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6096000" cy="4267200"/>
  <p:notesSz cx="6096000" cy="4267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>
      <p:cViewPr varScale="1">
        <p:scale>
          <a:sx n="195" d="100"/>
          <a:sy n="195" d="100"/>
        </p:scale>
        <p:origin x="1656" y="17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18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90500" y="190500"/>
            <a:ext cx="5715000" cy="3886200"/>
          </a:xfrm>
          <a:custGeom>
            <a:avLst/>
            <a:gdLst/>
            <a:ahLst/>
            <a:cxnLst/>
            <a:rect l="l" t="t" r="r" b="b"/>
            <a:pathLst>
              <a:path w="5715000" h="3886200">
                <a:moveTo>
                  <a:pt x="5715000" y="0"/>
                </a:moveTo>
                <a:lnTo>
                  <a:pt x="0" y="0"/>
                </a:lnTo>
                <a:lnTo>
                  <a:pt x="0" y="3886200"/>
                </a:lnTo>
                <a:lnTo>
                  <a:pt x="5715000" y="3886200"/>
                </a:lnTo>
                <a:lnTo>
                  <a:pt x="5715000" y="0"/>
                </a:lnTo>
                <a:close/>
              </a:path>
            </a:pathLst>
          </a:custGeom>
          <a:solidFill>
            <a:srgbClr val="FFCC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709130" y="1189567"/>
            <a:ext cx="2677739" cy="5334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300" b="1" i="0">
                <a:solidFill>
                  <a:srgbClr val="231F2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928196" y="3065284"/>
            <a:ext cx="4239607" cy="6045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6/9/21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800" b="1" i="0">
                <a:solidFill>
                  <a:srgbClr val="231F2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6/9/21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800" b="1" i="0">
                <a:solidFill>
                  <a:srgbClr val="231F2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04800" y="981456"/>
            <a:ext cx="2651760" cy="281635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139440" y="981456"/>
            <a:ext cx="2651760" cy="281635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6/9/21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800" b="1" i="0">
                <a:solidFill>
                  <a:srgbClr val="231F2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6/9/21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90500" y="190500"/>
            <a:ext cx="5715000" cy="2095500"/>
          </a:xfrm>
          <a:custGeom>
            <a:avLst/>
            <a:gdLst/>
            <a:ahLst/>
            <a:cxnLst/>
            <a:rect l="l" t="t" r="r" b="b"/>
            <a:pathLst>
              <a:path w="5715000" h="2095500">
                <a:moveTo>
                  <a:pt x="0" y="2095068"/>
                </a:moveTo>
                <a:lnTo>
                  <a:pt x="5715000" y="2095068"/>
                </a:lnTo>
                <a:lnTo>
                  <a:pt x="5715000" y="0"/>
                </a:lnTo>
                <a:lnTo>
                  <a:pt x="0" y="0"/>
                </a:lnTo>
                <a:lnTo>
                  <a:pt x="0" y="2095068"/>
                </a:lnTo>
                <a:close/>
              </a:path>
            </a:pathLst>
          </a:custGeom>
          <a:solidFill>
            <a:srgbClr val="FFCC3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190500" y="2285568"/>
            <a:ext cx="5715000" cy="1791335"/>
          </a:xfrm>
          <a:custGeom>
            <a:avLst/>
            <a:gdLst/>
            <a:ahLst/>
            <a:cxnLst/>
            <a:rect l="l" t="t" r="r" b="b"/>
            <a:pathLst>
              <a:path w="5715000" h="1791335">
                <a:moveTo>
                  <a:pt x="5715000" y="0"/>
                </a:moveTo>
                <a:lnTo>
                  <a:pt x="0" y="0"/>
                </a:lnTo>
                <a:lnTo>
                  <a:pt x="0" y="1791131"/>
                </a:lnTo>
                <a:lnTo>
                  <a:pt x="5715000" y="1791131"/>
                </a:lnTo>
                <a:lnTo>
                  <a:pt x="5715000" y="0"/>
                </a:lnTo>
                <a:close/>
              </a:path>
            </a:pathLst>
          </a:custGeom>
          <a:solidFill>
            <a:srgbClr val="003E6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6/9/21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399529" y="2793226"/>
            <a:ext cx="3296940" cy="6089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800" b="1" i="0">
                <a:solidFill>
                  <a:srgbClr val="231F2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04800" y="981456"/>
            <a:ext cx="5486400" cy="281635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072640" y="3968496"/>
            <a:ext cx="1950720" cy="2133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04800" y="3968496"/>
            <a:ext cx="1402080" cy="2133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6/9/21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389120" y="3968496"/>
            <a:ext cx="1402080" cy="2133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90500" y="190487"/>
            <a:ext cx="5715000" cy="3886835"/>
            <a:chOff x="190500" y="190487"/>
            <a:chExt cx="5715000" cy="3886835"/>
          </a:xfrm>
        </p:grpSpPr>
        <p:sp>
          <p:nvSpPr>
            <p:cNvPr id="3" name="object 3"/>
            <p:cNvSpPr/>
            <p:nvPr/>
          </p:nvSpPr>
          <p:spPr>
            <a:xfrm>
              <a:off x="190500" y="190487"/>
              <a:ext cx="5715000" cy="3094355"/>
            </a:xfrm>
            <a:custGeom>
              <a:avLst/>
              <a:gdLst/>
              <a:ahLst/>
              <a:cxnLst/>
              <a:rect l="l" t="t" r="r" b="b"/>
              <a:pathLst>
                <a:path w="5715000" h="3094354">
                  <a:moveTo>
                    <a:pt x="0" y="3093986"/>
                  </a:moveTo>
                  <a:lnTo>
                    <a:pt x="5715000" y="3093986"/>
                  </a:lnTo>
                  <a:lnTo>
                    <a:pt x="5715000" y="0"/>
                  </a:lnTo>
                  <a:lnTo>
                    <a:pt x="0" y="0"/>
                  </a:lnTo>
                  <a:lnTo>
                    <a:pt x="0" y="3093986"/>
                  </a:lnTo>
                  <a:close/>
                </a:path>
              </a:pathLst>
            </a:custGeom>
            <a:solidFill>
              <a:srgbClr val="FFCC3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190500" y="702424"/>
              <a:ext cx="5715000" cy="3374390"/>
            </a:xfrm>
            <a:custGeom>
              <a:avLst/>
              <a:gdLst/>
              <a:ahLst/>
              <a:cxnLst/>
              <a:rect l="l" t="t" r="r" b="b"/>
              <a:pathLst>
                <a:path w="5715000" h="3374390">
                  <a:moveTo>
                    <a:pt x="1091171" y="5410"/>
                  </a:moveTo>
                  <a:lnTo>
                    <a:pt x="1004620" y="5410"/>
                  </a:lnTo>
                  <a:lnTo>
                    <a:pt x="941870" y="266128"/>
                  </a:lnTo>
                  <a:lnTo>
                    <a:pt x="903274" y="118452"/>
                  </a:lnTo>
                  <a:lnTo>
                    <a:pt x="873721" y="5410"/>
                  </a:lnTo>
                  <a:lnTo>
                    <a:pt x="813676" y="5410"/>
                  </a:lnTo>
                  <a:lnTo>
                    <a:pt x="744982" y="266128"/>
                  </a:lnTo>
                  <a:lnTo>
                    <a:pt x="681697" y="5410"/>
                  </a:lnTo>
                  <a:lnTo>
                    <a:pt x="595693" y="5410"/>
                  </a:lnTo>
                  <a:lnTo>
                    <a:pt x="699008" y="366191"/>
                  </a:lnTo>
                  <a:lnTo>
                    <a:pt x="780681" y="366191"/>
                  </a:lnTo>
                  <a:lnTo>
                    <a:pt x="806030" y="266128"/>
                  </a:lnTo>
                  <a:lnTo>
                    <a:pt x="843432" y="118452"/>
                  </a:lnTo>
                  <a:lnTo>
                    <a:pt x="906716" y="366191"/>
                  </a:lnTo>
                  <a:lnTo>
                    <a:pt x="988390" y="366191"/>
                  </a:lnTo>
                  <a:lnTo>
                    <a:pt x="1016901" y="266128"/>
                  </a:lnTo>
                  <a:lnTo>
                    <a:pt x="1091171" y="5410"/>
                  </a:lnTo>
                  <a:close/>
                </a:path>
                <a:path w="5715000" h="3374390">
                  <a:moveTo>
                    <a:pt x="1382712" y="5410"/>
                  </a:moveTo>
                  <a:lnTo>
                    <a:pt x="1127404" y="5410"/>
                  </a:lnTo>
                  <a:lnTo>
                    <a:pt x="1127404" y="366191"/>
                  </a:lnTo>
                  <a:lnTo>
                    <a:pt x="1382712" y="366191"/>
                  </a:lnTo>
                  <a:lnTo>
                    <a:pt x="1382712" y="299656"/>
                  </a:lnTo>
                  <a:lnTo>
                    <a:pt x="1204214" y="299656"/>
                  </a:lnTo>
                  <a:lnTo>
                    <a:pt x="1204214" y="215823"/>
                  </a:lnTo>
                  <a:lnTo>
                    <a:pt x="1378927" y="215823"/>
                  </a:lnTo>
                  <a:lnTo>
                    <a:pt x="1378927" y="149821"/>
                  </a:lnTo>
                  <a:lnTo>
                    <a:pt x="1204214" y="149821"/>
                  </a:lnTo>
                  <a:lnTo>
                    <a:pt x="1204214" y="71399"/>
                  </a:lnTo>
                  <a:lnTo>
                    <a:pt x="1382712" y="71399"/>
                  </a:lnTo>
                  <a:lnTo>
                    <a:pt x="1382712" y="5410"/>
                  </a:lnTo>
                  <a:close/>
                </a:path>
                <a:path w="5715000" h="3374390">
                  <a:moveTo>
                    <a:pt x="1432953" y="506399"/>
                  </a:moveTo>
                  <a:lnTo>
                    <a:pt x="1203426" y="506399"/>
                  </a:lnTo>
                  <a:lnTo>
                    <a:pt x="1203426" y="1235621"/>
                  </a:lnTo>
                  <a:lnTo>
                    <a:pt x="921308" y="1235621"/>
                  </a:lnTo>
                  <a:lnTo>
                    <a:pt x="921308" y="506399"/>
                  </a:lnTo>
                  <a:lnTo>
                    <a:pt x="691781" y="506399"/>
                  </a:lnTo>
                  <a:lnTo>
                    <a:pt x="691781" y="2223058"/>
                  </a:lnTo>
                  <a:lnTo>
                    <a:pt x="921308" y="2223058"/>
                  </a:lnTo>
                  <a:lnTo>
                    <a:pt x="921308" y="1443634"/>
                  </a:lnTo>
                  <a:lnTo>
                    <a:pt x="1203426" y="1443634"/>
                  </a:lnTo>
                  <a:lnTo>
                    <a:pt x="1203426" y="2223058"/>
                  </a:lnTo>
                  <a:lnTo>
                    <a:pt x="1432953" y="2223058"/>
                  </a:lnTo>
                  <a:lnTo>
                    <a:pt x="1432953" y="1443634"/>
                  </a:lnTo>
                  <a:lnTo>
                    <a:pt x="1432953" y="1235621"/>
                  </a:lnTo>
                  <a:lnTo>
                    <a:pt x="1432953" y="506399"/>
                  </a:lnTo>
                  <a:close/>
                </a:path>
                <a:path w="5715000" h="3374390">
                  <a:moveTo>
                    <a:pt x="1523352" y="55168"/>
                  </a:moveTo>
                  <a:lnTo>
                    <a:pt x="1519326" y="31711"/>
                  </a:lnTo>
                  <a:lnTo>
                    <a:pt x="1508544" y="14401"/>
                  </a:lnTo>
                  <a:lnTo>
                    <a:pt x="1492999" y="3670"/>
                  </a:lnTo>
                  <a:lnTo>
                    <a:pt x="1474660" y="0"/>
                  </a:lnTo>
                  <a:lnTo>
                    <a:pt x="1458493" y="3416"/>
                  </a:lnTo>
                  <a:lnTo>
                    <a:pt x="1445056" y="12712"/>
                  </a:lnTo>
                  <a:lnTo>
                    <a:pt x="1435874" y="26466"/>
                  </a:lnTo>
                  <a:lnTo>
                    <a:pt x="1432471" y="43268"/>
                  </a:lnTo>
                  <a:lnTo>
                    <a:pt x="1435328" y="58940"/>
                  </a:lnTo>
                  <a:lnTo>
                    <a:pt x="1443164" y="71259"/>
                  </a:lnTo>
                  <a:lnTo>
                    <a:pt x="1454848" y="79324"/>
                  </a:lnTo>
                  <a:lnTo>
                    <a:pt x="1469263" y="82219"/>
                  </a:lnTo>
                  <a:lnTo>
                    <a:pt x="1473047" y="82219"/>
                  </a:lnTo>
                  <a:lnTo>
                    <a:pt x="1477911" y="81127"/>
                  </a:lnTo>
                  <a:lnTo>
                    <a:pt x="1479537" y="80048"/>
                  </a:lnTo>
                  <a:lnTo>
                    <a:pt x="1473644" y="94996"/>
                  </a:lnTo>
                  <a:lnTo>
                    <a:pt x="1463573" y="109588"/>
                  </a:lnTo>
                  <a:lnTo>
                    <a:pt x="1451089" y="122262"/>
                  </a:lnTo>
                  <a:lnTo>
                    <a:pt x="1437881" y="131432"/>
                  </a:lnTo>
                  <a:lnTo>
                    <a:pt x="1467637" y="155778"/>
                  </a:lnTo>
                  <a:lnTo>
                    <a:pt x="1490268" y="135724"/>
                  </a:lnTo>
                  <a:lnTo>
                    <a:pt x="1507871" y="111760"/>
                  </a:lnTo>
                  <a:lnTo>
                    <a:pt x="1519288" y="84658"/>
                  </a:lnTo>
                  <a:lnTo>
                    <a:pt x="1519923" y="80048"/>
                  </a:lnTo>
                  <a:lnTo>
                    <a:pt x="1523352" y="55168"/>
                  </a:lnTo>
                  <a:close/>
                </a:path>
                <a:path w="5715000" h="3374390">
                  <a:moveTo>
                    <a:pt x="1872767" y="366191"/>
                  </a:moveTo>
                  <a:lnTo>
                    <a:pt x="1796440" y="236918"/>
                  </a:lnTo>
                  <a:lnTo>
                    <a:pt x="1791639" y="228803"/>
                  </a:lnTo>
                  <a:lnTo>
                    <a:pt x="1820405" y="217170"/>
                  </a:lnTo>
                  <a:lnTo>
                    <a:pt x="1845729" y="195745"/>
                  </a:lnTo>
                  <a:lnTo>
                    <a:pt x="1859851" y="170929"/>
                  </a:lnTo>
                  <a:lnTo>
                    <a:pt x="1863750" y="164071"/>
                  </a:lnTo>
                  <a:lnTo>
                    <a:pt x="1870608" y="121704"/>
                  </a:lnTo>
                  <a:lnTo>
                    <a:pt x="1862251" y="75234"/>
                  </a:lnTo>
                  <a:lnTo>
                    <a:pt x="1859749" y="71399"/>
                  </a:lnTo>
                  <a:lnTo>
                    <a:pt x="1838223" y="38404"/>
                  </a:lnTo>
                  <a:lnTo>
                    <a:pt x="1800098" y="14147"/>
                  </a:lnTo>
                  <a:lnTo>
                    <a:pt x="1792173" y="12788"/>
                  </a:lnTo>
                  <a:lnTo>
                    <a:pt x="1792173" y="121158"/>
                  </a:lnTo>
                  <a:lnTo>
                    <a:pt x="1788058" y="141706"/>
                  </a:lnTo>
                  <a:lnTo>
                    <a:pt x="1776691" y="157403"/>
                  </a:lnTo>
                  <a:lnTo>
                    <a:pt x="1759546" y="167411"/>
                  </a:lnTo>
                  <a:lnTo>
                    <a:pt x="1738083" y="170929"/>
                  </a:lnTo>
                  <a:lnTo>
                    <a:pt x="1657489" y="170929"/>
                  </a:lnTo>
                  <a:lnTo>
                    <a:pt x="1657489" y="71399"/>
                  </a:lnTo>
                  <a:lnTo>
                    <a:pt x="1738083" y="71399"/>
                  </a:lnTo>
                  <a:lnTo>
                    <a:pt x="1759546" y="74917"/>
                  </a:lnTo>
                  <a:lnTo>
                    <a:pt x="1776691" y="84924"/>
                  </a:lnTo>
                  <a:lnTo>
                    <a:pt x="1788058" y="100609"/>
                  </a:lnTo>
                  <a:lnTo>
                    <a:pt x="1792173" y="121158"/>
                  </a:lnTo>
                  <a:lnTo>
                    <a:pt x="1792173" y="12788"/>
                  </a:lnTo>
                  <a:lnTo>
                    <a:pt x="1749437" y="5410"/>
                  </a:lnTo>
                  <a:lnTo>
                    <a:pt x="1580680" y="5410"/>
                  </a:lnTo>
                  <a:lnTo>
                    <a:pt x="1580680" y="366191"/>
                  </a:lnTo>
                  <a:lnTo>
                    <a:pt x="1657489" y="366191"/>
                  </a:lnTo>
                  <a:lnTo>
                    <a:pt x="1657489" y="236918"/>
                  </a:lnTo>
                  <a:lnTo>
                    <a:pt x="1713738" y="236918"/>
                  </a:lnTo>
                  <a:lnTo>
                    <a:pt x="1784604" y="366191"/>
                  </a:lnTo>
                  <a:lnTo>
                    <a:pt x="1872767" y="366191"/>
                  </a:lnTo>
                  <a:close/>
                </a:path>
                <a:path w="5715000" h="3374390">
                  <a:moveTo>
                    <a:pt x="1877644" y="506399"/>
                  </a:moveTo>
                  <a:lnTo>
                    <a:pt x="1648117" y="506399"/>
                  </a:lnTo>
                  <a:lnTo>
                    <a:pt x="1648117" y="2223058"/>
                  </a:lnTo>
                  <a:lnTo>
                    <a:pt x="1877644" y="2223058"/>
                  </a:lnTo>
                  <a:lnTo>
                    <a:pt x="1877644" y="506399"/>
                  </a:lnTo>
                  <a:close/>
                </a:path>
                <a:path w="5715000" h="3374390">
                  <a:moveTo>
                    <a:pt x="2183790" y="5410"/>
                  </a:moveTo>
                  <a:lnTo>
                    <a:pt x="1928482" y="5410"/>
                  </a:lnTo>
                  <a:lnTo>
                    <a:pt x="1928482" y="366191"/>
                  </a:lnTo>
                  <a:lnTo>
                    <a:pt x="2183790" y="366191"/>
                  </a:lnTo>
                  <a:lnTo>
                    <a:pt x="2183790" y="299656"/>
                  </a:lnTo>
                  <a:lnTo>
                    <a:pt x="2005291" y="299656"/>
                  </a:lnTo>
                  <a:lnTo>
                    <a:pt x="2005291" y="215823"/>
                  </a:lnTo>
                  <a:lnTo>
                    <a:pt x="2180005" y="215823"/>
                  </a:lnTo>
                  <a:lnTo>
                    <a:pt x="2180005" y="149821"/>
                  </a:lnTo>
                  <a:lnTo>
                    <a:pt x="2005291" y="149821"/>
                  </a:lnTo>
                  <a:lnTo>
                    <a:pt x="2005291" y="71399"/>
                  </a:lnTo>
                  <a:lnTo>
                    <a:pt x="2183790" y="71399"/>
                  </a:lnTo>
                  <a:lnTo>
                    <a:pt x="2183790" y="5410"/>
                  </a:lnTo>
                  <a:close/>
                </a:path>
                <a:path w="5715000" h="3374390">
                  <a:moveTo>
                    <a:pt x="2829191" y="2223058"/>
                  </a:moveTo>
                  <a:lnTo>
                    <a:pt x="2673832" y="1529702"/>
                  </a:lnTo>
                  <a:lnTo>
                    <a:pt x="2669006" y="1508188"/>
                  </a:lnTo>
                  <a:lnTo>
                    <a:pt x="2705163" y="1487754"/>
                  </a:lnTo>
                  <a:lnTo>
                    <a:pt x="2735757" y="1460576"/>
                  </a:lnTo>
                  <a:lnTo>
                    <a:pt x="2760776" y="1426667"/>
                  </a:lnTo>
                  <a:lnTo>
                    <a:pt x="2780246" y="1386014"/>
                  </a:lnTo>
                  <a:lnTo>
                    <a:pt x="2794152" y="1338630"/>
                  </a:lnTo>
                  <a:lnTo>
                    <a:pt x="2802496" y="1284516"/>
                  </a:lnTo>
                  <a:lnTo>
                    <a:pt x="2805277" y="1223670"/>
                  </a:lnTo>
                  <a:lnTo>
                    <a:pt x="2805277" y="800481"/>
                  </a:lnTo>
                  <a:lnTo>
                    <a:pt x="2802648" y="744601"/>
                  </a:lnTo>
                  <a:lnTo>
                    <a:pt x="2794762" y="694613"/>
                  </a:lnTo>
                  <a:lnTo>
                    <a:pt x="2781604" y="650494"/>
                  </a:lnTo>
                  <a:lnTo>
                    <a:pt x="2763202" y="612267"/>
                  </a:lnTo>
                  <a:lnTo>
                    <a:pt x="2739529" y="579920"/>
                  </a:lnTo>
                  <a:lnTo>
                    <a:pt x="2710599" y="553453"/>
                  </a:lnTo>
                  <a:lnTo>
                    <a:pt x="2676410" y="532866"/>
                  </a:lnTo>
                  <a:lnTo>
                    <a:pt x="2636964" y="518160"/>
                  </a:lnTo>
                  <a:lnTo>
                    <a:pt x="2592247" y="509333"/>
                  </a:lnTo>
                  <a:lnTo>
                    <a:pt x="2575750" y="508368"/>
                  </a:lnTo>
                  <a:lnTo>
                    <a:pt x="2575750" y="838733"/>
                  </a:lnTo>
                  <a:lnTo>
                    <a:pt x="2575750" y="1209319"/>
                  </a:lnTo>
                  <a:lnTo>
                    <a:pt x="2569324" y="1263726"/>
                  </a:lnTo>
                  <a:lnTo>
                    <a:pt x="2550045" y="1302575"/>
                  </a:lnTo>
                  <a:lnTo>
                    <a:pt x="2517914" y="1325880"/>
                  </a:lnTo>
                  <a:lnTo>
                    <a:pt x="2472944" y="1333652"/>
                  </a:lnTo>
                  <a:lnTo>
                    <a:pt x="2322322" y="1333652"/>
                  </a:lnTo>
                  <a:lnTo>
                    <a:pt x="2322322" y="714413"/>
                  </a:lnTo>
                  <a:lnTo>
                    <a:pt x="2472944" y="714413"/>
                  </a:lnTo>
                  <a:lnTo>
                    <a:pt x="2517914" y="722185"/>
                  </a:lnTo>
                  <a:lnTo>
                    <a:pt x="2550045" y="745502"/>
                  </a:lnTo>
                  <a:lnTo>
                    <a:pt x="2569324" y="784352"/>
                  </a:lnTo>
                  <a:lnTo>
                    <a:pt x="2575750" y="838733"/>
                  </a:lnTo>
                  <a:lnTo>
                    <a:pt x="2575750" y="508368"/>
                  </a:lnTo>
                  <a:lnTo>
                    <a:pt x="2542286" y="506399"/>
                  </a:lnTo>
                  <a:lnTo>
                    <a:pt x="2092794" y="506399"/>
                  </a:lnTo>
                  <a:lnTo>
                    <a:pt x="2092794" y="2223058"/>
                  </a:lnTo>
                  <a:lnTo>
                    <a:pt x="2322322" y="2223058"/>
                  </a:lnTo>
                  <a:lnTo>
                    <a:pt x="2322322" y="1529702"/>
                  </a:lnTo>
                  <a:lnTo>
                    <a:pt x="2460993" y="1529702"/>
                  </a:lnTo>
                  <a:lnTo>
                    <a:pt x="2611615" y="2223058"/>
                  </a:lnTo>
                  <a:lnTo>
                    <a:pt x="2829191" y="2223058"/>
                  </a:lnTo>
                  <a:close/>
                </a:path>
                <a:path w="5715000" h="3374390">
                  <a:moveTo>
                    <a:pt x="3226054" y="506399"/>
                  </a:moveTo>
                  <a:lnTo>
                    <a:pt x="2996527" y="506399"/>
                  </a:lnTo>
                  <a:lnTo>
                    <a:pt x="2996527" y="2223058"/>
                  </a:lnTo>
                  <a:lnTo>
                    <a:pt x="3226054" y="2223058"/>
                  </a:lnTo>
                  <a:lnTo>
                    <a:pt x="3226054" y="506399"/>
                  </a:lnTo>
                  <a:close/>
                </a:path>
                <a:path w="5715000" h="3374390">
                  <a:moveTo>
                    <a:pt x="4146524" y="506399"/>
                  </a:moveTo>
                  <a:lnTo>
                    <a:pt x="3916997" y="506399"/>
                  </a:lnTo>
                  <a:lnTo>
                    <a:pt x="3916997" y="1336040"/>
                  </a:lnTo>
                  <a:lnTo>
                    <a:pt x="3846741" y="1099337"/>
                  </a:lnTo>
                  <a:lnTo>
                    <a:pt x="3670731" y="506399"/>
                  </a:lnTo>
                  <a:lnTo>
                    <a:pt x="3441204" y="506399"/>
                  </a:lnTo>
                  <a:lnTo>
                    <a:pt x="3441204" y="2223058"/>
                  </a:lnTo>
                  <a:lnTo>
                    <a:pt x="3670731" y="2223058"/>
                  </a:lnTo>
                  <a:lnTo>
                    <a:pt x="3670731" y="1099337"/>
                  </a:lnTo>
                  <a:lnTo>
                    <a:pt x="3916997" y="1881162"/>
                  </a:lnTo>
                  <a:lnTo>
                    <a:pt x="3916997" y="2223058"/>
                  </a:lnTo>
                  <a:lnTo>
                    <a:pt x="4146524" y="2223058"/>
                  </a:lnTo>
                  <a:lnTo>
                    <a:pt x="4146524" y="1336040"/>
                  </a:lnTo>
                  <a:lnTo>
                    <a:pt x="4146524" y="506399"/>
                  </a:lnTo>
                  <a:close/>
                </a:path>
                <a:path w="5715000" h="3374390">
                  <a:moveTo>
                    <a:pt x="5064607" y="805268"/>
                  </a:moveTo>
                  <a:lnTo>
                    <a:pt x="5061699" y="748487"/>
                  </a:lnTo>
                  <a:lnTo>
                    <a:pt x="5055819" y="714413"/>
                  </a:lnTo>
                  <a:lnTo>
                    <a:pt x="5052936" y="697674"/>
                  </a:lnTo>
                  <a:lnTo>
                    <a:pt x="5038356" y="652843"/>
                  </a:lnTo>
                  <a:lnTo>
                    <a:pt x="5017935" y="613994"/>
                  </a:lnTo>
                  <a:lnTo>
                    <a:pt x="4991684" y="581113"/>
                  </a:lnTo>
                  <a:lnTo>
                    <a:pt x="4959591" y="554215"/>
                  </a:lnTo>
                  <a:lnTo>
                    <a:pt x="4921682" y="533298"/>
                  </a:lnTo>
                  <a:lnTo>
                    <a:pt x="4877917" y="518350"/>
                  </a:lnTo>
                  <a:lnTo>
                    <a:pt x="4828337" y="509384"/>
                  </a:lnTo>
                  <a:lnTo>
                    <a:pt x="4772914" y="506399"/>
                  </a:lnTo>
                  <a:lnTo>
                    <a:pt x="4615116" y="506399"/>
                  </a:lnTo>
                  <a:lnTo>
                    <a:pt x="4564697" y="509333"/>
                  </a:lnTo>
                  <a:lnTo>
                    <a:pt x="4519587" y="518160"/>
                  </a:lnTo>
                  <a:lnTo>
                    <a:pt x="4479772" y="532866"/>
                  </a:lnTo>
                  <a:lnTo>
                    <a:pt x="4445266" y="553453"/>
                  </a:lnTo>
                  <a:lnTo>
                    <a:pt x="4416082" y="579920"/>
                  </a:lnTo>
                  <a:lnTo>
                    <a:pt x="4392193" y="612267"/>
                  </a:lnTo>
                  <a:lnTo>
                    <a:pt x="4373613" y="650494"/>
                  </a:lnTo>
                  <a:lnTo>
                    <a:pt x="4360342" y="694613"/>
                  </a:lnTo>
                  <a:lnTo>
                    <a:pt x="4352379" y="744601"/>
                  </a:lnTo>
                  <a:lnTo>
                    <a:pt x="4349724" y="800481"/>
                  </a:lnTo>
                  <a:lnTo>
                    <a:pt x="4349724" y="1933765"/>
                  </a:lnTo>
                  <a:lnTo>
                    <a:pt x="4352379" y="1988731"/>
                  </a:lnTo>
                  <a:lnTo>
                    <a:pt x="4360342" y="2037918"/>
                  </a:lnTo>
                  <a:lnTo>
                    <a:pt x="4373613" y="2081314"/>
                  </a:lnTo>
                  <a:lnTo>
                    <a:pt x="4392193" y="2118918"/>
                  </a:lnTo>
                  <a:lnTo>
                    <a:pt x="4416082" y="2150745"/>
                  </a:lnTo>
                  <a:lnTo>
                    <a:pt x="4445266" y="2176780"/>
                  </a:lnTo>
                  <a:lnTo>
                    <a:pt x="4479772" y="2197023"/>
                  </a:lnTo>
                  <a:lnTo>
                    <a:pt x="4519587" y="2211489"/>
                  </a:lnTo>
                  <a:lnTo>
                    <a:pt x="4564697" y="2220163"/>
                  </a:lnTo>
                  <a:lnTo>
                    <a:pt x="4615116" y="2223058"/>
                  </a:lnTo>
                  <a:lnTo>
                    <a:pt x="5064607" y="2223058"/>
                  </a:lnTo>
                  <a:lnTo>
                    <a:pt x="5064607" y="2015058"/>
                  </a:lnTo>
                  <a:lnTo>
                    <a:pt x="5064607" y="1386255"/>
                  </a:lnTo>
                  <a:lnTo>
                    <a:pt x="4715535" y="1386255"/>
                  </a:lnTo>
                  <a:lnTo>
                    <a:pt x="4715535" y="1594256"/>
                  </a:lnTo>
                  <a:lnTo>
                    <a:pt x="4835080" y="1594256"/>
                  </a:lnTo>
                  <a:lnTo>
                    <a:pt x="4835080" y="2015058"/>
                  </a:lnTo>
                  <a:lnTo>
                    <a:pt x="4679670" y="2015058"/>
                  </a:lnTo>
                  <a:lnTo>
                    <a:pt x="4635741" y="2007285"/>
                  </a:lnTo>
                  <a:lnTo>
                    <a:pt x="4604359" y="1983981"/>
                  </a:lnTo>
                  <a:lnTo>
                    <a:pt x="4585538" y="1945119"/>
                  </a:lnTo>
                  <a:lnTo>
                    <a:pt x="4579251" y="1890725"/>
                  </a:lnTo>
                  <a:lnTo>
                    <a:pt x="4579251" y="838733"/>
                  </a:lnTo>
                  <a:lnTo>
                    <a:pt x="4585538" y="784352"/>
                  </a:lnTo>
                  <a:lnTo>
                    <a:pt x="4604359" y="745502"/>
                  </a:lnTo>
                  <a:lnTo>
                    <a:pt x="4635741" y="722185"/>
                  </a:lnTo>
                  <a:lnTo>
                    <a:pt x="4679670" y="714413"/>
                  </a:lnTo>
                  <a:lnTo>
                    <a:pt x="4737049" y="714413"/>
                  </a:lnTo>
                  <a:lnTo>
                    <a:pt x="4779937" y="722185"/>
                  </a:lnTo>
                  <a:lnTo>
                    <a:pt x="4810569" y="745502"/>
                  </a:lnTo>
                  <a:lnTo>
                    <a:pt x="4828959" y="784352"/>
                  </a:lnTo>
                  <a:lnTo>
                    <a:pt x="4835080" y="838733"/>
                  </a:lnTo>
                  <a:lnTo>
                    <a:pt x="4835080" y="991755"/>
                  </a:lnTo>
                  <a:lnTo>
                    <a:pt x="5064607" y="991755"/>
                  </a:lnTo>
                  <a:lnTo>
                    <a:pt x="5064607" y="805268"/>
                  </a:lnTo>
                  <a:close/>
                </a:path>
                <a:path w="5715000" h="3374390">
                  <a:moveTo>
                    <a:pt x="5715000" y="2582049"/>
                  </a:moveTo>
                  <a:lnTo>
                    <a:pt x="0" y="2582049"/>
                  </a:lnTo>
                  <a:lnTo>
                    <a:pt x="0" y="3374275"/>
                  </a:lnTo>
                  <a:lnTo>
                    <a:pt x="5715000" y="3374275"/>
                  </a:lnTo>
                  <a:lnTo>
                    <a:pt x="5715000" y="2582049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524951" y="3275934"/>
            <a:ext cx="3063875" cy="57086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3550" spc="114" dirty="0">
                <a:solidFill>
                  <a:srgbClr val="FFFFFF"/>
                </a:solidFill>
              </a:rPr>
              <a:t>KITCHEN</a:t>
            </a:r>
            <a:r>
              <a:rPr sz="3550" spc="90" dirty="0">
                <a:solidFill>
                  <a:srgbClr val="FFFFFF"/>
                </a:solidFill>
              </a:rPr>
              <a:t> </a:t>
            </a:r>
            <a:r>
              <a:rPr sz="3550" spc="80" dirty="0">
                <a:solidFill>
                  <a:srgbClr val="FFFFFF"/>
                </a:solidFill>
              </a:rPr>
              <a:t>STAFF</a:t>
            </a:r>
            <a:endParaRPr sz="3550"/>
          </a:p>
        </p:txBody>
      </p:sp>
      <p:sp>
        <p:nvSpPr>
          <p:cNvPr id="6" name="object 6"/>
          <p:cNvSpPr/>
          <p:nvPr/>
        </p:nvSpPr>
        <p:spPr>
          <a:xfrm>
            <a:off x="0" y="0"/>
            <a:ext cx="6096000" cy="4267200"/>
          </a:xfrm>
          <a:custGeom>
            <a:avLst/>
            <a:gdLst/>
            <a:ahLst/>
            <a:cxnLst/>
            <a:rect l="l" t="t" r="r" b="b"/>
            <a:pathLst>
              <a:path w="6096000" h="4267200">
                <a:moveTo>
                  <a:pt x="190500" y="304800"/>
                </a:moveTo>
                <a:lnTo>
                  <a:pt x="0" y="304800"/>
                </a:lnTo>
              </a:path>
              <a:path w="6096000" h="4267200">
                <a:moveTo>
                  <a:pt x="5905500" y="304800"/>
                </a:moveTo>
                <a:lnTo>
                  <a:pt x="6096000" y="304800"/>
                </a:lnTo>
              </a:path>
              <a:path w="6096000" h="4267200">
                <a:moveTo>
                  <a:pt x="190500" y="3962400"/>
                </a:moveTo>
                <a:lnTo>
                  <a:pt x="0" y="3962400"/>
                </a:lnTo>
              </a:path>
              <a:path w="6096000" h="4267200">
                <a:moveTo>
                  <a:pt x="5905500" y="3962400"/>
                </a:moveTo>
                <a:lnTo>
                  <a:pt x="6096000" y="3962400"/>
                </a:lnTo>
              </a:path>
              <a:path w="6096000" h="4267200">
                <a:moveTo>
                  <a:pt x="304800" y="190500"/>
                </a:moveTo>
                <a:lnTo>
                  <a:pt x="304800" y="0"/>
                </a:lnTo>
              </a:path>
              <a:path w="6096000" h="4267200">
                <a:moveTo>
                  <a:pt x="304800" y="4076700"/>
                </a:moveTo>
                <a:lnTo>
                  <a:pt x="304800" y="4267200"/>
                </a:lnTo>
              </a:path>
              <a:path w="6096000" h="4267200">
                <a:moveTo>
                  <a:pt x="5791200" y="190500"/>
                </a:moveTo>
                <a:lnTo>
                  <a:pt x="5791200" y="0"/>
                </a:lnTo>
              </a:path>
              <a:path w="6096000" h="4267200">
                <a:moveTo>
                  <a:pt x="5791200" y="4076700"/>
                </a:moveTo>
                <a:lnTo>
                  <a:pt x="5791200" y="426720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20955">
              <a:lnSpc>
                <a:spcPct val="100000"/>
              </a:lnSpc>
              <a:spcBef>
                <a:spcPts val="130"/>
              </a:spcBef>
            </a:pPr>
            <a:r>
              <a:rPr spc="60" dirty="0"/>
              <a:t>APPLY </a:t>
            </a:r>
            <a:r>
              <a:rPr spc="40" dirty="0"/>
              <a:t>TODAY!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513677" y="1807461"/>
            <a:ext cx="3070860" cy="12420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-1270" algn="ctr">
              <a:lnSpc>
                <a:spcPct val="100400"/>
              </a:lnSpc>
              <a:spcBef>
                <a:spcPts val="95"/>
              </a:spcBef>
            </a:pPr>
            <a:r>
              <a:rPr sz="2650" b="1" spc="-15" dirty="0">
                <a:solidFill>
                  <a:srgbClr val="231F20"/>
                </a:solidFill>
                <a:latin typeface="Calibri"/>
                <a:cs typeface="Calibri"/>
              </a:rPr>
              <a:t>Restaurant </a:t>
            </a:r>
            <a:r>
              <a:rPr sz="2650" b="1" spc="5" dirty="0">
                <a:solidFill>
                  <a:srgbClr val="231F20"/>
                </a:solidFill>
                <a:latin typeface="Calibri"/>
                <a:cs typeface="Calibri"/>
              </a:rPr>
              <a:t>Name </a:t>
            </a:r>
            <a:r>
              <a:rPr sz="2650" b="1" spc="1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2650" b="1" spc="-35" dirty="0">
                <a:solidFill>
                  <a:srgbClr val="231F20"/>
                </a:solidFill>
                <a:latin typeface="Calibri"/>
                <a:cs typeface="Calibri"/>
              </a:rPr>
              <a:t>R</a:t>
            </a:r>
            <a:r>
              <a:rPr sz="2650" b="1" dirty="0">
                <a:solidFill>
                  <a:srgbClr val="231F20"/>
                </a:solidFill>
                <a:latin typeface="Calibri"/>
                <a:cs typeface="Calibri"/>
              </a:rPr>
              <a:t>e</a:t>
            </a:r>
            <a:r>
              <a:rPr sz="2650" b="1" spc="-35" dirty="0">
                <a:solidFill>
                  <a:srgbClr val="231F20"/>
                </a:solidFill>
                <a:latin typeface="Calibri"/>
                <a:cs typeface="Calibri"/>
              </a:rPr>
              <a:t>s</a:t>
            </a:r>
            <a:r>
              <a:rPr sz="2650" b="1" spc="-30" dirty="0">
                <a:solidFill>
                  <a:srgbClr val="231F20"/>
                </a:solidFill>
                <a:latin typeface="Calibri"/>
                <a:cs typeface="Calibri"/>
              </a:rPr>
              <a:t>t</a:t>
            </a:r>
            <a:r>
              <a:rPr sz="2650" b="1" spc="5" dirty="0">
                <a:solidFill>
                  <a:srgbClr val="231F20"/>
                </a:solidFill>
                <a:latin typeface="Calibri"/>
                <a:cs typeface="Calibri"/>
              </a:rPr>
              <a:t>au</a:t>
            </a:r>
            <a:r>
              <a:rPr sz="2650" b="1" spc="-60" dirty="0">
                <a:solidFill>
                  <a:srgbClr val="231F20"/>
                </a:solidFill>
                <a:latin typeface="Calibri"/>
                <a:cs typeface="Calibri"/>
              </a:rPr>
              <a:t>r</a:t>
            </a:r>
            <a:r>
              <a:rPr sz="2650" b="1" dirty="0">
                <a:solidFill>
                  <a:srgbClr val="231F20"/>
                </a:solidFill>
                <a:latin typeface="Calibri"/>
                <a:cs typeface="Calibri"/>
              </a:rPr>
              <a:t>a</a:t>
            </a:r>
            <a:r>
              <a:rPr sz="2650" b="1" spc="-20" dirty="0">
                <a:solidFill>
                  <a:srgbClr val="231F20"/>
                </a:solidFill>
                <a:latin typeface="Calibri"/>
                <a:cs typeface="Calibri"/>
              </a:rPr>
              <a:t>n</a:t>
            </a:r>
            <a:r>
              <a:rPr sz="2650" b="1" spc="5" dirty="0">
                <a:solidFill>
                  <a:srgbClr val="231F20"/>
                </a:solidFill>
                <a:latin typeface="Calibri"/>
                <a:cs typeface="Calibri"/>
              </a:rPr>
              <a:t>tName.</a:t>
            </a:r>
            <a:r>
              <a:rPr sz="2650" b="1" spc="-15" dirty="0">
                <a:solidFill>
                  <a:srgbClr val="231F20"/>
                </a:solidFill>
                <a:latin typeface="Calibri"/>
                <a:cs typeface="Calibri"/>
              </a:rPr>
              <a:t>c</a:t>
            </a:r>
            <a:r>
              <a:rPr sz="2650" b="1" dirty="0">
                <a:solidFill>
                  <a:srgbClr val="231F20"/>
                </a:solidFill>
                <a:latin typeface="Calibri"/>
                <a:cs typeface="Calibri"/>
              </a:rPr>
              <a:t>om  000.000.0000</a:t>
            </a:r>
            <a:endParaRPr sz="265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304800"/>
            <a:ext cx="190500" cy="0"/>
          </a:xfrm>
          <a:custGeom>
            <a:avLst/>
            <a:gdLst/>
            <a:ahLst/>
            <a:cxnLst/>
            <a:rect l="l" t="t" r="r" b="b"/>
            <a:pathLst>
              <a:path w="190500">
                <a:moveTo>
                  <a:pt x="19050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905500" y="304800"/>
            <a:ext cx="190500" cy="0"/>
          </a:xfrm>
          <a:custGeom>
            <a:avLst/>
            <a:gdLst/>
            <a:ahLst/>
            <a:cxnLst/>
            <a:rect l="l" t="t" r="r" b="b"/>
            <a:pathLst>
              <a:path w="190500">
                <a:moveTo>
                  <a:pt x="0" y="0"/>
                </a:moveTo>
                <a:lnTo>
                  <a:pt x="19050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0" y="3962400"/>
            <a:ext cx="190500" cy="0"/>
          </a:xfrm>
          <a:custGeom>
            <a:avLst/>
            <a:gdLst/>
            <a:ahLst/>
            <a:cxnLst/>
            <a:rect l="l" t="t" r="r" b="b"/>
            <a:pathLst>
              <a:path w="190500">
                <a:moveTo>
                  <a:pt x="19050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905500" y="3962400"/>
            <a:ext cx="190500" cy="0"/>
          </a:xfrm>
          <a:custGeom>
            <a:avLst/>
            <a:gdLst/>
            <a:ahLst/>
            <a:cxnLst/>
            <a:rect l="l" t="t" r="r" b="b"/>
            <a:pathLst>
              <a:path w="190500">
                <a:moveTo>
                  <a:pt x="0" y="0"/>
                </a:moveTo>
                <a:lnTo>
                  <a:pt x="19050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304800" y="0"/>
            <a:ext cx="0" cy="190500"/>
          </a:xfrm>
          <a:custGeom>
            <a:avLst/>
            <a:gdLst/>
            <a:ahLst/>
            <a:cxnLst/>
            <a:rect l="l" t="t" r="r" b="b"/>
            <a:pathLst>
              <a:path h="190500">
                <a:moveTo>
                  <a:pt x="0" y="19050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04800" y="4076700"/>
            <a:ext cx="0" cy="190500"/>
          </a:xfrm>
          <a:custGeom>
            <a:avLst/>
            <a:gdLst/>
            <a:ahLst/>
            <a:cxnLst/>
            <a:rect l="l" t="t" r="r" b="b"/>
            <a:pathLst>
              <a:path h="190500">
                <a:moveTo>
                  <a:pt x="0" y="0"/>
                </a:moveTo>
                <a:lnTo>
                  <a:pt x="0" y="19050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791200" y="0"/>
            <a:ext cx="0" cy="190500"/>
          </a:xfrm>
          <a:custGeom>
            <a:avLst/>
            <a:gdLst/>
            <a:ahLst/>
            <a:cxnLst/>
            <a:rect l="l" t="t" r="r" b="b"/>
            <a:pathLst>
              <a:path h="190500">
                <a:moveTo>
                  <a:pt x="0" y="19050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5791200" y="4076700"/>
            <a:ext cx="0" cy="190500"/>
          </a:xfrm>
          <a:custGeom>
            <a:avLst/>
            <a:gdLst/>
            <a:ahLst/>
            <a:cxnLst/>
            <a:rect l="l" t="t" r="r" b="b"/>
            <a:pathLst>
              <a:path h="190500">
                <a:moveTo>
                  <a:pt x="0" y="0"/>
                </a:moveTo>
                <a:lnTo>
                  <a:pt x="0" y="19050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679762" y="1012729"/>
            <a:ext cx="2745105" cy="5486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3400" b="1" spc="55" dirty="0">
                <a:solidFill>
                  <a:srgbClr val="231F20"/>
                </a:solidFill>
                <a:latin typeface="Calibri"/>
                <a:cs typeface="Calibri"/>
              </a:rPr>
              <a:t>APPLY</a:t>
            </a:r>
            <a:r>
              <a:rPr sz="3400" b="1" spc="9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3400" b="1" spc="35" dirty="0">
                <a:solidFill>
                  <a:srgbClr val="231F20"/>
                </a:solidFill>
                <a:latin typeface="Calibri"/>
                <a:cs typeface="Calibri"/>
              </a:rPr>
              <a:t>TODAY!</a:t>
            </a:r>
            <a:endParaRPr sz="34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469550" y="1648543"/>
            <a:ext cx="3157855" cy="12769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5080" indent="-635" algn="ctr">
              <a:lnSpc>
                <a:spcPct val="101400"/>
              </a:lnSpc>
              <a:spcBef>
                <a:spcPts val="90"/>
              </a:spcBef>
            </a:pPr>
            <a:r>
              <a:rPr sz="2700" b="1" spc="-5" dirty="0">
                <a:solidFill>
                  <a:srgbClr val="231F20"/>
                </a:solidFill>
                <a:latin typeface="Calibri"/>
                <a:cs typeface="Calibri"/>
              </a:rPr>
              <a:t>Restaurant </a:t>
            </a:r>
            <a:r>
              <a:rPr sz="2700" b="1" spc="15" dirty="0">
                <a:solidFill>
                  <a:srgbClr val="231F20"/>
                </a:solidFill>
                <a:latin typeface="Calibri"/>
                <a:cs typeface="Calibri"/>
              </a:rPr>
              <a:t>Name </a:t>
            </a:r>
            <a:r>
              <a:rPr sz="2700" b="1" spc="20" dirty="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sz="2700" b="1" spc="-25" dirty="0">
                <a:solidFill>
                  <a:srgbClr val="231F20"/>
                </a:solidFill>
                <a:latin typeface="Calibri"/>
                <a:cs typeface="Calibri"/>
              </a:rPr>
              <a:t>R</a:t>
            </a:r>
            <a:r>
              <a:rPr sz="2700" b="1" spc="10" dirty="0">
                <a:solidFill>
                  <a:srgbClr val="231F20"/>
                </a:solidFill>
                <a:latin typeface="Calibri"/>
                <a:cs typeface="Calibri"/>
              </a:rPr>
              <a:t>e</a:t>
            </a:r>
            <a:r>
              <a:rPr sz="2700" b="1" spc="-25" dirty="0">
                <a:solidFill>
                  <a:srgbClr val="231F20"/>
                </a:solidFill>
                <a:latin typeface="Calibri"/>
                <a:cs typeface="Calibri"/>
              </a:rPr>
              <a:t>s</a:t>
            </a:r>
            <a:r>
              <a:rPr sz="2700" b="1" spc="-20" dirty="0">
                <a:solidFill>
                  <a:srgbClr val="231F20"/>
                </a:solidFill>
                <a:latin typeface="Calibri"/>
                <a:cs typeface="Calibri"/>
              </a:rPr>
              <a:t>t</a:t>
            </a:r>
            <a:r>
              <a:rPr sz="2700" b="1" spc="15" dirty="0">
                <a:solidFill>
                  <a:srgbClr val="231F20"/>
                </a:solidFill>
                <a:latin typeface="Calibri"/>
                <a:cs typeface="Calibri"/>
              </a:rPr>
              <a:t>au</a:t>
            </a:r>
            <a:r>
              <a:rPr sz="2700" b="1" spc="-50" dirty="0">
                <a:solidFill>
                  <a:srgbClr val="231F20"/>
                </a:solidFill>
                <a:latin typeface="Calibri"/>
                <a:cs typeface="Calibri"/>
              </a:rPr>
              <a:t>r</a:t>
            </a:r>
            <a:r>
              <a:rPr sz="2700" b="1" spc="15" dirty="0">
                <a:solidFill>
                  <a:srgbClr val="231F20"/>
                </a:solidFill>
                <a:latin typeface="Calibri"/>
                <a:cs typeface="Calibri"/>
              </a:rPr>
              <a:t>a</a:t>
            </a:r>
            <a:r>
              <a:rPr sz="2700" b="1" spc="-15" dirty="0">
                <a:solidFill>
                  <a:srgbClr val="231F20"/>
                </a:solidFill>
                <a:latin typeface="Calibri"/>
                <a:cs typeface="Calibri"/>
              </a:rPr>
              <a:t>n</a:t>
            </a:r>
            <a:r>
              <a:rPr sz="2700" b="1" spc="15" dirty="0">
                <a:solidFill>
                  <a:srgbClr val="231F20"/>
                </a:solidFill>
                <a:latin typeface="Calibri"/>
                <a:cs typeface="Calibri"/>
              </a:rPr>
              <a:t>tN</a:t>
            </a:r>
            <a:r>
              <a:rPr sz="2700" b="1" spc="10" dirty="0">
                <a:solidFill>
                  <a:srgbClr val="231F20"/>
                </a:solidFill>
                <a:latin typeface="Calibri"/>
                <a:cs typeface="Calibri"/>
              </a:rPr>
              <a:t>ame.</a:t>
            </a:r>
            <a:r>
              <a:rPr sz="2700" b="1" dirty="0">
                <a:solidFill>
                  <a:srgbClr val="231F20"/>
                </a:solidFill>
                <a:latin typeface="Calibri"/>
                <a:cs typeface="Calibri"/>
              </a:rPr>
              <a:t>c</a:t>
            </a:r>
            <a:r>
              <a:rPr sz="2700" b="1" spc="15" dirty="0">
                <a:solidFill>
                  <a:srgbClr val="231F20"/>
                </a:solidFill>
                <a:latin typeface="Calibri"/>
                <a:cs typeface="Calibri"/>
              </a:rPr>
              <a:t>om  000.000.0000</a:t>
            </a:r>
            <a:endParaRPr sz="27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304800"/>
            <a:ext cx="190500" cy="0"/>
          </a:xfrm>
          <a:custGeom>
            <a:avLst/>
            <a:gdLst/>
            <a:ahLst/>
            <a:cxnLst/>
            <a:rect l="l" t="t" r="r" b="b"/>
            <a:pathLst>
              <a:path w="190500">
                <a:moveTo>
                  <a:pt x="19050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905500" y="304800"/>
            <a:ext cx="190500" cy="0"/>
          </a:xfrm>
          <a:custGeom>
            <a:avLst/>
            <a:gdLst/>
            <a:ahLst/>
            <a:cxnLst/>
            <a:rect l="l" t="t" r="r" b="b"/>
            <a:pathLst>
              <a:path w="190500">
                <a:moveTo>
                  <a:pt x="0" y="0"/>
                </a:moveTo>
                <a:lnTo>
                  <a:pt x="19050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0" y="3962400"/>
            <a:ext cx="190500" cy="0"/>
          </a:xfrm>
          <a:custGeom>
            <a:avLst/>
            <a:gdLst/>
            <a:ahLst/>
            <a:cxnLst/>
            <a:rect l="l" t="t" r="r" b="b"/>
            <a:pathLst>
              <a:path w="190500">
                <a:moveTo>
                  <a:pt x="19050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905500" y="3962400"/>
            <a:ext cx="190500" cy="0"/>
          </a:xfrm>
          <a:custGeom>
            <a:avLst/>
            <a:gdLst/>
            <a:ahLst/>
            <a:cxnLst/>
            <a:rect l="l" t="t" r="r" b="b"/>
            <a:pathLst>
              <a:path w="190500">
                <a:moveTo>
                  <a:pt x="0" y="0"/>
                </a:moveTo>
                <a:lnTo>
                  <a:pt x="19050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304800" y="0"/>
            <a:ext cx="0" cy="190500"/>
          </a:xfrm>
          <a:custGeom>
            <a:avLst/>
            <a:gdLst/>
            <a:ahLst/>
            <a:cxnLst/>
            <a:rect l="l" t="t" r="r" b="b"/>
            <a:pathLst>
              <a:path h="190500">
                <a:moveTo>
                  <a:pt x="0" y="19050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04800" y="4076700"/>
            <a:ext cx="0" cy="190500"/>
          </a:xfrm>
          <a:custGeom>
            <a:avLst/>
            <a:gdLst/>
            <a:ahLst/>
            <a:cxnLst/>
            <a:rect l="l" t="t" r="r" b="b"/>
            <a:pathLst>
              <a:path h="190500">
                <a:moveTo>
                  <a:pt x="0" y="0"/>
                </a:moveTo>
                <a:lnTo>
                  <a:pt x="0" y="19050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791200" y="0"/>
            <a:ext cx="0" cy="190500"/>
          </a:xfrm>
          <a:custGeom>
            <a:avLst/>
            <a:gdLst/>
            <a:ahLst/>
            <a:cxnLst/>
            <a:rect l="l" t="t" r="r" b="b"/>
            <a:pathLst>
              <a:path h="190500">
                <a:moveTo>
                  <a:pt x="0" y="19050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5791200" y="4076700"/>
            <a:ext cx="0" cy="190500"/>
          </a:xfrm>
          <a:custGeom>
            <a:avLst/>
            <a:gdLst/>
            <a:ahLst/>
            <a:cxnLst/>
            <a:rect l="l" t="t" r="r" b="b"/>
            <a:pathLst>
              <a:path h="190500">
                <a:moveTo>
                  <a:pt x="0" y="0"/>
                </a:moveTo>
                <a:lnTo>
                  <a:pt x="0" y="19050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90500" y="190500"/>
            <a:ext cx="5715000" cy="3886200"/>
          </a:xfrm>
          <a:custGeom>
            <a:avLst/>
            <a:gdLst/>
            <a:ahLst/>
            <a:cxnLst/>
            <a:rect l="l" t="t" r="r" b="b"/>
            <a:pathLst>
              <a:path w="5715000" h="3886200">
                <a:moveTo>
                  <a:pt x="5715000" y="0"/>
                </a:moveTo>
                <a:lnTo>
                  <a:pt x="0" y="0"/>
                </a:lnTo>
                <a:lnTo>
                  <a:pt x="0" y="3886200"/>
                </a:lnTo>
                <a:lnTo>
                  <a:pt x="5715000" y="3886200"/>
                </a:lnTo>
                <a:lnTo>
                  <a:pt x="5715000" y="0"/>
                </a:lnTo>
                <a:close/>
              </a:path>
            </a:pathLst>
          </a:custGeom>
          <a:solidFill>
            <a:srgbClr val="003E6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1930400" y="395565"/>
            <a:ext cx="1531620" cy="7048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50" dirty="0">
                <a:solidFill>
                  <a:srgbClr val="FFFFFF"/>
                </a:solidFill>
                <a:latin typeface="Calibri"/>
                <a:cs typeface="Calibri"/>
              </a:rPr>
              <a:t>WE’RE</a:t>
            </a:r>
            <a:endParaRPr sz="445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28196" y="3065284"/>
            <a:ext cx="3254375" cy="6045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800" b="1" spc="110" dirty="0">
                <a:solidFill>
                  <a:srgbClr val="FFCC3A"/>
                </a:solidFill>
                <a:latin typeface="Calibri"/>
                <a:cs typeface="Calibri"/>
              </a:rPr>
              <a:t>KITCHEN</a:t>
            </a:r>
            <a:r>
              <a:rPr sz="3800" b="1" spc="85" dirty="0">
                <a:solidFill>
                  <a:srgbClr val="FFCC3A"/>
                </a:solidFill>
                <a:latin typeface="Calibri"/>
                <a:cs typeface="Calibri"/>
              </a:rPr>
              <a:t> </a:t>
            </a:r>
            <a:r>
              <a:rPr sz="3800" b="1" spc="75" dirty="0">
                <a:solidFill>
                  <a:srgbClr val="FFCC3A"/>
                </a:solidFill>
                <a:latin typeface="Calibri"/>
                <a:cs typeface="Calibri"/>
              </a:rPr>
              <a:t>STAFF</a:t>
            </a:r>
            <a:endParaRPr sz="3800">
              <a:latin typeface="Calibri"/>
              <a:cs typeface="Calibri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92579" y="718013"/>
            <a:ext cx="4475327" cy="3017214"/>
          </a:xfrm>
          <a:prstGeom prst="rect">
            <a:avLst/>
          </a:prstGeom>
        </p:spPr>
      </p:pic>
      <p:sp>
        <p:nvSpPr>
          <p:cNvPr id="6" name="object 6"/>
          <p:cNvSpPr/>
          <p:nvPr/>
        </p:nvSpPr>
        <p:spPr>
          <a:xfrm>
            <a:off x="0" y="304800"/>
            <a:ext cx="190500" cy="0"/>
          </a:xfrm>
          <a:custGeom>
            <a:avLst/>
            <a:gdLst/>
            <a:ahLst/>
            <a:cxnLst/>
            <a:rect l="l" t="t" r="r" b="b"/>
            <a:pathLst>
              <a:path w="190500">
                <a:moveTo>
                  <a:pt x="19050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905500" y="304800"/>
            <a:ext cx="190500" cy="0"/>
          </a:xfrm>
          <a:custGeom>
            <a:avLst/>
            <a:gdLst/>
            <a:ahLst/>
            <a:cxnLst/>
            <a:rect l="l" t="t" r="r" b="b"/>
            <a:pathLst>
              <a:path w="190500">
                <a:moveTo>
                  <a:pt x="0" y="0"/>
                </a:moveTo>
                <a:lnTo>
                  <a:pt x="19050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0" y="3962400"/>
            <a:ext cx="190500" cy="0"/>
          </a:xfrm>
          <a:custGeom>
            <a:avLst/>
            <a:gdLst/>
            <a:ahLst/>
            <a:cxnLst/>
            <a:rect l="l" t="t" r="r" b="b"/>
            <a:pathLst>
              <a:path w="190500">
                <a:moveTo>
                  <a:pt x="19050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905500" y="3962400"/>
            <a:ext cx="190500" cy="0"/>
          </a:xfrm>
          <a:custGeom>
            <a:avLst/>
            <a:gdLst/>
            <a:ahLst/>
            <a:cxnLst/>
            <a:rect l="l" t="t" r="r" b="b"/>
            <a:pathLst>
              <a:path w="190500">
                <a:moveTo>
                  <a:pt x="0" y="0"/>
                </a:moveTo>
                <a:lnTo>
                  <a:pt x="19050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04800" y="0"/>
            <a:ext cx="0" cy="190500"/>
          </a:xfrm>
          <a:custGeom>
            <a:avLst/>
            <a:gdLst/>
            <a:ahLst/>
            <a:cxnLst/>
            <a:rect l="l" t="t" r="r" b="b"/>
            <a:pathLst>
              <a:path h="190500">
                <a:moveTo>
                  <a:pt x="0" y="19050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04800" y="4076700"/>
            <a:ext cx="0" cy="190500"/>
          </a:xfrm>
          <a:custGeom>
            <a:avLst/>
            <a:gdLst/>
            <a:ahLst/>
            <a:cxnLst/>
            <a:rect l="l" t="t" r="r" b="b"/>
            <a:pathLst>
              <a:path h="190500">
                <a:moveTo>
                  <a:pt x="0" y="0"/>
                </a:moveTo>
                <a:lnTo>
                  <a:pt x="0" y="19050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5791200" y="0"/>
            <a:ext cx="0" cy="190500"/>
          </a:xfrm>
          <a:custGeom>
            <a:avLst/>
            <a:gdLst/>
            <a:ahLst/>
            <a:cxnLst/>
            <a:rect l="l" t="t" r="r" b="b"/>
            <a:pathLst>
              <a:path h="190500">
                <a:moveTo>
                  <a:pt x="0" y="19050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5791200" y="4076700"/>
            <a:ext cx="0" cy="190500"/>
          </a:xfrm>
          <a:custGeom>
            <a:avLst/>
            <a:gdLst/>
            <a:ahLst/>
            <a:cxnLst/>
            <a:rect l="l" t="t" r="r" b="b"/>
            <a:pathLst>
              <a:path h="190500">
                <a:moveTo>
                  <a:pt x="0" y="0"/>
                </a:moveTo>
                <a:lnTo>
                  <a:pt x="0" y="19050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90500" y="190500"/>
            <a:ext cx="5715000" cy="3886200"/>
          </a:xfrm>
          <a:custGeom>
            <a:avLst/>
            <a:gdLst/>
            <a:ahLst/>
            <a:cxnLst/>
            <a:rect l="l" t="t" r="r" b="b"/>
            <a:pathLst>
              <a:path w="5715000" h="3886200">
                <a:moveTo>
                  <a:pt x="5715000" y="0"/>
                </a:moveTo>
                <a:lnTo>
                  <a:pt x="0" y="0"/>
                </a:lnTo>
                <a:lnTo>
                  <a:pt x="0" y="3886200"/>
                </a:lnTo>
                <a:lnTo>
                  <a:pt x="5715000" y="3886200"/>
                </a:lnTo>
                <a:lnTo>
                  <a:pt x="5715000" y="0"/>
                </a:lnTo>
                <a:close/>
              </a:path>
            </a:pathLst>
          </a:custGeom>
          <a:solidFill>
            <a:srgbClr val="003E6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20955">
              <a:lnSpc>
                <a:spcPct val="100000"/>
              </a:lnSpc>
              <a:spcBef>
                <a:spcPts val="130"/>
              </a:spcBef>
            </a:pPr>
            <a:r>
              <a:rPr spc="60" dirty="0">
                <a:solidFill>
                  <a:srgbClr val="FFFFFF"/>
                </a:solidFill>
              </a:rPr>
              <a:t>APPLY </a:t>
            </a:r>
            <a:r>
              <a:rPr spc="40" dirty="0">
                <a:solidFill>
                  <a:srgbClr val="FFFFFF"/>
                </a:solidFill>
              </a:rPr>
              <a:t>TODAY!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513677" y="1807461"/>
            <a:ext cx="3070860" cy="12420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-1270" algn="ctr">
              <a:lnSpc>
                <a:spcPct val="100400"/>
              </a:lnSpc>
              <a:spcBef>
                <a:spcPts val="95"/>
              </a:spcBef>
            </a:pPr>
            <a:r>
              <a:rPr sz="2650" b="1" spc="-15" dirty="0">
                <a:solidFill>
                  <a:srgbClr val="FFFFFF"/>
                </a:solidFill>
                <a:latin typeface="Calibri"/>
                <a:cs typeface="Calibri"/>
              </a:rPr>
              <a:t>Restaurant </a:t>
            </a:r>
            <a:r>
              <a:rPr sz="2650" b="1" spc="5" dirty="0">
                <a:solidFill>
                  <a:srgbClr val="FFFFFF"/>
                </a:solidFill>
                <a:latin typeface="Calibri"/>
                <a:cs typeface="Calibri"/>
              </a:rPr>
              <a:t>Name </a:t>
            </a:r>
            <a:r>
              <a:rPr sz="2650" b="1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650" b="1" spc="-35" dirty="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sz="2650" b="1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2650" b="1" spc="-35" dirty="0">
                <a:solidFill>
                  <a:srgbClr val="FFFFFF"/>
                </a:solidFill>
                <a:latin typeface="Calibri"/>
                <a:cs typeface="Calibri"/>
              </a:rPr>
              <a:t>s</a:t>
            </a:r>
            <a:r>
              <a:rPr sz="2650" b="1" spc="-30" dirty="0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sz="2650" b="1" spc="5" dirty="0">
                <a:solidFill>
                  <a:srgbClr val="FFFFFF"/>
                </a:solidFill>
                <a:latin typeface="Calibri"/>
                <a:cs typeface="Calibri"/>
              </a:rPr>
              <a:t>au</a:t>
            </a:r>
            <a:r>
              <a:rPr sz="2650" b="1" spc="-60" dirty="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sz="2650" b="1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2650" b="1" spc="-20" dirty="0">
                <a:solidFill>
                  <a:srgbClr val="FFFFFF"/>
                </a:solidFill>
                <a:latin typeface="Calibri"/>
                <a:cs typeface="Calibri"/>
              </a:rPr>
              <a:t>n</a:t>
            </a:r>
            <a:r>
              <a:rPr sz="2650" b="1" spc="5" dirty="0">
                <a:solidFill>
                  <a:srgbClr val="FFFFFF"/>
                </a:solidFill>
                <a:latin typeface="Calibri"/>
                <a:cs typeface="Calibri"/>
              </a:rPr>
              <a:t>tName.</a:t>
            </a:r>
            <a:r>
              <a:rPr sz="2650" b="1" spc="-15" dirty="0">
                <a:solidFill>
                  <a:srgbClr val="FFFFFF"/>
                </a:solidFill>
                <a:latin typeface="Calibri"/>
                <a:cs typeface="Calibri"/>
              </a:rPr>
              <a:t>c</a:t>
            </a:r>
            <a:r>
              <a:rPr sz="2650" b="1" dirty="0">
                <a:solidFill>
                  <a:srgbClr val="FFFFFF"/>
                </a:solidFill>
                <a:latin typeface="Calibri"/>
                <a:cs typeface="Calibri"/>
              </a:rPr>
              <a:t>om  000.000.0000</a:t>
            </a:r>
            <a:endParaRPr sz="2650">
              <a:latin typeface="Calibri"/>
              <a:cs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304800"/>
            <a:ext cx="190500" cy="0"/>
          </a:xfrm>
          <a:custGeom>
            <a:avLst/>
            <a:gdLst/>
            <a:ahLst/>
            <a:cxnLst/>
            <a:rect l="l" t="t" r="r" b="b"/>
            <a:pathLst>
              <a:path w="190500">
                <a:moveTo>
                  <a:pt x="19050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905500" y="304800"/>
            <a:ext cx="190500" cy="0"/>
          </a:xfrm>
          <a:custGeom>
            <a:avLst/>
            <a:gdLst/>
            <a:ahLst/>
            <a:cxnLst/>
            <a:rect l="l" t="t" r="r" b="b"/>
            <a:pathLst>
              <a:path w="190500">
                <a:moveTo>
                  <a:pt x="0" y="0"/>
                </a:moveTo>
                <a:lnTo>
                  <a:pt x="19050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0" y="3962400"/>
            <a:ext cx="190500" cy="0"/>
          </a:xfrm>
          <a:custGeom>
            <a:avLst/>
            <a:gdLst/>
            <a:ahLst/>
            <a:cxnLst/>
            <a:rect l="l" t="t" r="r" b="b"/>
            <a:pathLst>
              <a:path w="190500">
                <a:moveTo>
                  <a:pt x="19050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905500" y="3962400"/>
            <a:ext cx="190500" cy="0"/>
          </a:xfrm>
          <a:custGeom>
            <a:avLst/>
            <a:gdLst/>
            <a:ahLst/>
            <a:cxnLst/>
            <a:rect l="l" t="t" r="r" b="b"/>
            <a:pathLst>
              <a:path w="190500">
                <a:moveTo>
                  <a:pt x="0" y="0"/>
                </a:moveTo>
                <a:lnTo>
                  <a:pt x="19050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04800" y="0"/>
            <a:ext cx="0" cy="190500"/>
          </a:xfrm>
          <a:custGeom>
            <a:avLst/>
            <a:gdLst/>
            <a:ahLst/>
            <a:cxnLst/>
            <a:rect l="l" t="t" r="r" b="b"/>
            <a:pathLst>
              <a:path h="190500">
                <a:moveTo>
                  <a:pt x="0" y="19050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04800" y="4076700"/>
            <a:ext cx="0" cy="190500"/>
          </a:xfrm>
          <a:custGeom>
            <a:avLst/>
            <a:gdLst/>
            <a:ahLst/>
            <a:cxnLst/>
            <a:rect l="l" t="t" r="r" b="b"/>
            <a:pathLst>
              <a:path h="190500">
                <a:moveTo>
                  <a:pt x="0" y="0"/>
                </a:moveTo>
                <a:lnTo>
                  <a:pt x="0" y="19050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5791200" y="0"/>
            <a:ext cx="0" cy="190500"/>
          </a:xfrm>
          <a:custGeom>
            <a:avLst/>
            <a:gdLst/>
            <a:ahLst/>
            <a:cxnLst/>
            <a:rect l="l" t="t" r="r" b="b"/>
            <a:pathLst>
              <a:path h="190500">
                <a:moveTo>
                  <a:pt x="0" y="19050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5791200" y="4076700"/>
            <a:ext cx="0" cy="190500"/>
          </a:xfrm>
          <a:custGeom>
            <a:avLst/>
            <a:gdLst/>
            <a:ahLst/>
            <a:cxnLst/>
            <a:rect l="l" t="t" r="r" b="b"/>
            <a:pathLst>
              <a:path h="190500">
                <a:moveTo>
                  <a:pt x="0" y="0"/>
                </a:moveTo>
                <a:lnTo>
                  <a:pt x="0" y="19050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90500" y="3020250"/>
            <a:ext cx="5715000" cy="1056640"/>
          </a:xfrm>
          <a:custGeom>
            <a:avLst/>
            <a:gdLst/>
            <a:ahLst/>
            <a:cxnLst/>
            <a:rect l="l" t="t" r="r" b="b"/>
            <a:pathLst>
              <a:path w="5715000" h="1056639">
                <a:moveTo>
                  <a:pt x="0" y="1056449"/>
                </a:moveTo>
                <a:lnTo>
                  <a:pt x="5715000" y="1056449"/>
                </a:lnTo>
                <a:lnTo>
                  <a:pt x="5715000" y="0"/>
                </a:lnTo>
                <a:lnTo>
                  <a:pt x="0" y="0"/>
                </a:lnTo>
                <a:lnTo>
                  <a:pt x="0" y="1056449"/>
                </a:lnTo>
                <a:close/>
              </a:path>
            </a:pathLst>
          </a:custGeom>
          <a:solidFill>
            <a:srgbClr val="FFCC3A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190500" y="190500"/>
            <a:ext cx="5715000" cy="2830195"/>
            <a:chOff x="190500" y="190500"/>
            <a:chExt cx="5715000" cy="2830195"/>
          </a:xfrm>
        </p:grpSpPr>
        <p:sp>
          <p:nvSpPr>
            <p:cNvPr id="4" name="object 4"/>
            <p:cNvSpPr/>
            <p:nvPr/>
          </p:nvSpPr>
          <p:spPr>
            <a:xfrm>
              <a:off x="190500" y="190500"/>
              <a:ext cx="5715000" cy="1090295"/>
            </a:xfrm>
            <a:custGeom>
              <a:avLst/>
              <a:gdLst/>
              <a:ahLst/>
              <a:cxnLst/>
              <a:rect l="l" t="t" r="r" b="b"/>
              <a:pathLst>
                <a:path w="5715000" h="1090295">
                  <a:moveTo>
                    <a:pt x="0" y="1089812"/>
                  </a:moveTo>
                  <a:lnTo>
                    <a:pt x="5715000" y="1089812"/>
                  </a:lnTo>
                  <a:lnTo>
                    <a:pt x="5715000" y="0"/>
                  </a:lnTo>
                  <a:lnTo>
                    <a:pt x="0" y="0"/>
                  </a:lnTo>
                  <a:lnTo>
                    <a:pt x="0" y="1089812"/>
                  </a:lnTo>
                  <a:close/>
                </a:path>
              </a:pathLst>
            </a:custGeom>
            <a:solidFill>
              <a:srgbClr val="FFCC3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90500" y="1280312"/>
              <a:ext cx="5715000" cy="1740535"/>
            </a:xfrm>
            <a:custGeom>
              <a:avLst/>
              <a:gdLst/>
              <a:ahLst/>
              <a:cxnLst/>
              <a:rect l="l" t="t" r="r" b="b"/>
              <a:pathLst>
                <a:path w="5715000" h="1740535">
                  <a:moveTo>
                    <a:pt x="5715000" y="0"/>
                  </a:moveTo>
                  <a:lnTo>
                    <a:pt x="0" y="0"/>
                  </a:lnTo>
                  <a:lnTo>
                    <a:pt x="0" y="1739938"/>
                  </a:lnTo>
                  <a:lnTo>
                    <a:pt x="5715000" y="1739938"/>
                  </a:lnTo>
                  <a:lnTo>
                    <a:pt x="5715000" y="0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03135" y="1066800"/>
            <a:ext cx="4889500" cy="2006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3000" b="0" spc="-5" dirty="0">
                <a:solidFill>
                  <a:srgbClr val="FFFFFF"/>
                </a:solidFill>
                <a:latin typeface="Calibri"/>
                <a:cs typeface="Calibri"/>
              </a:rPr>
              <a:t>HIRING</a:t>
            </a:r>
            <a:endParaRPr sz="13000" dirty="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223876" y="2951151"/>
            <a:ext cx="3648075" cy="83311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779270" algn="l"/>
              </a:tabLst>
            </a:pPr>
            <a:r>
              <a:rPr sz="5300" b="1" dirty="0">
                <a:solidFill>
                  <a:srgbClr val="EC008C"/>
                </a:solidFill>
                <a:latin typeface="Calibri"/>
                <a:cs typeface="Calibri"/>
              </a:rPr>
              <a:t>Apply	</a:t>
            </a:r>
            <a:r>
              <a:rPr sz="5300" b="1" spc="-470" dirty="0">
                <a:solidFill>
                  <a:srgbClr val="EC008C"/>
                </a:solidFill>
                <a:latin typeface="Calibri"/>
                <a:cs typeface="Calibri"/>
              </a:rPr>
              <a:t>T</a:t>
            </a:r>
            <a:r>
              <a:rPr sz="5300" b="1" dirty="0">
                <a:solidFill>
                  <a:srgbClr val="EC008C"/>
                </a:solidFill>
                <a:latin typeface="Calibri"/>
                <a:cs typeface="Calibri"/>
              </a:rPr>
              <a:t>od</a:t>
            </a:r>
            <a:r>
              <a:rPr sz="5300" b="1" spc="-100" dirty="0">
                <a:solidFill>
                  <a:srgbClr val="EC008C"/>
                </a:solidFill>
                <a:latin typeface="Calibri"/>
                <a:cs typeface="Calibri"/>
              </a:rPr>
              <a:t>a</a:t>
            </a:r>
            <a:r>
              <a:rPr sz="5300" b="1" dirty="0">
                <a:solidFill>
                  <a:srgbClr val="EC008C"/>
                </a:solidFill>
                <a:latin typeface="Calibri"/>
                <a:cs typeface="Calibri"/>
              </a:rPr>
              <a:t>y!</a:t>
            </a:r>
            <a:endParaRPr sz="5300">
              <a:latin typeface="Calibri"/>
              <a:cs typeface="Calibri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0" y="3962400"/>
            <a:ext cx="190500" cy="0"/>
          </a:xfrm>
          <a:custGeom>
            <a:avLst/>
            <a:gdLst/>
            <a:ahLst/>
            <a:cxnLst/>
            <a:rect l="l" t="t" r="r" b="b"/>
            <a:pathLst>
              <a:path w="190500">
                <a:moveTo>
                  <a:pt x="19050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905500" y="3962400"/>
            <a:ext cx="190500" cy="0"/>
          </a:xfrm>
          <a:custGeom>
            <a:avLst/>
            <a:gdLst/>
            <a:ahLst/>
            <a:cxnLst/>
            <a:rect l="l" t="t" r="r" b="b"/>
            <a:pathLst>
              <a:path w="190500">
                <a:moveTo>
                  <a:pt x="0" y="0"/>
                </a:moveTo>
                <a:lnTo>
                  <a:pt x="19050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04800" y="4076700"/>
            <a:ext cx="0" cy="190500"/>
          </a:xfrm>
          <a:custGeom>
            <a:avLst/>
            <a:gdLst/>
            <a:ahLst/>
            <a:cxnLst/>
            <a:rect l="l" t="t" r="r" b="b"/>
            <a:pathLst>
              <a:path h="190500">
                <a:moveTo>
                  <a:pt x="0" y="0"/>
                </a:moveTo>
                <a:lnTo>
                  <a:pt x="0" y="19050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1" name="object 11"/>
          <p:cNvGrpSpPr/>
          <p:nvPr/>
        </p:nvGrpSpPr>
        <p:grpSpPr>
          <a:xfrm>
            <a:off x="0" y="0"/>
            <a:ext cx="6096000" cy="1229995"/>
            <a:chOff x="0" y="0"/>
            <a:chExt cx="6096000" cy="1229995"/>
          </a:xfrm>
        </p:grpSpPr>
        <p:pic>
          <p:nvPicPr>
            <p:cNvPr id="12" name="object 12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022064" y="586455"/>
              <a:ext cx="1179385" cy="637540"/>
            </a:xfrm>
            <a:prstGeom prst="rect">
              <a:avLst/>
            </a:prstGeom>
          </p:spPr>
        </p:pic>
        <p:sp>
          <p:nvSpPr>
            <p:cNvPr id="13" name="object 13"/>
            <p:cNvSpPr/>
            <p:nvPr/>
          </p:nvSpPr>
          <p:spPr>
            <a:xfrm>
              <a:off x="3293786" y="507326"/>
              <a:ext cx="681355" cy="706120"/>
            </a:xfrm>
            <a:custGeom>
              <a:avLst/>
              <a:gdLst/>
              <a:ahLst/>
              <a:cxnLst/>
              <a:rect l="l" t="t" r="r" b="b"/>
              <a:pathLst>
                <a:path w="681354" h="706119">
                  <a:moveTo>
                    <a:pt x="0" y="0"/>
                  </a:moveTo>
                  <a:lnTo>
                    <a:pt x="681316" y="706107"/>
                  </a:lnTo>
                  <a:lnTo>
                    <a:pt x="578078" y="15490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C008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2882887" y="414819"/>
              <a:ext cx="2451100" cy="815340"/>
            </a:xfrm>
            <a:custGeom>
              <a:avLst/>
              <a:gdLst/>
              <a:ahLst/>
              <a:cxnLst/>
              <a:rect l="l" t="t" r="r" b="b"/>
              <a:pathLst>
                <a:path w="2451100" h="815340">
                  <a:moveTo>
                    <a:pt x="675957" y="783043"/>
                  </a:moveTo>
                  <a:lnTo>
                    <a:pt x="72796" y="492645"/>
                  </a:lnTo>
                  <a:lnTo>
                    <a:pt x="0" y="783043"/>
                  </a:lnTo>
                  <a:lnTo>
                    <a:pt x="675957" y="783043"/>
                  </a:lnTo>
                  <a:close/>
                </a:path>
                <a:path w="2451100" h="815340">
                  <a:moveTo>
                    <a:pt x="2451100" y="30937"/>
                  </a:moveTo>
                  <a:lnTo>
                    <a:pt x="1441208" y="0"/>
                  </a:lnTo>
                  <a:lnTo>
                    <a:pt x="1279321" y="814933"/>
                  </a:lnTo>
                  <a:lnTo>
                    <a:pt x="1595501" y="211988"/>
                  </a:lnTo>
                  <a:lnTo>
                    <a:pt x="2451100" y="30937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4593308" y="873083"/>
              <a:ext cx="1151890" cy="334010"/>
            </a:xfrm>
            <a:custGeom>
              <a:avLst/>
              <a:gdLst/>
              <a:ahLst/>
              <a:cxnLst/>
              <a:rect l="l" t="t" r="r" b="b"/>
              <a:pathLst>
                <a:path w="1151889" h="334009">
                  <a:moveTo>
                    <a:pt x="392150" y="0"/>
                  </a:moveTo>
                  <a:lnTo>
                    <a:pt x="0" y="333743"/>
                  </a:lnTo>
                  <a:lnTo>
                    <a:pt x="1151801" y="133946"/>
                  </a:lnTo>
                  <a:lnTo>
                    <a:pt x="392150" y="0"/>
                  </a:lnTo>
                  <a:close/>
                </a:path>
              </a:pathLst>
            </a:custGeom>
            <a:solidFill>
              <a:srgbClr val="EC008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0" y="0"/>
              <a:ext cx="6096000" cy="304800"/>
            </a:xfrm>
            <a:custGeom>
              <a:avLst/>
              <a:gdLst/>
              <a:ahLst/>
              <a:cxnLst/>
              <a:rect l="l" t="t" r="r" b="b"/>
              <a:pathLst>
                <a:path w="6096000" h="304800">
                  <a:moveTo>
                    <a:pt x="190500" y="304800"/>
                  </a:moveTo>
                  <a:lnTo>
                    <a:pt x="0" y="304800"/>
                  </a:lnTo>
                </a:path>
                <a:path w="6096000" h="304800">
                  <a:moveTo>
                    <a:pt x="5905500" y="304800"/>
                  </a:moveTo>
                  <a:lnTo>
                    <a:pt x="6096000" y="304800"/>
                  </a:lnTo>
                </a:path>
                <a:path w="6096000" h="304800">
                  <a:moveTo>
                    <a:pt x="304800" y="190500"/>
                  </a:moveTo>
                  <a:lnTo>
                    <a:pt x="304800" y="0"/>
                  </a:lnTo>
                </a:path>
                <a:path w="6096000" h="304800">
                  <a:moveTo>
                    <a:pt x="5791200" y="190500"/>
                  </a:moveTo>
                  <a:lnTo>
                    <a:pt x="5791200" y="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7" name="object 17"/>
          <p:cNvSpPr/>
          <p:nvPr/>
        </p:nvSpPr>
        <p:spPr>
          <a:xfrm>
            <a:off x="5791200" y="4076700"/>
            <a:ext cx="0" cy="190500"/>
          </a:xfrm>
          <a:custGeom>
            <a:avLst/>
            <a:gdLst/>
            <a:ahLst/>
            <a:cxnLst/>
            <a:rect l="l" t="t" r="r" b="b"/>
            <a:pathLst>
              <a:path h="190500">
                <a:moveTo>
                  <a:pt x="0" y="0"/>
                </a:moveTo>
                <a:lnTo>
                  <a:pt x="0" y="19050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20955">
              <a:lnSpc>
                <a:spcPct val="100000"/>
              </a:lnSpc>
              <a:spcBef>
                <a:spcPts val="130"/>
              </a:spcBef>
            </a:pPr>
            <a:r>
              <a:rPr spc="60" dirty="0">
                <a:solidFill>
                  <a:srgbClr val="EC008C"/>
                </a:solidFill>
              </a:rPr>
              <a:t>APPLY </a:t>
            </a:r>
            <a:r>
              <a:rPr spc="40" dirty="0">
                <a:solidFill>
                  <a:srgbClr val="EC008C"/>
                </a:solidFill>
              </a:rPr>
              <a:t>TODAY!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513677" y="1807461"/>
            <a:ext cx="3070860" cy="12420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-1270" algn="ctr">
              <a:lnSpc>
                <a:spcPct val="100400"/>
              </a:lnSpc>
              <a:spcBef>
                <a:spcPts val="95"/>
              </a:spcBef>
            </a:pPr>
            <a:r>
              <a:rPr sz="2650" b="1" spc="-15" dirty="0">
                <a:solidFill>
                  <a:srgbClr val="00AEEF"/>
                </a:solidFill>
                <a:latin typeface="Calibri"/>
                <a:cs typeface="Calibri"/>
              </a:rPr>
              <a:t>Restaurant </a:t>
            </a:r>
            <a:r>
              <a:rPr sz="2650" b="1" spc="5" dirty="0">
                <a:solidFill>
                  <a:srgbClr val="00AEEF"/>
                </a:solidFill>
                <a:latin typeface="Calibri"/>
                <a:cs typeface="Calibri"/>
              </a:rPr>
              <a:t>Name </a:t>
            </a:r>
            <a:r>
              <a:rPr sz="2650" b="1" spc="10" dirty="0">
                <a:solidFill>
                  <a:srgbClr val="00AEEF"/>
                </a:solidFill>
                <a:latin typeface="Calibri"/>
                <a:cs typeface="Calibri"/>
              </a:rPr>
              <a:t> </a:t>
            </a:r>
            <a:r>
              <a:rPr sz="2650" b="1" spc="-35" dirty="0">
                <a:solidFill>
                  <a:srgbClr val="00AEEF"/>
                </a:solidFill>
                <a:latin typeface="Calibri"/>
                <a:cs typeface="Calibri"/>
              </a:rPr>
              <a:t>R</a:t>
            </a:r>
            <a:r>
              <a:rPr sz="2650" b="1" dirty="0">
                <a:solidFill>
                  <a:srgbClr val="00AEEF"/>
                </a:solidFill>
                <a:latin typeface="Calibri"/>
                <a:cs typeface="Calibri"/>
              </a:rPr>
              <a:t>e</a:t>
            </a:r>
            <a:r>
              <a:rPr sz="2650" b="1" spc="-35" dirty="0">
                <a:solidFill>
                  <a:srgbClr val="00AEEF"/>
                </a:solidFill>
                <a:latin typeface="Calibri"/>
                <a:cs typeface="Calibri"/>
              </a:rPr>
              <a:t>s</a:t>
            </a:r>
            <a:r>
              <a:rPr sz="2650" b="1" spc="-30" dirty="0">
                <a:solidFill>
                  <a:srgbClr val="00AEEF"/>
                </a:solidFill>
                <a:latin typeface="Calibri"/>
                <a:cs typeface="Calibri"/>
              </a:rPr>
              <a:t>t</a:t>
            </a:r>
            <a:r>
              <a:rPr sz="2650" b="1" spc="5" dirty="0">
                <a:solidFill>
                  <a:srgbClr val="00AEEF"/>
                </a:solidFill>
                <a:latin typeface="Calibri"/>
                <a:cs typeface="Calibri"/>
              </a:rPr>
              <a:t>au</a:t>
            </a:r>
            <a:r>
              <a:rPr sz="2650" b="1" spc="-60" dirty="0">
                <a:solidFill>
                  <a:srgbClr val="00AEEF"/>
                </a:solidFill>
                <a:latin typeface="Calibri"/>
                <a:cs typeface="Calibri"/>
              </a:rPr>
              <a:t>r</a:t>
            </a:r>
            <a:r>
              <a:rPr sz="2650" b="1" dirty="0">
                <a:solidFill>
                  <a:srgbClr val="00AEEF"/>
                </a:solidFill>
                <a:latin typeface="Calibri"/>
                <a:cs typeface="Calibri"/>
              </a:rPr>
              <a:t>a</a:t>
            </a:r>
            <a:r>
              <a:rPr sz="2650" b="1" spc="-20" dirty="0">
                <a:solidFill>
                  <a:srgbClr val="00AEEF"/>
                </a:solidFill>
                <a:latin typeface="Calibri"/>
                <a:cs typeface="Calibri"/>
              </a:rPr>
              <a:t>n</a:t>
            </a:r>
            <a:r>
              <a:rPr sz="2650" b="1" spc="5" dirty="0">
                <a:solidFill>
                  <a:srgbClr val="00AEEF"/>
                </a:solidFill>
                <a:latin typeface="Calibri"/>
                <a:cs typeface="Calibri"/>
              </a:rPr>
              <a:t>tName.</a:t>
            </a:r>
            <a:r>
              <a:rPr sz="2650" b="1" spc="-15" dirty="0">
                <a:solidFill>
                  <a:srgbClr val="00AEEF"/>
                </a:solidFill>
                <a:latin typeface="Calibri"/>
                <a:cs typeface="Calibri"/>
              </a:rPr>
              <a:t>c</a:t>
            </a:r>
            <a:r>
              <a:rPr sz="2650" b="1" dirty="0">
                <a:solidFill>
                  <a:srgbClr val="00AEEF"/>
                </a:solidFill>
                <a:latin typeface="Calibri"/>
                <a:cs typeface="Calibri"/>
              </a:rPr>
              <a:t>om  000.000.0000</a:t>
            </a:r>
            <a:endParaRPr sz="265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304800"/>
            <a:ext cx="190500" cy="0"/>
          </a:xfrm>
          <a:custGeom>
            <a:avLst/>
            <a:gdLst/>
            <a:ahLst/>
            <a:cxnLst/>
            <a:rect l="l" t="t" r="r" b="b"/>
            <a:pathLst>
              <a:path w="190500">
                <a:moveTo>
                  <a:pt x="19050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905500" y="304800"/>
            <a:ext cx="190500" cy="0"/>
          </a:xfrm>
          <a:custGeom>
            <a:avLst/>
            <a:gdLst/>
            <a:ahLst/>
            <a:cxnLst/>
            <a:rect l="l" t="t" r="r" b="b"/>
            <a:pathLst>
              <a:path w="190500">
                <a:moveTo>
                  <a:pt x="0" y="0"/>
                </a:moveTo>
                <a:lnTo>
                  <a:pt x="19050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0" y="3962400"/>
            <a:ext cx="190500" cy="0"/>
          </a:xfrm>
          <a:custGeom>
            <a:avLst/>
            <a:gdLst/>
            <a:ahLst/>
            <a:cxnLst/>
            <a:rect l="l" t="t" r="r" b="b"/>
            <a:pathLst>
              <a:path w="190500">
                <a:moveTo>
                  <a:pt x="19050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905500" y="3962400"/>
            <a:ext cx="190500" cy="0"/>
          </a:xfrm>
          <a:custGeom>
            <a:avLst/>
            <a:gdLst/>
            <a:ahLst/>
            <a:cxnLst/>
            <a:rect l="l" t="t" r="r" b="b"/>
            <a:pathLst>
              <a:path w="190500">
                <a:moveTo>
                  <a:pt x="0" y="0"/>
                </a:moveTo>
                <a:lnTo>
                  <a:pt x="19050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304800" y="0"/>
            <a:ext cx="0" cy="190500"/>
          </a:xfrm>
          <a:custGeom>
            <a:avLst/>
            <a:gdLst/>
            <a:ahLst/>
            <a:cxnLst/>
            <a:rect l="l" t="t" r="r" b="b"/>
            <a:pathLst>
              <a:path h="190500">
                <a:moveTo>
                  <a:pt x="0" y="19050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04800" y="4076700"/>
            <a:ext cx="0" cy="190500"/>
          </a:xfrm>
          <a:custGeom>
            <a:avLst/>
            <a:gdLst/>
            <a:ahLst/>
            <a:cxnLst/>
            <a:rect l="l" t="t" r="r" b="b"/>
            <a:pathLst>
              <a:path h="190500">
                <a:moveTo>
                  <a:pt x="0" y="0"/>
                </a:moveTo>
                <a:lnTo>
                  <a:pt x="0" y="19050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791200" y="0"/>
            <a:ext cx="0" cy="190500"/>
          </a:xfrm>
          <a:custGeom>
            <a:avLst/>
            <a:gdLst/>
            <a:ahLst/>
            <a:cxnLst/>
            <a:rect l="l" t="t" r="r" b="b"/>
            <a:pathLst>
              <a:path h="190500">
                <a:moveTo>
                  <a:pt x="0" y="19050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5791200" y="4076700"/>
            <a:ext cx="0" cy="190500"/>
          </a:xfrm>
          <a:custGeom>
            <a:avLst/>
            <a:gdLst/>
            <a:ahLst/>
            <a:cxnLst/>
            <a:rect l="l" t="t" r="r" b="b"/>
            <a:pathLst>
              <a:path h="190500">
                <a:moveTo>
                  <a:pt x="0" y="0"/>
                </a:moveTo>
                <a:lnTo>
                  <a:pt x="0" y="19050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41214" y="2452335"/>
            <a:ext cx="4843145" cy="939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0" b="1" spc="135" dirty="0">
                <a:solidFill>
                  <a:srgbClr val="FFFFFF"/>
                </a:solidFill>
                <a:latin typeface="Calibri"/>
                <a:cs typeface="Calibri"/>
              </a:rPr>
              <a:t>WE’RE</a:t>
            </a:r>
            <a:r>
              <a:rPr sz="6000" b="1" spc="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6000" b="1" spc="229" dirty="0">
                <a:solidFill>
                  <a:srgbClr val="FFFFFF"/>
                </a:solidFill>
                <a:latin typeface="Calibri"/>
                <a:cs typeface="Calibri"/>
              </a:rPr>
              <a:t>HIRING</a:t>
            </a:r>
            <a:endParaRPr sz="6000">
              <a:latin typeface="Calibri"/>
              <a:cs typeface="Calibri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0" y="0"/>
            <a:ext cx="6096000" cy="4267200"/>
            <a:chOff x="0" y="0"/>
            <a:chExt cx="6096000" cy="4267200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50691" y="941228"/>
              <a:ext cx="4396070" cy="1036319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0" y="0"/>
              <a:ext cx="6096000" cy="4267200"/>
            </a:xfrm>
            <a:custGeom>
              <a:avLst/>
              <a:gdLst/>
              <a:ahLst/>
              <a:cxnLst/>
              <a:rect l="l" t="t" r="r" b="b"/>
              <a:pathLst>
                <a:path w="6096000" h="4267200">
                  <a:moveTo>
                    <a:pt x="190500" y="304800"/>
                  </a:moveTo>
                  <a:lnTo>
                    <a:pt x="0" y="304800"/>
                  </a:lnTo>
                </a:path>
                <a:path w="6096000" h="4267200">
                  <a:moveTo>
                    <a:pt x="5905500" y="304800"/>
                  </a:moveTo>
                  <a:lnTo>
                    <a:pt x="6096000" y="304800"/>
                  </a:lnTo>
                </a:path>
                <a:path w="6096000" h="4267200">
                  <a:moveTo>
                    <a:pt x="190500" y="3962400"/>
                  </a:moveTo>
                  <a:lnTo>
                    <a:pt x="0" y="3962400"/>
                  </a:lnTo>
                </a:path>
                <a:path w="6096000" h="4267200">
                  <a:moveTo>
                    <a:pt x="5905500" y="3962400"/>
                  </a:moveTo>
                  <a:lnTo>
                    <a:pt x="6096000" y="3962400"/>
                  </a:lnTo>
                </a:path>
                <a:path w="6096000" h="4267200">
                  <a:moveTo>
                    <a:pt x="304800" y="190500"/>
                  </a:moveTo>
                  <a:lnTo>
                    <a:pt x="304800" y="0"/>
                  </a:lnTo>
                </a:path>
                <a:path w="6096000" h="4267200">
                  <a:moveTo>
                    <a:pt x="304800" y="4076700"/>
                  </a:moveTo>
                  <a:lnTo>
                    <a:pt x="304800" y="4267200"/>
                  </a:lnTo>
                </a:path>
                <a:path w="6096000" h="4267200">
                  <a:moveTo>
                    <a:pt x="5791200" y="190500"/>
                  </a:moveTo>
                  <a:lnTo>
                    <a:pt x="5791200" y="0"/>
                  </a:lnTo>
                </a:path>
                <a:path w="6096000" h="4267200">
                  <a:moveTo>
                    <a:pt x="5791200" y="4076700"/>
                  </a:moveTo>
                  <a:lnTo>
                    <a:pt x="5791200" y="426720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20955">
              <a:lnSpc>
                <a:spcPct val="100000"/>
              </a:lnSpc>
              <a:spcBef>
                <a:spcPts val="130"/>
              </a:spcBef>
            </a:pPr>
            <a:r>
              <a:rPr spc="60" dirty="0">
                <a:solidFill>
                  <a:srgbClr val="003E67"/>
                </a:solidFill>
              </a:rPr>
              <a:t>APPLY </a:t>
            </a:r>
            <a:r>
              <a:rPr spc="40" dirty="0">
                <a:solidFill>
                  <a:srgbClr val="003E67"/>
                </a:solidFill>
              </a:rPr>
              <a:t>TODAY!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513677" y="1807461"/>
            <a:ext cx="3070860" cy="12420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-1270" algn="ctr">
              <a:lnSpc>
                <a:spcPct val="100400"/>
              </a:lnSpc>
              <a:spcBef>
                <a:spcPts val="95"/>
              </a:spcBef>
            </a:pPr>
            <a:r>
              <a:rPr sz="2650" b="1" spc="-15" dirty="0">
                <a:solidFill>
                  <a:srgbClr val="003E67"/>
                </a:solidFill>
                <a:latin typeface="Calibri"/>
                <a:cs typeface="Calibri"/>
              </a:rPr>
              <a:t>Restaurant </a:t>
            </a:r>
            <a:r>
              <a:rPr sz="2650" b="1" spc="5" dirty="0">
                <a:solidFill>
                  <a:srgbClr val="003E67"/>
                </a:solidFill>
                <a:latin typeface="Calibri"/>
                <a:cs typeface="Calibri"/>
              </a:rPr>
              <a:t>Name </a:t>
            </a:r>
            <a:r>
              <a:rPr sz="2650" b="1" spc="10" dirty="0">
                <a:solidFill>
                  <a:srgbClr val="003E67"/>
                </a:solidFill>
                <a:latin typeface="Calibri"/>
                <a:cs typeface="Calibri"/>
              </a:rPr>
              <a:t> </a:t>
            </a:r>
            <a:r>
              <a:rPr sz="2650" b="1" spc="-35" dirty="0">
                <a:solidFill>
                  <a:srgbClr val="003E67"/>
                </a:solidFill>
                <a:latin typeface="Calibri"/>
                <a:cs typeface="Calibri"/>
              </a:rPr>
              <a:t>R</a:t>
            </a:r>
            <a:r>
              <a:rPr sz="2650" b="1" dirty="0">
                <a:solidFill>
                  <a:srgbClr val="003E67"/>
                </a:solidFill>
                <a:latin typeface="Calibri"/>
                <a:cs typeface="Calibri"/>
              </a:rPr>
              <a:t>e</a:t>
            </a:r>
            <a:r>
              <a:rPr sz="2650" b="1" spc="-35" dirty="0">
                <a:solidFill>
                  <a:srgbClr val="003E67"/>
                </a:solidFill>
                <a:latin typeface="Calibri"/>
                <a:cs typeface="Calibri"/>
              </a:rPr>
              <a:t>s</a:t>
            </a:r>
            <a:r>
              <a:rPr sz="2650" b="1" spc="-30" dirty="0">
                <a:solidFill>
                  <a:srgbClr val="003E67"/>
                </a:solidFill>
                <a:latin typeface="Calibri"/>
                <a:cs typeface="Calibri"/>
              </a:rPr>
              <a:t>t</a:t>
            </a:r>
            <a:r>
              <a:rPr sz="2650" b="1" spc="5" dirty="0">
                <a:solidFill>
                  <a:srgbClr val="003E67"/>
                </a:solidFill>
                <a:latin typeface="Calibri"/>
                <a:cs typeface="Calibri"/>
              </a:rPr>
              <a:t>au</a:t>
            </a:r>
            <a:r>
              <a:rPr sz="2650" b="1" spc="-60" dirty="0">
                <a:solidFill>
                  <a:srgbClr val="003E67"/>
                </a:solidFill>
                <a:latin typeface="Calibri"/>
                <a:cs typeface="Calibri"/>
              </a:rPr>
              <a:t>r</a:t>
            </a:r>
            <a:r>
              <a:rPr sz="2650" b="1" dirty="0">
                <a:solidFill>
                  <a:srgbClr val="003E67"/>
                </a:solidFill>
                <a:latin typeface="Calibri"/>
                <a:cs typeface="Calibri"/>
              </a:rPr>
              <a:t>a</a:t>
            </a:r>
            <a:r>
              <a:rPr sz="2650" b="1" spc="-20" dirty="0">
                <a:solidFill>
                  <a:srgbClr val="003E67"/>
                </a:solidFill>
                <a:latin typeface="Calibri"/>
                <a:cs typeface="Calibri"/>
              </a:rPr>
              <a:t>n</a:t>
            </a:r>
            <a:r>
              <a:rPr sz="2650" b="1" spc="5" dirty="0">
                <a:solidFill>
                  <a:srgbClr val="003E67"/>
                </a:solidFill>
                <a:latin typeface="Calibri"/>
                <a:cs typeface="Calibri"/>
              </a:rPr>
              <a:t>tName.</a:t>
            </a:r>
            <a:r>
              <a:rPr sz="2650" b="1" spc="-15" dirty="0">
                <a:solidFill>
                  <a:srgbClr val="003E67"/>
                </a:solidFill>
                <a:latin typeface="Calibri"/>
                <a:cs typeface="Calibri"/>
              </a:rPr>
              <a:t>c</a:t>
            </a:r>
            <a:r>
              <a:rPr sz="2650" b="1" dirty="0">
                <a:solidFill>
                  <a:srgbClr val="003E67"/>
                </a:solidFill>
                <a:latin typeface="Calibri"/>
                <a:cs typeface="Calibri"/>
              </a:rPr>
              <a:t>om  000.000.0000</a:t>
            </a:r>
            <a:endParaRPr sz="265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304800"/>
            <a:ext cx="190500" cy="0"/>
          </a:xfrm>
          <a:custGeom>
            <a:avLst/>
            <a:gdLst/>
            <a:ahLst/>
            <a:cxnLst/>
            <a:rect l="l" t="t" r="r" b="b"/>
            <a:pathLst>
              <a:path w="190500">
                <a:moveTo>
                  <a:pt x="19050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905500" y="304800"/>
            <a:ext cx="190500" cy="0"/>
          </a:xfrm>
          <a:custGeom>
            <a:avLst/>
            <a:gdLst/>
            <a:ahLst/>
            <a:cxnLst/>
            <a:rect l="l" t="t" r="r" b="b"/>
            <a:pathLst>
              <a:path w="190500">
                <a:moveTo>
                  <a:pt x="0" y="0"/>
                </a:moveTo>
                <a:lnTo>
                  <a:pt x="19050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0" y="3962400"/>
            <a:ext cx="190500" cy="0"/>
          </a:xfrm>
          <a:custGeom>
            <a:avLst/>
            <a:gdLst/>
            <a:ahLst/>
            <a:cxnLst/>
            <a:rect l="l" t="t" r="r" b="b"/>
            <a:pathLst>
              <a:path w="190500">
                <a:moveTo>
                  <a:pt x="19050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905500" y="3962400"/>
            <a:ext cx="190500" cy="0"/>
          </a:xfrm>
          <a:custGeom>
            <a:avLst/>
            <a:gdLst/>
            <a:ahLst/>
            <a:cxnLst/>
            <a:rect l="l" t="t" r="r" b="b"/>
            <a:pathLst>
              <a:path w="190500">
                <a:moveTo>
                  <a:pt x="0" y="0"/>
                </a:moveTo>
                <a:lnTo>
                  <a:pt x="19050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304800" y="0"/>
            <a:ext cx="0" cy="190500"/>
          </a:xfrm>
          <a:custGeom>
            <a:avLst/>
            <a:gdLst/>
            <a:ahLst/>
            <a:cxnLst/>
            <a:rect l="l" t="t" r="r" b="b"/>
            <a:pathLst>
              <a:path h="190500">
                <a:moveTo>
                  <a:pt x="0" y="19050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04800" y="4076700"/>
            <a:ext cx="0" cy="190500"/>
          </a:xfrm>
          <a:custGeom>
            <a:avLst/>
            <a:gdLst/>
            <a:ahLst/>
            <a:cxnLst/>
            <a:rect l="l" t="t" r="r" b="b"/>
            <a:pathLst>
              <a:path h="190500">
                <a:moveTo>
                  <a:pt x="0" y="0"/>
                </a:moveTo>
                <a:lnTo>
                  <a:pt x="0" y="19050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791200" y="0"/>
            <a:ext cx="0" cy="190500"/>
          </a:xfrm>
          <a:custGeom>
            <a:avLst/>
            <a:gdLst/>
            <a:ahLst/>
            <a:cxnLst/>
            <a:rect l="l" t="t" r="r" b="b"/>
            <a:pathLst>
              <a:path h="190500">
                <a:moveTo>
                  <a:pt x="0" y="19050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5791200" y="4076700"/>
            <a:ext cx="0" cy="190500"/>
          </a:xfrm>
          <a:custGeom>
            <a:avLst/>
            <a:gdLst/>
            <a:ahLst/>
            <a:cxnLst/>
            <a:rect l="l" t="t" r="r" b="b"/>
            <a:pathLst>
              <a:path h="190500">
                <a:moveTo>
                  <a:pt x="0" y="0"/>
                </a:moveTo>
                <a:lnTo>
                  <a:pt x="0" y="19050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90500" y="190500"/>
            <a:ext cx="5715000" cy="3886200"/>
          </a:xfrm>
          <a:custGeom>
            <a:avLst/>
            <a:gdLst/>
            <a:ahLst/>
            <a:cxnLst/>
            <a:rect l="l" t="t" r="r" b="b"/>
            <a:pathLst>
              <a:path w="5715000" h="3886200">
                <a:moveTo>
                  <a:pt x="5715000" y="0"/>
                </a:moveTo>
                <a:lnTo>
                  <a:pt x="0" y="0"/>
                </a:lnTo>
                <a:lnTo>
                  <a:pt x="0" y="3886200"/>
                </a:lnTo>
                <a:lnTo>
                  <a:pt x="5715000" y="3886200"/>
                </a:lnTo>
                <a:lnTo>
                  <a:pt x="5715000" y="0"/>
                </a:lnTo>
                <a:close/>
              </a:path>
            </a:pathLst>
          </a:custGeom>
          <a:solidFill>
            <a:srgbClr val="FFCC3A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1089863" y="952712"/>
            <a:ext cx="1598295" cy="1598295"/>
            <a:chOff x="1089863" y="952712"/>
            <a:chExt cx="1598295" cy="1598295"/>
          </a:xfrm>
        </p:grpSpPr>
        <p:sp>
          <p:nvSpPr>
            <p:cNvPr id="4" name="object 4"/>
            <p:cNvSpPr/>
            <p:nvPr/>
          </p:nvSpPr>
          <p:spPr>
            <a:xfrm>
              <a:off x="1089863" y="952712"/>
              <a:ext cx="1598295" cy="1598295"/>
            </a:xfrm>
            <a:custGeom>
              <a:avLst/>
              <a:gdLst/>
              <a:ahLst/>
              <a:cxnLst/>
              <a:rect l="l" t="t" r="r" b="b"/>
              <a:pathLst>
                <a:path w="1598295" h="1598295">
                  <a:moveTo>
                    <a:pt x="799084" y="0"/>
                  </a:moveTo>
                  <a:lnTo>
                    <a:pt x="750405" y="1458"/>
                  </a:lnTo>
                  <a:lnTo>
                    <a:pt x="702498" y="5777"/>
                  </a:lnTo>
                  <a:lnTo>
                    <a:pt x="655446" y="12874"/>
                  </a:lnTo>
                  <a:lnTo>
                    <a:pt x="609333" y="22664"/>
                  </a:lnTo>
                  <a:lnTo>
                    <a:pt x="564242" y="35065"/>
                  </a:lnTo>
                  <a:lnTo>
                    <a:pt x="520256" y="49992"/>
                  </a:lnTo>
                  <a:lnTo>
                    <a:pt x="477460" y="67362"/>
                  </a:lnTo>
                  <a:lnTo>
                    <a:pt x="435936" y="87091"/>
                  </a:lnTo>
                  <a:lnTo>
                    <a:pt x="395769" y="109097"/>
                  </a:lnTo>
                  <a:lnTo>
                    <a:pt x="357042" y="133294"/>
                  </a:lnTo>
                  <a:lnTo>
                    <a:pt x="319839" y="159601"/>
                  </a:lnTo>
                  <a:lnTo>
                    <a:pt x="284243" y="187932"/>
                  </a:lnTo>
                  <a:lnTo>
                    <a:pt x="250337" y="218205"/>
                  </a:lnTo>
                  <a:lnTo>
                    <a:pt x="218206" y="250335"/>
                  </a:lnTo>
                  <a:lnTo>
                    <a:pt x="187933" y="284240"/>
                  </a:lnTo>
                  <a:lnTo>
                    <a:pt x="159601" y="319836"/>
                  </a:lnTo>
                  <a:lnTo>
                    <a:pt x="133295" y="357039"/>
                  </a:lnTo>
                  <a:lnTo>
                    <a:pt x="109097" y="395765"/>
                  </a:lnTo>
                  <a:lnTo>
                    <a:pt x="87092" y="435932"/>
                  </a:lnTo>
                  <a:lnTo>
                    <a:pt x="67362" y="477454"/>
                  </a:lnTo>
                  <a:lnTo>
                    <a:pt x="49992" y="520250"/>
                  </a:lnTo>
                  <a:lnTo>
                    <a:pt x="35065" y="564235"/>
                  </a:lnTo>
                  <a:lnTo>
                    <a:pt x="22664" y="609325"/>
                  </a:lnTo>
                  <a:lnTo>
                    <a:pt x="12874" y="655437"/>
                  </a:lnTo>
                  <a:lnTo>
                    <a:pt x="5777" y="702488"/>
                  </a:lnTo>
                  <a:lnTo>
                    <a:pt x="1458" y="750394"/>
                  </a:lnTo>
                  <a:lnTo>
                    <a:pt x="0" y="799071"/>
                  </a:lnTo>
                  <a:lnTo>
                    <a:pt x="1458" y="847749"/>
                  </a:lnTo>
                  <a:lnTo>
                    <a:pt x="5777" y="895656"/>
                  </a:lnTo>
                  <a:lnTo>
                    <a:pt x="12874" y="942708"/>
                  </a:lnTo>
                  <a:lnTo>
                    <a:pt x="22664" y="988821"/>
                  </a:lnTo>
                  <a:lnTo>
                    <a:pt x="35065" y="1033913"/>
                  </a:lnTo>
                  <a:lnTo>
                    <a:pt x="49992" y="1077898"/>
                  </a:lnTo>
                  <a:lnTo>
                    <a:pt x="67362" y="1120695"/>
                  </a:lnTo>
                  <a:lnTo>
                    <a:pt x="87092" y="1162218"/>
                  </a:lnTo>
                  <a:lnTo>
                    <a:pt x="109097" y="1202385"/>
                  </a:lnTo>
                  <a:lnTo>
                    <a:pt x="133295" y="1241112"/>
                  </a:lnTo>
                  <a:lnTo>
                    <a:pt x="159601" y="1278316"/>
                  </a:lnTo>
                  <a:lnTo>
                    <a:pt x="187933" y="1313912"/>
                  </a:lnTo>
                  <a:lnTo>
                    <a:pt x="218206" y="1347817"/>
                  </a:lnTo>
                  <a:lnTo>
                    <a:pt x="250337" y="1379948"/>
                  </a:lnTo>
                  <a:lnTo>
                    <a:pt x="284243" y="1410221"/>
                  </a:lnTo>
                  <a:lnTo>
                    <a:pt x="319839" y="1438553"/>
                  </a:lnTo>
                  <a:lnTo>
                    <a:pt x="357042" y="1464859"/>
                  </a:lnTo>
                  <a:lnTo>
                    <a:pt x="395769" y="1489057"/>
                  </a:lnTo>
                  <a:lnTo>
                    <a:pt x="435936" y="1511063"/>
                  </a:lnTo>
                  <a:lnTo>
                    <a:pt x="477460" y="1530792"/>
                  </a:lnTo>
                  <a:lnTo>
                    <a:pt x="520256" y="1548162"/>
                  </a:lnTo>
                  <a:lnTo>
                    <a:pt x="564242" y="1563090"/>
                  </a:lnTo>
                  <a:lnTo>
                    <a:pt x="609333" y="1575490"/>
                  </a:lnTo>
                  <a:lnTo>
                    <a:pt x="655446" y="1585281"/>
                  </a:lnTo>
                  <a:lnTo>
                    <a:pt x="702498" y="1592377"/>
                  </a:lnTo>
                  <a:lnTo>
                    <a:pt x="750405" y="1596696"/>
                  </a:lnTo>
                  <a:lnTo>
                    <a:pt x="799084" y="1598155"/>
                  </a:lnTo>
                  <a:lnTo>
                    <a:pt x="847762" y="1596696"/>
                  </a:lnTo>
                  <a:lnTo>
                    <a:pt x="895669" y="1592377"/>
                  </a:lnTo>
                  <a:lnTo>
                    <a:pt x="942721" y="1585281"/>
                  </a:lnTo>
                  <a:lnTo>
                    <a:pt x="988834" y="1575490"/>
                  </a:lnTo>
                  <a:lnTo>
                    <a:pt x="1033925" y="1563090"/>
                  </a:lnTo>
                  <a:lnTo>
                    <a:pt x="1077911" y="1548162"/>
                  </a:lnTo>
                  <a:lnTo>
                    <a:pt x="1120707" y="1530792"/>
                  </a:lnTo>
                  <a:lnTo>
                    <a:pt x="1162231" y="1511063"/>
                  </a:lnTo>
                  <a:lnTo>
                    <a:pt x="1202398" y="1489057"/>
                  </a:lnTo>
                  <a:lnTo>
                    <a:pt x="1241125" y="1464859"/>
                  </a:lnTo>
                  <a:lnTo>
                    <a:pt x="1278328" y="1438553"/>
                  </a:lnTo>
                  <a:lnTo>
                    <a:pt x="1313924" y="1410221"/>
                  </a:lnTo>
                  <a:lnTo>
                    <a:pt x="1347830" y="1379948"/>
                  </a:lnTo>
                  <a:lnTo>
                    <a:pt x="1379961" y="1347817"/>
                  </a:lnTo>
                  <a:lnTo>
                    <a:pt x="1410234" y="1313912"/>
                  </a:lnTo>
                  <a:lnTo>
                    <a:pt x="1438566" y="1278316"/>
                  </a:lnTo>
                  <a:lnTo>
                    <a:pt x="1464872" y="1241112"/>
                  </a:lnTo>
                  <a:lnTo>
                    <a:pt x="1489070" y="1202385"/>
                  </a:lnTo>
                  <a:lnTo>
                    <a:pt x="1511075" y="1162218"/>
                  </a:lnTo>
                  <a:lnTo>
                    <a:pt x="1530805" y="1120695"/>
                  </a:lnTo>
                  <a:lnTo>
                    <a:pt x="1548175" y="1077898"/>
                  </a:lnTo>
                  <a:lnTo>
                    <a:pt x="1563102" y="1033913"/>
                  </a:lnTo>
                  <a:lnTo>
                    <a:pt x="1575503" y="988821"/>
                  </a:lnTo>
                  <a:lnTo>
                    <a:pt x="1585293" y="942708"/>
                  </a:lnTo>
                  <a:lnTo>
                    <a:pt x="1592390" y="895656"/>
                  </a:lnTo>
                  <a:lnTo>
                    <a:pt x="1596709" y="847749"/>
                  </a:lnTo>
                  <a:lnTo>
                    <a:pt x="1598168" y="799071"/>
                  </a:lnTo>
                  <a:lnTo>
                    <a:pt x="1596709" y="750394"/>
                  </a:lnTo>
                  <a:lnTo>
                    <a:pt x="1592390" y="702488"/>
                  </a:lnTo>
                  <a:lnTo>
                    <a:pt x="1585293" y="655437"/>
                  </a:lnTo>
                  <a:lnTo>
                    <a:pt x="1575503" y="609325"/>
                  </a:lnTo>
                  <a:lnTo>
                    <a:pt x="1563102" y="564235"/>
                  </a:lnTo>
                  <a:lnTo>
                    <a:pt x="1548175" y="520250"/>
                  </a:lnTo>
                  <a:lnTo>
                    <a:pt x="1530805" y="477454"/>
                  </a:lnTo>
                  <a:lnTo>
                    <a:pt x="1511075" y="435932"/>
                  </a:lnTo>
                  <a:lnTo>
                    <a:pt x="1489070" y="395765"/>
                  </a:lnTo>
                  <a:lnTo>
                    <a:pt x="1464872" y="357039"/>
                  </a:lnTo>
                  <a:lnTo>
                    <a:pt x="1438566" y="319836"/>
                  </a:lnTo>
                  <a:lnTo>
                    <a:pt x="1410234" y="284240"/>
                  </a:lnTo>
                  <a:lnTo>
                    <a:pt x="1379961" y="250335"/>
                  </a:lnTo>
                  <a:lnTo>
                    <a:pt x="1347830" y="218205"/>
                  </a:lnTo>
                  <a:lnTo>
                    <a:pt x="1313924" y="187932"/>
                  </a:lnTo>
                  <a:lnTo>
                    <a:pt x="1278328" y="159601"/>
                  </a:lnTo>
                  <a:lnTo>
                    <a:pt x="1241125" y="133294"/>
                  </a:lnTo>
                  <a:lnTo>
                    <a:pt x="1202398" y="109097"/>
                  </a:lnTo>
                  <a:lnTo>
                    <a:pt x="1162231" y="87091"/>
                  </a:lnTo>
                  <a:lnTo>
                    <a:pt x="1120707" y="67362"/>
                  </a:lnTo>
                  <a:lnTo>
                    <a:pt x="1077911" y="49992"/>
                  </a:lnTo>
                  <a:lnTo>
                    <a:pt x="1033925" y="35065"/>
                  </a:lnTo>
                  <a:lnTo>
                    <a:pt x="988834" y="22664"/>
                  </a:lnTo>
                  <a:lnTo>
                    <a:pt x="942721" y="12874"/>
                  </a:lnTo>
                  <a:lnTo>
                    <a:pt x="895669" y="5777"/>
                  </a:lnTo>
                  <a:lnTo>
                    <a:pt x="847762" y="1458"/>
                  </a:lnTo>
                  <a:lnTo>
                    <a:pt x="799084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367726" y="1264538"/>
              <a:ext cx="1116330" cy="941705"/>
            </a:xfrm>
            <a:custGeom>
              <a:avLst/>
              <a:gdLst/>
              <a:ahLst/>
              <a:cxnLst/>
              <a:rect l="l" t="t" r="r" b="b"/>
              <a:pathLst>
                <a:path w="1116330" h="941705">
                  <a:moveTo>
                    <a:pt x="189166" y="503174"/>
                  </a:moveTo>
                  <a:lnTo>
                    <a:pt x="130581" y="503174"/>
                  </a:lnTo>
                  <a:lnTo>
                    <a:pt x="130581" y="689279"/>
                  </a:lnTo>
                  <a:lnTo>
                    <a:pt x="58585" y="689279"/>
                  </a:lnTo>
                  <a:lnTo>
                    <a:pt x="58585" y="503174"/>
                  </a:lnTo>
                  <a:lnTo>
                    <a:pt x="0" y="503174"/>
                  </a:lnTo>
                  <a:lnTo>
                    <a:pt x="0" y="941298"/>
                  </a:lnTo>
                  <a:lnTo>
                    <a:pt x="58585" y="941298"/>
                  </a:lnTo>
                  <a:lnTo>
                    <a:pt x="58585" y="742365"/>
                  </a:lnTo>
                  <a:lnTo>
                    <a:pt x="130581" y="742365"/>
                  </a:lnTo>
                  <a:lnTo>
                    <a:pt x="130581" y="941298"/>
                  </a:lnTo>
                  <a:lnTo>
                    <a:pt x="189166" y="941298"/>
                  </a:lnTo>
                  <a:lnTo>
                    <a:pt x="189166" y="742365"/>
                  </a:lnTo>
                  <a:lnTo>
                    <a:pt x="189166" y="689279"/>
                  </a:lnTo>
                  <a:lnTo>
                    <a:pt x="189166" y="503174"/>
                  </a:lnTo>
                  <a:close/>
                </a:path>
                <a:path w="1116330" h="941705">
                  <a:moveTo>
                    <a:pt x="302666" y="503174"/>
                  </a:moveTo>
                  <a:lnTo>
                    <a:pt x="244081" y="503174"/>
                  </a:lnTo>
                  <a:lnTo>
                    <a:pt x="244081" y="941298"/>
                  </a:lnTo>
                  <a:lnTo>
                    <a:pt x="302666" y="941298"/>
                  </a:lnTo>
                  <a:lnTo>
                    <a:pt x="302666" y="503174"/>
                  </a:lnTo>
                  <a:close/>
                </a:path>
                <a:path w="1116330" h="941705">
                  <a:moveTo>
                    <a:pt x="335788" y="609"/>
                  </a:moveTo>
                  <a:lnTo>
                    <a:pt x="277812" y="609"/>
                  </a:lnTo>
                  <a:lnTo>
                    <a:pt x="236321" y="328904"/>
                  </a:lnTo>
                  <a:lnTo>
                    <a:pt x="218109" y="184886"/>
                  </a:lnTo>
                  <a:lnTo>
                    <a:pt x="194818" y="609"/>
                  </a:lnTo>
                  <a:lnTo>
                    <a:pt x="149059" y="609"/>
                  </a:lnTo>
                  <a:lnTo>
                    <a:pt x="107569" y="328904"/>
                  </a:lnTo>
                  <a:lnTo>
                    <a:pt x="66065" y="609"/>
                  </a:lnTo>
                  <a:lnTo>
                    <a:pt x="8102" y="609"/>
                  </a:lnTo>
                  <a:lnTo>
                    <a:pt x="72783" y="438734"/>
                  </a:lnTo>
                  <a:lnTo>
                    <a:pt x="136245" y="438734"/>
                  </a:lnTo>
                  <a:lnTo>
                    <a:pt x="151561" y="328904"/>
                  </a:lnTo>
                  <a:lnTo>
                    <a:pt x="171640" y="184886"/>
                  </a:lnTo>
                  <a:lnTo>
                    <a:pt x="207645" y="438734"/>
                  </a:lnTo>
                  <a:lnTo>
                    <a:pt x="271094" y="438734"/>
                  </a:lnTo>
                  <a:lnTo>
                    <a:pt x="287312" y="328904"/>
                  </a:lnTo>
                  <a:lnTo>
                    <a:pt x="335788" y="609"/>
                  </a:lnTo>
                  <a:close/>
                </a:path>
                <a:path w="1116330" h="941705">
                  <a:moveTo>
                    <a:pt x="508469" y="609"/>
                  </a:moveTo>
                  <a:lnTo>
                    <a:pt x="363245" y="609"/>
                  </a:lnTo>
                  <a:lnTo>
                    <a:pt x="363245" y="438734"/>
                  </a:lnTo>
                  <a:lnTo>
                    <a:pt x="508469" y="438734"/>
                  </a:lnTo>
                  <a:lnTo>
                    <a:pt x="508469" y="385648"/>
                  </a:lnTo>
                  <a:lnTo>
                    <a:pt x="421817" y="385648"/>
                  </a:lnTo>
                  <a:lnTo>
                    <a:pt x="421817" y="239814"/>
                  </a:lnTo>
                  <a:lnTo>
                    <a:pt x="498703" y="239814"/>
                  </a:lnTo>
                  <a:lnTo>
                    <a:pt x="498703" y="186728"/>
                  </a:lnTo>
                  <a:lnTo>
                    <a:pt x="421817" y="186728"/>
                  </a:lnTo>
                  <a:lnTo>
                    <a:pt x="421817" y="53695"/>
                  </a:lnTo>
                  <a:lnTo>
                    <a:pt x="508469" y="53695"/>
                  </a:lnTo>
                  <a:lnTo>
                    <a:pt x="508469" y="609"/>
                  </a:lnTo>
                  <a:close/>
                </a:path>
                <a:path w="1116330" h="941705">
                  <a:moveTo>
                    <a:pt x="545515" y="941298"/>
                  </a:moveTo>
                  <a:lnTo>
                    <a:pt x="505853" y="764336"/>
                  </a:lnTo>
                  <a:lnTo>
                    <a:pt x="504634" y="758850"/>
                  </a:lnTo>
                  <a:lnTo>
                    <a:pt x="519849" y="748588"/>
                  </a:lnTo>
                  <a:lnTo>
                    <a:pt x="530720" y="733069"/>
                  </a:lnTo>
                  <a:lnTo>
                    <a:pt x="536613" y="714298"/>
                  </a:lnTo>
                  <a:lnTo>
                    <a:pt x="537235" y="712279"/>
                  </a:lnTo>
                  <a:lnTo>
                    <a:pt x="539419" y="686231"/>
                  </a:lnTo>
                  <a:lnTo>
                    <a:pt x="539419" y="578231"/>
                  </a:lnTo>
                  <a:lnTo>
                    <a:pt x="522630" y="521931"/>
                  </a:lnTo>
                  <a:lnTo>
                    <a:pt x="480834" y="504545"/>
                  </a:lnTo>
                  <a:lnTo>
                    <a:pt x="480834" y="587984"/>
                  </a:lnTo>
                  <a:lnTo>
                    <a:pt x="480834" y="682574"/>
                  </a:lnTo>
                  <a:lnTo>
                    <a:pt x="479183" y="696455"/>
                  </a:lnTo>
                  <a:lnTo>
                    <a:pt x="474268" y="706374"/>
                  </a:lnTo>
                  <a:lnTo>
                    <a:pt x="466064" y="712317"/>
                  </a:lnTo>
                  <a:lnTo>
                    <a:pt x="454596" y="714298"/>
                  </a:lnTo>
                  <a:lnTo>
                    <a:pt x="416153" y="714298"/>
                  </a:lnTo>
                  <a:lnTo>
                    <a:pt x="416153" y="556260"/>
                  </a:lnTo>
                  <a:lnTo>
                    <a:pt x="454596" y="556260"/>
                  </a:lnTo>
                  <a:lnTo>
                    <a:pt x="466064" y="558241"/>
                  </a:lnTo>
                  <a:lnTo>
                    <a:pt x="474268" y="564184"/>
                  </a:lnTo>
                  <a:lnTo>
                    <a:pt x="479183" y="574103"/>
                  </a:lnTo>
                  <a:lnTo>
                    <a:pt x="480834" y="587984"/>
                  </a:lnTo>
                  <a:lnTo>
                    <a:pt x="480834" y="504545"/>
                  </a:lnTo>
                  <a:lnTo>
                    <a:pt x="472287" y="503174"/>
                  </a:lnTo>
                  <a:lnTo>
                    <a:pt x="357568" y="503174"/>
                  </a:lnTo>
                  <a:lnTo>
                    <a:pt x="357568" y="941298"/>
                  </a:lnTo>
                  <a:lnTo>
                    <a:pt x="416153" y="941298"/>
                  </a:lnTo>
                  <a:lnTo>
                    <a:pt x="416153" y="764336"/>
                  </a:lnTo>
                  <a:lnTo>
                    <a:pt x="451548" y="764336"/>
                  </a:lnTo>
                  <a:lnTo>
                    <a:pt x="489991" y="941298"/>
                  </a:lnTo>
                  <a:lnTo>
                    <a:pt x="545515" y="941298"/>
                  </a:lnTo>
                  <a:close/>
                </a:path>
                <a:path w="1116330" h="941705">
                  <a:moveTo>
                    <a:pt x="596938" y="24409"/>
                  </a:moveTo>
                  <a:lnTo>
                    <a:pt x="595414" y="13728"/>
                  </a:lnTo>
                  <a:lnTo>
                    <a:pt x="590829" y="6096"/>
                  </a:lnTo>
                  <a:lnTo>
                    <a:pt x="583209" y="1524"/>
                  </a:lnTo>
                  <a:lnTo>
                    <a:pt x="572541" y="0"/>
                  </a:lnTo>
                  <a:lnTo>
                    <a:pt x="531647" y="0"/>
                  </a:lnTo>
                  <a:lnTo>
                    <a:pt x="531647" y="82372"/>
                  </a:lnTo>
                  <a:lnTo>
                    <a:pt x="560336" y="82372"/>
                  </a:lnTo>
                  <a:lnTo>
                    <a:pt x="532257" y="161099"/>
                  </a:lnTo>
                  <a:lnTo>
                    <a:pt x="567651" y="161099"/>
                  </a:lnTo>
                  <a:lnTo>
                    <a:pt x="596938" y="82372"/>
                  </a:lnTo>
                  <a:lnTo>
                    <a:pt x="596938" y="24409"/>
                  </a:lnTo>
                  <a:close/>
                </a:path>
                <a:path w="1116330" h="941705">
                  <a:moveTo>
                    <a:pt x="646811" y="503174"/>
                  </a:moveTo>
                  <a:lnTo>
                    <a:pt x="588225" y="503174"/>
                  </a:lnTo>
                  <a:lnTo>
                    <a:pt x="588225" y="941298"/>
                  </a:lnTo>
                  <a:lnTo>
                    <a:pt x="646811" y="941298"/>
                  </a:lnTo>
                  <a:lnTo>
                    <a:pt x="646811" y="503174"/>
                  </a:lnTo>
                  <a:close/>
                </a:path>
                <a:path w="1116330" h="941705">
                  <a:moveTo>
                    <a:pt x="830643" y="438734"/>
                  </a:moveTo>
                  <a:lnTo>
                    <a:pt x="790994" y="261772"/>
                  </a:lnTo>
                  <a:lnTo>
                    <a:pt x="789762" y="256286"/>
                  </a:lnTo>
                  <a:lnTo>
                    <a:pt x="804976" y="246024"/>
                  </a:lnTo>
                  <a:lnTo>
                    <a:pt x="815848" y="230505"/>
                  </a:lnTo>
                  <a:lnTo>
                    <a:pt x="821740" y="211747"/>
                  </a:lnTo>
                  <a:lnTo>
                    <a:pt x="822375" y="209715"/>
                  </a:lnTo>
                  <a:lnTo>
                    <a:pt x="824547" y="183667"/>
                  </a:lnTo>
                  <a:lnTo>
                    <a:pt x="824547" y="75666"/>
                  </a:lnTo>
                  <a:lnTo>
                    <a:pt x="821740" y="53695"/>
                  </a:lnTo>
                  <a:lnTo>
                    <a:pt x="820356" y="42824"/>
                  </a:lnTo>
                  <a:lnTo>
                    <a:pt x="807758" y="19367"/>
                  </a:lnTo>
                  <a:lnTo>
                    <a:pt x="786790" y="5295"/>
                  </a:lnTo>
                  <a:lnTo>
                    <a:pt x="765962" y="1981"/>
                  </a:lnTo>
                  <a:lnTo>
                    <a:pt x="765962" y="85432"/>
                  </a:lnTo>
                  <a:lnTo>
                    <a:pt x="765962" y="180009"/>
                  </a:lnTo>
                  <a:lnTo>
                    <a:pt x="764324" y="193890"/>
                  </a:lnTo>
                  <a:lnTo>
                    <a:pt x="759396" y="203809"/>
                  </a:lnTo>
                  <a:lnTo>
                    <a:pt x="751205" y="209753"/>
                  </a:lnTo>
                  <a:lnTo>
                    <a:pt x="739724" y="211747"/>
                  </a:lnTo>
                  <a:lnTo>
                    <a:pt x="701281" y="211747"/>
                  </a:lnTo>
                  <a:lnTo>
                    <a:pt x="701281" y="53695"/>
                  </a:lnTo>
                  <a:lnTo>
                    <a:pt x="739724" y="53695"/>
                  </a:lnTo>
                  <a:lnTo>
                    <a:pt x="751205" y="55676"/>
                  </a:lnTo>
                  <a:lnTo>
                    <a:pt x="759396" y="61620"/>
                  </a:lnTo>
                  <a:lnTo>
                    <a:pt x="764324" y="71539"/>
                  </a:lnTo>
                  <a:lnTo>
                    <a:pt x="765962" y="85432"/>
                  </a:lnTo>
                  <a:lnTo>
                    <a:pt x="765962" y="1981"/>
                  </a:lnTo>
                  <a:lnTo>
                    <a:pt x="757415" y="609"/>
                  </a:lnTo>
                  <a:lnTo>
                    <a:pt x="642696" y="609"/>
                  </a:lnTo>
                  <a:lnTo>
                    <a:pt x="642696" y="438734"/>
                  </a:lnTo>
                  <a:lnTo>
                    <a:pt x="701281" y="438734"/>
                  </a:lnTo>
                  <a:lnTo>
                    <a:pt x="701281" y="261772"/>
                  </a:lnTo>
                  <a:lnTo>
                    <a:pt x="736676" y="261772"/>
                  </a:lnTo>
                  <a:lnTo>
                    <a:pt x="775119" y="438734"/>
                  </a:lnTo>
                  <a:lnTo>
                    <a:pt x="830643" y="438734"/>
                  </a:lnTo>
                  <a:close/>
                </a:path>
                <a:path w="1116330" h="941705">
                  <a:moveTo>
                    <a:pt x="881722" y="503174"/>
                  </a:moveTo>
                  <a:lnTo>
                    <a:pt x="823150" y="503174"/>
                  </a:lnTo>
                  <a:lnTo>
                    <a:pt x="823150" y="714908"/>
                  </a:lnTo>
                  <a:lnTo>
                    <a:pt x="805218" y="654507"/>
                  </a:lnTo>
                  <a:lnTo>
                    <a:pt x="760298" y="503174"/>
                  </a:lnTo>
                  <a:lnTo>
                    <a:pt x="701713" y="503174"/>
                  </a:lnTo>
                  <a:lnTo>
                    <a:pt x="701713" y="941298"/>
                  </a:lnTo>
                  <a:lnTo>
                    <a:pt x="760298" y="941298"/>
                  </a:lnTo>
                  <a:lnTo>
                    <a:pt x="760298" y="654507"/>
                  </a:lnTo>
                  <a:lnTo>
                    <a:pt x="823150" y="854036"/>
                  </a:lnTo>
                  <a:lnTo>
                    <a:pt x="823150" y="941298"/>
                  </a:lnTo>
                  <a:lnTo>
                    <a:pt x="881722" y="941298"/>
                  </a:lnTo>
                  <a:lnTo>
                    <a:pt x="881722" y="714908"/>
                  </a:lnTo>
                  <a:lnTo>
                    <a:pt x="881722" y="503174"/>
                  </a:lnTo>
                  <a:close/>
                </a:path>
                <a:path w="1116330" h="941705">
                  <a:moveTo>
                    <a:pt x="1018578" y="609"/>
                  </a:moveTo>
                  <a:lnTo>
                    <a:pt x="873353" y="609"/>
                  </a:lnTo>
                  <a:lnTo>
                    <a:pt x="873353" y="438734"/>
                  </a:lnTo>
                  <a:lnTo>
                    <a:pt x="1018578" y="438734"/>
                  </a:lnTo>
                  <a:lnTo>
                    <a:pt x="1018578" y="385648"/>
                  </a:lnTo>
                  <a:lnTo>
                    <a:pt x="931938" y="385648"/>
                  </a:lnTo>
                  <a:lnTo>
                    <a:pt x="931938" y="239814"/>
                  </a:lnTo>
                  <a:lnTo>
                    <a:pt x="1008824" y="239814"/>
                  </a:lnTo>
                  <a:lnTo>
                    <a:pt x="1008824" y="186728"/>
                  </a:lnTo>
                  <a:lnTo>
                    <a:pt x="931938" y="186728"/>
                  </a:lnTo>
                  <a:lnTo>
                    <a:pt x="931938" y="53695"/>
                  </a:lnTo>
                  <a:lnTo>
                    <a:pt x="1018578" y="53695"/>
                  </a:lnTo>
                  <a:lnTo>
                    <a:pt x="1018578" y="609"/>
                  </a:lnTo>
                  <a:close/>
                </a:path>
                <a:path w="1116330" h="941705">
                  <a:moveTo>
                    <a:pt x="1116050" y="579450"/>
                  </a:moveTo>
                  <a:lnTo>
                    <a:pt x="1097432" y="522236"/>
                  </a:lnTo>
                  <a:lnTo>
                    <a:pt x="1041603" y="503174"/>
                  </a:lnTo>
                  <a:lnTo>
                    <a:pt x="1001331" y="503174"/>
                  </a:lnTo>
                  <a:lnTo>
                    <a:pt x="971689" y="507860"/>
                  </a:lnTo>
                  <a:lnTo>
                    <a:pt x="950518" y="521931"/>
                  </a:lnTo>
                  <a:lnTo>
                    <a:pt x="937818" y="545388"/>
                  </a:lnTo>
                  <a:lnTo>
                    <a:pt x="933589" y="578231"/>
                  </a:lnTo>
                  <a:lnTo>
                    <a:pt x="933589" y="867460"/>
                  </a:lnTo>
                  <a:lnTo>
                    <a:pt x="937818" y="899756"/>
                  </a:lnTo>
                  <a:lnTo>
                    <a:pt x="950518" y="922832"/>
                  </a:lnTo>
                  <a:lnTo>
                    <a:pt x="971689" y="936675"/>
                  </a:lnTo>
                  <a:lnTo>
                    <a:pt x="1001331" y="941298"/>
                  </a:lnTo>
                  <a:lnTo>
                    <a:pt x="1116050" y="941298"/>
                  </a:lnTo>
                  <a:lnTo>
                    <a:pt x="1116050" y="888212"/>
                  </a:lnTo>
                  <a:lnTo>
                    <a:pt x="1116050" y="727722"/>
                  </a:lnTo>
                  <a:lnTo>
                    <a:pt x="1026960" y="727722"/>
                  </a:lnTo>
                  <a:lnTo>
                    <a:pt x="1026960" y="780808"/>
                  </a:lnTo>
                  <a:lnTo>
                    <a:pt x="1057465" y="780808"/>
                  </a:lnTo>
                  <a:lnTo>
                    <a:pt x="1057465" y="888212"/>
                  </a:lnTo>
                  <a:lnTo>
                    <a:pt x="1017803" y="888212"/>
                  </a:lnTo>
                  <a:lnTo>
                    <a:pt x="1006589" y="886231"/>
                  </a:lnTo>
                  <a:lnTo>
                    <a:pt x="998575" y="880275"/>
                  </a:lnTo>
                  <a:lnTo>
                    <a:pt x="993775" y="870356"/>
                  </a:lnTo>
                  <a:lnTo>
                    <a:pt x="992174" y="856475"/>
                  </a:lnTo>
                  <a:lnTo>
                    <a:pt x="992174" y="587984"/>
                  </a:lnTo>
                  <a:lnTo>
                    <a:pt x="993775" y="574103"/>
                  </a:lnTo>
                  <a:lnTo>
                    <a:pt x="998575" y="564184"/>
                  </a:lnTo>
                  <a:lnTo>
                    <a:pt x="1006589" y="558241"/>
                  </a:lnTo>
                  <a:lnTo>
                    <a:pt x="1017803" y="556260"/>
                  </a:lnTo>
                  <a:lnTo>
                    <a:pt x="1032446" y="556260"/>
                  </a:lnTo>
                  <a:lnTo>
                    <a:pt x="1043381" y="558241"/>
                  </a:lnTo>
                  <a:lnTo>
                    <a:pt x="1051204" y="564184"/>
                  </a:lnTo>
                  <a:lnTo>
                    <a:pt x="1055890" y="574103"/>
                  </a:lnTo>
                  <a:lnTo>
                    <a:pt x="1057465" y="587984"/>
                  </a:lnTo>
                  <a:lnTo>
                    <a:pt x="1057465" y="627037"/>
                  </a:lnTo>
                  <a:lnTo>
                    <a:pt x="1116050" y="627037"/>
                  </a:lnTo>
                  <a:lnTo>
                    <a:pt x="1116050" y="57945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31750">
              <a:lnSpc>
                <a:spcPct val="100000"/>
              </a:lnSpc>
              <a:spcBef>
                <a:spcPts val="125"/>
              </a:spcBef>
            </a:pPr>
            <a:r>
              <a:rPr spc="125" dirty="0"/>
              <a:t>KITCHEN</a:t>
            </a:r>
            <a:r>
              <a:rPr spc="85" dirty="0"/>
              <a:t> </a:t>
            </a:r>
            <a:r>
              <a:rPr spc="90" dirty="0"/>
              <a:t>STAFF</a:t>
            </a:r>
          </a:p>
        </p:txBody>
      </p:sp>
      <p:grpSp>
        <p:nvGrpSpPr>
          <p:cNvPr id="7" name="object 7"/>
          <p:cNvGrpSpPr/>
          <p:nvPr/>
        </p:nvGrpSpPr>
        <p:grpSpPr>
          <a:xfrm>
            <a:off x="3055475" y="829052"/>
            <a:ext cx="2096770" cy="1949450"/>
            <a:chOff x="3055475" y="829052"/>
            <a:chExt cx="2096770" cy="1949450"/>
          </a:xfrm>
        </p:grpSpPr>
        <p:sp>
          <p:nvSpPr>
            <p:cNvPr id="8" name="object 8"/>
            <p:cNvSpPr/>
            <p:nvPr/>
          </p:nvSpPr>
          <p:spPr>
            <a:xfrm>
              <a:off x="3068269" y="1098782"/>
              <a:ext cx="1807210" cy="1656714"/>
            </a:xfrm>
            <a:custGeom>
              <a:avLst/>
              <a:gdLst/>
              <a:ahLst/>
              <a:cxnLst/>
              <a:rect l="l" t="t" r="r" b="b"/>
              <a:pathLst>
                <a:path w="1807210" h="1656714">
                  <a:moveTo>
                    <a:pt x="1063561" y="0"/>
                  </a:moveTo>
                  <a:lnTo>
                    <a:pt x="994867" y="160350"/>
                  </a:lnTo>
                  <a:lnTo>
                    <a:pt x="1031875" y="227291"/>
                  </a:lnTo>
                  <a:lnTo>
                    <a:pt x="878598" y="329514"/>
                  </a:lnTo>
                  <a:lnTo>
                    <a:pt x="577913" y="553199"/>
                  </a:lnTo>
                  <a:lnTo>
                    <a:pt x="494538" y="646722"/>
                  </a:lnTo>
                  <a:lnTo>
                    <a:pt x="406476" y="835253"/>
                  </a:lnTo>
                  <a:lnTo>
                    <a:pt x="152831" y="1325130"/>
                  </a:lnTo>
                  <a:lnTo>
                    <a:pt x="64757" y="1513662"/>
                  </a:lnTo>
                  <a:lnTo>
                    <a:pt x="0" y="1596351"/>
                  </a:lnTo>
                  <a:lnTo>
                    <a:pt x="91211" y="1656372"/>
                  </a:lnTo>
                  <a:lnTo>
                    <a:pt x="196913" y="1562976"/>
                  </a:lnTo>
                  <a:lnTo>
                    <a:pt x="448805" y="1196454"/>
                  </a:lnTo>
                  <a:lnTo>
                    <a:pt x="632028" y="990282"/>
                  </a:lnTo>
                  <a:lnTo>
                    <a:pt x="647915" y="1208760"/>
                  </a:lnTo>
                  <a:lnTo>
                    <a:pt x="711377" y="1418412"/>
                  </a:lnTo>
                  <a:lnTo>
                    <a:pt x="767765" y="1457172"/>
                  </a:lnTo>
                  <a:lnTo>
                    <a:pt x="862901" y="1439532"/>
                  </a:lnTo>
                  <a:lnTo>
                    <a:pt x="1253934" y="628980"/>
                  </a:lnTo>
                  <a:lnTo>
                    <a:pt x="1474165" y="489762"/>
                  </a:lnTo>
                  <a:lnTo>
                    <a:pt x="1625714" y="593915"/>
                  </a:lnTo>
                  <a:lnTo>
                    <a:pt x="1729651" y="540816"/>
                  </a:lnTo>
                  <a:lnTo>
                    <a:pt x="1807159" y="428040"/>
                  </a:lnTo>
                  <a:lnTo>
                    <a:pt x="1215085" y="21120"/>
                  </a:lnTo>
                  <a:lnTo>
                    <a:pt x="106356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3055467" y="835126"/>
              <a:ext cx="2089785" cy="1943100"/>
            </a:xfrm>
            <a:custGeom>
              <a:avLst/>
              <a:gdLst/>
              <a:ahLst/>
              <a:cxnLst/>
              <a:rect l="l" t="t" r="r" b="b"/>
              <a:pathLst>
                <a:path w="2089785" h="1943100">
                  <a:moveTo>
                    <a:pt x="305765" y="1562100"/>
                  </a:moveTo>
                  <a:lnTo>
                    <a:pt x="305650" y="1553959"/>
                  </a:lnTo>
                  <a:lnTo>
                    <a:pt x="305054" y="1551520"/>
                  </a:lnTo>
                  <a:lnTo>
                    <a:pt x="302336" y="1562100"/>
                  </a:lnTo>
                  <a:lnTo>
                    <a:pt x="305765" y="1562100"/>
                  </a:lnTo>
                  <a:close/>
                </a:path>
                <a:path w="2089785" h="1943100">
                  <a:moveTo>
                    <a:pt x="307022" y="1545374"/>
                  </a:moveTo>
                  <a:lnTo>
                    <a:pt x="305079" y="1549400"/>
                  </a:lnTo>
                  <a:lnTo>
                    <a:pt x="304520" y="1549400"/>
                  </a:lnTo>
                  <a:lnTo>
                    <a:pt x="305054" y="1551520"/>
                  </a:lnTo>
                  <a:lnTo>
                    <a:pt x="305587" y="1549400"/>
                  </a:lnTo>
                  <a:lnTo>
                    <a:pt x="305650" y="1553959"/>
                  </a:lnTo>
                  <a:lnTo>
                    <a:pt x="306273" y="1556435"/>
                  </a:lnTo>
                  <a:lnTo>
                    <a:pt x="306705" y="1551495"/>
                  </a:lnTo>
                  <a:lnTo>
                    <a:pt x="306768" y="1549400"/>
                  </a:lnTo>
                  <a:lnTo>
                    <a:pt x="305892" y="1549400"/>
                  </a:lnTo>
                  <a:lnTo>
                    <a:pt x="307022" y="1545374"/>
                  </a:lnTo>
                  <a:close/>
                </a:path>
                <a:path w="2089785" h="1943100">
                  <a:moveTo>
                    <a:pt x="308876" y="1538770"/>
                  </a:moveTo>
                  <a:lnTo>
                    <a:pt x="307022" y="1545374"/>
                  </a:lnTo>
                  <a:lnTo>
                    <a:pt x="308711" y="1541881"/>
                  </a:lnTo>
                  <a:lnTo>
                    <a:pt x="308876" y="1538770"/>
                  </a:lnTo>
                  <a:close/>
                </a:path>
                <a:path w="2089785" h="1943100">
                  <a:moveTo>
                    <a:pt x="309435" y="1551520"/>
                  </a:moveTo>
                  <a:lnTo>
                    <a:pt x="309372" y="1549400"/>
                  </a:lnTo>
                  <a:lnTo>
                    <a:pt x="309245" y="1552460"/>
                  </a:lnTo>
                  <a:lnTo>
                    <a:pt x="309435" y="1551520"/>
                  </a:lnTo>
                  <a:close/>
                </a:path>
                <a:path w="2089785" h="1943100">
                  <a:moveTo>
                    <a:pt x="309460" y="1536700"/>
                  </a:moveTo>
                  <a:lnTo>
                    <a:pt x="308991" y="1536700"/>
                  </a:lnTo>
                  <a:lnTo>
                    <a:pt x="308876" y="1538770"/>
                  </a:lnTo>
                  <a:lnTo>
                    <a:pt x="309460" y="1536700"/>
                  </a:lnTo>
                  <a:close/>
                </a:path>
                <a:path w="2089785" h="1943100">
                  <a:moveTo>
                    <a:pt x="311213" y="1536700"/>
                  </a:moveTo>
                  <a:close/>
                </a:path>
                <a:path w="2089785" h="1943100">
                  <a:moveTo>
                    <a:pt x="319163" y="1523123"/>
                  </a:moveTo>
                  <a:lnTo>
                    <a:pt x="318846" y="1524000"/>
                  </a:lnTo>
                  <a:lnTo>
                    <a:pt x="319138" y="1524000"/>
                  </a:lnTo>
                  <a:lnTo>
                    <a:pt x="319163" y="1523123"/>
                  </a:lnTo>
                  <a:close/>
                </a:path>
                <a:path w="2089785" h="1943100">
                  <a:moveTo>
                    <a:pt x="319392" y="1511300"/>
                  </a:moveTo>
                  <a:lnTo>
                    <a:pt x="317030" y="1511300"/>
                  </a:lnTo>
                  <a:lnTo>
                    <a:pt x="315429" y="1524000"/>
                  </a:lnTo>
                  <a:lnTo>
                    <a:pt x="317296" y="1524000"/>
                  </a:lnTo>
                  <a:lnTo>
                    <a:pt x="318846" y="1524000"/>
                  </a:lnTo>
                  <a:lnTo>
                    <a:pt x="319392" y="1511300"/>
                  </a:lnTo>
                  <a:close/>
                </a:path>
                <a:path w="2089785" h="1943100">
                  <a:moveTo>
                    <a:pt x="323316" y="1511300"/>
                  </a:moveTo>
                  <a:lnTo>
                    <a:pt x="319392" y="1511300"/>
                  </a:lnTo>
                  <a:lnTo>
                    <a:pt x="319163" y="1523123"/>
                  </a:lnTo>
                  <a:lnTo>
                    <a:pt x="323316" y="1511300"/>
                  </a:lnTo>
                  <a:close/>
                </a:path>
                <a:path w="2089785" h="1943100">
                  <a:moveTo>
                    <a:pt x="324967" y="1513840"/>
                  </a:moveTo>
                  <a:lnTo>
                    <a:pt x="324154" y="1511300"/>
                  </a:lnTo>
                  <a:lnTo>
                    <a:pt x="323075" y="1524000"/>
                  </a:lnTo>
                  <a:lnTo>
                    <a:pt x="323811" y="1524000"/>
                  </a:lnTo>
                  <a:lnTo>
                    <a:pt x="324967" y="1513840"/>
                  </a:lnTo>
                  <a:close/>
                </a:path>
                <a:path w="2089785" h="1943100">
                  <a:moveTo>
                    <a:pt x="326898" y="1519897"/>
                  </a:moveTo>
                  <a:lnTo>
                    <a:pt x="325247" y="1511300"/>
                  </a:lnTo>
                  <a:lnTo>
                    <a:pt x="324967" y="1513840"/>
                  </a:lnTo>
                  <a:lnTo>
                    <a:pt x="326898" y="1519897"/>
                  </a:lnTo>
                  <a:close/>
                </a:path>
                <a:path w="2089785" h="1943100">
                  <a:moveTo>
                    <a:pt x="338239" y="1498600"/>
                  </a:moveTo>
                  <a:lnTo>
                    <a:pt x="336283" y="1498600"/>
                  </a:lnTo>
                  <a:lnTo>
                    <a:pt x="337883" y="1503578"/>
                  </a:lnTo>
                  <a:lnTo>
                    <a:pt x="338239" y="1498600"/>
                  </a:lnTo>
                  <a:close/>
                </a:path>
                <a:path w="2089785" h="1943100">
                  <a:moveTo>
                    <a:pt x="355676" y="1488503"/>
                  </a:moveTo>
                  <a:lnTo>
                    <a:pt x="354469" y="1492631"/>
                  </a:lnTo>
                  <a:lnTo>
                    <a:pt x="353517" y="1496834"/>
                  </a:lnTo>
                  <a:lnTo>
                    <a:pt x="354596" y="1498460"/>
                  </a:lnTo>
                  <a:lnTo>
                    <a:pt x="355511" y="1495463"/>
                  </a:lnTo>
                  <a:lnTo>
                    <a:pt x="355676" y="1488503"/>
                  </a:lnTo>
                  <a:close/>
                </a:path>
                <a:path w="2089785" h="1943100">
                  <a:moveTo>
                    <a:pt x="355739" y="1485900"/>
                  </a:moveTo>
                  <a:lnTo>
                    <a:pt x="346240" y="1485900"/>
                  </a:lnTo>
                  <a:lnTo>
                    <a:pt x="353326" y="1496542"/>
                  </a:lnTo>
                  <a:lnTo>
                    <a:pt x="354469" y="1492631"/>
                  </a:lnTo>
                  <a:lnTo>
                    <a:pt x="355714" y="1487157"/>
                  </a:lnTo>
                  <a:lnTo>
                    <a:pt x="355739" y="1485900"/>
                  </a:lnTo>
                  <a:close/>
                </a:path>
                <a:path w="2089785" h="1943100">
                  <a:moveTo>
                    <a:pt x="355879" y="1487830"/>
                  </a:moveTo>
                  <a:lnTo>
                    <a:pt x="355803" y="1486763"/>
                  </a:lnTo>
                  <a:lnTo>
                    <a:pt x="355676" y="1488503"/>
                  </a:lnTo>
                  <a:lnTo>
                    <a:pt x="355879" y="1487830"/>
                  </a:lnTo>
                  <a:close/>
                </a:path>
                <a:path w="2089785" h="1943100">
                  <a:moveTo>
                    <a:pt x="355993" y="1485900"/>
                  </a:moveTo>
                  <a:lnTo>
                    <a:pt x="355739" y="1485900"/>
                  </a:lnTo>
                  <a:lnTo>
                    <a:pt x="355803" y="1486763"/>
                  </a:lnTo>
                  <a:lnTo>
                    <a:pt x="355993" y="1485900"/>
                  </a:lnTo>
                  <a:close/>
                </a:path>
                <a:path w="2089785" h="1943100">
                  <a:moveTo>
                    <a:pt x="356412" y="1496542"/>
                  </a:moveTo>
                  <a:lnTo>
                    <a:pt x="356387" y="1495463"/>
                  </a:lnTo>
                  <a:lnTo>
                    <a:pt x="356235" y="1493113"/>
                  </a:lnTo>
                  <a:lnTo>
                    <a:pt x="355511" y="1495463"/>
                  </a:lnTo>
                  <a:lnTo>
                    <a:pt x="355447" y="1498307"/>
                  </a:lnTo>
                  <a:lnTo>
                    <a:pt x="356412" y="1496542"/>
                  </a:lnTo>
                  <a:close/>
                </a:path>
                <a:path w="2089785" h="1943100">
                  <a:moveTo>
                    <a:pt x="356819" y="1495831"/>
                  </a:moveTo>
                  <a:lnTo>
                    <a:pt x="356463" y="1496466"/>
                  </a:lnTo>
                  <a:lnTo>
                    <a:pt x="356539" y="1497622"/>
                  </a:lnTo>
                  <a:lnTo>
                    <a:pt x="356819" y="1495831"/>
                  </a:lnTo>
                  <a:close/>
                </a:path>
                <a:path w="2089785" h="1943100">
                  <a:moveTo>
                    <a:pt x="358317" y="1485900"/>
                  </a:moveTo>
                  <a:lnTo>
                    <a:pt x="356438" y="1485900"/>
                  </a:lnTo>
                  <a:lnTo>
                    <a:pt x="355879" y="1487830"/>
                  </a:lnTo>
                  <a:lnTo>
                    <a:pt x="356235" y="1493113"/>
                  </a:lnTo>
                  <a:lnTo>
                    <a:pt x="358190" y="1486725"/>
                  </a:lnTo>
                  <a:lnTo>
                    <a:pt x="358317" y="1485900"/>
                  </a:lnTo>
                  <a:close/>
                </a:path>
                <a:path w="2089785" h="1943100">
                  <a:moveTo>
                    <a:pt x="358800" y="1492224"/>
                  </a:moveTo>
                  <a:lnTo>
                    <a:pt x="358571" y="1485900"/>
                  </a:lnTo>
                  <a:lnTo>
                    <a:pt x="358444" y="1485900"/>
                  </a:lnTo>
                  <a:lnTo>
                    <a:pt x="358190" y="1486725"/>
                  </a:lnTo>
                  <a:lnTo>
                    <a:pt x="356819" y="1495831"/>
                  </a:lnTo>
                  <a:lnTo>
                    <a:pt x="358800" y="1492224"/>
                  </a:lnTo>
                  <a:close/>
                </a:path>
                <a:path w="2089785" h="1943100">
                  <a:moveTo>
                    <a:pt x="386778" y="1462290"/>
                  </a:moveTo>
                  <a:lnTo>
                    <a:pt x="386092" y="1460500"/>
                  </a:lnTo>
                  <a:lnTo>
                    <a:pt x="386626" y="1473200"/>
                  </a:lnTo>
                  <a:lnTo>
                    <a:pt x="386778" y="1462290"/>
                  </a:lnTo>
                  <a:close/>
                </a:path>
                <a:path w="2089785" h="1943100">
                  <a:moveTo>
                    <a:pt x="904455" y="1320800"/>
                  </a:moveTo>
                  <a:lnTo>
                    <a:pt x="904455" y="1320927"/>
                  </a:lnTo>
                  <a:lnTo>
                    <a:pt x="904455" y="1320800"/>
                  </a:lnTo>
                  <a:close/>
                </a:path>
                <a:path w="2089785" h="1943100">
                  <a:moveTo>
                    <a:pt x="907300" y="1330782"/>
                  </a:moveTo>
                  <a:lnTo>
                    <a:pt x="904455" y="1320927"/>
                  </a:lnTo>
                  <a:lnTo>
                    <a:pt x="904189" y="1333500"/>
                  </a:lnTo>
                  <a:lnTo>
                    <a:pt x="907059" y="1333500"/>
                  </a:lnTo>
                  <a:lnTo>
                    <a:pt x="907300" y="1330782"/>
                  </a:lnTo>
                  <a:close/>
                </a:path>
                <a:path w="2089785" h="1943100">
                  <a:moveTo>
                    <a:pt x="907605" y="1356436"/>
                  </a:moveTo>
                  <a:lnTo>
                    <a:pt x="907503" y="1353858"/>
                  </a:lnTo>
                  <a:lnTo>
                    <a:pt x="906957" y="1348587"/>
                  </a:lnTo>
                  <a:lnTo>
                    <a:pt x="906919" y="1352410"/>
                  </a:lnTo>
                  <a:lnTo>
                    <a:pt x="907605" y="1356436"/>
                  </a:lnTo>
                  <a:close/>
                </a:path>
                <a:path w="2089785" h="1943100">
                  <a:moveTo>
                    <a:pt x="909878" y="1346200"/>
                  </a:moveTo>
                  <a:lnTo>
                    <a:pt x="909307" y="1346200"/>
                  </a:lnTo>
                  <a:lnTo>
                    <a:pt x="909396" y="1348232"/>
                  </a:lnTo>
                  <a:lnTo>
                    <a:pt x="909853" y="1350962"/>
                  </a:lnTo>
                  <a:lnTo>
                    <a:pt x="909878" y="1346200"/>
                  </a:lnTo>
                  <a:close/>
                </a:path>
                <a:path w="2089785" h="1943100">
                  <a:moveTo>
                    <a:pt x="912660" y="1320800"/>
                  </a:moveTo>
                  <a:lnTo>
                    <a:pt x="912342" y="1313573"/>
                  </a:lnTo>
                  <a:lnTo>
                    <a:pt x="907237" y="1320800"/>
                  </a:lnTo>
                  <a:lnTo>
                    <a:pt x="908189" y="1320800"/>
                  </a:lnTo>
                  <a:lnTo>
                    <a:pt x="907300" y="1330782"/>
                  </a:lnTo>
                  <a:lnTo>
                    <a:pt x="908088" y="1333500"/>
                  </a:lnTo>
                  <a:lnTo>
                    <a:pt x="907834" y="1333500"/>
                  </a:lnTo>
                  <a:lnTo>
                    <a:pt x="908786" y="1344206"/>
                  </a:lnTo>
                  <a:lnTo>
                    <a:pt x="909129" y="1333500"/>
                  </a:lnTo>
                  <a:lnTo>
                    <a:pt x="909281" y="1320800"/>
                  </a:lnTo>
                  <a:lnTo>
                    <a:pt x="909485" y="1333500"/>
                  </a:lnTo>
                  <a:lnTo>
                    <a:pt x="910463" y="1333500"/>
                  </a:lnTo>
                  <a:lnTo>
                    <a:pt x="910564" y="1320800"/>
                  </a:lnTo>
                  <a:lnTo>
                    <a:pt x="912660" y="1320800"/>
                  </a:lnTo>
                  <a:close/>
                </a:path>
                <a:path w="2089785" h="1943100">
                  <a:moveTo>
                    <a:pt x="912672" y="1313103"/>
                  </a:moveTo>
                  <a:lnTo>
                    <a:pt x="912088" y="1308100"/>
                  </a:lnTo>
                  <a:lnTo>
                    <a:pt x="912342" y="1313573"/>
                  </a:lnTo>
                  <a:lnTo>
                    <a:pt x="912672" y="1313103"/>
                  </a:lnTo>
                  <a:close/>
                </a:path>
                <a:path w="2089785" h="1943100">
                  <a:moveTo>
                    <a:pt x="912749" y="1320800"/>
                  </a:moveTo>
                  <a:lnTo>
                    <a:pt x="912507" y="1325676"/>
                  </a:lnTo>
                  <a:lnTo>
                    <a:pt x="912672" y="1324546"/>
                  </a:lnTo>
                  <a:lnTo>
                    <a:pt x="912749" y="1320800"/>
                  </a:lnTo>
                  <a:close/>
                </a:path>
                <a:path w="2089785" h="1943100">
                  <a:moveTo>
                    <a:pt x="917752" y="1333500"/>
                  </a:moveTo>
                  <a:lnTo>
                    <a:pt x="917587" y="1333500"/>
                  </a:lnTo>
                  <a:lnTo>
                    <a:pt x="916990" y="1346034"/>
                  </a:lnTo>
                  <a:lnTo>
                    <a:pt x="917473" y="1344244"/>
                  </a:lnTo>
                  <a:lnTo>
                    <a:pt x="917752" y="1333500"/>
                  </a:lnTo>
                  <a:close/>
                </a:path>
                <a:path w="2089785" h="1943100">
                  <a:moveTo>
                    <a:pt x="918095" y="1341970"/>
                  </a:moveTo>
                  <a:lnTo>
                    <a:pt x="917549" y="1343990"/>
                  </a:lnTo>
                  <a:lnTo>
                    <a:pt x="917448" y="1345285"/>
                  </a:lnTo>
                  <a:lnTo>
                    <a:pt x="918044" y="1344206"/>
                  </a:lnTo>
                  <a:lnTo>
                    <a:pt x="918095" y="1341970"/>
                  </a:lnTo>
                  <a:close/>
                </a:path>
                <a:path w="2089785" h="1943100">
                  <a:moveTo>
                    <a:pt x="920407" y="1333500"/>
                  </a:moveTo>
                  <a:lnTo>
                    <a:pt x="919175" y="1333500"/>
                  </a:lnTo>
                  <a:lnTo>
                    <a:pt x="919226" y="1331976"/>
                  </a:lnTo>
                  <a:lnTo>
                    <a:pt x="918883" y="1333500"/>
                  </a:lnTo>
                  <a:lnTo>
                    <a:pt x="919289" y="1329651"/>
                  </a:lnTo>
                  <a:lnTo>
                    <a:pt x="919441" y="1324546"/>
                  </a:lnTo>
                  <a:lnTo>
                    <a:pt x="918476" y="1333500"/>
                  </a:lnTo>
                  <a:lnTo>
                    <a:pt x="917816" y="1333500"/>
                  </a:lnTo>
                  <a:lnTo>
                    <a:pt x="918095" y="1341970"/>
                  </a:lnTo>
                  <a:lnTo>
                    <a:pt x="920407" y="1333500"/>
                  </a:lnTo>
                  <a:close/>
                </a:path>
                <a:path w="2089785" h="1943100">
                  <a:moveTo>
                    <a:pt x="921461" y="1325283"/>
                  </a:moveTo>
                  <a:lnTo>
                    <a:pt x="920737" y="1333500"/>
                  </a:lnTo>
                  <a:lnTo>
                    <a:pt x="921016" y="1333500"/>
                  </a:lnTo>
                  <a:lnTo>
                    <a:pt x="921461" y="1325283"/>
                  </a:lnTo>
                  <a:close/>
                </a:path>
                <a:path w="2089785" h="1943100">
                  <a:moveTo>
                    <a:pt x="921702" y="1320800"/>
                  </a:moveTo>
                  <a:lnTo>
                    <a:pt x="920229" y="1320800"/>
                  </a:lnTo>
                  <a:lnTo>
                    <a:pt x="919289" y="1329651"/>
                  </a:lnTo>
                  <a:lnTo>
                    <a:pt x="919226" y="1331976"/>
                  </a:lnTo>
                  <a:lnTo>
                    <a:pt x="921702" y="1320800"/>
                  </a:lnTo>
                  <a:close/>
                </a:path>
                <a:path w="2089785" h="1943100">
                  <a:moveTo>
                    <a:pt x="921854" y="1320800"/>
                  </a:moveTo>
                  <a:lnTo>
                    <a:pt x="921702" y="1320800"/>
                  </a:lnTo>
                  <a:lnTo>
                    <a:pt x="921461" y="1325283"/>
                  </a:lnTo>
                  <a:lnTo>
                    <a:pt x="921854" y="1320800"/>
                  </a:lnTo>
                  <a:close/>
                </a:path>
                <a:path w="2089785" h="1943100">
                  <a:moveTo>
                    <a:pt x="922477" y="1308100"/>
                  </a:moveTo>
                  <a:lnTo>
                    <a:pt x="920318" y="1308100"/>
                  </a:lnTo>
                  <a:lnTo>
                    <a:pt x="922388" y="1302550"/>
                  </a:lnTo>
                  <a:lnTo>
                    <a:pt x="922007" y="1295400"/>
                  </a:lnTo>
                  <a:lnTo>
                    <a:pt x="919886" y="1295400"/>
                  </a:lnTo>
                  <a:lnTo>
                    <a:pt x="919861" y="1295666"/>
                  </a:lnTo>
                  <a:lnTo>
                    <a:pt x="919861" y="1308100"/>
                  </a:lnTo>
                  <a:lnTo>
                    <a:pt x="919607" y="1320800"/>
                  </a:lnTo>
                  <a:lnTo>
                    <a:pt x="919060" y="1308100"/>
                  </a:lnTo>
                  <a:lnTo>
                    <a:pt x="919861" y="1308100"/>
                  </a:lnTo>
                  <a:lnTo>
                    <a:pt x="919861" y="1295666"/>
                  </a:lnTo>
                  <a:lnTo>
                    <a:pt x="918654" y="1308100"/>
                  </a:lnTo>
                  <a:lnTo>
                    <a:pt x="918502" y="1308100"/>
                  </a:lnTo>
                  <a:lnTo>
                    <a:pt x="917968" y="1320800"/>
                  </a:lnTo>
                  <a:lnTo>
                    <a:pt x="919556" y="1320800"/>
                  </a:lnTo>
                  <a:lnTo>
                    <a:pt x="919441" y="1324546"/>
                  </a:lnTo>
                  <a:lnTo>
                    <a:pt x="919848" y="1320800"/>
                  </a:lnTo>
                  <a:lnTo>
                    <a:pt x="920191" y="1320800"/>
                  </a:lnTo>
                  <a:lnTo>
                    <a:pt x="922477" y="1308100"/>
                  </a:lnTo>
                  <a:close/>
                </a:path>
                <a:path w="2089785" h="1943100">
                  <a:moveTo>
                    <a:pt x="922807" y="1301394"/>
                  </a:moveTo>
                  <a:lnTo>
                    <a:pt x="922388" y="1302550"/>
                  </a:lnTo>
                  <a:lnTo>
                    <a:pt x="922667" y="1308100"/>
                  </a:lnTo>
                  <a:lnTo>
                    <a:pt x="922807" y="1301394"/>
                  </a:lnTo>
                  <a:close/>
                </a:path>
                <a:path w="2089785" h="1943100">
                  <a:moveTo>
                    <a:pt x="928433" y="1282700"/>
                  </a:moveTo>
                  <a:lnTo>
                    <a:pt x="928116" y="1282700"/>
                  </a:lnTo>
                  <a:lnTo>
                    <a:pt x="928090" y="1283893"/>
                  </a:lnTo>
                  <a:lnTo>
                    <a:pt x="928433" y="1282700"/>
                  </a:lnTo>
                  <a:close/>
                </a:path>
                <a:path w="2089785" h="1943100">
                  <a:moveTo>
                    <a:pt x="930275" y="1284732"/>
                  </a:moveTo>
                  <a:lnTo>
                    <a:pt x="930135" y="1282700"/>
                  </a:lnTo>
                  <a:lnTo>
                    <a:pt x="929474" y="1282700"/>
                  </a:lnTo>
                  <a:lnTo>
                    <a:pt x="930275" y="1284732"/>
                  </a:lnTo>
                  <a:close/>
                </a:path>
                <a:path w="2089785" h="1943100">
                  <a:moveTo>
                    <a:pt x="931430" y="1287665"/>
                  </a:moveTo>
                  <a:lnTo>
                    <a:pt x="930275" y="1284732"/>
                  </a:lnTo>
                  <a:lnTo>
                    <a:pt x="930973" y="1295400"/>
                  </a:lnTo>
                  <a:lnTo>
                    <a:pt x="931430" y="1287665"/>
                  </a:lnTo>
                  <a:close/>
                </a:path>
                <a:path w="2089785" h="1943100">
                  <a:moveTo>
                    <a:pt x="937412" y="1274114"/>
                  </a:moveTo>
                  <a:lnTo>
                    <a:pt x="937044" y="1270000"/>
                  </a:lnTo>
                  <a:lnTo>
                    <a:pt x="936294" y="1270000"/>
                  </a:lnTo>
                  <a:lnTo>
                    <a:pt x="937412" y="1274114"/>
                  </a:lnTo>
                  <a:close/>
                </a:path>
                <a:path w="2089785" h="1943100">
                  <a:moveTo>
                    <a:pt x="942086" y="1270000"/>
                  </a:moveTo>
                  <a:lnTo>
                    <a:pt x="940257" y="1282700"/>
                  </a:lnTo>
                  <a:lnTo>
                    <a:pt x="941997" y="1270838"/>
                  </a:lnTo>
                  <a:lnTo>
                    <a:pt x="942086" y="1270000"/>
                  </a:lnTo>
                  <a:close/>
                </a:path>
                <a:path w="2089785" h="1943100">
                  <a:moveTo>
                    <a:pt x="945400" y="1270000"/>
                  </a:moveTo>
                  <a:lnTo>
                    <a:pt x="944079" y="1270000"/>
                  </a:lnTo>
                  <a:lnTo>
                    <a:pt x="944156" y="1277073"/>
                  </a:lnTo>
                  <a:lnTo>
                    <a:pt x="944765" y="1282319"/>
                  </a:lnTo>
                  <a:lnTo>
                    <a:pt x="945400" y="1270000"/>
                  </a:lnTo>
                  <a:close/>
                </a:path>
                <a:path w="2089785" h="1943100">
                  <a:moveTo>
                    <a:pt x="947534" y="1270838"/>
                  </a:moveTo>
                  <a:lnTo>
                    <a:pt x="946899" y="1270000"/>
                  </a:lnTo>
                  <a:lnTo>
                    <a:pt x="946531" y="1270000"/>
                  </a:lnTo>
                  <a:lnTo>
                    <a:pt x="947000" y="1273365"/>
                  </a:lnTo>
                  <a:lnTo>
                    <a:pt x="947534" y="1270838"/>
                  </a:lnTo>
                  <a:close/>
                </a:path>
                <a:path w="2089785" h="1943100">
                  <a:moveTo>
                    <a:pt x="948118" y="1271612"/>
                  </a:moveTo>
                  <a:lnTo>
                    <a:pt x="948055" y="1270000"/>
                  </a:lnTo>
                  <a:lnTo>
                    <a:pt x="947712" y="1270000"/>
                  </a:lnTo>
                  <a:lnTo>
                    <a:pt x="947534" y="1270838"/>
                  </a:lnTo>
                  <a:lnTo>
                    <a:pt x="948118" y="1271612"/>
                  </a:lnTo>
                  <a:close/>
                </a:path>
                <a:path w="2089785" h="1943100">
                  <a:moveTo>
                    <a:pt x="951890" y="1270000"/>
                  </a:moveTo>
                  <a:lnTo>
                    <a:pt x="949858" y="1270000"/>
                  </a:lnTo>
                  <a:lnTo>
                    <a:pt x="949845" y="1273873"/>
                  </a:lnTo>
                  <a:lnTo>
                    <a:pt x="951001" y="1275397"/>
                  </a:lnTo>
                  <a:lnTo>
                    <a:pt x="951890" y="1270000"/>
                  </a:lnTo>
                  <a:close/>
                </a:path>
                <a:path w="2089785" h="1943100">
                  <a:moveTo>
                    <a:pt x="955535" y="1270000"/>
                  </a:moveTo>
                  <a:lnTo>
                    <a:pt x="952042" y="1270000"/>
                  </a:lnTo>
                  <a:lnTo>
                    <a:pt x="952868" y="1277848"/>
                  </a:lnTo>
                  <a:lnTo>
                    <a:pt x="954201" y="1279601"/>
                  </a:lnTo>
                  <a:lnTo>
                    <a:pt x="954887" y="1278623"/>
                  </a:lnTo>
                  <a:lnTo>
                    <a:pt x="955535" y="1270000"/>
                  </a:lnTo>
                  <a:close/>
                </a:path>
                <a:path w="2089785" h="1943100">
                  <a:moveTo>
                    <a:pt x="956106" y="1282115"/>
                  </a:moveTo>
                  <a:lnTo>
                    <a:pt x="956005" y="1277073"/>
                  </a:lnTo>
                  <a:lnTo>
                    <a:pt x="954887" y="1278623"/>
                  </a:lnTo>
                  <a:lnTo>
                    <a:pt x="954760" y="1280337"/>
                  </a:lnTo>
                  <a:lnTo>
                    <a:pt x="956106" y="1282115"/>
                  </a:lnTo>
                  <a:close/>
                </a:path>
                <a:path w="2089785" h="1943100">
                  <a:moveTo>
                    <a:pt x="960513" y="1257300"/>
                  </a:moveTo>
                  <a:lnTo>
                    <a:pt x="958392" y="1257300"/>
                  </a:lnTo>
                  <a:lnTo>
                    <a:pt x="955598" y="1270000"/>
                  </a:lnTo>
                  <a:lnTo>
                    <a:pt x="955840" y="1270000"/>
                  </a:lnTo>
                  <a:lnTo>
                    <a:pt x="956005" y="1277073"/>
                  </a:lnTo>
                  <a:lnTo>
                    <a:pt x="957783" y="1274584"/>
                  </a:lnTo>
                  <a:lnTo>
                    <a:pt x="958710" y="1270000"/>
                  </a:lnTo>
                  <a:lnTo>
                    <a:pt x="960094" y="1270000"/>
                  </a:lnTo>
                  <a:lnTo>
                    <a:pt x="960513" y="1257300"/>
                  </a:lnTo>
                  <a:close/>
                </a:path>
                <a:path w="2089785" h="1943100">
                  <a:moveTo>
                    <a:pt x="962304" y="1259763"/>
                  </a:moveTo>
                  <a:lnTo>
                    <a:pt x="962075" y="1257300"/>
                  </a:lnTo>
                  <a:lnTo>
                    <a:pt x="961771" y="1257300"/>
                  </a:lnTo>
                  <a:lnTo>
                    <a:pt x="962304" y="1259763"/>
                  </a:lnTo>
                  <a:close/>
                </a:path>
                <a:path w="2089785" h="1943100">
                  <a:moveTo>
                    <a:pt x="990244" y="482600"/>
                  </a:moveTo>
                  <a:lnTo>
                    <a:pt x="988555" y="480745"/>
                  </a:lnTo>
                  <a:lnTo>
                    <a:pt x="988644" y="482600"/>
                  </a:lnTo>
                  <a:lnTo>
                    <a:pt x="990244" y="482600"/>
                  </a:lnTo>
                  <a:close/>
                </a:path>
                <a:path w="2089785" h="1943100">
                  <a:moveTo>
                    <a:pt x="1002220" y="495300"/>
                  </a:moveTo>
                  <a:lnTo>
                    <a:pt x="1002157" y="492086"/>
                  </a:lnTo>
                  <a:lnTo>
                    <a:pt x="1001471" y="484670"/>
                  </a:lnTo>
                  <a:lnTo>
                    <a:pt x="1001598" y="495300"/>
                  </a:lnTo>
                  <a:lnTo>
                    <a:pt x="1002220" y="495300"/>
                  </a:lnTo>
                  <a:close/>
                </a:path>
                <a:path w="2089785" h="1943100">
                  <a:moveTo>
                    <a:pt x="1009294" y="482815"/>
                  </a:moveTo>
                  <a:lnTo>
                    <a:pt x="1006868" y="495300"/>
                  </a:lnTo>
                  <a:lnTo>
                    <a:pt x="1009040" y="495300"/>
                  </a:lnTo>
                  <a:lnTo>
                    <a:pt x="1009294" y="482815"/>
                  </a:lnTo>
                  <a:close/>
                </a:path>
                <a:path w="2089785" h="1943100">
                  <a:moveTo>
                    <a:pt x="1306017" y="25400"/>
                  </a:moveTo>
                  <a:lnTo>
                    <a:pt x="1304036" y="25400"/>
                  </a:lnTo>
                  <a:lnTo>
                    <a:pt x="1304213" y="26428"/>
                  </a:lnTo>
                  <a:lnTo>
                    <a:pt x="1306017" y="29552"/>
                  </a:lnTo>
                  <a:lnTo>
                    <a:pt x="1306017" y="25400"/>
                  </a:lnTo>
                  <a:close/>
                </a:path>
                <a:path w="2089785" h="1943100">
                  <a:moveTo>
                    <a:pt x="1308671" y="34163"/>
                  </a:moveTo>
                  <a:lnTo>
                    <a:pt x="1308506" y="25400"/>
                  </a:lnTo>
                  <a:lnTo>
                    <a:pt x="1306017" y="25400"/>
                  </a:lnTo>
                  <a:lnTo>
                    <a:pt x="1307452" y="32029"/>
                  </a:lnTo>
                  <a:lnTo>
                    <a:pt x="1308671" y="34163"/>
                  </a:lnTo>
                  <a:close/>
                </a:path>
                <a:path w="2089785" h="1943100">
                  <a:moveTo>
                    <a:pt x="1310208" y="25400"/>
                  </a:moveTo>
                  <a:lnTo>
                    <a:pt x="1309077" y="25400"/>
                  </a:lnTo>
                  <a:lnTo>
                    <a:pt x="1310157" y="29502"/>
                  </a:lnTo>
                  <a:lnTo>
                    <a:pt x="1310208" y="25400"/>
                  </a:lnTo>
                  <a:close/>
                </a:path>
                <a:path w="2089785" h="1943100">
                  <a:moveTo>
                    <a:pt x="1310259" y="36906"/>
                  </a:moveTo>
                  <a:lnTo>
                    <a:pt x="1310157" y="29502"/>
                  </a:lnTo>
                  <a:lnTo>
                    <a:pt x="1310055" y="36550"/>
                  </a:lnTo>
                  <a:lnTo>
                    <a:pt x="1310259" y="36906"/>
                  </a:lnTo>
                  <a:close/>
                </a:path>
                <a:path w="2089785" h="1943100">
                  <a:moveTo>
                    <a:pt x="1327277" y="38912"/>
                  </a:moveTo>
                  <a:lnTo>
                    <a:pt x="1327086" y="38100"/>
                  </a:lnTo>
                  <a:lnTo>
                    <a:pt x="1325079" y="38100"/>
                  </a:lnTo>
                  <a:lnTo>
                    <a:pt x="1325016" y="44361"/>
                  </a:lnTo>
                  <a:lnTo>
                    <a:pt x="1327277" y="38912"/>
                  </a:lnTo>
                  <a:close/>
                </a:path>
                <a:path w="2089785" h="1943100">
                  <a:moveTo>
                    <a:pt x="1328356" y="38100"/>
                  </a:moveTo>
                  <a:lnTo>
                    <a:pt x="1327607" y="38100"/>
                  </a:lnTo>
                  <a:lnTo>
                    <a:pt x="1327277" y="38912"/>
                  </a:lnTo>
                  <a:lnTo>
                    <a:pt x="1328102" y="42621"/>
                  </a:lnTo>
                  <a:lnTo>
                    <a:pt x="1328356" y="38100"/>
                  </a:lnTo>
                  <a:close/>
                </a:path>
                <a:path w="2089785" h="1943100">
                  <a:moveTo>
                    <a:pt x="1342745" y="48514"/>
                  </a:moveTo>
                  <a:lnTo>
                    <a:pt x="1342148" y="38100"/>
                  </a:lnTo>
                  <a:lnTo>
                    <a:pt x="1341107" y="38100"/>
                  </a:lnTo>
                  <a:lnTo>
                    <a:pt x="1342745" y="48514"/>
                  </a:lnTo>
                  <a:close/>
                </a:path>
                <a:path w="2089785" h="1943100">
                  <a:moveTo>
                    <a:pt x="1344701" y="59677"/>
                  </a:moveTo>
                  <a:lnTo>
                    <a:pt x="1344129" y="62166"/>
                  </a:lnTo>
                  <a:lnTo>
                    <a:pt x="1344129" y="62382"/>
                  </a:lnTo>
                  <a:lnTo>
                    <a:pt x="1344625" y="60591"/>
                  </a:lnTo>
                  <a:lnTo>
                    <a:pt x="1344701" y="59677"/>
                  </a:lnTo>
                  <a:close/>
                </a:path>
                <a:path w="2089785" h="1943100">
                  <a:moveTo>
                    <a:pt x="1346758" y="50800"/>
                  </a:moveTo>
                  <a:lnTo>
                    <a:pt x="1344168" y="50800"/>
                  </a:lnTo>
                  <a:lnTo>
                    <a:pt x="1344701" y="59677"/>
                  </a:lnTo>
                  <a:lnTo>
                    <a:pt x="1346758" y="50800"/>
                  </a:lnTo>
                  <a:close/>
                </a:path>
                <a:path w="2089785" h="1943100">
                  <a:moveTo>
                    <a:pt x="1353616" y="50800"/>
                  </a:moveTo>
                  <a:lnTo>
                    <a:pt x="1352715" y="50800"/>
                  </a:lnTo>
                  <a:lnTo>
                    <a:pt x="1352791" y="58318"/>
                  </a:lnTo>
                  <a:lnTo>
                    <a:pt x="1353616" y="50800"/>
                  </a:lnTo>
                  <a:close/>
                </a:path>
                <a:path w="2089785" h="1943100">
                  <a:moveTo>
                    <a:pt x="1356360" y="50800"/>
                  </a:moveTo>
                  <a:lnTo>
                    <a:pt x="1354785" y="50800"/>
                  </a:lnTo>
                  <a:lnTo>
                    <a:pt x="1354785" y="51511"/>
                  </a:lnTo>
                  <a:lnTo>
                    <a:pt x="1355420" y="60591"/>
                  </a:lnTo>
                  <a:lnTo>
                    <a:pt x="1356360" y="50800"/>
                  </a:lnTo>
                  <a:close/>
                </a:path>
                <a:path w="2089785" h="1943100">
                  <a:moveTo>
                    <a:pt x="1357490" y="50800"/>
                  </a:moveTo>
                  <a:lnTo>
                    <a:pt x="1356360" y="50800"/>
                  </a:lnTo>
                  <a:lnTo>
                    <a:pt x="1355712" y="62953"/>
                  </a:lnTo>
                  <a:lnTo>
                    <a:pt x="1357490" y="50800"/>
                  </a:lnTo>
                  <a:close/>
                </a:path>
                <a:path w="2089785" h="1943100">
                  <a:moveTo>
                    <a:pt x="1363662" y="71399"/>
                  </a:moveTo>
                  <a:lnTo>
                    <a:pt x="1363091" y="73444"/>
                  </a:lnTo>
                  <a:lnTo>
                    <a:pt x="1363027" y="74523"/>
                  </a:lnTo>
                  <a:lnTo>
                    <a:pt x="1363472" y="73444"/>
                  </a:lnTo>
                  <a:lnTo>
                    <a:pt x="1363662" y="71399"/>
                  </a:lnTo>
                  <a:close/>
                </a:path>
                <a:path w="2089785" h="1943100">
                  <a:moveTo>
                    <a:pt x="1365834" y="63500"/>
                  </a:moveTo>
                  <a:lnTo>
                    <a:pt x="1364373" y="63500"/>
                  </a:lnTo>
                  <a:lnTo>
                    <a:pt x="1363662" y="71399"/>
                  </a:lnTo>
                  <a:lnTo>
                    <a:pt x="1365834" y="63500"/>
                  </a:lnTo>
                  <a:close/>
                </a:path>
                <a:path w="2089785" h="1943100">
                  <a:moveTo>
                    <a:pt x="1369199" y="63500"/>
                  </a:moveTo>
                  <a:lnTo>
                    <a:pt x="1367574" y="63500"/>
                  </a:lnTo>
                  <a:lnTo>
                    <a:pt x="1367358" y="64046"/>
                  </a:lnTo>
                  <a:lnTo>
                    <a:pt x="1368183" y="76200"/>
                  </a:lnTo>
                  <a:lnTo>
                    <a:pt x="1369199" y="63500"/>
                  </a:lnTo>
                  <a:close/>
                </a:path>
                <a:path w="2089785" h="1943100">
                  <a:moveTo>
                    <a:pt x="1370660" y="63500"/>
                  </a:moveTo>
                  <a:lnTo>
                    <a:pt x="1369199" y="63500"/>
                  </a:lnTo>
                  <a:lnTo>
                    <a:pt x="1369098" y="73596"/>
                  </a:lnTo>
                  <a:lnTo>
                    <a:pt x="1370622" y="64693"/>
                  </a:lnTo>
                  <a:lnTo>
                    <a:pt x="1370660" y="63500"/>
                  </a:lnTo>
                  <a:close/>
                </a:path>
                <a:path w="2089785" h="1943100">
                  <a:moveTo>
                    <a:pt x="1370825" y="63500"/>
                  </a:moveTo>
                  <a:lnTo>
                    <a:pt x="1370660" y="63500"/>
                  </a:lnTo>
                  <a:lnTo>
                    <a:pt x="1370736" y="64046"/>
                  </a:lnTo>
                  <a:lnTo>
                    <a:pt x="1370825" y="63500"/>
                  </a:lnTo>
                  <a:close/>
                </a:path>
                <a:path w="2089785" h="1943100">
                  <a:moveTo>
                    <a:pt x="1392313" y="76200"/>
                  </a:moveTo>
                  <a:lnTo>
                    <a:pt x="1392288" y="76936"/>
                  </a:lnTo>
                  <a:lnTo>
                    <a:pt x="1392313" y="76200"/>
                  </a:lnTo>
                  <a:close/>
                </a:path>
                <a:path w="2089785" h="1943100">
                  <a:moveTo>
                    <a:pt x="1401343" y="88900"/>
                  </a:moveTo>
                  <a:lnTo>
                    <a:pt x="1399806" y="88900"/>
                  </a:lnTo>
                  <a:lnTo>
                    <a:pt x="1400175" y="101600"/>
                  </a:lnTo>
                  <a:lnTo>
                    <a:pt x="1401343" y="88900"/>
                  </a:lnTo>
                  <a:close/>
                </a:path>
                <a:path w="2089785" h="1943100">
                  <a:moveTo>
                    <a:pt x="1417497" y="101600"/>
                  </a:moveTo>
                  <a:close/>
                </a:path>
                <a:path w="2089785" h="1943100">
                  <a:moveTo>
                    <a:pt x="1417535" y="101866"/>
                  </a:moveTo>
                  <a:lnTo>
                    <a:pt x="1415503" y="114300"/>
                  </a:lnTo>
                  <a:lnTo>
                    <a:pt x="1417485" y="102527"/>
                  </a:lnTo>
                  <a:lnTo>
                    <a:pt x="1417535" y="101866"/>
                  </a:lnTo>
                  <a:close/>
                </a:path>
                <a:path w="2089785" h="1943100">
                  <a:moveTo>
                    <a:pt x="1417574" y="101600"/>
                  </a:moveTo>
                  <a:lnTo>
                    <a:pt x="1417535" y="101866"/>
                  </a:lnTo>
                  <a:lnTo>
                    <a:pt x="1417574" y="101600"/>
                  </a:lnTo>
                  <a:close/>
                </a:path>
                <a:path w="2089785" h="1943100">
                  <a:moveTo>
                    <a:pt x="1417624" y="101701"/>
                  </a:moveTo>
                  <a:close/>
                </a:path>
                <a:path w="2089785" h="1943100">
                  <a:moveTo>
                    <a:pt x="1417764" y="101600"/>
                  </a:moveTo>
                  <a:lnTo>
                    <a:pt x="1417637" y="101600"/>
                  </a:lnTo>
                  <a:lnTo>
                    <a:pt x="1417739" y="101765"/>
                  </a:lnTo>
                  <a:lnTo>
                    <a:pt x="1417764" y="101600"/>
                  </a:lnTo>
                  <a:close/>
                </a:path>
                <a:path w="2089785" h="1943100">
                  <a:moveTo>
                    <a:pt x="1418374" y="103327"/>
                  </a:moveTo>
                  <a:lnTo>
                    <a:pt x="1418348" y="102527"/>
                  </a:lnTo>
                  <a:lnTo>
                    <a:pt x="1417739" y="101765"/>
                  </a:lnTo>
                  <a:lnTo>
                    <a:pt x="1417764" y="102019"/>
                  </a:lnTo>
                  <a:lnTo>
                    <a:pt x="1418374" y="103327"/>
                  </a:lnTo>
                  <a:close/>
                </a:path>
                <a:path w="2089785" h="1943100">
                  <a:moveTo>
                    <a:pt x="1419517" y="101600"/>
                  </a:moveTo>
                  <a:lnTo>
                    <a:pt x="1418297" y="101600"/>
                  </a:lnTo>
                  <a:lnTo>
                    <a:pt x="1418348" y="102527"/>
                  </a:lnTo>
                  <a:lnTo>
                    <a:pt x="1419428" y="103911"/>
                  </a:lnTo>
                  <a:lnTo>
                    <a:pt x="1419517" y="101600"/>
                  </a:lnTo>
                  <a:close/>
                </a:path>
                <a:path w="2089785" h="1943100">
                  <a:moveTo>
                    <a:pt x="1420495" y="107861"/>
                  </a:moveTo>
                  <a:lnTo>
                    <a:pt x="1420406" y="105156"/>
                  </a:lnTo>
                  <a:lnTo>
                    <a:pt x="1419428" y="103911"/>
                  </a:lnTo>
                  <a:lnTo>
                    <a:pt x="1419364" y="105448"/>
                  </a:lnTo>
                  <a:lnTo>
                    <a:pt x="1420495" y="107861"/>
                  </a:lnTo>
                  <a:close/>
                </a:path>
                <a:path w="2089785" h="1943100">
                  <a:moveTo>
                    <a:pt x="1421866" y="107022"/>
                  </a:moveTo>
                  <a:lnTo>
                    <a:pt x="1420291" y="101600"/>
                  </a:lnTo>
                  <a:lnTo>
                    <a:pt x="1420406" y="105156"/>
                  </a:lnTo>
                  <a:lnTo>
                    <a:pt x="1421866" y="107022"/>
                  </a:lnTo>
                  <a:close/>
                </a:path>
                <a:path w="2089785" h="1943100">
                  <a:moveTo>
                    <a:pt x="1422869" y="108292"/>
                  </a:moveTo>
                  <a:lnTo>
                    <a:pt x="1421866" y="107022"/>
                  </a:lnTo>
                  <a:lnTo>
                    <a:pt x="1422755" y="110109"/>
                  </a:lnTo>
                  <a:lnTo>
                    <a:pt x="1422869" y="108292"/>
                  </a:lnTo>
                  <a:close/>
                </a:path>
                <a:path w="2089785" h="1943100">
                  <a:moveTo>
                    <a:pt x="1423797" y="109486"/>
                  </a:moveTo>
                  <a:lnTo>
                    <a:pt x="1423250" y="101600"/>
                  </a:lnTo>
                  <a:lnTo>
                    <a:pt x="1423047" y="105156"/>
                  </a:lnTo>
                  <a:lnTo>
                    <a:pt x="1422971" y="108432"/>
                  </a:lnTo>
                  <a:lnTo>
                    <a:pt x="1423797" y="109486"/>
                  </a:lnTo>
                  <a:close/>
                </a:path>
                <a:path w="2089785" h="1943100">
                  <a:moveTo>
                    <a:pt x="1424228" y="110032"/>
                  </a:moveTo>
                  <a:lnTo>
                    <a:pt x="1423797" y="109486"/>
                  </a:lnTo>
                  <a:lnTo>
                    <a:pt x="1423987" y="112306"/>
                  </a:lnTo>
                  <a:lnTo>
                    <a:pt x="1424228" y="110032"/>
                  </a:lnTo>
                  <a:close/>
                </a:path>
                <a:path w="2089785" h="1943100">
                  <a:moveTo>
                    <a:pt x="1425092" y="101600"/>
                  </a:moveTo>
                  <a:lnTo>
                    <a:pt x="1424406" y="108292"/>
                  </a:lnTo>
                  <a:lnTo>
                    <a:pt x="1424279" y="110109"/>
                  </a:lnTo>
                  <a:lnTo>
                    <a:pt x="1424838" y="110807"/>
                  </a:lnTo>
                  <a:lnTo>
                    <a:pt x="1425092" y="101600"/>
                  </a:lnTo>
                  <a:close/>
                </a:path>
                <a:path w="2089785" h="1943100">
                  <a:moveTo>
                    <a:pt x="1428750" y="101600"/>
                  </a:moveTo>
                  <a:lnTo>
                    <a:pt x="1428610" y="104203"/>
                  </a:lnTo>
                  <a:lnTo>
                    <a:pt x="1428750" y="101600"/>
                  </a:lnTo>
                  <a:close/>
                </a:path>
                <a:path w="2089785" h="1943100">
                  <a:moveTo>
                    <a:pt x="1442745" y="114300"/>
                  </a:moveTo>
                  <a:lnTo>
                    <a:pt x="1439799" y="114300"/>
                  </a:lnTo>
                  <a:lnTo>
                    <a:pt x="1442059" y="119367"/>
                  </a:lnTo>
                  <a:lnTo>
                    <a:pt x="1442745" y="114300"/>
                  </a:lnTo>
                  <a:close/>
                </a:path>
                <a:path w="2089785" h="1943100">
                  <a:moveTo>
                    <a:pt x="1446098" y="114300"/>
                  </a:moveTo>
                  <a:lnTo>
                    <a:pt x="1444739" y="114300"/>
                  </a:lnTo>
                  <a:lnTo>
                    <a:pt x="1445882" y="118592"/>
                  </a:lnTo>
                  <a:lnTo>
                    <a:pt x="1446098" y="114300"/>
                  </a:lnTo>
                  <a:close/>
                </a:path>
                <a:path w="2089785" h="1943100">
                  <a:moveTo>
                    <a:pt x="1449476" y="121716"/>
                  </a:moveTo>
                  <a:lnTo>
                    <a:pt x="1449451" y="114300"/>
                  </a:lnTo>
                  <a:lnTo>
                    <a:pt x="1449197" y="122859"/>
                  </a:lnTo>
                  <a:lnTo>
                    <a:pt x="1449476" y="121716"/>
                  </a:lnTo>
                  <a:close/>
                </a:path>
                <a:path w="2089785" h="1943100">
                  <a:moveTo>
                    <a:pt x="1450251" y="114300"/>
                  </a:moveTo>
                  <a:lnTo>
                    <a:pt x="1450251" y="114427"/>
                  </a:lnTo>
                  <a:lnTo>
                    <a:pt x="1450251" y="114300"/>
                  </a:lnTo>
                  <a:close/>
                </a:path>
                <a:path w="2089785" h="1943100">
                  <a:moveTo>
                    <a:pt x="1450911" y="115798"/>
                  </a:moveTo>
                  <a:lnTo>
                    <a:pt x="1450251" y="114427"/>
                  </a:lnTo>
                  <a:lnTo>
                    <a:pt x="1449984" y="119595"/>
                  </a:lnTo>
                  <a:lnTo>
                    <a:pt x="1450911" y="115798"/>
                  </a:lnTo>
                  <a:close/>
                </a:path>
                <a:path w="2089785" h="1943100">
                  <a:moveTo>
                    <a:pt x="1451267" y="114300"/>
                  </a:moveTo>
                  <a:lnTo>
                    <a:pt x="1450746" y="114300"/>
                  </a:lnTo>
                  <a:lnTo>
                    <a:pt x="1451114" y="114935"/>
                  </a:lnTo>
                  <a:lnTo>
                    <a:pt x="1451267" y="114300"/>
                  </a:lnTo>
                  <a:close/>
                </a:path>
                <a:path w="2089785" h="1943100">
                  <a:moveTo>
                    <a:pt x="1456537" y="124167"/>
                  </a:moveTo>
                  <a:lnTo>
                    <a:pt x="1451114" y="114935"/>
                  </a:lnTo>
                  <a:lnTo>
                    <a:pt x="1450911" y="115798"/>
                  </a:lnTo>
                  <a:lnTo>
                    <a:pt x="1455762" y="125984"/>
                  </a:lnTo>
                  <a:lnTo>
                    <a:pt x="1456537" y="124167"/>
                  </a:lnTo>
                  <a:close/>
                </a:path>
                <a:path w="2089785" h="1943100">
                  <a:moveTo>
                    <a:pt x="1465643" y="127000"/>
                  </a:moveTo>
                  <a:lnTo>
                    <a:pt x="1465300" y="127000"/>
                  </a:lnTo>
                  <a:lnTo>
                    <a:pt x="1465529" y="129400"/>
                  </a:lnTo>
                  <a:lnTo>
                    <a:pt x="1465643" y="127000"/>
                  </a:lnTo>
                  <a:close/>
                </a:path>
                <a:path w="2089785" h="1943100">
                  <a:moveTo>
                    <a:pt x="1468742" y="128816"/>
                  </a:moveTo>
                  <a:lnTo>
                    <a:pt x="1468539" y="127000"/>
                  </a:lnTo>
                  <a:lnTo>
                    <a:pt x="1468501" y="128270"/>
                  </a:lnTo>
                  <a:lnTo>
                    <a:pt x="1468742" y="128816"/>
                  </a:lnTo>
                  <a:close/>
                </a:path>
                <a:path w="2089785" h="1943100">
                  <a:moveTo>
                    <a:pt x="1468983" y="131051"/>
                  </a:moveTo>
                  <a:lnTo>
                    <a:pt x="1468818" y="129565"/>
                  </a:lnTo>
                  <a:lnTo>
                    <a:pt x="1468691" y="134975"/>
                  </a:lnTo>
                  <a:lnTo>
                    <a:pt x="1468983" y="131051"/>
                  </a:lnTo>
                  <a:close/>
                </a:path>
                <a:path w="2089785" h="1943100">
                  <a:moveTo>
                    <a:pt x="1469275" y="101600"/>
                  </a:moveTo>
                  <a:lnTo>
                    <a:pt x="1468996" y="101600"/>
                  </a:lnTo>
                  <a:lnTo>
                    <a:pt x="1468729" y="102336"/>
                  </a:lnTo>
                  <a:lnTo>
                    <a:pt x="1469275" y="101600"/>
                  </a:lnTo>
                  <a:close/>
                </a:path>
                <a:path w="2089785" h="1943100">
                  <a:moveTo>
                    <a:pt x="1469288" y="127000"/>
                  </a:moveTo>
                  <a:lnTo>
                    <a:pt x="1468882" y="127000"/>
                  </a:lnTo>
                  <a:lnTo>
                    <a:pt x="1468831" y="129044"/>
                  </a:lnTo>
                  <a:lnTo>
                    <a:pt x="1469097" y="129641"/>
                  </a:lnTo>
                  <a:lnTo>
                    <a:pt x="1469288" y="127000"/>
                  </a:lnTo>
                  <a:close/>
                </a:path>
                <a:path w="2089785" h="1943100">
                  <a:moveTo>
                    <a:pt x="1479080" y="141414"/>
                  </a:moveTo>
                  <a:lnTo>
                    <a:pt x="1478927" y="139700"/>
                  </a:lnTo>
                  <a:lnTo>
                    <a:pt x="1478762" y="142214"/>
                  </a:lnTo>
                  <a:lnTo>
                    <a:pt x="1479080" y="141414"/>
                  </a:lnTo>
                  <a:close/>
                </a:path>
                <a:path w="2089785" h="1943100">
                  <a:moveTo>
                    <a:pt x="1479740" y="139700"/>
                  </a:moveTo>
                  <a:lnTo>
                    <a:pt x="1479080" y="141414"/>
                  </a:lnTo>
                  <a:lnTo>
                    <a:pt x="1479562" y="147154"/>
                  </a:lnTo>
                  <a:lnTo>
                    <a:pt x="1479740" y="139700"/>
                  </a:lnTo>
                  <a:close/>
                </a:path>
                <a:path w="2089785" h="1943100">
                  <a:moveTo>
                    <a:pt x="1482534" y="139700"/>
                  </a:moveTo>
                  <a:lnTo>
                    <a:pt x="1479753" y="139700"/>
                  </a:lnTo>
                  <a:lnTo>
                    <a:pt x="1481112" y="148818"/>
                  </a:lnTo>
                  <a:lnTo>
                    <a:pt x="1482534" y="139700"/>
                  </a:lnTo>
                  <a:close/>
                </a:path>
                <a:path w="2089785" h="1943100">
                  <a:moveTo>
                    <a:pt x="1506855" y="152400"/>
                  </a:moveTo>
                  <a:lnTo>
                    <a:pt x="1504035" y="152400"/>
                  </a:lnTo>
                  <a:lnTo>
                    <a:pt x="1505305" y="165100"/>
                  </a:lnTo>
                  <a:lnTo>
                    <a:pt x="1506855" y="152400"/>
                  </a:lnTo>
                  <a:close/>
                </a:path>
                <a:path w="2089785" h="1943100">
                  <a:moveTo>
                    <a:pt x="1542770" y="177800"/>
                  </a:moveTo>
                  <a:lnTo>
                    <a:pt x="1541881" y="177800"/>
                  </a:lnTo>
                  <a:lnTo>
                    <a:pt x="1541614" y="188798"/>
                  </a:lnTo>
                  <a:lnTo>
                    <a:pt x="1541754" y="188493"/>
                  </a:lnTo>
                  <a:lnTo>
                    <a:pt x="1542770" y="177800"/>
                  </a:lnTo>
                  <a:close/>
                </a:path>
                <a:path w="2089785" h="1943100">
                  <a:moveTo>
                    <a:pt x="1546885" y="177800"/>
                  </a:moveTo>
                  <a:lnTo>
                    <a:pt x="1546555" y="177800"/>
                  </a:lnTo>
                  <a:lnTo>
                    <a:pt x="1546517" y="178574"/>
                  </a:lnTo>
                  <a:lnTo>
                    <a:pt x="1546885" y="177800"/>
                  </a:lnTo>
                  <a:close/>
                </a:path>
                <a:path w="2089785" h="1943100">
                  <a:moveTo>
                    <a:pt x="1560868" y="190500"/>
                  </a:moveTo>
                  <a:lnTo>
                    <a:pt x="1560601" y="190500"/>
                  </a:lnTo>
                  <a:lnTo>
                    <a:pt x="1560753" y="192925"/>
                  </a:lnTo>
                  <a:lnTo>
                    <a:pt x="1560868" y="190500"/>
                  </a:lnTo>
                  <a:close/>
                </a:path>
                <a:path w="2089785" h="1943100">
                  <a:moveTo>
                    <a:pt x="1574584" y="203327"/>
                  </a:moveTo>
                  <a:lnTo>
                    <a:pt x="1574546" y="203200"/>
                  </a:lnTo>
                  <a:lnTo>
                    <a:pt x="1573517" y="203200"/>
                  </a:lnTo>
                  <a:lnTo>
                    <a:pt x="1573822" y="208978"/>
                  </a:lnTo>
                  <a:lnTo>
                    <a:pt x="1574584" y="203327"/>
                  </a:lnTo>
                  <a:close/>
                </a:path>
                <a:path w="2089785" h="1943100">
                  <a:moveTo>
                    <a:pt x="1576247" y="203200"/>
                  </a:moveTo>
                  <a:lnTo>
                    <a:pt x="1574596" y="203200"/>
                  </a:lnTo>
                  <a:lnTo>
                    <a:pt x="1574584" y="203327"/>
                  </a:lnTo>
                  <a:lnTo>
                    <a:pt x="1576209" y="209169"/>
                  </a:lnTo>
                  <a:lnTo>
                    <a:pt x="1576247" y="203200"/>
                  </a:lnTo>
                  <a:close/>
                </a:path>
                <a:path w="2089785" h="1943100">
                  <a:moveTo>
                    <a:pt x="1580883" y="203200"/>
                  </a:moveTo>
                  <a:lnTo>
                    <a:pt x="1576641" y="203200"/>
                  </a:lnTo>
                  <a:lnTo>
                    <a:pt x="1576628" y="210629"/>
                  </a:lnTo>
                  <a:lnTo>
                    <a:pt x="1578089" y="215900"/>
                  </a:lnTo>
                  <a:lnTo>
                    <a:pt x="1580883" y="203200"/>
                  </a:lnTo>
                  <a:close/>
                </a:path>
                <a:path w="2089785" h="1943100">
                  <a:moveTo>
                    <a:pt x="1582953" y="215900"/>
                  </a:moveTo>
                  <a:lnTo>
                    <a:pt x="1582686" y="215900"/>
                  </a:lnTo>
                  <a:lnTo>
                    <a:pt x="1581086" y="203200"/>
                  </a:lnTo>
                  <a:lnTo>
                    <a:pt x="1580819" y="215900"/>
                  </a:lnTo>
                  <a:lnTo>
                    <a:pt x="1579359" y="215900"/>
                  </a:lnTo>
                  <a:lnTo>
                    <a:pt x="1579816" y="219989"/>
                  </a:lnTo>
                  <a:lnTo>
                    <a:pt x="1581683" y="223304"/>
                  </a:lnTo>
                  <a:lnTo>
                    <a:pt x="1582953" y="215900"/>
                  </a:lnTo>
                  <a:close/>
                </a:path>
                <a:path w="2089785" h="1943100">
                  <a:moveTo>
                    <a:pt x="1588516" y="215900"/>
                  </a:moveTo>
                  <a:lnTo>
                    <a:pt x="1584261" y="215900"/>
                  </a:lnTo>
                  <a:lnTo>
                    <a:pt x="1582762" y="225221"/>
                  </a:lnTo>
                  <a:lnTo>
                    <a:pt x="1584667" y="228600"/>
                  </a:lnTo>
                  <a:lnTo>
                    <a:pt x="1588516" y="215900"/>
                  </a:lnTo>
                  <a:close/>
                </a:path>
                <a:path w="2089785" h="1943100">
                  <a:moveTo>
                    <a:pt x="1593888" y="228600"/>
                  </a:moveTo>
                  <a:lnTo>
                    <a:pt x="1593164" y="215900"/>
                  </a:lnTo>
                  <a:lnTo>
                    <a:pt x="1592999" y="215900"/>
                  </a:lnTo>
                  <a:lnTo>
                    <a:pt x="1593888" y="228600"/>
                  </a:lnTo>
                  <a:close/>
                </a:path>
                <a:path w="2089785" h="1943100">
                  <a:moveTo>
                    <a:pt x="1612874" y="228663"/>
                  </a:moveTo>
                  <a:lnTo>
                    <a:pt x="1612303" y="228600"/>
                  </a:lnTo>
                  <a:lnTo>
                    <a:pt x="1612290" y="229895"/>
                  </a:lnTo>
                  <a:lnTo>
                    <a:pt x="1612874" y="228663"/>
                  </a:lnTo>
                  <a:close/>
                </a:path>
                <a:path w="2089785" h="1943100">
                  <a:moveTo>
                    <a:pt x="1613268" y="228600"/>
                  </a:moveTo>
                  <a:lnTo>
                    <a:pt x="1612900" y="228600"/>
                  </a:lnTo>
                  <a:lnTo>
                    <a:pt x="1612988" y="229895"/>
                  </a:lnTo>
                  <a:lnTo>
                    <a:pt x="1613217" y="232435"/>
                  </a:lnTo>
                  <a:lnTo>
                    <a:pt x="1613268" y="228600"/>
                  </a:lnTo>
                  <a:close/>
                </a:path>
                <a:path w="2089785" h="1943100">
                  <a:moveTo>
                    <a:pt x="1614322" y="229476"/>
                  </a:moveTo>
                  <a:lnTo>
                    <a:pt x="1614106" y="228600"/>
                  </a:lnTo>
                  <a:lnTo>
                    <a:pt x="1613433" y="228600"/>
                  </a:lnTo>
                  <a:lnTo>
                    <a:pt x="1613420" y="234657"/>
                  </a:lnTo>
                  <a:lnTo>
                    <a:pt x="1613636" y="236994"/>
                  </a:lnTo>
                  <a:lnTo>
                    <a:pt x="1614322" y="229476"/>
                  </a:lnTo>
                  <a:close/>
                </a:path>
                <a:path w="2089785" h="1943100">
                  <a:moveTo>
                    <a:pt x="1615236" y="233273"/>
                  </a:moveTo>
                  <a:lnTo>
                    <a:pt x="1615186" y="228600"/>
                  </a:lnTo>
                  <a:lnTo>
                    <a:pt x="1614398" y="228600"/>
                  </a:lnTo>
                  <a:lnTo>
                    <a:pt x="1614424" y="229895"/>
                  </a:lnTo>
                  <a:lnTo>
                    <a:pt x="1615236" y="233273"/>
                  </a:lnTo>
                  <a:close/>
                </a:path>
                <a:path w="2089785" h="1943100">
                  <a:moveTo>
                    <a:pt x="1615579" y="234657"/>
                  </a:moveTo>
                  <a:lnTo>
                    <a:pt x="1615236" y="233273"/>
                  </a:lnTo>
                  <a:lnTo>
                    <a:pt x="1615313" y="239522"/>
                  </a:lnTo>
                  <a:lnTo>
                    <a:pt x="1615541" y="237705"/>
                  </a:lnTo>
                  <a:lnTo>
                    <a:pt x="1615579" y="234657"/>
                  </a:lnTo>
                  <a:close/>
                </a:path>
                <a:path w="2089785" h="1943100">
                  <a:moveTo>
                    <a:pt x="1616671" y="228600"/>
                  </a:moveTo>
                  <a:lnTo>
                    <a:pt x="1615643" y="228600"/>
                  </a:lnTo>
                  <a:lnTo>
                    <a:pt x="1615579" y="234657"/>
                  </a:lnTo>
                  <a:lnTo>
                    <a:pt x="1615795" y="235597"/>
                  </a:lnTo>
                  <a:lnTo>
                    <a:pt x="1616671" y="228600"/>
                  </a:lnTo>
                  <a:close/>
                </a:path>
                <a:path w="2089785" h="1943100">
                  <a:moveTo>
                    <a:pt x="1632191" y="241300"/>
                  </a:moveTo>
                  <a:lnTo>
                    <a:pt x="1631861" y="241300"/>
                  </a:lnTo>
                  <a:lnTo>
                    <a:pt x="1632038" y="242189"/>
                  </a:lnTo>
                  <a:lnTo>
                    <a:pt x="1632191" y="241300"/>
                  </a:lnTo>
                  <a:close/>
                </a:path>
                <a:path w="2089785" h="1943100">
                  <a:moveTo>
                    <a:pt x="1692719" y="787400"/>
                  </a:moveTo>
                  <a:lnTo>
                    <a:pt x="1692592" y="787400"/>
                  </a:lnTo>
                  <a:lnTo>
                    <a:pt x="1692630" y="787628"/>
                  </a:lnTo>
                  <a:lnTo>
                    <a:pt x="1692719" y="787400"/>
                  </a:lnTo>
                  <a:close/>
                </a:path>
                <a:path w="2089785" h="1943100">
                  <a:moveTo>
                    <a:pt x="1703374" y="715568"/>
                  </a:moveTo>
                  <a:lnTo>
                    <a:pt x="1686699" y="673163"/>
                  </a:lnTo>
                  <a:lnTo>
                    <a:pt x="1641157" y="641858"/>
                  </a:lnTo>
                  <a:lnTo>
                    <a:pt x="1616735" y="637540"/>
                  </a:lnTo>
                  <a:lnTo>
                    <a:pt x="1595564" y="641464"/>
                  </a:lnTo>
                  <a:lnTo>
                    <a:pt x="1580413" y="653669"/>
                  </a:lnTo>
                  <a:lnTo>
                    <a:pt x="1574457" y="672185"/>
                  </a:lnTo>
                  <a:lnTo>
                    <a:pt x="1578381" y="693356"/>
                  </a:lnTo>
                  <a:lnTo>
                    <a:pt x="1591157" y="714603"/>
                  </a:lnTo>
                  <a:lnTo>
                    <a:pt x="1611782" y="733348"/>
                  </a:lnTo>
                  <a:lnTo>
                    <a:pt x="1636699" y="745896"/>
                  </a:lnTo>
                  <a:lnTo>
                    <a:pt x="1661109" y="750227"/>
                  </a:lnTo>
                  <a:lnTo>
                    <a:pt x="1682267" y="746290"/>
                  </a:lnTo>
                  <a:lnTo>
                    <a:pt x="1697418" y="734085"/>
                  </a:lnTo>
                  <a:lnTo>
                    <a:pt x="1703374" y="715568"/>
                  </a:lnTo>
                  <a:close/>
                </a:path>
                <a:path w="2089785" h="1943100">
                  <a:moveTo>
                    <a:pt x="1709712" y="762000"/>
                  </a:moveTo>
                  <a:lnTo>
                    <a:pt x="1706676" y="762000"/>
                  </a:lnTo>
                  <a:lnTo>
                    <a:pt x="1709077" y="774446"/>
                  </a:lnTo>
                  <a:lnTo>
                    <a:pt x="1709712" y="762000"/>
                  </a:lnTo>
                  <a:close/>
                </a:path>
                <a:path w="2089785" h="1943100">
                  <a:moveTo>
                    <a:pt x="1724367" y="736600"/>
                  </a:moveTo>
                  <a:lnTo>
                    <a:pt x="1722450" y="736600"/>
                  </a:lnTo>
                  <a:lnTo>
                    <a:pt x="1722412" y="749300"/>
                  </a:lnTo>
                  <a:lnTo>
                    <a:pt x="1723720" y="749300"/>
                  </a:lnTo>
                  <a:lnTo>
                    <a:pt x="1724164" y="748296"/>
                  </a:lnTo>
                  <a:lnTo>
                    <a:pt x="1724367" y="736600"/>
                  </a:lnTo>
                  <a:close/>
                </a:path>
                <a:path w="2089785" h="1943100">
                  <a:moveTo>
                    <a:pt x="1724939" y="746506"/>
                  </a:moveTo>
                  <a:lnTo>
                    <a:pt x="1724164" y="748296"/>
                  </a:lnTo>
                  <a:lnTo>
                    <a:pt x="1724139" y="749300"/>
                  </a:lnTo>
                  <a:lnTo>
                    <a:pt x="1724355" y="749300"/>
                  </a:lnTo>
                  <a:lnTo>
                    <a:pt x="1724939" y="746506"/>
                  </a:lnTo>
                  <a:close/>
                </a:path>
                <a:path w="2089785" h="1943100">
                  <a:moveTo>
                    <a:pt x="1727225" y="736600"/>
                  </a:moveTo>
                  <a:lnTo>
                    <a:pt x="1726971" y="736600"/>
                  </a:lnTo>
                  <a:lnTo>
                    <a:pt x="1724939" y="746506"/>
                  </a:lnTo>
                  <a:lnTo>
                    <a:pt x="1727034" y="741654"/>
                  </a:lnTo>
                  <a:lnTo>
                    <a:pt x="1727225" y="736600"/>
                  </a:lnTo>
                  <a:close/>
                </a:path>
                <a:path w="2089785" h="1943100">
                  <a:moveTo>
                    <a:pt x="1728076" y="317500"/>
                  </a:moveTo>
                  <a:lnTo>
                    <a:pt x="1727631" y="304800"/>
                  </a:lnTo>
                  <a:lnTo>
                    <a:pt x="1726958" y="304800"/>
                  </a:lnTo>
                  <a:lnTo>
                    <a:pt x="1727022" y="317500"/>
                  </a:lnTo>
                  <a:lnTo>
                    <a:pt x="1728076" y="317500"/>
                  </a:lnTo>
                  <a:close/>
                </a:path>
                <a:path w="2089785" h="1943100">
                  <a:moveTo>
                    <a:pt x="1729219" y="736600"/>
                  </a:moveTo>
                  <a:lnTo>
                    <a:pt x="1728381" y="736600"/>
                  </a:lnTo>
                  <a:lnTo>
                    <a:pt x="1728304" y="738708"/>
                  </a:lnTo>
                  <a:lnTo>
                    <a:pt x="1729219" y="736600"/>
                  </a:lnTo>
                  <a:close/>
                </a:path>
                <a:path w="2089785" h="1943100">
                  <a:moveTo>
                    <a:pt x="1739811" y="732790"/>
                  </a:moveTo>
                  <a:lnTo>
                    <a:pt x="1739455" y="723900"/>
                  </a:lnTo>
                  <a:lnTo>
                    <a:pt x="1738655" y="723900"/>
                  </a:lnTo>
                  <a:lnTo>
                    <a:pt x="1738274" y="726440"/>
                  </a:lnTo>
                  <a:lnTo>
                    <a:pt x="1739811" y="732790"/>
                  </a:lnTo>
                  <a:close/>
                </a:path>
                <a:path w="2089785" h="1943100">
                  <a:moveTo>
                    <a:pt x="1762785" y="330200"/>
                  </a:moveTo>
                  <a:lnTo>
                    <a:pt x="1761197" y="317500"/>
                  </a:lnTo>
                  <a:lnTo>
                    <a:pt x="1760639" y="317500"/>
                  </a:lnTo>
                  <a:lnTo>
                    <a:pt x="1758581" y="330200"/>
                  </a:lnTo>
                  <a:lnTo>
                    <a:pt x="1762785" y="330200"/>
                  </a:lnTo>
                  <a:close/>
                </a:path>
                <a:path w="2089785" h="1943100">
                  <a:moveTo>
                    <a:pt x="1763064" y="330200"/>
                  </a:moveTo>
                  <a:lnTo>
                    <a:pt x="1762925" y="330200"/>
                  </a:lnTo>
                  <a:lnTo>
                    <a:pt x="1763052" y="331012"/>
                  </a:lnTo>
                  <a:lnTo>
                    <a:pt x="1763064" y="330200"/>
                  </a:lnTo>
                  <a:close/>
                </a:path>
                <a:path w="2089785" h="1943100">
                  <a:moveTo>
                    <a:pt x="1764309" y="339255"/>
                  </a:moveTo>
                  <a:lnTo>
                    <a:pt x="1763052" y="331012"/>
                  </a:lnTo>
                  <a:lnTo>
                    <a:pt x="1762810" y="342900"/>
                  </a:lnTo>
                  <a:lnTo>
                    <a:pt x="1763191" y="342900"/>
                  </a:lnTo>
                  <a:lnTo>
                    <a:pt x="1764309" y="339255"/>
                  </a:lnTo>
                  <a:close/>
                </a:path>
                <a:path w="2089785" h="1943100">
                  <a:moveTo>
                    <a:pt x="1765084" y="336740"/>
                  </a:moveTo>
                  <a:lnTo>
                    <a:pt x="1764309" y="339255"/>
                  </a:lnTo>
                  <a:lnTo>
                    <a:pt x="1764868" y="342900"/>
                  </a:lnTo>
                  <a:lnTo>
                    <a:pt x="1765084" y="336740"/>
                  </a:lnTo>
                  <a:close/>
                </a:path>
                <a:path w="2089785" h="1943100">
                  <a:moveTo>
                    <a:pt x="1765312" y="330200"/>
                  </a:moveTo>
                  <a:lnTo>
                    <a:pt x="1765287" y="330860"/>
                  </a:lnTo>
                  <a:lnTo>
                    <a:pt x="1765312" y="330200"/>
                  </a:lnTo>
                  <a:close/>
                </a:path>
                <a:path w="2089785" h="1943100">
                  <a:moveTo>
                    <a:pt x="1765401" y="335699"/>
                  </a:moveTo>
                  <a:lnTo>
                    <a:pt x="1765287" y="330860"/>
                  </a:lnTo>
                  <a:lnTo>
                    <a:pt x="1765084" y="336740"/>
                  </a:lnTo>
                  <a:lnTo>
                    <a:pt x="1765401" y="335699"/>
                  </a:lnTo>
                  <a:close/>
                </a:path>
                <a:path w="2089785" h="1943100">
                  <a:moveTo>
                    <a:pt x="1766138" y="333298"/>
                  </a:moveTo>
                  <a:lnTo>
                    <a:pt x="1765401" y="335699"/>
                  </a:lnTo>
                  <a:lnTo>
                    <a:pt x="1765566" y="342900"/>
                  </a:lnTo>
                  <a:lnTo>
                    <a:pt x="1765985" y="342900"/>
                  </a:lnTo>
                  <a:lnTo>
                    <a:pt x="1766138" y="333298"/>
                  </a:lnTo>
                  <a:close/>
                </a:path>
                <a:path w="2089785" h="1943100">
                  <a:moveTo>
                    <a:pt x="1767090" y="330200"/>
                  </a:moveTo>
                  <a:lnTo>
                    <a:pt x="1766189" y="330200"/>
                  </a:lnTo>
                  <a:lnTo>
                    <a:pt x="1766138" y="333298"/>
                  </a:lnTo>
                  <a:lnTo>
                    <a:pt x="1767090" y="330200"/>
                  </a:lnTo>
                  <a:close/>
                </a:path>
                <a:path w="2089785" h="1943100">
                  <a:moveTo>
                    <a:pt x="1785556" y="342900"/>
                  </a:moveTo>
                  <a:lnTo>
                    <a:pt x="1784273" y="342900"/>
                  </a:lnTo>
                  <a:lnTo>
                    <a:pt x="1784223" y="346684"/>
                  </a:lnTo>
                  <a:lnTo>
                    <a:pt x="1785175" y="348996"/>
                  </a:lnTo>
                  <a:lnTo>
                    <a:pt x="1785556" y="342900"/>
                  </a:lnTo>
                  <a:close/>
                </a:path>
                <a:path w="2089785" h="1943100">
                  <a:moveTo>
                    <a:pt x="1841881" y="381000"/>
                  </a:moveTo>
                  <a:close/>
                </a:path>
                <a:path w="2089785" h="1943100">
                  <a:moveTo>
                    <a:pt x="1841893" y="393700"/>
                  </a:moveTo>
                  <a:lnTo>
                    <a:pt x="1841855" y="381114"/>
                  </a:lnTo>
                  <a:lnTo>
                    <a:pt x="1840522" y="387426"/>
                  </a:lnTo>
                  <a:lnTo>
                    <a:pt x="1841893" y="393700"/>
                  </a:lnTo>
                  <a:close/>
                </a:path>
                <a:path w="2089785" h="1943100">
                  <a:moveTo>
                    <a:pt x="1867344" y="406400"/>
                  </a:moveTo>
                  <a:lnTo>
                    <a:pt x="1866684" y="406400"/>
                  </a:lnTo>
                  <a:lnTo>
                    <a:pt x="1866315" y="409968"/>
                  </a:lnTo>
                  <a:lnTo>
                    <a:pt x="1867344" y="406400"/>
                  </a:lnTo>
                  <a:close/>
                </a:path>
                <a:path w="2089785" h="1943100">
                  <a:moveTo>
                    <a:pt x="1873961" y="406400"/>
                  </a:moveTo>
                  <a:lnTo>
                    <a:pt x="1873821" y="406400"/>
                  </a:lnTo>
                  <a:lnTo>
                    <a:pt x="1873923" y="406742"/>
                  </a:lnTo>
                  <a:lnTo>
                    <a:pt x="1873961" y="406400"/>
                  </a:lnTo>
                  <a:close/>
                </a:path>
                <a:path w="2089785" h="1943100">
                  <a:moveTo>
                    <a:pt x="1874469" y="408698"/>
                  </a:moveTo>
                  <a:lnTo>
                    <a:pt x="1873923" y="406742"/>
                  </a:lnTo>
                  <a:lnTo>
                    <a:pt x="1873288" y="411899"/>
                  </a:lnTo>
                  <a:lnTo>
                    <a:pt x="1874469" y="408698"/>
                  </a:lnTo>
                  <a:close/>
                </a:path>
                <a:path w="2089785" h="1943100">
                  <a:moveTo>
                    <a:pt x="1877949" y="406400"/>
                  </a:moveTo>
                  <a:lnTo>
                    <a:pt x="1875320" y="406400"/>
                  </a:lnTo>
                  <a:lnTo>
                    <a:pt x="1874469" y="408698"/>
                  </a:lnTo>
                  <a:lnTo>
                    <a:pt x="1877402" y="419074"/>
                  </a:lnTo>
                  <a:lnTo>
                    <a:pt x="1877758" y="415544"/>
                  </a:lnTo>
                  <a:lnTo>
                    <a:pt x="1877949" y="406400"/>
                  </a:lnTo>
                  <a:close/>
                </a:path>
                <a:path w="2089785" h="1943100">
                  <a:moveTo>
                    <a:pt x="1889048" y="427316"/>
                  </a:moveTo>
                  <a:lnTo>
                    <a:pt x="1888515" y="428434"/>
                  </a:lnTo>
                  <a:lnTo>
                    <a:pt x="1888451" y="431800"/>
                  </a:lnTo>
                  <a:lnTo>
                    <a:pt x="1889048" y="427316"/>
                  </a:lnTo>
                  <a:close/>
                </a:path>
                <a:path w="2089785" h="1943100">
                  <a:moveTo>
                    <a:pt x="1892960" y="419100"/>
                  </a:moveTo>
                  <a:lnTo>
                    <a:pt x="1890128" y="419100"/>
                  </a:lnTo>
                  <a:lnTo>
                    <a:pt x="1889048" y="427316"/>
                  </a:lnTo>
                  <a:lnTo>
                    <a:pt x="1892960" y="419100"/>
                  </a:lnTo>
                  <a:close/>
                </a:path>
                <a:path w="2089785" h="1943100">
                  <a:moveTo>
                    <a:pt x="1895348" y="425361"/>
                  </a:moveTo>
                  <a:lnTo>
                    <a:pt x="1895335" y="419100"/>
                  </a:lnTo>
                  <a:lnTo>
                    <a:pt x="1894890" y="419100"/>
                  </a:lnTo>
                  <a:lnTo>
                    <a:pt x="1895348" y="425361"/>
                  </a:lnTo>
                  <a:close/>
                </a:path>
                <a:path w="2089785" h="1943100">
                  <a:moveTo>
                    <a:pt x="1895817" y="431800"/>
                  </a:moveTo>
                  <a:lnTo>
                    <a:pt x="1895348" y="425361"/>
                  </a:lnTo>
                  <a:lnTo>
                    <a:pt x="1895360" y="431800"/>
                  </a:lnTo>
                  <a:lnTo>
                    <a:pt x="1895817" y="431800"/>
                  </a:lnTo>
                  <a:close/>
                </a:path>
                <a:path w="2089785" h="1943100">
                  <a:moveTo>
                    <a:pt x="1922856" y="838200"/>
                  </a:moveTo>
                  <a:lnTo>
                    <a:pt x="1922386" y="832104"/>
                  </a:lnTo>
                  <a:lnTo>
                    <a:pt x="1921916" y="838200"/>
                  </a:lnTo>
                  <a:lnTo>
                    <a:pt x="1922856" y="838200"/>
                  </a:lnTo>
                  <a:close/>
                </a:path>
                <a:path w="2089785" h="1943100">
                  <a:moveTo>
                    <a:pt x="1922894" y="825500"/>
                  </a:moveTo>
                  <a:lnTo>
                    <a:pt x="1922068" y="827913"/>
                  </a:lnTo>
                  <a:lnTo>
                    <a:pt x="1922386" y="832104"/>
                  </a:lnTo>
                  <a:lnTo>
                    <a:pt x="1922894" y="825500"/>
                  </a:lnTo>
                  <a:close/>
                </a:path>
                <a:path w="2089785" h="1943100">
                  <a:moveTo>
                    <a:pt x="1930590" y="833907"/>
                  </a:moveTo>
                  <a:lnTo>
                    <a:pt x="1929041" y="838200"/>
                  </a:lnTo>
                  <a:lnTo>
                    <a:pt x="1929320" y="838200"/>
                  </a:lnTo>
                  <a:lnTo>
                    <a:pt x="1930590" y="833907"/>
                  </a:lnTo>
                  <a:close/>
                </a:path>
                <a:path w="2089785" h="1943100">
                  <a:moveTo>
                    <a:pt x="1952980" y="457200"/>
                  </a:moveTo>
                  <a:lnTo>
                    <a:pt x="1944077" y="457200"/>
                  </a:lnTo>
                  <a:lnTo>
                    <a:pt x="1940356" y="469900"/>
                  </a:lnTo>
                  <a:lnTo>
                    <a:pt x="1948929" y="469900"/>
                  </a:lnTo>
                  <a:lnTo>
                    <a:pt x="1952980" y="457200"/>
                  </a:lnTo>
                  <a:close/>
                </a:path>
                <a:path w="2089785" h="1943100">
                  <a:moveTo>
                    <a:pt x="1958238" y="469087"/>
                  </a:moveTo>
                  <a:lnTo>
                    <a:pt x="1957882" y="469900"/>
                  </a:lnTo>
                  <a:lnTo>
                    <a:pt x="1958124" y="469900"/>
                  </a:lnTo>
                  <a:lnTo>
                    <a:pt x="1958238" y="469087"/>
                  </a:lnTo>
                  <a:close/>
                </a:path>
                <a:path w="2089785" h="1943100">
                  <a:moveTo>
                    <a:pt x="1958378" y="457200"/>
                  </a:moveTo>
                  <a:lnTo>
                    <a:pt x="1954072" y="457200"/>
                  </a:lnTo>
                  <a:lnTo>
                    <a:pt x="1954161" y="469900"/>
                  </a:lnTo>
                  <a:lnTo>
                    <a:pt x="1956371" y="469900"/>
                  </a:lnTo>
                  <a:lnTo>
                    <a:pt x="1958378" y="457200"/>
                  </a:lnTo>
                  <a:close/>
                </a:path>
                <a:path w="2089785" h="1943100">
                  <a:moveTo>
                    <a:pt x="1960816" y="457200"/>
                  </a:moveTo>
                  <a:lnTo>
                    <a:pt x="1959787" y="457200"/>
                  </a:lnTo>
                  <a:lnTo>
                    <a:pt x="1958238" y="469087"/>
                  </a:lnTo>
                  <a:lnTo>
                    <a:pt x="1960079" y="464756"/>
                  </a:lnTo>
                  <a:lnTo>
                    <a:pt x="1960664" y="460171"/>
                  </a:lnTo>
                  <a:lnTo>
                    <a:pt x="1960816" y="457200"/>
                  </a:lnTo>
                  <a:close/>
                </a:path>
                <a:path w="2089785" h="1943100">
                  <a:moveTo>
                    <a:pt x="1963229" y="457200"/>
                  </a:moveTo>
                  <a:lnTo>
                    <a:pt x="1961045" y="457200"/>
                  </a:lnTo>
                  <a:lnTo>
                    <a:pt x="1960664" y="460171"/>
                  </a:lnTo>
                  <a:lnTo>
                    <a:pt x="1960473" y="463804"/>
                  </a:lnTo>
                  <a:lnTo>
                    <a:pt x="1963229" y="457339"/>
                  </a:lnTo>
                  <a:lnTo>
                    <a:pt x="1963229" y="457200"/>
                  </a:lnTo>
                  <a:close/>
                </a:path>
                <a:path w="2089785" h="1943100">
                  <a:moveTo>
                    <a:pt x="1969579" y="783666"/>
                  </a:moveTo>
                  <a:lnTo>
                    <a:pt x="1969198" y="781164"/>
                  </a:lnTo>
                  <a:lnTo>
                    <a:pt x="1969084" y="787400"/>
                  </a:lnTo>
                  <a:lnTo>
                    <a:pt x="1969579" y="783666"/>
                  </a:lnTo>
                  <a:close/>
                </a:path>
                <a:path w="2089785" h="1943100">
                  <a:moveTo>
                    <a:pt x="1975421" y="469900"/>
                  </a:moveTo>
                  <a:lnTo>
                    <a:pt x="1974748" y="469900"/>
                  </a:lnTo>
                  <a:lnTo>
                    <a:pt x="1974862" y="472211"/>
                  </a:lnTo>
                  <a:lnTo>
                    <a:pt x="1975421" y="469900"/>
                  </a:lnTo>
                  <a:close/>
                </a:path>
                <a:path w="2089785" h="1943100">
                  <a:moveTo>
                    <a:pt x="1975891" y="749300"/>
                  </a:moveTo>
                  <a:lnTo>
                    <a:pt x="1975688" y="737895"/>
                  </a:lnTo>
                  <a:lnTo>
                    <a:pt x="1974329" y="749300"/>
                  </a:lnTo>
                  <a:lnTo>
                    <a:pt x="1975891" y="749300"/>
                  </a:lnTo>
                  <a:close/>
                </a:path>
                <a:path w="2089785" h="1943100">
                  <a:moveTo>
                    <a:pt x="1977364" y="749300"/>
                  </a:moveTo>
                  <a:lnTo>
                    <a:pt x="1975853" y="737971"/>
                  </a:lnTo>
                  <a:lnTo>
                    <a:pt x="1975891" y="749300"/>
                  </a:lnTo>
                  <a:lnTo>
                    <a:pt x="1977364" y="749300"/>
                  </a:lnTo>
                  <a:close/>
                </a:path>
                <a:path w="2089785" h="1943100">
                  <a:moveTo>
                    <a:pt x="1979676" y="469900"/>
                  </a:moveTo>
                  <a:lnTo>
                    <a:pt x="1977504" y="469900"/>
                  </a:lnTo>
                  <a:lnTo>
                    <a:pt x="1975878" y="481457"/>
                  </a:lnTo>
                  <a:lnTo>
                    <a:pt x="1979676" y="469900"/>
                  </a:lnTo>
                  <a:close/>
                </a:path>
                <a:path w="2089785" h="1943100">
                  <a:moveTo>
                    <a:pt x="1983447" y="736600"/>
                  </a:moveTo>
                  <a:lnTo>
                    <a:pt x="1978710" y="723900"/>
                  </a:lnTo>
                  <a:lnTo>
                    <a:pt x="1976412" y="723900"/>
                  </a:lnTo>
                  <a:lnTo>
                    <a:pt x="1978914" y="736600"/>
                  </a:lnTo>
                  <a:lnTo>
                    <a:pt x="1983447" y="736600"/>
                  </a:lnTo>
                  <a:close/>
                </a:path>
                <a:path w="2089785" h="1943100">
                  <a:moveTo>
                    <a:pt x="1984463" y="470649"/>
                  </a:moveTo>
                  <a:lnTo>
                    <a:pt x="1983384" y="476669"/>
                  </a:lnTo>
                  <a:lnTo>
                    <a:pt x="1984133" y="482600"/>
                  </a:lnTo>
                  <a:lnTo>
                    <a:pt x="1984349" y="476669"/>
                  </a:lnTo>
                  <a:lnTo>
                    <a:pt x="1984463" y="470649"/>
                  </a:lnTo>
                  <a:close/>
                </a:path>
                <a:path w="2089785" h="1943100">
                  <a:moveTo>
                    <a:pt x="1984590" y="469900"/>
                  </a:moveTo>
                  <a:lnTo>
                    <a:pt x="1984463" y="470649"/>
                  </a:lnTo>
                  <a:lnTo>
                    <a:pt x="1984438" y="474281"/>
                  </a:lnTo>
                  <a:lnTo>
                    <a:pt x="1984590" y="469900"/>
                  </a:lnTo>
                  <a:close/>
                </a:path>
                <a:path w="2089785" h="1943100">
                  <a:moveTo>
                    <a:pt x="1989150" y="487870"/>
                  </a:moveTo>
                  <a:lnTo>
                    <a:pt x="1989124" y="486930"/>
                  </a:lnTo>
                  <a:lnTo>
                    <a:pt x="1988959" y="487197"/>
                  </a:lnTo>
                  <a:lnTo>
                    <a:pt x="1988934" y="488162"/>
                  </a:lnTo>
                  <a:lnTo>
                    <a:pt x="1989150" y="487870"/>
                  </a:lnTo>
                  <a:close/>
                </a:path>
                <a:path w="2089785" h="1943100">
                  <a:moveTo>
                    <a:pt x="1989175" y="489788"/>
                  </a:moveTo>
                  <a:lnTo>
                    <a:pt x="1988883" y="490753"/>
                  </a:lnTo>
                  <a:lnTo>
                    <a:pt x="1988781" y="495300"/>
                  </a:lnTo>
                  <a:lnTo>
                    <a:pt x="1989099" y="492988"/>
                  </a:lnTo>
                  <a:lnTo>
                    <a:pt x="1989175" y="489788"/>
                  </a:lnTo>
                  <a:close/>
                </a:path>
                <a:path w="2089785" h="1943100">
                  <a:moveTo>
                    <a:pt x="1989950" y="486752"/>
                  </a:moveTo>
                  <a:lnTo>
                    <a:pt x="1989226" y="487756"/>
                  </a:lnTo>
                  <a:lnTo>
                    <a:pt x="1989175" y="489788"/>
                  </a:lnTo>
                  <a:lnTo>
                    <a:pt x="1989810" y="487756"/>
                  </a:lnTo>
                  <a:lnTo>
                    <a:pt x="1989950" y="486752"/>
                  </a:lnTo>
                  <a:close/>
                </a:path>
                <a:path w="2089785" h="1943100">
                  <a:moveTo>
                    <a:pt x="1990509" y="482600"/>
                  </a:moveTo>
                  <a:lnTo>
                    <a:pt x="1989048" y="482600"/>
                  </a:lnTo>
                  <a:lnTo>
                    <a:pt x="1989124" y="486930"/>
                  </a:lnTo>
                  <a:lnTo>
                    <a:pt x="1990026" y="485533"/>
                  </a:lnTo>
                  <a:lnTo>
                    <a:pt x="1990153" y="485241"/>
                  </a:lnTo>
                  <a:lnTo>
                    <a:pt x="1990509" y="482600"/>
                  </a:lnTo>
                  <a:close/>
                </a:path>
                <a:path w="2089785" h="1943100">
                  <a:moveTo>
                    <a:pt x="1990940" y="484124"/>
                  </a:moveTo>
                  <a:lnTo>
                    <a:pt x="1990140" y="485368"/>
                  </a:lnTo>
                  <a:lnTo>
                    <a:pt x="1989950" y="486752"/>
                  </a:lnTo>
                  <a:lnTo>
                    <a:pt x="1990255" y="486333"/>
                  </a:lnTo>
                  <a:lnTo>
                    <a:pt x="1990940" y="484124"/>
                  </a:lnTo>
                  <a:close/>
                </a:path>
                <a:path w="2089785" h="1943100">
                  <a:moveTo>
                    <a:pt x="1991918" y="482600"/>
                  </a:moveTo>
                  <a:lnTo>
                    <a:pt x="1991410" y="482600"/>
                  </a:lnTo>
                  <a:lnTo>
                    <a:pt x="1990940" y="484124"/>
                  </a:lnTo>
                  <a:lnTo>
                    <a:pt x="1991918" y="482600"/>
                  </a:lnTo>
                  <a:close/>
                </a:path>
                <a:path w="2089785" h="1943100">
                  <a:moveTo>
                    <a:pt x="1992934" y="482600"/>
                  </a:moveTo>
                  <a:lnTo>
                    <a:pt x="1992236" y="482600"/>
                  </a:lnTo>
                  <a:lnTo>
                    <a:pt x="1992160" y="483679"/>
                  </a:lnTo>
                  <a:lnTo>
                    <a:pt x="1992934" y="482600"/>
                  </a:lnTo>
                  <a:close/>
                </a:path>
                <a:path w="2089785" h="1943100">
                  <a:moveTo>
                    <a:pt x="2000161" y="482600"/>
                  </a:moveTo>
                  <a:lnTo>
                    <a:pt x="1999957" y="482600"/>
                  </a:lnTo>
                  <a:lnTo>
                    <a:pt x="2000072" y="483019"/>
                  </a:lnTo>
                  <a:lnTo>
                    <a:pt x="2000161" y="482600"/>
                  </a:lnTo>
                  <a:close/>
                </a:path>
                <a:path w="2089785" h="1943100">
                  <a:moveTo>
                    <a:pt x="2003526" y="482600"/>
                  </a:moveTo>
                  <a:lnTo>
                    <a:pt x="2002485" y="482600"/>
                  </a:lnTo>
                  <a:lnTo>
                    <a:pt x="2003450" y="485533"/>
                  </a:lnTo>
                  <a:lnTo>
                    <a:pt x="2003526" y="482600"/>
                  </a:lnTo>
                  <a:close/>
                </a:path>
                <a:path w="2089785" h="1943100">
                  <a:moveTo>
                    <a:pt x="2007184" y="486740"/>
                  </a:moveTo>
                  <a:lnTo>
                    <a:pt x="2007069" y="485241"/>
                  </a:lnTo>
                  <a:lnTo>
                    <a:pt x="2006650" y="482600"/>
                  </a:lnTo>
                  <a:lnTo>
                    <a:pt x="2006269" y="482600"/>
                  </a:lnTo>
                  <a:lnTo>
                    <a:pt x="2007184" y="486740"/>
                  </a:lnTo>
                  <a:close/>
                </a:path>
                <a:path w="2089785" h="1943100">
                  <a:moveTo>
                    <a:pt x="2009051" y="482600"/>
                  </a:moveTo>
                  <a:lnTo>
                    <a:pt x="2007438" y="482600"/>
                  </a:lnTo>
                  <a:lnTo>
                    <a:pt x="2007311" y="486740"/>
                  </a:lnTo>
                  <a:lnTo>
                    <a:pt x="2007616" y="488746"/>
                  </a:lnTo>
                  <a:lnTo>
                    <a:pt x="2008708" y="493712"/>
                  </a:lnTo>
                  <a:lnTo>
                    <a:pt x="2009025" y="484670"/>
                  </a:lnTo>
                  <a:lnTo>
                    <a:pt x="2009051" y="482600"/>
                  </a:lnTo>
                  <a:close/>
                </a:path>
                <a:path w="2089785" h="1943100">
                  <a:moveTo>
                    <a:pt x="2011553" y="482600"/>
                  </a:moveTo>
                  <a:lnTo>
                    <a:pt x="2011349" y="482600"/>
                  </a:lnTo>
                  <a:lnTo>
                    <a:pt x="2011413" y="485241"/>
                  </a:lnTo>
                  <a:lnTo>
                    <a:pt x="2011553" y="482600"/>
                  </a:lnTo>
                  <a:close/>
                </a:path>
                <a:path w="2089785" h="1943100">
                  <a:moveTo>
                    <a:pt x="2032901" y="495300"/>
                  </a:moveTo>
                  <a:lnTo>
                    <a:pt x="2032152" y="495300"/>
                  </a:lnTo>
                  <a:lnTo>
                    <a:pt x="2032190" y="498106"/>
                  </a:lnTo>
                  <a:lnTo>
                    <a:pt x="2032901" y="495300"/>
                  </a:lnTo>
                  <a:close/>
                </a:path>
                <a:path w="2089785" h="1943100">
                  <a:moveTo>
                    <a:pt x="2052878" y="520700"/>
                  </a:moveTo>
                  <a:lnTo>
                    <a:pt x="2052104" y="520700"/>
                  </a:lnTo>
                  <a:lnTo>
                    <a:pt x="2052104" y="525132"/>
                  </a:lnTo>
                  <a:lnTo>
                    <a:pt x="2052726" y="526719"/>
                  </a:lnTo>
                  <a:lnTo>
                    <a:pt x="2052878" y="520700"/>
                  </a:lnTo>
                  <a:close/>
                </a:path>
                <a:path w="2089785" h="1943100">
                  <a:moveTo>
                    <a:pt x="2053628" y="520700"/>
                  </a:moveTo>
                  <a:lnTo>
                    <a:pt x="2053437" y="520700"/>
                  </a:lnTo>
                  <a:lnTo>
                    <a:pt x="2053501" y="528675"/>
                  </a:lnTo>
                  <a:lnTo>
                    <a:pt x="2053628" y="520700"/>
                  </a:lnTo>
                  <a:close/>
                </a:path>
                <a:path w="2089785" h="1943100">
                  <a:moveTo>
                    <a:pt x="2054174" y="530402"/>
                  </a:moveTo>
                  <a:lnTo>
                    <a:pt x="2053501" y="528675"/>
                  </a:lnTo>
                  <a:lnTo>
                    <a:pt x="2053412" y="533400"/>
                  </a:lnTo>
                  <a:lnTo>
                    <a:pt x="2053640" y="533400"/>
                  </a:lnTo>
                  <a:lnTo>
                    <a:pt x="2054174" y="530402"/>
                  </a:lnTo>
                  <a:close/>
                </a:path>
                <a:path w="2089785" h="1943100">
                  <a:moveTo>
                    <a:pt x="2055571" y="522478"/>
                  </a:moveTo>
                  <a:lnTo>
                    <a:pt x="2054174" y="530402"/>
                  </a:lnTo>
                  <a:lnTo>
                    <a:pt x="2055355" y="533400"/>
                  </a:lnTo>
                  <a:lnTo>
                    <a:pt x="2055571" y="522478"/>
                  </a:lnTo>
                  <a:close/>
                </a:path>
                <a:path w="2089785" h="1943100">
                  <a:moveTo>
                    <a:pt x="2055939" y="532142"/>
                  </a:moveTo>
                  <a:lnTo>
                    <a:pt x="2055761" y="533400"/>
                  </a:lnTo>
                  <a:lnTo>
                    <a:pt x="2055939" y="532142"/>
                  </a:lnTo>
                  <a:close/>
                </a:path>
                <a:path w="2089785" h="1943100">
                  <a:moveTo>
                    <a:pt x="2057539" y="520700"/>
                  </a:moveTo>
                  <a:lnTo>
                    <a:pt x="2055888" y="520700"/>
                  </a:lnTo>
                  <a:lnTo>
                    <a:pt x="2055647" y="522058"/>
                  </a:lnTo>
                  <a:lnTo>
                    <a:pt x="2055939" y="532142"/>
                  </a:lnTo>
                  <a:lnTo>
                    <a:pt x="2056752" y="526719"/>
                  </a:lnTo>
                  <a:lnTo>
                    <a:pt x="2057539" y="520700"/>
                  </a:lnTo>
                  <a:close/>
                </a:path>
                <a:path w="2089785" h="1943100">
                  <a:moveTo>
                    <a:pt x="2057654" y="520700"/>
                  </a:moveTo>
                  <a:lnTo>
                    <a:pt x="2056752" y="526719"/>
                  </a:lnTo>
                  <a:lnTo>
                    <a:pt x="2056739" y="526872"/>
                  </a:lnTo>
                  <a:lnTo>
                    <a:pt x="2056041" y="532142"/>
                  </a:lnTo>
                  <a:lnTo>
                    <a:pt x="2055977" y="533400"/>
                  </a:lnTo>
                  <a:lnTo>
                    <a:pt x="2057654" y="520700"/>
                  </a:lnTo>
                  <a:close/>
                </a:path>
                <a:path w="2089785" h="1943100">
                  <a:moveTo>
                    <a:pt x="2074329" y="533400"/>
                  </a:moveTo>
                  <a:lnTo>
                    <a:pt x="2069465" y="533400"/>
                  </a:lnTo>
                  <a:lnTo>
                    <a:pt x="2067801" y="536994"/>
                  </a:lnTo>
                  <a:lnTo>
                    <a:pt x="2073884" y="546100"/>
                  </a:lnTo>
                  <a:lnTo>
                    <a:pt x="2074329" y="533400"/>
                  </a:lnTo>
                  <a:close/>
                </a:path>
                <a:path w="2089785" h="1943100">
                  <a:moveTo>
                    <a:pt x="2089454" y="571500"/>
                  </a:moveTo>
                  <a:lnTo>
                    <a:pt x="2087968" y="558800"/>
                  </a:lnTo>
                  <a:lnTo>
                    <a:pt x="2081758" y="558800"/>
                  </a:lnTo>
                  <a:lnTo>
                    <a:pt x="2080768" y="546100"/>
                  </a:lnTo>
                  <a:lnTo>
                    <a:pt x="2073884" y="546100"/>
                  </a:lnTo>
                  <a:lnTo>
                    <a:pt x="2063559" y="546100"/>
                  </a:lnTo>
                  <a:lnTo>
                    <a:pt x="2067801" y="536994"/>
                  </a:lnTo>
                  <a:lnTo>
                    <a:pt x="2065401" y="533400"/>
                  </a:lnTo>
                  <a:lnTo>
                    <a:pt x="2056371" y="533400"/>
                  </a:lnTo>
                  <a:lnTo>
                    <a:pt x="2051672" y="546100"/>
                  </a:lnTo>
                  <a:lnTo>
                    <a:pt x="2050821" y="546100"/>
                  </a:lnTo>
                  <a:lnTo>
                    <a:pt x="2056079" y="533400"/>
                  </a:lnTo>
                  <a:lnTo>
                    <a:pt x="2048078" y="544868"/>
                  </a:lnTo>
                  <a:lnTo>
                    <a:pt x="2047557" y="546100"/>
                  </a:lnTo>
                  <a:lnTo>
                    <a:pt x="2047214" y="546100"/>
                  </a:lnTo>
                  <a:lnTo>
                    <a:pt x="2048078" y="544868"/>
                  </a:lnTo>
                  <a:lnTo>
                    <a:pt x="2052802" y="533400"/>
                  </a:lnTo>
                  <a:lnTo>
                    <a:pt x="2053412" y="533400"/>
                  </a:lnTo>
                  <a:lnTo>
                    <a:pt x="2053424" y="528497"/>
                  </a:lnTo>
                  <a:lnTo>
                    <a:pt x="2052726" y="526719"/>
                  </a:lnTo>
                  <a:lnTo>
                    <a:pt x="2052548" y="533400"/>
                  </a:lnTo>
                  <a:lnTo>
                    <a:pt x="2052078" y="533400"/>
                  </a:lnTo>
                  <a:lnTo>
                    <a:pt x="2052104" y="525132"/>
                  </a:lnTo>
                  <a:lnTo>
                    <a:pt x="2050351" y="520700"/>
                  </a:lnTo>
                  <a:lnTo>
                    <a:pt x="2044903" y="520700"/>
                  </a:lnTo>
                  <a:lnTo>
                    <a:pt x="2044319" y="508000"/>
                  </a:lnTo>
                  <a:lnTo>
                    <a:pt x="2042439" y="508000"/>
                  </a:lnTo>
                  <a:lnTo>
                    <a:pt x="2043582" y="520700"/>
                  </a:lnTo>
                  <a:lnTo>
                    <a:pt x="2041334" y="520700"/>
                  </a:lnTo>
                  <a:lnTo>
                    <a:pt x="2042439" y="508000"/>
                  </a:lnTo>
                  <a:lnTo>
                    <a:pt x="2035175" y="508000"/>
                  </a:lnTo>
                  <a:lnTo>
                    <a:pt x="2035378" y="520700"/>
                  </a:lnTo>
                  <a:lnTo>
                    <a:pt x="2034032" y="520700"/>
                  </a:lnTo>
                  <a:lnTo>
                    <a:pt x="2035175" y="508000"/>
                  </a:lnTo>
                  <a:lnTo>
                    <a:pt x="2033778" y="508000"/>
                  </a:lnTo>
                  <a:lnTo>
                    <a:pt x="2033358" y="520700"/>
                  </a:lnTo>
                  <a:lnTo>
                    <a:pt x="2033295" y="508000"/>
                  </a:lnTo>
                  <a:lnTo>
                    <a:pt x="2032876" y="508000"/>
                  </a:lnTo>
                  <a:lnTo>
                    <a:pt x="2034501" y="495300"/>
                  </a:lnTo>
                  <a:lnTo>
                    <a:pt x="2032304" y="508000"/>
                  </a:lnTo>
                  <a:lnTo>
                    <a:pt x="2032190" y="498106"/>
                  </a:lnTo>
                  <a:lnTo>
                    <a:pt x="2031580" y="500494"/>
                  </a:lnTo>
                  <a:lnTo>
                    <a:pt x="2030984" y="508000"/>
                  </a:lnTo>
                  <a:lnTo>
                    <a:pt x="2029663" y="508000"/>
                  </a:lnTo>
                  <a:lnTo>
                    <a:pt x="2031580" y="500494"/>
                  </a:lnTo>
                  <a:lnTo>
                    <a:pt x="2031987" y="495300"/>
                  </a:lnTo>
                  <a:lnTo>
                    <a:pt x="2029155" y="495300"/>
                  </a:lnTo>
                  <a:lnTo>
                    <a:pt x="2028583" y="482600"/>
                  </a:lnTo>
                  <a:lnTo>
                    <a:pt x="2027923" y="485101"/>
                  </a:lnTo>
                  <a:lnTo>
                    <a:pt x="2027923" y="508000"/>
                  </a:lnTo>
                  <a:lnTo>
                    <a:pt x="2026412" y="508000"/>
                  </a:lnTo>
                  <a:lnTo>
                    <a:pt x="2026246" y="509104"/>
                  </a:lnTo>
                  <a:lnTo>
                    <a:pt x="2026437" y="520700"/>
                  </a:lnTo>
                  <a:lnTo>
                    <a:pt x="2024430" y="520700"/>
                  </a:lnTo>
                  <a:lnTo>
                    <a:pt x="2026145" y="509778"/>
                  </a:lnTo>
                  <a:lnTo>
                    <a:pt x="2026221" y="508000"/>
                  </a:lnTo>
                  <a:lnTo>
                    <a:pt x="2025738" y="508000"/>
                  </a:lnTo>
                  <a:lnTo>
                    <a:pt x="2026056" y="495300"/>
                  </a:lnTo>
                  <a:lnTo>
                    <a:pt x="2027326" y="495300"/>
                  </a:lnTo>
                  <a:lnTo>
                    <a:pt x="2027923" y="508000"/>
                  </a:lnTo>
                  <a:lnTo>
                    <a:pt x="2027923" y="485101"/>
                  </a:lnTo>
                  <a:lnTo>
                    <a:pt x="2025218" y="495300"/>
                  </a:lnTo>
                  <a:lnTo>
                    <a:pt x="2023872" y="495300"/>
                  </a:lnTo>
                  <a:lnTo>
                    <a:pt x="2025281" y="508000"/>
                  </a:lnTo>
                  <a:lnTo>
                    <a:pt x="2023389" y="508000"/>
                  </a:lnTo>
                  <a:lnTo>
                    <a:pt x="2023872" y="495300"/>
                  </a:lnTo>
                  <a:lnTo>
                    <a:pt x="2022297" y="495300"/>
                  </a:lnTo>
                  <a:lnTo>
                    <a:pt x="2020328" y="488772"/>
                  </a:lnTo>
                  <a:lnTo>
                    <a:pt x="2020328" y="508000"/>
                  </a:lnTo>
                  <a:lnTo>
                    <a:pt x="2019084" y="509778"/>
                  </a:lnTo>
                  <a:lnTo>
                    <a:pt x="2015147" y="520700"/>
                  </a:lnTo>
                  <a:lnTo>
                    <a:pt x="2011438" y="520700"/>
                  </a:lnTo>
                  <a:lnTo>
                    <a:pt x="2019084" y="509778"/>
                  </a:lnTo>
                  <a:lnTo>
                    <a:pt x="2019719" y="508000"/>
                  </a:lnTo>
                  <a:lnTo>
                    <a:pt x="2020328" y="508000"/>
                  </a:lnTo>
                  <a:lnTo>
                    <a:pt x="2020328" y="488772"/>
                  </a:lnTo>
                  <a:lnTo>
                    <a:pt x="2018474" y="482600"/>
                  </a:lnTo>
                  <a:lnTo>
                    <a:pt x="2016747" y="490931"/>
                  </a:lnTo>
                  <a:lnTo>
                    <a:pt x="2017293" y="495300"/>
                  </a:lnTo>
                  <a:lnTo>
                    <a:pt x="2015832" y="495300"/>
                  </a:lnTo>
                  <a:lnTo>
                    <a:pt x="2016747" y="490931"/>
                  </a:lnTo>
                  <a:lnTo>
                    <a:pt x="2015693" y="482600"/>
                  </a:lnTo>
                  <a:lnTo>
                    <a:pt x="2012759" y="482600"/>
                  </a:lnTo>
                  <a:lnTo>
                    <a:pt x="2012061" y="495300"/>
                  </a:lnTo>
                  <a:lnTo>
                    <a:pt x="2011641" y="495300"/>
                  </a:lnTo>
                  <a:lnTo>
                    <a:pt x="2011413" y="485241"/>
                  </a:lnTo>
                  <a:lnTo>
                    <a:pt x="2010867" y="495300"/>
                  </a:lnTo>
                  <a:lnTo>
                    <a:pt x="2010321" y="495300"/>
                  </a:lnTo>
                  <a:lnTo>
                    <a:pt x="2009736" y="482600"/>
                  </a:lnTo>
                  <a:lnTo>
                    <a:pt x="2009101" y="482600"/>
                  </a:lnTo>
                  <a:lnTo>
                    <a:pt x="2009140" y="484670"/>
                  </a:lnTo>
                  <a:lnTo>
                    <a:pt x="2009571" y="495300"/>
                  </a:lnTo>
                  <a:lnTo>
                    <a:pt x="2009051" y="495300"/>
                  </a:lnTo>
                  <a:lnTo>
                    <a:pt x="2008708" y="493712"/>
                  </a:lnTo>
                  <a:lnTo>
                    <a:pt x="2008644" y="495300"/>
                  </a:lnTo>
                  <a:lnTo>
                    <a:pt x="2007616" y="488746"/>
                  </a:lnTo>
                  <a:lnTo>
                    <a:pt x="2007184" y="486740"/>
                  </a:lnTo>
                  <a:lnTo>
                    <a:pt x="2006638" y="495300"/>
                  </a:lnTo>
                  <a:lnTo>
                    <a:pt x="2003450" y="485533"/>
                  </a:lnTo>
                  <a:lnTo>
                    <a:pt x="2003171" y="495300"/>
                  </a:lnTo>
                  <a:lnTo>
                    <a:pt x="2000072" y="483019"/>
                  </a:lnTo>
                  <a:lnTo>
                    <a:pt x="1997189" y="495300"/>
                  </a:lnTo>
                  <a:lnTo>
                    <a:pt x="1996452" y="495300"/>
                  </a:lnTo>
                  <a:lnTo>
                    <a:pt x="1996554" y="482600"/>
                  </a:lnTo>
                  <a:lnTo>
                    <a:pt x="1996109" y="482600"/>
                  </a:lnTo>
                  <a:lnTo>
                    <a:pt x="1996287" y="495300"/>
                  </a:lnTo>
                  <a:lnTo>
                    <a:pt x="1995411" y="495300"/>
                  </a:lnTo>
                  <a:lnTo>
                    <a:pt x="1995512" y="482600"/>
                  </a:lnTo>
                  <a:lnTo>
                    <a:pt x="1993531" y="482600"/>
                  </a:lnTo>
                  <a:lnTo>
                    <a:pt x="1993417" y="495300"/>
                  </a:lnTo>
                  <a:lnTo>
                    <a:pt x="1991271" y="495300"/>
                  </a:lnTo>
                  <a:lnTo>
                    <a:pt x="1992160" y="483679"/>
                  </a:lnTo>
                  <a:lnTo>
                    <a:pt x="1990255" y="486333"/>
                  </a:lnTo>
                  <a:lnTo>
                    <a:pt x="1989810" y="487756"/>
                  </a:lnTo>
                  <a:lnTo>
                    <a:pt x="1989404" y="490753"/>
                  </a:lnTo>
                  <a:lnTo>
                    <a:pt x="1989277" y="495300"/>
                  </a:lnTo>
                  <a:lnTo>
                    <a:pt x="1988781" y="495300"/>
                  </a:lnTo>
                  <a:lnTo>
                    <a:pt x="1987473" y="495300"/>
                  </a:lnTo>
                  <a:lnTo>
                    <a:pt x="1988832" y="490931"/>
                  </a:lnTo>
                  <a:lnTo>
                    <a:pt x="1988934" y="488162"/>
                  </a:lnTo>
                  <a:lnTo>
                    <a:pt x="1983803" y="495300"/>
                  </a:lnTo>
                  <a:lnTo>
                    <a:pt x="1988959" y="487197"/>
                  </a:lnTo>
                  <a:lnTo>
                    <a:pt x="1989048" y="482600"/>
                  </a:lnTo>
                  <a:lnTo>
                    <a:pt x="1987550" y="482600"/>
                  </a:lnTo>
                  <a:lnTo>
                    <a:pt x="1986864" y="469900"/>
                  </a:lnTo>
                  <a:lnTo>
                    <a:pt x="1985200" y="469900"/>
                  </a:lnTo>
                  <a:lnTo>
                    <a:pt x="1984375" y="482600"/>
                  </a:lnTo>
                  <a:lnTo>
                    <a:pt x="1984438" y="474281"/>
                  </a:lnTo>
                  <a:lnTo>
                    <a:pt x="1984349" y="482600"/>
                  </a:lnTo>
                  <a:lnTo>
                    <a:pt x="1984133" y="482600"/>
                  </a:lnTo>
                  <a:lnTo>
                    <a:pt x="1982330" y="482600"/>
                  </a:lnTo>
                  <a:lnTo>
                    <a:pt x="1983384" y="476669"/>
                  </a:lnTo>
                  <a:lnTo>
                    <a:pt x="1982533" y="469900"/>
                  </a:lnTo>
                  <a:lnTo>
                    <a:pt x="1982089" y="482600"/>
                  </a:lnTo>
                  <a:lnTo>
                    <a:pt x="1979739" y="482600"/>
                  </a:lnTo>
                  <a:lnTo>
                    <a:pt x="1970468" y="495300"/>
                  </a:lnTo>
                  <a:lnTo>
                    <a:pt x="1970214" y="495300"/>
                  </a:lnTo>
                  <a:lnTo>
                    <a:pt x="1976539" y="482600"/>
                  </a:lnTo>
                  <a:lnTo>
                    <a:pt x="1975713" y="482600"/>
                  </a:lnTo>
                  <a:lnTo>
                    <a:pt x="1975878" y="481457"/>
                  </a:lnTo>
                  <a:lnTo>
                    <a:pt x="1975497" y="482600"/>
                  </a:lnTo>
                  <a:lnTo>
                    <a:pt x="1975370" y="482600"/>
                  </a:lnTo>
                  <a:lnTo>
                    <a:pt x="1974862" y="472211"/>
                  </a:lnTo>
                  <a:lnTo>
                    <a:pt x="1972335" y="482600"/>
                  </a:lnTo>
                  <a:lnTo>
                    <a:pt x="1970913" y="469900"/>
                  </a:lnTo>
                  <a:lnTo>
                    <a:pt x="1971611" y="469900"/>
                  </a:lnTo>
                  <a:lnTo>
                    <a:pt x="1971459" y="457200"/>
                  </a:lnTo>
                  <a:lnTo>
                    <a:pt x="1969020" y="469900"/>
                  </a:lnTo>
                  <a:lnTo>
                    <a:pt x="1964563" y="469900"/>
                  </a:lnTo>
                  <a:lnTo>
                    <a:pt x="1964969" y="457200"/>
                  </a:lnTo>
                  <a:lnTo>
                    <a:pt x="1963280" y="457200"/>
                  </a:lnTo>
                  <a:lnTo>
                    <a:pt x="1963229" y="457339"/>
                  </a:lnTo>
                  <a:lnTo>
                    <a:pt x="1962607" y="469900"/>
                  </a:lnTo>
                  <a:lnTo>
                    <a:pt x="1960156" y="469900"/>
                  </a:lnTo>
                  <a:lnTo>
                    <a:pt x="1960473" y="463804"/>
                  </a:lnTo>
                  <a:lnTo>
                    <a:pt x="1960079" y="464756"/>
                  </a:lnTo>
                  <a:lnTo>
                    <a:pt x="1959406" y="469900"/>
                  </a:lnTo>
                  <a:lnTo>
                    <a:pt x="1959978" y="469900"/>
                  </a:lnTo>
                  <a:lnTo>
                    <a:pt x="1954009" y="482600"/>
                  </a:lnTo>
                  <a:lnTo>
                    <a:pt x="1951240" y="482600"/>
                  </a:lnTo>
                  <a:lnTo>
                    <a:pt x="1959114" y="469900"/>
                  </a:lnTo>
                  <a:lnTo>
                    <a:pt x="1958975" y="469900"/>
                  </a:lnTo>
                  <a:lnTo>
                    <a:pt x="1951189" y="482600"/>
                  </a:lnTo>
                  <a:lnTo>
                    <a:pt x="1939734" y="469900"/>
                  </a:lnTo>
                  <a:lnTo>
                    <a:pt x="1939290" y="469900"/>
                  </a:lnTo>
                  <a:lnTo>
                    <a:pt x="1943569" y="457200"/>
                  </a:lnTo>
                  <a:lnTo>
                    <a:pt x="1942693" y="457200"/>
                  </a:lnTo>
                  <a:lnTo>
                    <a:pt x="1938477" y="469900"/>
                  </a:lnTo>
                  <a:lnTo>
                    <a:pt x="1936813" y="469900"/>
                  </a:lnTo>
                  <a:lnTo>
                    <a:pt x="1940712" y="457200"/>
                  </a:lnTo>
                  <a:lnTo>
                    <a:pt x="1940331" y="457200"/>
                  </a:lnTo>
                  <a:lnTo>
                    <a:pt x="1938591" y="444500"/>
                  </a:lnTo>
                  <a:lnTo>
                    <a:pt x="1937842" y="444500"/>
                  </a:lnTo>
                  <a:lnTo>
                    <a:pt x="1939302" y="457200"/>
                  </a:lnTo>
                  <a:lnTo>
                    <a:pt x="1939518" y="457200"/>
                  </a:lnTo>
                  <a:lnTo>
                    <a:pt x="1935226" y="469900"/>
                  </a:lnTo>
                  <a:lnTo>
                    <a:pt x="1934438" y="469900"/>
                  </a:lnTo>
                  <a:lnTo>
                    <a:pt x="1938413" y="457200"/>
                  </a:lnTo>
                  <a:lnTo>
                    <a:pt x="1937143" y="457200"/>
                  </a:lnTo>
                  <a:lnTo>
                    <a:pt x="1937842" y="444500"/>
                  </a:lnTo>
                  <a:lnTo>
                    <a:pt x="1929193" y="444500"/>
                  </a:lnTo>
                  <a:lnTo>
                    <a:pt x="1928710" y="431800"/>
                  </a:lnTo>
                  <a:lnTo>
                    <a:pt x="1926564" y="444500"/>
                  </a:lnTo>
                  <a:lnTo>
                    <a:pt x="1925726" y="444500"/>
                  </a:lnTo>
                  <a:lnTo>
                    <a:pt x="1918627" y="457200"/>
                  </a:lnTo>
                  <a:lnTo>
                    <a:pt x="1923859" y="444500"/>
                  </a:lnTo>
                  <a:lnTo>
                    <a:pt x="1924367" y="444500"/>
                  </a:lnTo>
                  <a:lnTo>
                    <a:pt x="1925129" y="431800"/>
                  </a:lnTo>
                  <a:lnTo>
                    <a:pt x="1920494" y="431800"/>
                  </a:lnTo>
                  <a:lnTo>
                    <a:pt x="1920735" y="444500"/>
                  </a:lnTo>
                  <a:lnTo>
                    <a:pt x="1919503" y="444500"/>
                  </a:lnTo>
                  <a:lnTo>
                    <a:pt x="1914867" y="457200"/>
                  </a:lnTo>
                  <a:lnTo>
                    <a:pt x="1913064" y="444500"/>
                  </a:lnTo>
                  <a:lnTo>
                    <a:pt x="1912162" y="444500"/>
                  </a:lnTo>
                  <a:lnTo>
                    <a:pt x="1915871" y="431800"/>
                  </a:lnTo>
                  <a:lnTo>
                    <a:pt x="1912975" y="431800"/>
                  </a:lnTo>
                  <a:lnTo>
                    <a:pt x="1911057" y="444500"/>
                  </a:lnTo>
                  <a:lnTo>
                    <a:pt x="1905939" y="444500"/>
                  </a:lnTo>
                  <a:lnTo>
                    <a:pt x="1912391" y="431800"/>
                  </a:lnTo>
                  <a:lnTo>
                    <a:pt x="1906854" y="431800"/>
                  </a:lnTo>
                  <a:lnTo>
                    <a:pt x="1902548" y="444500"/>
                  </a:lnTo>
                  <a:lnTo>
                    <a:pt x="1901825" y="444500"/>
                  </a:lnTo>
                  <a:lnTo>
                    <a:pt x="1906079" y="431800"/>
                  </a:lnTo>
                  <a:lnTo>
                    <a:pt x="1902587" y="431800"/>
                  </a:lnTo>
                  <a:lnTo>
                    <a:pt x="1897595" y="444500"/>
                  </a:lnTo>
                  <a:lnTo>
                    <a:pt x="1895309" y="444500"/>
                  </a:lnTo>
                  <a:lnTo>
                    <a:pt x="1894344" y="431800"/>
                  </a:lnTo>
                  <a:lnTo>
                    <a:pt x="1888451" y="431800"/>
                  </a:lnTo>
                  <a:lnTo>
                    <a:pt x="1886902" y="431800"/>
                  </a:lnTo>
                  <a:lnTo>
                    <a:pt x="1888426" y="428612"/>
                  </a:lnTo>
                  <a:lnTo>
                    <a:pt x="1888350" y="419100"/>
                  </a:lnTo>
                  <a:lnTo>
                    <a:pt x="1887816" y="419100"/>
                  </a:lnTo>
                  <a:lnTo>
                    <a:pt x="1883714" y="431800"/>
                  </a:lnTo>
                  <a:lnTo>
                    <a:pt x="1883575" y="431800"/>
                  </a:lnTo>
                  <a:lnTo>
                    <a:pt x="1887816" y="419100"/>
                  </a:lnTo>
                  <a:lnTo>
                    <a:pt x="1884184" y="419100"/>
                  </a:lnTo>
                  <a:lnTo>
                    <a:pt x="1879384" y="406400"/>
                  </a:lnTo>
                  <a:lnTo>
                    <a:pt x="1878698" y="406400"/>
                  </a:lnTo>
                  <a:lnTo>
                    <a:pt x="1877758" y="415544"/>
                  </a:lnTo>
                  <a:lnTo>
                    <a:pt x="1877682" y="419100"/>
                  </a:lnTo>
                  <a:lnTo>
                    <a:pt x="1872386" y="419100"/>
                  </a:lnTo>
                  <a:lnTo>
                    <a:pt x="1873288" y="411899"/>
                  </a:lnTo>
                  <a:lnTo>
                    <a:pt x="1870608" y="419100"/>
                  </a:lnTo>
                  <a:lnTo>
                    <a:pt x="1865337" y="419100"/>
                  </a:lnTo>
                  <a:lnTo>
                    <a:pt x="1866315" y="409968"/>
                  </a:lnTo>
                  <a:lnTo>
                    <a:pt x="1863648" y="419100"/>
                  </a:lnTo>
                  <a:lnTo>
                    <a:pt x="1863305" y="419100"/>
                  </a:lnTo>
                  <a:lnTo>
                    <a:pt x="1866557" y="406400"/>
                  </a:lnTo>
                  <a:lnTo>
                    <a:pt x="1864855" y="406400"/>
                  </a:lnTo>
                  <a:lnTo>
                    <a:pt x="1856447" y="393700"/>
                  </a:lnTo>
                  <a:lnTo>
                    <a:pt x="1852980" y="393700"/>
                  </a:lnTo>
                  <a:lnTo>
                    <a:pt x="1851342" y="406400"/>
                  </a:lnTo>
                  <a:lnTo>
                    <a:pt x="1850161" y="406400"/>
                  </a:lnTo>
                  <a:lnTo>
                    <a:pt x="1852942" y="393700"/>
                  </a:lnTo>
                  <a:lnTo>
                    <a:pt x="1845983" y="393700"/>
                  </a:lnTo>
                  <a:lnTo>
                    <a:pt x="1841931" y="406171"/>
                  </a:lnTo>
                  <a:lnTo>
                    <a:pt x="1841995" y="406400"/>
                  </a:lnTo>
                  <a:lnTo>
                    <a:pt x="1841855" y="406400"/>
                  </a:lnTo>
                  <a:lnTo>
                    <a:pt x="1841931" y="406171"/>
                  </a:lnTo>
                  <a:lnTo>
                    <a:pt x="1838439" y="393700"/>
                  </a:lnTo>
                  <a:lnTo>
                    <a:pt x="1839175" y="393700"/>
                  </a:lnTo>
                  <a:lnTo>
                    <a:pt x="1840522" y="387426"/>
                  </a:lnTo>
                  <a:lnTo>
                    <a:pt x="1839099" y="381000"/>
                  </a:lnTo>
                  <a:lnTo>
                    <a:pt x="1822983" y="381000"/>
                  </a:lnTo>
                  <a:lnTo>
                    <a:pt x="1823034" y="368300"/>
                  </a:lnTo>
                  <a:lnTo>
                    <a:pt x="1821840" y="368300"/>
                  </a:lnTo>
                  <a:lnTo>
                    <a:pt x="1822856" y="381000"/>
                  </a:lnTo>
                  <a:lnTo>
                    <a:pt x="1818500" y="381000"/>
                  </a:lnTo>
                  <a:lnTo>
                    <a:pt x="1820608" y="368300"/>
                  </a:lnTo>
                  <a:lnTo>
                    <a:pt x="1816100" y="381000"/>
                  </a:lnTo>
                  <a:lnTo>
                    <a:pt x="1809940" y="381000"/>
                  </a:lnTo>
                  <a:lnTo>
                    <a:pt x="1812124" y="368300"/>
                  </a:lnTo>
                  <a:lnTo>
                    <a:pt x="1810524" y="368300"/>
                  </a:lnTo>
                  <a:lnTo>
                    <a:pt x="1806130" y="381000"/>
                  </a:lnTo>
                  <a:lnTo>
                    <a:pt x="1804835" y="381000"/>
                  </a:lnTo>
                  <a:lnTo>
                    <a:pt x="1808289" y="368300"/>
                  </a:lnTo>
                  <a:lnTo>
                    <a:pt x="1808022" y="368300"/>
                  </a:lnTo>
                  <a:lnTo>
                    <a:pt x="1804581" y="381000"/>
                  </a:lnTo>
                  <a:lnTo>
                    <a:pt x="1804098" y="381000"/>
                  </a:lnTo>
                  <a:lnTo>
                    <a:pt x="1803755" y="378790"/>
                  </a:lnTo>
                  <a:lnTo>
                    <a:pt x="1802993" y="381000"/>
                  </a:lnTo>
                  <a:lnTo>
                    <a:pt x="1802130" y="368300"/>
                  </a:lnTo>
                  <a:lnTo>
                    <a:pt x="1803755" y="378790"/>
                  </a:lnTo>
                  <a:lnTo>
                    <a:pt x="1807362" y="368300"/>
                  </a:lnTo>
                  <a:lnTo>
                    <a:pt x="1802612" y="368300"/>
                  </a:lnTo>
                  <a:lnTo>
                    <a:pt x="1802460" y="355600"/>
                  </a:lnTo>
                  <a:lnTo>
                    <a:pt x="1801672" y="355600"/>
                  </a:lnTo>
                  <a:lnTo>
                    <a:pt x="1801749" y="368300"/>
                  </a:lnTo>
                  <a:lnTo>
                    <a:pt x="1801291" y="355600"/>
                  </a:lnTo>
                  <a:lnTo>
                    <a:pt x="1795399" y="355600"/>
                  </a:lnTo>
                  <a:lnTo>
                    <a:pt x="1791944" y="368300"/>
                  </a:lnTo>
                  <a:lnTo>
                    <a:pt x="1790903" y="368300"/>
                  </a:lnTo>
                  <a:lnTo>
                    <a:pt x="1794167" y="355600"/>
                  </a:lnTo>
                  <a:lnTo>
                    <a:pt x="1793481" y="355600"/>
                  </a:lnTo>
                  <a:lnTo>
                    <a:pt x="1790623" y="368300"/>
                  </a:lnTo>
                  <a:lnTo>
                    <a:pt x="1790306" y="368300"/>
                  </a:lnTo>
                  <a:lnTo>
                    <a:pt x="1790344" y="355600"/>
                  </a:lnTo>
                  <a:lnTo>
                    <a:pt x="1788833" y="355600"/>
                  </a:lnTo>
                  <a:lnTo>
                    <a:pt x="1788718" y="342900"/>
                  </a:lnTo>
                  <a:lnTo>
                    <a:pt x="1785670" y="342900"/>
                  </a:lnTo>
                  <a:lnTo>
                    <a:pt x="1786013" y="351040"/>
                  </a:lnTo>
                  <a:lnTo>
                    <a:pt x="1787880" y="355600"/>
                  </a:lnTo>
                  <a:lnTo>
                    <a:pt x="1786204" y="355600"/>
                  </a:lnTo>
                  <a:lnTo>
                    <a:pt x="1786013" y="351040"/>
                  </a:lnTo>
                  <a:lnTo>
                    <a:pt x="1785175" y="348996"/>
                  </a:lnTo>
                  <a:lnTo>
                    <a:pt x="1784985" y="352005"/>
                  </a:lnTo>
                  <a:lnTo>
                    <a:pt x="1784985" y="368300"/>
                  </a:lnTo>
                  <a:lnTo>
                    <a:pt x="1784273" y="368300"/>
                  </a:lnTo>
                  <a:lnTo>
                    <a:pt x="1783511" y="355600"/>
                  </a:lnTo>
                  <a:lnTo>
                    <a:pt x="1783829" y="355600"/>
                  </a:lnTo>
                  <a:lnTo>
                    <a:pt x="1784985" y="368300"/>
                  </a:lnTo>
                  <a:lnTo>
                    <a:pt x="1784985" y="352005"/>
                  </a:lnTo>
                  <a:lnTo>
                    <a:pt x="1784756" y="355600"/>
                  </a:lnTo>
                  <a:lnTo>
                    <a:pt x="1784108" y="355600"/>
                  </a:lnTo>
                  <a:lnTo>
                    <a:pt x="1784223" y="346684"/>
                  </a:lnTo>
                  <a:lnTo>
                    <a:pt x="1782673" y="342900"/>
                  </a:lnTo>
                  <a:lnTo>
                    <a:pt x="1781721" y="342900"/>
                  </a:lnTo>
                  <a:lnTo>
                    <a:pt x="1779524" y="355600"/>
                  </a:lnTo>
                  <a:lnTo>
                    <a:pt x="1769021" y="355600"/>
                  </a:lnTo>
                  <a:lnTo>
                    <a:pt x="1775104" y="342900"/>
                  </a:lnTo>
                  <a:lnTo>
                    <a:pt x="1770913" y="342900"/>
                  </a:lnTo>
                  <a:lnTo>
                    <a:pt x="1769084" y="330200"/>
                  </a:lnTo>
                  <a:lnTo>
                    <a:pt x="1768487" y="330200"/>
                  </a:lnTo>
                  <a:lnTo>
                    <a:pt x="1766227" y="342900"/>
                  </a:lnTo>
                  <a:lnTo>
                    <a:pt x="1768906" y="342900"/>
                  </a:lnTo>
                  <a:lnTo>
                    <a:pt x="1765681" y="354939"/>
                  </a:lnTo>
                  <a:lnTo>
                    <a:pt x="1765871" y="355600"/>
                  </a:lnTo>
                  <a:lnTo>
                    <a:pt x="1765503" y="355600"/>
                  </a:lnTo>
                  <a:lnTo>
                    <a:pt x="1765681" y="354939"/>
                  </a:lnTo>
                  <a:lnTo>
                    <a:pt x="1762226" y="342900"/>
                  </a:lnTo>
                  <a:lnTo>
                    <a:pt x="1753120" y="342900"/>
                  </a:lnTo>
                  <a:lnTo>
                    <a:pt x="1756511" y="330200"/>
                  </a:lnTo>
                  <a:lnTo>
                    <a:pt x="1754695" y="330200"/>
                  </a:lnTo>
                  <a:lnTo>
                    <a:pt x="1754136" y="317500"/>
                  </a:lnTo>
                  <a:lnTo>
                    <a:pt x="1753920" y="330200"/>
                  </a:lnTo>
                  <a:lnTo>
                    <a:pt x="1750834" y="330200"/>
                  </a:lnTo>
                  <a:lnTo>
                    <a:pt x="1750136" y="317500"/>
                  </a:lnTo>
                  <a:lnTo>
                    <a:pt x="1739760" y="317500"/>
                  </a:lnTo>
                  <a:lnTo>
                    <a:pt x="1738515" y="330200"/>
                  </a:lnTo>
                  <a:lnTo>
                    <a:pt x="1732483" y="330200"/>
                  </a:lnTo>
                  <a:lnTo>
                    <a:pt x="1735137" y="317500"/>
                  </a:lnTo>
                  <a:lnTo>
                    <a:pt x="1731543" y="317500"/>
                  </a:lnTo>
                  <a:lnTo>
                    <a:pt x="1729016" y="329958"/>
                  </a:lnTo>
                  <a:lnTo>
                    <a:pt x="1729079" y="330200"/>
                  </a:lnTo>
                  <a:lnTo>
                    <a:pt x="1729016" y="329958"/>
                  </a:lnTo>
                  <a:lnTo>
                    <a:pt x="1725637" y="317500"/>
                  </a:lnTo>
                  <a:lnTo>
                    <a:pt x="1722704" y="317500"/>
                  </a:lnTo>
                  <a:lnTo>
                    <a:pt x="1724279" y="304800"/>
                  </a:lnTo>
                  <a:lnTo>
                    <a:pt x="1723085" y="304800"/>
                  </a:lnTo>
                  <a:lnTo>
                    <a:pt x="1722399" y="317500"/>
                  </a:lnTo>
                  <a:lnTo>
                    <a:pt x="1715960" y="317500"/>
                  </a:lnTo>
                  <a:lnTo>
                    <a:pt x="1719135" y="304800"/>
                  </a:lnTo>
                  <a:lnTo>
                    <a:pt x="1717979" y="304800"/>
                  </a:lnTo>
                  <a:lnTo>
                    <a:pt x="1715058" y="317500"/>
                  </a:lnTo>
                  <a:lnTo>
                    <a:pt x="1711706" y="317500"/>
                  </a:lnTo>
                  <a:lnTo>
                    <a:pt x="1714423" y="304800"/>
                  </a:lnTo>
                  <a:lnTo>
                    <a:pt x="1711134" y="304800"/>
                  </a:lnTo>
                  <a:lnTo>
                    <a:pt x="1712874" y="292100"/>
                  </a:lnTo>
                  <a:lnTo>
                    <a:pt x="1710524" y="292100"/>
                  </a:lnTo>
                  <a:lnTo>
                    <a:pt x="1709407" y="294347"/>
                  </a:lnTo>
                  <a:lnTo>
                    <a:pt x="1709877" y="304800"/>
                  </a:lnTo>
                  <a:lnTo>
                    <a:pt x="1708924" y="304800"/>
                  </a:lnTo>
                  <a:lnTo>
                    <a:pt x="1709229" y="294716"/>
                  </a:lnTo>
                  <a:lnTo>
                    <a:pt x="1704213" y="304800"/>
                  </a:lnTo>
                  <a:lnTo>
                    <a:pt x="1699526" y="304800"/>
                  </a:lnTo>
                  <a:lnTo>
                    <a:pt x="1705063" y="292100"/>
                  </a:lnTo>
                  <a:lnTo>
                    <a:pt x="1699183" y="292100"/>
                  </a:lnTo>
                  <a:lnTo>
                    <a:pt x="1698828" y="290817"/>
                  </a:lnTo>
                  <a:lnTo>
                    <a:pt x="1698828" y="292100"/>
                  </a:lnTo>
                  <a:lnTo>
                    <a:pt x="1694446" y="304800"/>
                  </a:lnTo>
                  <a:lnTo>
                    <a:pt x="1691881" y="304800"/>
                  </a:lnTo>
                  <a:lnTo>
                    <a:pt x="1697482" y="292100"/>
                  </a:lnTo>
                  <a:lnTo>
                    <a:pt x="1698828" y="292100"/>
                  </a:lnTo>
                  <a:lnTo>
                    <a:pt x="1698828" y="290817"/>
                  </a:lnTo>
                  <a:lnTo>
                    <a:pt x="1695665" y="279400"/>
                  </a:lnTo>
                  <a:lnTo>
                    <a:pt x="1694789" y="292100"/>
                  </a:lnTo>
                  <a:lnTo>
                    <a:pt x="1688719" y="292100"/>
                  </a:lnTo>
                  <a:lnTo>
                    <a:pt x="1690420" y="279400"/>
                  </a:lnTo>
                  <a:lnTo>
                    <a:pt x="1689658" y="279400"/>
                  </a:lnTo>
                  <a:lnTo>
                    <a:pt x="1686560" y="291579"/>
                  </a:lnTo>
                  <a:lnTo>
                    <a:pt x="1686471" y="292100"/>
                  </a:lnTo>
                  <a:lnTo>
                    <a:pt x="1686560" y="291579"/>
                  </a:lnTo>
                  <a:lnTo>
                    <a:pt x="1688465" y="279400"/>
                  </a:lnTo>
                  <a:lnTo>
                    <a:pt x="1685899" y="279400"/>
                  </a:lnTo>
                  <a:lnTo>
                    <a:pt x="1684616" y="292100"/>
                  </a:lnTo>
                  <a:lnTo>
                    <a:pt x="1680184" y="292100"/>
                  </a:lnTo>
                  <a:lnTo>
                    <a:pt x="1684274" y="279400"/>
                  </a:lnTo>
                  <a:lnTo>
                    <a:pt x="1680375" y="279400"/>
                  </a:lnTo>
                  <a:lnTo>
                    <a:pt x="1681124" y="266700"/>
                  </a:lnTo>
                  <a:lnTo>
                    <a:pt x="1679244" y="266700"/>
                  </a:lnTo>
                  <a:lnTo>
                    <a:pt x="1678774" y="274002"/>
                  </a:lnTo>
                  <a:lnTo>
                    <a:pt x="1679181" y="279400"/>
                  </a:lnTo>
                  <a:lnTo>
                    <a:pt x="1678419" y="279400"/>
                  </a:lnTo>
                  <a:lnTo>
                    <a:pt x="1678774" y="274002"/>
                  </a:lnTo>
                  <a:lnTo>
                    <a:pt x="1678216" y="266700"/>
                  </a:lnTo>
                  <a:lnTo>
                    <a:pt x="1672323" y="266700"/>
                  </a:lnTo>
                  <a:lnTo>
                    <a:pt x="1675917" y="279400"/>
                  </a:lnTo>
                  <a:lnTo>
                    <a:pt x="1669249" y="279400"/>
                  </a:lnTo>
                  <a:lnTo>
                    <a:pt x="1674088" y="290855"/>
                  </a:lnTo>
                  <a:lnTo>
                    <a:pt x="1676247" y="279400"/>
                  </a:lnTo>
                  <a:lnTo>
                    <a:pt x="1677263" y="279400"/>
                  </a:lnTo>
                  <a:lnTo>
                    <a:pt x="1674609" y="292100"/>
                  </a:lnTo>
                  <a:lnTo>
                    <a:pt x="1674088" y="290855"/>
                  </a:lnTo>
                  <a:lnTo>
                    <a:pt x="1673847" y="292100"/>
                  </a:lnTo>
                  <a:lnTo>
                    <a:pt x="1669249" y="279400"/>
                  </a:lnTo>
                  <a:lnTo>
                    <a:pt x="1668094" y="279400"/>
                  </a:lnTo>
                  <a:lnTo>
                    <a:pt x="1670177" y="266700"/>
                  </a:lnTo>
                  <a:lnTo>
                    <a:pt x="1660994" y="266700"/>
                  </a:lnTo>
                  <a:lnTo>
                    <a:pt x="1656562" y="279400"/>
                  </a:lnTo>
                  <a:lnTo>
                    <a:pt x="1655826" y="279400"/>
                  </a:lnTo>
                  <a:lnTo>
                    <a:pt x="1657705" y="266700"/>
                  </a:lnTo>
                  <a:lnTo>
                    <a:pt x="1654162" y="266700"/>
                  </a:lnTo>
                  <a:lnTo>
                    <a:pt x="1651723" y="254000"/>
                  </a:lnTo>
                  <a:lnTo>
                    <a:pt x="1651304" y="254000"/>
                  </a:lnTo>
                  <a:lnTo>
                    <a:pt x="1650517" y="266700"/>
                  </a:lnTo>
                  <a:lnTo>
                    <a:pt x="1650822" y="254000"/>
                  </a:lnTo>
                  <a:lnTo>
                    <a:pt x="1648307" y="254000"/>
                  </a:lnTo>
                  <a:lnTo>
                    <a:pt x="1645272" y="266700"/>
                  </a:lnTo>
                  <a:lnTo>
                    <a:pt x="1643164" y="266700"/>
                  </a:lnTo>
                  <a:lnTo>
                    <a:pt x="1645754" y="254000"/>
                  </a:lnTo>
                  <a:lnTo>
                    <a:pt x="1640395" y="254000"/>
                  </a:lnTo>
                  <a:lnTo>
                    <a:pt x="1638058" y="266700"/>
                  </a:lnTo>
                  <a:lnTo>
                    <a:pt x="1637296" y="266700"/>
                  </a:lnTo>
                  <a:lnTo>
                    <a:pt x="1639265" y="254000"/>
                  </a:lnTo>
                  <a:lnTo>
                    <a:pt x="1634286" y="254000"/>
                  </a:lnTo>
                  <a:lnTo>
                    <a:pt x="1632038" y="242189"/>
                  </a:lnTo>
                  <a:lnTo>
                    <a:pt x="1631911" y="242887"/>
                  </a:lnTo>
                  <a:lnTo>
                    <a:pt x="1632204" y="254000"/>
                  </a:lnTo>
                  <a:lnTo>
                    <a:pt x="1629879" y="254000"/>
                  </a:lnTo>
                  <a:lnTo>
                    <a:pt x="1631911" y="242887"/>
                  </a:lnTo>
                  <a:lnTo>
                    <a:pt x="1631861" y="241300"/>
                  </a:lnTo>
                  <a:lnTo>
                    <a:pt x="1626539" y="241300"/>
                  </a:lnTo>
                  <a:lnTo>
                    <a:pt x="1625307" y="228600"/>
                  </a:lnTo>
                  <a:lnTo>
                    <a:pt x="1624418" y="228600"/>
                  </a:lnTo>
                  <a:lnTo>
                    <a:pt x="1624418" y="241300"/>
                  </a:lnTo>
                  <a:lnTo>
                    <a:pt x="1621904" y="254000"/>
                  </a:lnTo>
                  <a:lnTo>
                    <a:pt x="1619961" y="254000"/>
                  </a:lnTo>
                  <a:lnTo>
                    <a:pt x="1622539" y="241300"/>
                  </a:lnTo>
                  <a:lnTo>
                    <a:pt x="1624418" y="241300"/>
                  </a:lnTo>
                  <a:lnTo>
                    <a:pt x="1624418" y="228600"/>
                  </a:lnTo>
                  <a:lnTo>
                    <a:pt x="1622221" y="228600"/>
                  </a:lnTo>
                  <a:lnTo>
                    <a:pt x="1621409" y="241300"/>
                  </a:lnTo>
                  <a:lnTo>
                    <a:pt x="1620723" y="228600"/>
                  </a:lnTo>
                  <a:lnTo>
                    <a:pt x="1619656" y="228600"/>
                  </a:lnTo>
                  <a:lnTo>
                    <a:pt x="1618983" y="241300"/>
                  </a:lnTo>
                  <a:lnTo>
                    <a:pt x="1618399" y="228600"/>
                  </a:lnTo>
                  <a:lnTo>
                    <a:pt x="1617522" y="228600"/>
                  </a:lnTo>
                  <a:lnTo>
                    <a:pt x="1617878" y="241300"/>
                  </a:lnTo>
                  <a:lnTo>
                    <a:pt x="1617179" y="241300"/>
                  </a:lnTo>
                  <a:lnTo>
                    <a:pt x="1615795" y="235597"/>
                  </a:lnTo>
                  <a:lnTo>
                    <a:pt x="1615541" y="237705"/>
                  </a:lnTo>
                  <a:lnTo>
                    <a:pt x="1615490" y="241300"/>
                  </a:lnTo>
                  <a:lnTo>
                    <a:pt x="1615325" y="241300"/>
                  </a:lnTo>
                  <a:lnTo>
                    <a:pt x="1615313" y="239522"/>
                  </a:lnTo>
                  <a:lnTo>
                    <a:pt x="1615084" y="241300"/>
                  </a:lnTo>
                  <a:lnTo>
                    <a:pt x="1614030" y="241300"/>
                  </a:lnTo>
                  <a:lnTo>
                    <a:pt x="1613636" y="236994"/>
                  </a:lnTo>
                  <a:lnTo>
                    <a:pt x="1613242" y="241300"/>
                  </a:lnTo>
                  <a:lnTo>
                    <a:pt x="1613217" y="232435"/>
                  </a:lnTo>
                  <a:lnTo>
                    <a:pt x="1613090" y="241300"/>
                  </a:lnTo>
                  <a:lnTo>
                    <a:pt x="1612112" y="241300"/>
                  </a:lnTo>
                  <a:lnTo>
                    <a:pt x="1612290" y="229895"/>
                  </a:lnTo>
                  <a:lnTo>
                    <a:pt x="1610347" y="233946"/>
                  </a:lnTo>
                  <a:lnTo>
                    <a:pt x="1610423" y="241300"/>
                  </a:lnTo>
                  <a:lnTo>
                    <a:pt x="1606829" y="241300"/>
                  </a:lnTo>
                  <a:lnTo>
                    <a:pt x="1610309" y="234035"/>
                  </a:lnTo>
                  <a:lnTo>
                    <a:pt x="1610207" y="228600"/>
                  </a:lnTo>
                  <a:lnTo>
                    <a:pt x="1593888" y="228600"/>
                  </a:lnTo>
                  <a:lnTo>
                    <a:pt x="1592770" y="228600"/>
                  </a:lnTo>
                  <a:lnTo>
                    <a:pt x="1592605" y="215900"/>
                  </a:lnTo>
                  <a:lnTo>
                    <a:pt x="1591271" y="215900"/>
                  </a:lnTo>
                  <a:lnTo>
                    <a:pt x="1589925" y="228600"/>
                  </a:lnTo>
                  <a:lnTo>
                    <a:pt x="1584667" y="228600"/>
                  </a:lnTo>
                  <a:lnTo>
                    <a:pt x="1582216" y="228600"/>
                  </a:lnTo>
                  <a:lnTo>
                    <a:pt x="1582762" y="225221"/>
                  </a:lnTo>
                  <a:lnTo>
                    <a:pt x="1581683" y="223304"/>
                  </a:lnTo>
                  <a:lnTo>
                    <a:pt x="1580769" y="228600"/>
                  </a:lnTo>
                  <a:lnTo>
                    <a:pt x="1579816" y="219989"/>
                  </a:lnTo>
                  <a:lnTo>
                    <a:pt x="1577505" y="215900"/>
                  </a:lnTo>
                  <a:lnTo>
                    <a:pt x="1576603" y="215900"/>
                  </a:lnTo>
                  <a:lnTo>
                    <a:pt x="1576628" y="210629"/>
                  </a:lnTo>
                  <a:lnTo>
                    <a:pt x="1576209" y="209169"/>
                  </a:lnTo>
                  <a:lnTo>
                    <a:pt x="1576171" y="215900"/>
                  </a:lnTo>
                  <a:lnTo>
                    <a:pt x="1574190" y="215900"/>
                  </a:lnTo>
                  <a:lnTo>
                    <a:pt x="1573822" y="208978"/>
                  </a:lnTo>
                  <a:lnTo>
                    <a:pt x="1572895" y="215900"/>
                  </a:lnTo>
                  <a:lnTo>
                    <a:pt x="1571815" y="215900"/>
                  </a:lnTo>
                  <a:lnTo>
                    <a:pt x="1573517" y="203200"/>
                  </a:lnTo>
                  <a:lnTo>
                    <a:pt x="1564538" y="203200"/>
                  </a:lnTo>
                  <a:lnTo>
                    <a:pt x="1564855" y="190500"/>
                  </a:lnTo>
                  <a:lnTo>
                    <a:pt x="1561680" y="203200"/>
                  </a:lnTo>
                  <a:lnTo>
                    <a:pt x="1561350" y="203200"/>
                  </a:lnTo>
                  <a:lnTo>
                    <a:pt x="1560753" y="192925"/>
                  </a:lnTo>
                  <a:lnTo>
                    <a:pt x="1560588" y="196113"/>
                  </a:lnTo>
                  <a:lnTo>
                    <a:pt x="1560588" y="203200"/>
                  </a:lnTo>
                  <a:lnTo>
                    <a:pt x="1560220" y="203200"/>
                  </a:lnTo>
                  <a:lnTo>
                    <a:pt x="1560588" y="196113"/>
                  </a:lnTo>
                  <a:lnTo>
                    <a:pt x="1560576" y="190500"/>
                  </a:lnTo>
                  <a:lnTo>
                    <a:pt x="1554810" y="190500"/>
                  </a:lnTo>
                  <a:lnTo>
                    <a:pt x="1555076" y="202907"/>
                  </a:lnTo>
                  <a:lnTo>
                    <a:pt x="1555102" y="203200"/>
                  </a:lnTo>
                  <a:lnTo>
                    <a:pt x="1555076" y="202907"/>
                  </a:lnTo>
                  <a:lnTo>
                    <a:pt x="1553756" y="190500"/>
                  </a:lnTo>
                  <a:lnTo>
                    <a:pt x="1551584" y="190500"/>
                  </a:lnTo>
                  <a:lnTo>
                    <a:pt x="1551952" y="177800"/>
                  </a:lnTo>
                  <a:lnTo>
                    <a:pt x="1550733" y="177800"/>
                  </a:lnTo>
                  <a:lnTo>
                    <a:pt x="1545907" y="190500"/>
                  </a:lnTo>
                  <a:lnTo>
                    <a:pt x="1546517" y="178574"/>
                  </a:lnTo>
                  <a:lnTo>
                    <a:pt x="1541754" y="188493"/>
                  </a:lnTo>
                  <a:lnTo>
                    <a:pt x="1541564" y="190500"/>
                  </a:lnTo>
                  <a:lnTo>
                    <a:pt x="1541614" y="188798"/>
                  </a:lnTo>
                  <a:lnTo>
                    <a:pt x="1540789" y="190500"/>
                  </a:lnTo>
                  <a:lnTo>
                    <a:pt x="1540078" y="190500"/>
                  </a:lnTo>
                  <a:lnTo>
                    <a:pt x="1539875" y="177800"/>
                  </a:lnTo>
                  <a:lnTo>
                    <a:pt x="1525993" y="177800"/>
                  </a:lnTo>
                  <a:lnTo>
                    <a:pt x="1525143" y="165100"/>
                  </a:lnTo>
                  <a:lnTo>
                    <a:pt x="1524850" y="177800"/>
                  </a:lnTo>
                  <a:lnTo>
                    <a:pt x="1523669" y="177800"/>
                  </a:lnTo>
                  <a:lnTo>
                    <a:pt x="1522361" y="165100"/>
                  </a:lnTo>
                  <a:lnTo>
                    <a:pt x="1521777" y="165100"/>
                  </a:lnTo>
                  <a:lnTo>
                    <a:pt x="1522437" y="177800"/>
                  </a:lnTo>
                  <a:lnTo>
                    <a:pt x="1521256" y="177800"/>
                  </a:lnTo>
                  <a:lnTo>
                    <a:pt x="1520990" y="165100"/>
                  </a:lnTo>
                  <a:lnTo>
                    <a:pt x="1518831" y="165100"/>
                  </a:lnTo>
                  <a:lnTo>
                    <a:pt x="1518285" y="177800"/>
                  </a:lnTo>
                  <a:lnTo>
                    <a:pt x="1518285" y="165100"/>
                  </a:lnTo>
                  <a:lnTo>
                    <a:pt x="1517827" y="165100"/>
                  </a:lnTo>
                  <a:lnTo>
                    <a:pt x="1517205" y="170256"/>
                  </a:lnTo>
                  <a:lnTo>
                    <a:pt x="1517256" y="177800"/>
                  </a:lnTo>
                  <a:lnTo>
                    <a:pt x="1516291" y="177800"/>
                  </a:lnTo>
                  <a:lnTo>
                    <a:pt x="1517205" y="170256"/>
                  </a:lnTo>
                  <a:lnTo>
                    <a:pt x="1517167" y="165100"/>
                  </a:lnTo>
                  <a:lnTo>
                    <a:pt x="1510436" y="165100"/>
                  </a:lnTo>
                  <a:lnTo>
                    <a:pt x="1509522" y="152400"/>
                  </a:lnTo>
                  <a:lnTo>
                    <a:pt x="1506855" y="152400"/>
                  </a:lnTo>
                  <a:lnTo>
                    <a:pt x="1507248" y="165100"/>
                  </a:lnTo>
                  <a:lnTo>
                    <a:pt x="1505305" y="165100"/>
                  </a:lnTo>
                  <a:lnTo>
                    <a:pt x="1493151" y="165100"/>
                  </a:lnTo>
                  <a:lnTo>
                    <a:pt x="1496783" y="152400"/>
                  </a:lnTo>
                  <a:lnTo>
                    <a:pt x="1484807" y="152400"/>
                  </a:lnTo>
                  <a:lnTo>
                    <a:pt x="1484604" y="139700"/>
                  </a:lnTo>
                  <a:lnTo>
                    <a:pt x="1483385" y="139700"/>
                  </a:lnTo>
                  <a:lnTo>
                    <a:pt x="1484693" y="152400"/>
                  </a:lnTo>
                  <a:lnTo>
                    <a:pt x="1483106" y="152400"/>
                  </a:lnTo>
                  <a:lnTo>
                    <a:pt x="1483385" y="139700"/>
                  </a:lnTo>
                  <a:lnTo>
                    <a:pt x="1482661" y="139700"/>
                  </a:lnTo>
                  <a:lnTo>
                    <a:pt x="1482521" y="152400"/>
                  </a:lnTo>
                  <a:lnTo>
                    <a:pt x="1481632" y="152400"/>
                  </a:lnTo>
                  <a:lnTo>
                    <a:pt x="1481112" y="148818"/>
                  </a:lnTo>
                  <a:lnTo>
                    <a:pt x="1480540" y="152400"/>
                  </a:lnTo>
                  <a:lnTo>
                    <a:pt x="1479994" y="152400"/>
                  </a:lnTo>
                  <a:lnTo>
                    <a:pt x="1479562" y="147154"/>
                  </a:lnTo>
                  <a:lnTo>
                    <a:pt x="1479423" y="152400"/>
                  </a:lnTo>
                  <a:lnTo>
                    <a:pt x="1478064" y="152400"/>
                  </a:lnTo>
                  <a:lnTo>
                    <a:pt x="1478762" y="142214"/>
                  </a:lnTo>
                  <a:lnTo>
                    <a:pt x="1477200" y="146202"/>
                  </a:lnTo>
                  <a:lnTo>
                    <a:pt x="1477086" y="152400"/>
                  </a:lnTo>
                  <a:lnTo>
                    <a:pt x="1474762" y="152400"/>
                  </a:lnTo>
                  <a:lnTo>
                    <a:pt x="1477200" y="146202"/>
                  </a:lnTo>
                  <a:lnTo>
                    <a:pt x="1477302" y="139700"/>
                  </a:lnTo>
                  <a:lnTo>
                    <a:pt x="1473428" y="139700"/>
                  </a:lnTo>
                  <a:lnTo>
                    <a:pt x="1469097" y="129641"/>
                  </a:lnTo>
                  <a:lnTo>
                    <a:pt x="1468983" y="131051"/>
                  </a:lnTo>
                  <a:lnTo>
                    <a:pt x="1469936" y="139700"/>
                  </a:lnTo>
                  <a:lnTo>
                    <a:pt x="1468577" y="139700"/>
                  </a:lnTo>
                  <a:lnTo>
                    <a:pt x="1468691" y="134975"/>
                  </a:lnTo>
                  <a:lnTo>
                    <a:pt x="1468335" y="139700"/>
                  </a:lnTo>
                  <a:lnTo>
                    <a:pt x="1468158" y="139700"/>
                  </a:lnTo>
                  <a:lnTo>
                    <a:pt x="1468501" y="128270"/>
                  </a:lnTo>
                  <a:lnTo>
                    <a:pt x="1467954" y="127000"/>
                  </a:lnTo>
                  <a:lnTo>
                    <a:pt x="1465719" y="127000"/>
                  </a:lnTo>
                  <a:lnTo>
                    <a:pt x="1465834" y="132511"/>
                  </a:lnTo>
                  <a:lnTo>
                    <a:pt x="1466519" y="139700"/>
                  </a:lnTo>
                  <a:lnTo>
                    <a:pt x="1465973" y="139700"/>
                  </a:lnTo>
                  <a:lnTo>
                    <a:pt x="1465834" y="132511"/>
                  </a:lnTo>
                  <a:lnTo>
                    <a:pt x="1465529" y="129400"/>
                  </a:lnTo>
                  <a:lnTo>
                    <a:pt x="1465046" y="139700"/>
                  </a:lnTo>
                  <a:lnTo>
                    <a:pt x="1463979" y="139700"/>
                  </a:lnTo>
                  <a:lnTo>
                    <a:pt x="1463014" y="127000"/>
                  </a:lnTo>
                  <a:lnTo>
                    <a:pt x="1464665" y="127000"/>
                  </a:lnTo>
                  <a:lnTo>
                    <a:pt x="1464030" y="114300"/>
                  </a:lnTo>
                  <a:lnTo>
                    <a:pt x="1464348" y="114300"/>
                  </a:lnTo>
                  <a:lnTo>
                    <a:pt x="1468729" y="102336"/>
                  </a:lnTo>
                  <a:lnTo>
                    <a:pt x="1463598" y="109245"/>
                  </a:lnTo>
                  <a:lnTo>
                    <a:pt x="1463598" y="114300"/>
                  </a:lnTo>
                  <a:lnTo>
                    <a:pt x="1461274" y="126936"/>
                  </a:lnTo>
                  <a:lnTo>
                    <a:pt x="1461274" y="139700"/>
                  </a:lnTo>
                  <a:lnTo>
                    <a:pt x="1459560" y="139700"/>
                  </a:lnTo>
                  <a:lnTo>
                    <a:pt x="1459623" y="127000"/>
                  </a:lnTo>
                  <a:lnTo>
                    <a:pt x="1461274" y="139700"/>
                  </a:lnTo>
                  <a:lnTo>
                    <a:pt x="1461274" y="126936"/>
                  </a:lnTo>
                  <a:lnTo>
                    <a:pt x="1462252" y="114300"/>
                  </a:lnTo>
                  <a:lnTo>
                    <a:pt x="1463598" y="114300"/>
                  </a:lnTo>
                  <a:lnTo>
                    <a:pt x="1463598" y="109245"/>
                  </a:lnTo>
                  <a:lnTo>
                    <a:pt x="1459839" y="114300"/>
                  </a:lnTo>
                  <a:lnTo>
                    <a:pt x="1460715" y="114300"/>
                  </a:lnTo>
                  <a:lnTo>
                    <a:pt x="1456537" y="124167"/>
                  </a:lnTo>
                  <a:lnTo>
                    <a:pt x="1458201" y="127000"/>
                  </a:lnTo>
                  <a:lnTo>
                    <a:pt x="1456245" y="127000"/>
                  </a:lnTo>
                  <a:lnTo>
                    <a:pt x="1455762" y="125984"/>
                  </a:lnTo>
                  <a:lnTo>
                    <a:pt x="1455331" y="127000"/>
                  </a:lnTo>
                  <a:lnTo>
                    <a:pt x="1449616" y="127000"/>
                  </a:lnTo>
                  <a:lnTo>
                    <a:pt x="1449984" y="119595"/>
                  </a:lnTo>
                  <a:lnTo>
                    <a:pt x="1449476" y="121716"/>
                  </a:lnTo>
                  <a:lnTo>
                    <a:pt x="1449489" y="127000"/>
                  </a:lnTo>
                  <a:lnTo>
                    <a:pt x="1449108" y="127000"/>
                  </a:lnTo>
                  <a:lnTo>
                    <a:pt x="1449197" y="122859"/>
                  </a:lnTo>
                  <a:lnTo>
                    <a:pt x="1448193" y="127000"/>
                  </a:lnTo>
                  <a:lnTo>
                    <a:pt x="1445882" y="118592"/>
                  </a:lnTo>
                  <a:lnTo>
                    <a:pt x="1445463" y="127000"/>
                  </a:lnTo>
                  <a:lnTo>
                    <a:pt x="1442059" y="119367"/>
                  </a:lnTo>
                  <a:lnTo>
                    <a:pt x="1441043" y="127000"/>
                  </a:lnTo>
                  <a:lnTo>
                    <a:pt x="1437055" y="114300"/>
                  </a:lnTo>
                  <a:lnTo>
                    <a:pt x="1428470" y="114300"/>
                  </a:lnTo>
                  <a:lnTo>
                    <a:pt x="1428610" y="104203"/>
                  </a:lnTo>
                  <a:lnTo>
                    <a:pt x="1428026" y="114300"/>
                  </a:lnTo>
                  <a:lnTo>
                    <a:pt x="1427518" y="101600"/>
                  </a:lnTo>
                  <a:lnTo>
                    <a:pt x="1427302" y="107861"/>
                  </a:lnTo>
                  <a:lnTo>
                    <a:pt x="1427187" y="113817"/>
                  </a:lnTo>
                  <a:lnTo>
                    <a:pt x="1427568" y="114300"/>
                  </a:lnTo>
                  <a:lnTo>
                    <a:pt x="1427073" y="114300"/>
                  </a:lnTo>
                  <a:lnTo>
                    <a:pt x="1427099" y="113703"/>
                  </a:lnTo>
                  <a:lnTo>
                    <a:pt x="1424838" y="110807"/>
                  </a:lnTo>
                  <a:lnTo>
                    <a:pt x="1424736" y="114300"/>
                  </a:lnTo>
                  <a:lnTo>
                    <a:pt x="1424127" y="114300"/>
                  </a:lnTo>
                  <a:lnTo>
                    <a:pt x="1423987" y="112306"/>
                  </a:lnTo>
                  <a:lnTo>
                    <a:pt x="1423847" y="113703"/>
                  </a:lnTo>
                  <a:lnTo>
                    <a:pt x="1423847" y="113855"/>
                  </a:lnTo>
                  <a:lnTo>
                    <a:pt x="1423974" y="114300"/>
                  </a:lnTo>
                  <a:lnTo>
                    <a:pt x="1423784" y="114300"/>
                  </a:lnTo>
                  <a:lnTo>
                    <a:pt x="1423797" y="113703"/>
                  </a:lnTo>
                  <a:lnTo>
                    <a:pt x="1422755" y="110109"/>
                  </a:lnTo>
                  <a:lnTo>
                    <a:pt x="1422628" y="112458"/>
                  </a:lnTo>
                  <a:lnTo>
                    <a:pt x="1423479" y="114300"/>
                  </a:lnTo>
                  <a:lnTo>
                    <a:pt x="1422514" y="114300"/>
                  </a:lnTo>
                  <a:lnTo>
                    <a:pt x="1422552" y="112306"/>
                  </a:lnTo>
                  <a:lnTo>
                    <a:pt x="1420495" y="107861"/>
                  </a:lnTo>
                  <a:lnTo>
                    <a:pt x="1420672" y="113703"/>
                  </a:lnTo>
                  <a:lnTo>
                    <a:pt x="1420787" y="114300"/>
                  </a:lnTo>
                  <a:lnTo>
                    <a:pt x="1420634" y="113703"/>
                  </a:lnTo>
                  <a:lnTo>
                    <a:pt x="1419250" y="108432"/>
                  </a:lnTo>
                  <a:lnTo>
                    <a:pt x="1419021" y="114300"/>
                  </a:lnTo>
                  <a:lnTo>
                    <a:pt x="1418856" y="114300"/>
                  </a:lnTo>
                  <a:lnTo>
                    <a:pt x="1418475" y="105473"/>
                  </a:lnTo>
                  <a:lnTo>
                    <a:pt x="1419250" y="108432"/>
                  </a:lnTo>
                  <a:lnTo>
                    <a:pt x="1419364" y="105448"/>
                  </a:lnTo>
                  <a:lnTo>
                    <a:pt x="1418374" y="103327"/>
                  </a:lnTo>
                  <a:lnTo>
                    <a:pt x="1418463" y="105448"/>
                  </a:lnTo>
                  <a:lnTo>
                    <a:pt x="1417650" y="102298"/>
                  </a:lnTo>
                  <a:lnTo>
                    <a:pt x="1415503" y="114300"/>
                  </a:lnTo>
                  <a:lnTo>
                    <a:pt x="1415275" y="114300"/>
                  </a:lnTo>
                  <a:lnTo>
                    <a:pt x="1416215" y="101600"/>
                  </a:lnTo>
                  <a:lnTo>
                    <a:pt x="1400175" y="101600"/>
                  </a:lnTo>
                  <a:lnTo>
                    <a:pt x="1399451" y="101600"/>
                  </a:lnTo>
                  <a:lnTo>
                    <a:pt x="1399806" y="88900"/>
                  </a:lnTo>
                  <a:lnTo>
                    <a:pt x="1392491" y="88900"/>
                  </a:lnTo>
                  <a:lnTo>
                    <a:pt x="1392288" y="76936"/>
                  </a:lnTo>
                  <a:lnTo>
                    <a:pt x="1391869" y="88900"/>
                  </a:lnTo>
                  <a:lnTo>
                    <a:pt x="1390815" y="88900"/>
                  </a:lnTo>
                  <a:lnTo>
                    <a:pt x="1391716" y="76200"/>
                  </a:lnTo>
                  <a:lnTo>
                    <a:pt x="1389837" y="76200"/>
                  </a:lnTo>
                  <a:lnTo>
                    <a:pt x="1388821" y="88900"/>
                  </a:lnTo>
                  <a:lnTo>
                    <a:pt x="1387970" y="88900"/>
                  </a:lnTo>
                  <a:lnTo>
                    <a:pt x="1387411" y="76200"/>
                  </a:lnTo>
                  <a:lnTo>
                    <a:pt x="1387856" y="88900"/>
                  </a:lnTo>
                  <a:lnTo>
                    <a:pt x="1386801" y="88900"/>
                  </a:lnTo>
                  <a:lnTo>
                    <a:pt x="1386903" y="76200"/>
                  </a:lnTo>
                  <a:lnTo>
                    <a:pt x="1385887" y="88900"/>
                  </a:lnTo>
                  <a:lnTo>
                    <a:pt x="1385252" y="88900"/>
                  </a:lnTo>
                  <a:lnTo>
                    <a:pt x="1385074" y="76200"/>
                  </a:lnTo>
                  <a:lnTo>
                    <a:pt x="1382699" y="76200"/>
                  </a:lnTo>
                  <a:lnTo>
                    <a:pt x="1382534" y="63500"/>
                  </a:lnTo>
                  <a:lnTo>
                    <a:pt x="1377302" y="63500"/>
                  </a:lnTo>
                  <a:lnTo>
                    <a:pt x="1377784" y="76200"/>
                  </a:lnTo>
                  <a:lnTo>
                    <a:pt x="1376946" y="76200"/>
                  </a:lnTo>
                  <a:lnTo>
                    <a:pt x="1377276" y="63500"/>
                  </a:lnTo>
                  <a:lnTo>
                    <a:pt x="1372819" y="63500"/>
                  </a:lnTo>
                  <a:lnTo>
                    <a:pt x="1373200" y="76200"/>
                  </a:lnTo>
                  <a:lnTo>
                    <a:pt x="1372336" y="76200"/>
                  </a:lnTo>
                  <a:lnTo>
                    <a:pt x="1370736" y="64046"/>
                  </a:lnTo>
                  <a:lnTo>
                    <a:pt x="1370622" y="64693"/>
                  </a:lnTo>
                  <a:lnTo>
                    <a:pt x="1370228" y="76200"/>
                  </a:lnTo>
                  <a:lnTo>
                    <a:pt x="1369060" y="76200"/>
                  </a:lnTo>
                  <a:lnTo>
                    <a:pt x="1369098" y="73596"/>
                  </a:lnTo>
                  <a:lnTo>
                    <a:pt x="1368640" y="76200"/>
                  </a:lnTo>
                  <a:lnTo>
                    <a:pt x="1368183" y="76200"/>
                  </a:lnTo>
                  <a:lnTo>
                    <a:pt x="1367078" y="76200"/>
                  </a:lnTo>
                  <a:lnTo>
                    <a:pt x="1367294" y="64173"/>
                  </a:lnTo>
                  <a:lnTo>
                    <a:pt x="1363472" y="73444"/>
                  </a:lnTo>
                  <a:lnTo>
                    <a:pt x="1363218" y="76200"/>
                  </a:lnTo>
                  <a:lnTo>
                    <a:pt x="1363027" y="74523"/>
                  </a:lnTo>
                  <a:lnTo>
                    <a:pt x="1362329" y="76200"/>
                  </a:lnTo>
                  <a:lnTo>
                    <a:pt x="1362964" y="73939"/>
                  </a:lnTo>
                  <a:lnTo>
                    <a:pt x="1361744" y="63500"/>
                  </a:lnTo>
                  <a:lnTo>
                    <a:pt x="1355674" y="63500"/>
                  </a:lnTo>
                  <a:lnTo>
                    <a:pt x="1355712" y="62953"/>
                  </a:lnTo>
                  <a:lnTo>
                    <a:pt x="1355623" y="63500"/>
                  </a:lnTo>
                  <a:lnTo>
                    <a:pt x="1355420" y="60591"/>
                  </a:lnTo>
                  <a:lnTo>
                    <a:pt x="1355140" y="63500"/>
                  </a:lnTo>
                  <a:lnTo>
                    <a:pt x="1354759" y="51511"/>
                  </a:lnTo>
                  <a:lnTo>
                    <a:pt x="1354289" y="63500"/>
                  </a:lnTo>
                  <a:lnTo>
                    <a:pt x="1352829" y="63500"/>
                  </a:lnTo>
                  <a:lnTo>
                    <a:pt x="1352791" y="58318"/>
                  </a:lnTo>
                  <a:lnTo>
                    <a:pt x="1352207" y="63500"/>
                  </a:lnTo>
                  <a:lnTo>
                    <a:pt x="1351330" y="63500"/>
                  </a:lnTo>
                  <a:lnTo>
                    <a:pt x="1351991" y="50800"/>
                  </a:lnTo>
                  <a:lnTo>
                    <a:pt x="1347368" y="50800"/>
                  </a:lnTo>
                  <a:lnTo>
                    <a:pt x="1344891" y="59677"/>
                  </a:lnTo>
                  <a:lnTo>
                    <a:pt x="1344853" y="62166"/>
                  </a:lnTo>
                  <a:lnTo>
                    <a:pt x="1344930" y="63500"/>
                  </a:lnTo>
                  <a:lnTo>
                    <a:pt x="1344142" y="63500"/>
                  </a:lnTo>
                  <a:lnTo>
                    <a:pt x="1344129" y="62382"/>
                  </a:lnTo>
                  <a:lnTo>
                    <a:pt x="1343812" y="63500"/>
                  </a:lnTo>
                  <a:lnTo>
                    <a:pt x="1344079" y="62382"/>
                  </a:lnTo>
                  <a:lnTo>
                    <a:pt x="1343952" y="50800"/>
                  </a:lnTo>
                  <a:lnTo>
                    <a:pt x="1343101" y="50800"/>
                  </a:lnTo>
                  <a:lnTo>
                    <a:pt x="1342745" y="48514"/>
                  </a:lnTo>
                  <a:lnTo>
                    <a:pt x="1342872" y="50800"/>
                  </a:lnTo>
                  <a:lnTo>
                    <a:pt x="1337424" y="50800"/>
                  </a:lnTo>
                  <a:lnTo>
                    <a:pt x="1334312" y="38100"/>
                  </a:lnTo>
                  <a:lnTo>
                    <a:pt x="1335087" y="50800"/>
                  </a:lnTo>
                  <a:lnTo>
                    <a:pt x="1331785" y="50800"/>
                  </a:lnTo>
                  <a:lnTo>
                    <a:pt x="1333296" y="38100"/>
                  </a:lnTo>
                  <a:lnTo>
                    <a:pt x="1332407" y="38100"/>
                  </a:lnTo>
                  <a:lnTo>
                    <a:pt x="1331645" y="50800"/>
                  </a:lnTo>
                  <a:lnTo>
                    <a:pt x="1331442" y="38100"/>
                  </a:lnTo>
                  <a:lnTo>
                    <a:pt x="1330871" y="38100"/>
                  </a:lnTo>
                  <a:lnTo>
                    <a:pt x="1330782" y="50800"/>
                  </a:lnTo>
                  <a:lnTo>
                    <a:pt x="1329944" y="50800"/>
                  </a:lnTo>
                  <a:lnTo>
                    <a:pt x="1328102" y="42621"/>
                  </a:lnTo>
                  <a:lnTo>
                    <a:pt x="1327645" y="50800"/>
                  </a:lnTo>
                  <a:lnTo>
                    <a:pt x="1324952" y="50800"/>
                  </a:lnTo>
                  <a:lnTo>
                    <a:pt x="1325016" y="44361"/>
                  </a:lnTo>
                  <a:lnTo>
                    <a:pt x="1322400" y="50698"/>
                  </a:lnTo>
                  <a:lnTo>
                    <a:pt x="1318234" y="38100"/>
                  </a:lnTo>
                  <a:lnTo>
                    <a:pt x="1314208" y="38100"/>
                  </a:lnTo>
                  <a:lnTo>
                    <a:pt x="1313802" y="25400"/>
                  </a:lnTo>
                  <a:lnTo>
                    <a:pt x="1310208" y="25400"/>
                  </a:lnTo>
                  <a:lnTo>
                    <a:pt x="1310233" y="29781"/>
                  </a:lnTo>
                  <a:lnTo>
                    <a:pt x="1312405" y="38100"/>
                  </a:lnTo>
                  <a:lnTo>
                    <a:pt x="1310944" y="38100"/>
                  </a:lnTo>
                  <a:lnTo>
                    <a:pt x="1310259" y="36906"/>
                  </a:lnTo>
                  <a:lnTo>
                    <a:pt x="1310259" y="38100"/>
                  </a:lnTo>
                  <a:lnTo>
                    <a:pt x="1310030" y="38100"/>
                  </a:lnTo>
                  <a:lnTo>
                    <a:pt x="1310055" y="36550"/>
                  </a:lnTo>
                  <a:lnTo>
                    <a:pt x="1308671" y="34163"/>
                  </a:lnTo>
                  <a:lnTo>
                    <a:pt x="1308747" y="38100"/>
                  </a:lnTo>
                  <a:lnTo>
                    <a:pt x="1307452" y="32029"/>
                  </a:lnTo>
                  <a:lnTo>
                    <a:pt x="1306017" y="29552"/>
                  </a:lnTo>
                  <a:lnTo>
                    <a:pt x="1306004" y="37122"/>
                  </a:lnTo>
                  <a:lnTo>
                    <a:pt x="1306169" y="38100"/>
                  </a:lnTo>
                  <a:lnTo>
                    <a:pt x="1306004" y="38100"/>
                  </a:lnTo>
                  <a:lnTo>
                    <a:pt x="1305915" y="36550"/>
                  </a:lnTo>
                  <a:lnTo>
                    <a:pt x="1304213" y="26428"/>
                  </a:lnTo>
                  <a:lnTo>
                    <a:pt x="1303616" y="25400"/>
                  </a:lnTo>
                  <a:lnTo>
                    <a:pt x="1289456" y="25400"/>
                  </a:lnTo>
                  <a:lnTo>
                    <a:pt x="1290002" y="12700"/>
                  </a:lnTo>
                  <a:lnTo>
                    <a:pt x="1270965" y="12700"/>
                  </a:lnTo>
                  <a:lnTo>
                    <a:pt x="1270444" y="0"/>
                  </a:lnTo>
                  <a:lnTo>
                    <a:pt x="1268806" y="12700"/>
                  </a:lnTo>
                  <a:lnTo>
                    <a:pt x="1265618" y="12700"/>
                  </a:lnTo>
                  <a:lnTo>
                    <a:pt x="1259776" y="0"/>
                  </a:lnTo>
                  <a:lnTo>
                    <a:pt x="1253667" y="0"/>
                  </a:lnTo>
                  <a:lnTo>
                    <a:pt x="1247902" y="12700"/>
                  </a:lnTo>
                  <a:lnTo>
                    <a:pt x="1234020" y="12700"/>
                  </a:lnTo>
                  <a:lnTo>
                    <a:pt x="1229334" y="25400"/>
                  </a:lnTo>
                  <a:lnTo>
                    <a:pt x="1208316" y="50800"/>
                  </a:lnTo>
                  <a:lnTo>
                    <a:pt x="1185468" y="76200"/>
                  </a:lnTo>
                  <a:lnTo>
                    <a:pt x="1165720" y="102019"/>
                  </a:lnTo>
                  <a:lnTo>
                    <a:pt x="1155369" y="114300"/>
                  </a:lnTo>
                  <a:lnTo>
                    <a:pt x="1146606" y="139700"/>
                  </a:lnTo>
                  <a:lnTo>
                    <a:pt x="1130935" y="152400"/>
                  </a:lnTo>
                  <a:lnTo>
                    <a:pt x="1106208" y="165100"/>
                  </a:lnTo>
                  <a:lnTo>
                    <a:pt x="1070343" y="190500"/>
                  </a:lnTo>
                  <a:lnTo>
                    <a:pt x="1048435" y="215900"/>
                  </a:lnTo>
                  <a:lnTo>
                    <a:pt x="1040447" y="254000"/>
                  </a:lnTo>
                  <a:lnTo>
                    <a:pt x="1041615" y="279400"/>
                  </a:lnTo>
                  <a:lnTo>
                    <a:pt x="1047165" y="304800"/>
                  </a:lnTo>
                  <a:lnTo>
                    <a:pt x="1048753" y="304800"/>
                  </a:lnTo>
                  <a:lnTo>
                    <a:pt x="1048613" y="317500"/>
                  </a:lnTo>
                  <a:lnTo>
                    <a:pt x="1046670" y="330200"/>
                  </a:lnTo>
                  <a:lnTo>
                    <a:pt x="1042847" y="330200"/>
                  </a:lnTo>
                  <a:lnTo>
                    <a:pt x="1034427" y="342900"/>
                  </a:lnTo>
                  <a:lnTo>
                    <a:pt x="1024623" y="355600"/>
                  </a:lnTo>
                  <a:lnTo>
                    <a:pt x="1014107" y="368300"/>
                  </a:lnTo>
                  <a:lnTo>
                    <a:pt x="1003541" y="393700"/>
                  </a:lnTo>
                  <a:lnTo>
                    <a:pt x="995895" y="393700"/>
                  </a:lnTo>
                  <a:lnTo>
                    <a:pt x="993482" y="406400"/>
                  </a:lnTo>
                  <a:lnTo>
                    <a:pt x="992809" y="406400"/>
                  </a:lnTo>
                  <a:lnTo>
                    <a:pt x="987298" y="419100"/>
                  </a:lnTo>
                  <a:lnTo>
                    <a:pt x="984084" y="419100"/>
                  </a:lnTo>
                  <a:lnTo>
                    <a:pt x="984084" y="469900"/>
                  </a:lnTo>
                  <a:lnTo>
                    <a:pt x="981354" y="469900"/>
                  </a:lnTo>
                  <a:lnTo>
                    <a:pt x="981252" y="467791"/>
                  </a:lnTo>
                  <a:lnTo>
                    <a:pt x="981252" y="469900"/>
                  </a:lnTo>
                  <a:lnTo>
                    <a:pt x="980338" y="469900"/>
                  </a:lnTo>
                  <a:lnTo>
                    <a:pt x="979766" y="457200"/>
                  </a:lnTo>
                  <a:lnTo>
                    <a:pt x="980135" y="457200"/>
                  </a:lnTo>
                  <a:lnTo>
                    <a:pt x="981252" y="469900"/>
                  </a:lnTo>
                  <a:lnTo>
                    <a:pt x="981252" y="467791"/>
                  </a:lnTo>
                  <a:lnTo>
                    <a:pt x="980744" y="457200"/>
                  </a:lnTo>
                  <a:lnTo>
                    <a:pt x="983742" y="457200"/>
                  </a:lnTo>
                  <a:lnTo>
                    <a:pt x="984084" y="469900"/>
                  </a:lnTo>
                  <a:lnTo>
                    <a:pt x="984084" y="419100"/>
                  </a:lnTo>
                  <a:lnTo>
                    <a:pt x="982700" y="419100"/>
                  </a:lnTo>
                  <a:lnTo>
                    <a:pt x="980198" y="428434"/>
                  </a:lnTo>
                  <a:lnTo>
                    <a:pt x="979893" y="431800"/>
                  </a:lnTo>
                  <a:lnTo>
                    <a:pt x="979284" y="431800"/>
                  </a:lnTo>
                  <a:lnTo>
                    <a:pt x="980198" y="428434"/>
                  </a:lnTo>
                  <a:lnTo>
                    <a:pt x="981011" y="419100"/>
                  </a:lnTo>
                  <a:lnTo>
                    <a:pt x="980414" y="419100"/>
                  </a:lnTo>
                  <a:lnTo>
                    <a:pt x="976680" y="431800"/>
                  </a:lnTo>
                  <a:lnTo>
                    <a:pt x="972261" y="431800"/>
                  </a:lnTo>
                  <a:lnTo>
                    <a:pt x="973518" y="444500"/>
                  </a:lnTo>
                  <a:lnTo>
                    <a:pt x="968298" y="444500"/>
                  </a:lnTo>
                  <a:lnTo>
                    <a:pt x="973099" y="457200"/>
                  </a:lnTo>
                  <a:lnTo>
                    <a:pt x="979144" y="457200"/>
                  </a:lnTo>
                  <a:lnTo>
                    <a:pt x="979995" y="469900"/>
                  </a:lnTo>
                  <a:lnTo>
                    <a:pt x="978700" y="469900"/>
                  </a:lnTo>
                  <a:lnTo>
                    <a:pt x="988555" y="480745"/>
                  </a:lnTo>
                  <a:lnTo>
                    <a:pt x="988034" y="469900"/>
                  </a:lnTo>
                  <a:lnTo>
                    <a:pt x="992238" y="469900"/>
                  </a:lnTo>
                  <a:lnTo>
                    <a:pt x="992212" y="482600"/>
                  </a:lnTo>
                  <a:lnTo>
                    <a:pt x="995095" y="482600"/>
                  </a:lnTo>
                  <a:lnTo>
                    <a:pt x="992809" y="469900"/>
                  </a:lnTo>
                  <a:lnTo>
                    <a:pt x="996962" y="469900"/>
                  </a:lnTo>
                  <a:lnTo>
                    <a:pt x="995807" y="482600"/>
                  </a:lnTo>
                  <a:lnTo>
                    <a:pt x="997724" y="469900"/>
                  </a:lnTo>
                  <a:lnTo>
                    <a:pt x="998486" y="469900"/>
                  </a:lnTo>
                  <a:lnTo>
                    <a:pt x="998080" y="482600"/>
                  </a:lnTo>
                  <a:lnTo>
                    <a:pt x="999299" y="482600"/>
                  </a:lnTo>
                  <a:lnTo>
                    <a:pt x="998575" y="469900"/>
                  </a:lnTo>
                  <a:lnTo>
                    <a:pt x="999274" y="469900"/>
                  </a:lnTo>
                  <a:lnTo>
                    <a:pt x="999693" y="482600"/>
                  </a:lnTo>
                  <a:lnTo>
                    <a:pt x="1000137" y="469900"/>
                  </a:lnTo>
                  <a:lnTo>
                    <a:pt x="1001090" y="469900"/>
                  </a:lnTo>
                  <a:lnTo>
                    <a:pt x="1000798" y="482600"/>
                  </a:lnTo>
                  <a:lnTo>
                    <a:pt x="1001280" y="482600"/>
                  </a:lnTo>
                  <a:lnTo>
                    <a:pt x="1001471" y="484670"/>
                  </a:lnTo>
                  <a:lnTo>
                    <a:pt x="1001445" y="482600"/>
                  </a:lnTo>
                  <a:lnTo>
                    <a:pt x="1002309" y="482600"/>
                  </a:lnTo>
                  <a:lnTo>
                    <a:pt x="1002309" y="493712"/>
                  </a:lnTo>
                  <a:lnTo>
                    <a:pt x="1002449" y="495300"/>
                  </a:lnTo>
                  <a:lnTo>
                    <a:pt x="1002842" y="482600"/>
                  </a:lnTo>
                  <a:lnTo>
                    <a:pt x="1003109" y="482600"/>
                  </a:lnTo>
                  <a:lnTo>
                    <a:pt x="1002919" y="495300"/>
                  </a:lnTo>
                  <a:lnTo>
                    <a:pt x="1004735" y="495300"/>
                  </a:lnTo>
                  <a:lnTo>
                    <a:pt x="1003300" y="482600"/>
                  </a:lnTo>
                  <a:lnTo>
                    <a:pt x="1006030" y="482600"/>
                  </a:lnTo>
                  <a:lnTo>
                    <a:pt x="1004735" y="495300"/>
                  </a:lnTo>
                  <a:lnTo>
                    <a:pt x="1006779" y="495300"/>
                  </a:lnTo>
                  <a:lnTo>
                    <a:pt x="1007097" y="482600"/>
                  </a:lnTo>
                  <a:lnTo>
                    <a:pt x="1009332" y="482600"/>
                  </a:lnTo>
                  <a:lnTo>
                    <a:pt x="1009383" y="484670"/>
                  </a:lnTo>
                  <a:lnTo>
                    <a:pt x="1009802" y="495300"/>
                  </a:lnTo>
                  <a:lnTo>
                    <a:pt x="1010297" y="495300"/>
                  </a:lnTo>
                  <a:lnTo>
                    <a:pt x="1009954" y="508000"/>
                  </a:lnTo>
                  <a:lnTo>
                    <a:pt x="1007656" y="508000"/>
                  </a:lnTo>
                  <a:lnTo>
                    <a:pt x="1004341" y="520700"/>
                  </a:lnTo>
                  <a:lnTo>
                    <a:pt x="998766" y="520700"/>
                  </a:lnTo>
                  <a:lnTo>
                    <a:pt x="977696" y="533400"/>
                  </a:lnTo>
                  <a:lnTo>
                    <a:pt x="943902" y="558800"/>
                  </a:lnTo>
                  <a:lnTo>
                    <a:pt x="897953" y="584200"/>
                  </a:lnTo>
                  <a:lnTo>
                    <a:pt x="840384" y="622300"/>
                  </a:lnTo>
                  <a:lnTo>
                    <a:pt x="803503" y="635000"/>
                  </a:lnTo>
                  <a:lnTo>
                    <a:pt x="765238" y="673100"/>
                  </a:lnTo>
                  <a:lnTo>
                    <a:pt x="725919" y="698500"/>
                  </a:lnTo>
                  <a:lnTo>
                    <a:pt x="685863" y="736600"/>
                  </a:lnTo>
                  <a:lnTo>
                    <a:pt x="645414" y="762000"/>
                  </a:lnTo>
                  <a:lnTo>
                    <a:pt x="604888" y="800100"/>
                  </a:lnTo>
                  <a:lnTo>
                    <a:pt x="564603" y="825500"/>
                  </a:lnTo>
                  <a:lnTo>
                    <a:pt x="507669" y="876300"/>
                  </a:lnTo>
                  <a:lnTo>
                    <a:pt x="472795" y="914400"/>
                  </a:lnTo>
                  <a:lnTo>
                    <a:pt x="453605" y="952500"/>
                  </a:lnTo>
                  <a:lnTo>
                    <a:pt x="443738" y="990600"/>
                  </a:lnTo>
                  <a:lnTo>
                    <a:pt x="435521" y="1016000"/>
                  </a:lnTo>
                  <a:lnTo>
                    <a:pt x="419646" y="1054100"/>
                  </a:lnTo>
                  <a:lnTo>
                    <a:pt x="398335" y="1104900"/>
                  </a:lnTo>
                  <a:lnTo>
                    <a:pt x="373811" y="1168400"/>
                  </a:lnTo>
                  <a:lnTo>
                    <a:pt x="348284" y="1219200"/>
                  </a:lnTo>
                  <a:lnTo>
                    <a:pt x="323913" y="1270127"/>
                  </a:lnTo>
                  <a:lnTo>
                    <a:pt x="303098" y="1308100"/>
                  </a:lnTo>
                  <a:lnTo>
                    <a:pt x="287870" y="1333500"/>
                  </a:lnTo>
                  <a:lnTo>
                    <a:pt x="267703" y="1371600"/>
                  </a:lnTo>
                  <a:lnTo>
                    <a:pt x="250266" y="1397000"/>
                  </a:lnTo>
                  <a:lnTo>
                    <a:pt x="230187" y="1422400"/>
                  </a:lnTo>
                  <a:lnTo>
                    <a:pt x="202095" y="1460500"/>
                  </a:lnTo>
                  <a:lnTo>
                    <a:pt x="175996" y="1524000"/>
                  </a:lnTo>
                  <a:lnTo>
                    <a:pt x="160629" y="1574800"/>
                  </a:lnTo>
                  <a:lnTo>
                    <a:pt x="148780" y="1612900"/>
                  </a:lnTo>
                  <a:lnTo>
                    <a:pt x="133223" y="1638300"/>
                  </a:lnTo>
                  <a:lnTo>
                    <a:pt x="115976" y="1663700"/>
                  </a:lnTo>
                  <a:lnTo>
                    <a:pt x="102184" y="1676400"/>
                  </a:lnTo>
                  <a:lnTo>
                    <a:pt x="96240" y="1693976"/>
                  </a:lnTo>
                  <a:lnTo>
                    <a:pt x="96240" y="1803400"/>
                  </a:lnTo>
                  <a:lnTo>
                    <a:pt x="93662" y="1803400"/>
                  </a:lnTo>
                  <a:lnTo>
                    <a:pt x="87566" y="1828800"/>
                  </a:lnTo>
                  <a:lnTo>
                    <a:pt x="79184" y="1841500"/>
                  </a:lnTo>
                  <a:lnTo>
                    <a:pt x="68884" y="1854200"/>
                  </a:lnTo>
                  <a:lnTo>
                    <a:pt x="57048" y="1879600"/>
                  </a:lnTo>
                  <a:lnTo>
                    <a:pt x="47637" y="1879600"/>
                  </a:lnTo>
                  <a:lnTo>
                    <a:pt x="42430" y="1866900"/>
                  </a:lnTo>
                  <a:lnTo>
                    <a:pt x="40284" y="1866900"/>
                  </a:lnTo>
                  <a:lnTo>
                    <a:pt x="40843" y="1854200"/>
                  </a:lnTo>
                  <a:lnTo>
                    <a:pt x="43751" y="1854200"/>
                  </a:lnTo>
                  <a:lnTo>
                    <a:pt x="81000" y="1790700"/>
                  </a:lnTo>
                  <a:lnTo>
                    <a:pt x="95046" y="1790700"/>
                  </a:lnTo>
                  <a:lnTo>
                    <a:pt x="96240" y="1803400"/>
                  </a:lnTo>
                  <a:lnTo>
                    <a:pt x="96240" y="1693976"/>
                  </a:lnTo>
                  <a:lnTo>
                    <a:pt x="89293" y="1714500"/>
                  </a:lnTo>
                  <a:lnTo>
                    <a:pt x="74726" y="1752600"/>
                  </a:lnTo>
                  <a:lnTo>
                    <a:pt x="57950" y="1778000"/>
                  </a:lnTo>
                  <a:lnTo>
                    <a:pt x="34607" y="1816100"/>
                  </a:lnTo>
                  <a:lnTo>
                    <a:pt x="12636" y="1841500"/>
                  </a:lnTo>
                  <a:lnTo>
                    <a:pt x="0" y="1879600"/>
                  </a:lnTo>
                  <a:lnTo>
                    <a:pt x="4660" y="1905000"/>
                  </a:lnTo>
                  <a:lnTo>
                    <a:pt x="34582" y="1943100"/>
                  </a:lnTo>
                  <a:lnTo>
                    <a:pt x="122948" y="1943100"/>
                  </a:lnTo>
                  <a:lnTo>
                    <a:pt x="162801" y="1917700"/>
                  </a:lnTo>
                  <a:lnTo>
                    <a:pt x="197307" y="1892300"/>
                  </a:lnTo>
                  <a:lnTo>
                    <a:pt x="242849" y="1841500"/>
                  </a:lnTo>
                  <a:lnTo>
                    <a:pt x="264414" y="1790700"/>
                  </a:lnTo>
                  <a:lnTo>
                    <a:pt x="271716" y="1765300"/>
                  </a:lnTo>
                  <a:lnTo>
                    <a:pt x="285369" y="1752600"/>
                  </a:lnTo>
                  <a:lnTo>
                    <a:pt x="308457" y="1727200"/>
                  </a:lnTo>
                  <a:lnTo>
                    <a:pt x="335635" y="1701800"/>
                  </a:lnTo>
                  <a:lnTo>
                    <a:pt x="360845" y="1676400"/>
                  </a:lnTo>
                  <a:lnTo>
                    <a:pt x="389458" y="1612900"/>
                  </a:lnTo>
                  <a:lnTo>
                    <a:pt x="402920" y="1574800"/>
                  </a:lnTo>
                  <a:lnTo>
                    <a:pt x="420662" y="1549400"/>
                  </a:lnTo>
                  <a:lnTo>
                    <a:pt x="444969" y="1536700"/>
                  </a:lnTo>
                  <a:lnTo>
                    <a:pt x="471970" y="1511300"/>
                  </a:lnTo>
                  <a:lnTo>
                    <a:pt x="504291" y="1485900"/>
                  </a:lnTo>
                  <a:lnTo>
                    <a:pt x="535686" y="1447800"/>
                  </a:lnTo>
                  <a:lnTo>
                    <a:pt x="559854" y="1422400"/>
                  </a:lnTo>
                  <a:lnTo>
                    <a:pt x="564819" y="1409700"/>
                  </a:lnTo>
                  <a:lnTo>
                    <a:pt x="574319" y="1409700"/>
                  </a:lnTo>
                  <a:lnTo>
                    <a:pt x="577253" y="1422400"/>
                  </a:lnTo>
                  <a:lnTo>
                    <a:pt x="586625" y="1447800"/>
                  </a:lnTo>
                  <a:lnTo>
                    <a:pt x="597395" y="1473200"/>
                  </a:lnTo>
                  <a:lnTo>
                    <a:pt x="607415" y="1498600"/>
                  </a:lnTo>
                  <a:lnTo>
                    <a:pt x="614464" y="1524000"/>
                  </a:lnTo>
                  <a:lnTo>
                    <a:pt x="624001" y="1549400"/>
                  </a:lnTo>
                  <a:lnTo>
                    <a:pt x="640295" y="1574800"/>
                  </a:lnTo>
                  <a:lnTo>
                    <a:pt x="659142" y="1587500"/>
                  </a:lnTo>
                  <a:lnTo>
                    <a:pt x="676338" y="1612900"/>
                  </a:lnTo>
                  <a:lnTo>
                    <a:pt x="687844" y="1612900"/>
                  </a:lnTo>
                  <a:lnTo>
                    <a:pt x="692365" y="1625600"/>
                  </a:lnTo>
                  <a:lnTo>
                    <a:pt x="695998" y="1638300"/>
                  </a:lnTo>
                  <a:lnTo>
                    <a:pt x="710171" y="1663700"/>
                  </a:lnTo>
                  <a:lnTo>
                    <a:pt x="733361" y="1701800"/>
                  </a:lnTo>
                  <a:lnTo>
                    <a:pt x="766191" y="1727200"/>
                  </a:lnTo>
                  <a:lnTo>
                    <a:pt x="809282" y="1739900"/>
                  </a:lnTo>
                  <a:lnTo>
                    <a:pt x="858520" y="1727200"/>
                  </a:lnTo>
                  <a:lnTo>
                    <a:pt x="880427" y="1714500"/>
                  </a:lnTo>
                  <a:lnTo>
                    <a:pt x="902322" y="1701800"/>
                  </a:lnTo>
                  <a:lnTo>
                    <a:pt x="937463" y="1651000"/>
                  </a:lnTo>
                  <a:lnTo>
                    <a:pt x="960691" y="1612900"/>
                  </a:lnTo>
                  <a:lnTo>
                    <a:pt x="965390" y="1612900"/>
                  </a:lnTo>
                  <a:lnTo>
                    <a:pt x="971296" y="1600200"/>
                  </a:lnTo>
                  <a:lnTo>
                    <a:pt x="985824" y="1600200"/>
                  </a:lnTo>
                  <a:lnTo>
                    <a:pt x="1037818" y="1587500"/>
                  </a:lnTo>
                  <a:lnTo>
                    <a:pt x="1073340" y="1574800"/>
                  </a:lnTo>
                  <a:lnTo>
                    <a:pt x="1095489" y="1562100"/>
                  </a:lnTo>
                  <a:lnTo>
                    <a:pt x="1107363" y="1549400"/>
                  </a:lnTo>
                  <a:lnTo>
                    <a:pt x="1111999" y="1549400"/>
                  </a:lnTo>
                  <a:lnTo>
                    <a:pt x="1116774" y="1536700"/>
                  </a:lnTo>
                  <a:lnTo>
                    <a:pt x="1122172" y="1536700"/>
                  </a:lnTo>
                  <a:lnTo>
                    <a:pt x="1128649" y="1524000"/>
                  </a:lnTo>
                  <a:lnTo>
                    <a:pt x="1154760" y="1524000"/>
                  </a:lnTo>
                  <a:lnTo>
                    <a:pt x="1186624" y="1511300"/>
                  </a:lnTo>
                  <a:lnTo>
                    <a:pt x="1218565" y="1485900"/>
                  </a:lnTo>
                  <a:lnTo>
                    <a:pt x="1244942" y="1460500"/>
                  </a:lnTo>
                  <a:lnTo>
                    <a:pt x="1257033" y="1447800"/>
                  </a:lnTo>
                  <a:lnTo>
                    <a:pt x="1255839" y="1422400"/>
                  </a:lnTo>
                  <a:lnTo>
                    <a:pt x="1246568" y="1397000"/>
                  </a:lnTo>
                  <a:lnTo>
                    <a:pt x="1234427" y="1384300"/>
                  </a:lnTo>
                  <a:lnTo>
                    <a:pt x="1230871" y="1384300"/>
                  </a:lnTo>
                  <a:lnTo>
                    <a:pt x="1229601" y="1371600"/>
                  </a:lnTo>
                  <a:lnTo>
                    <a:pt x="1230655" y="1371600"/>
                  </a:lnTo>
                  <a:lnTo>
                    <a:pt x="1234097" y="1358900"/>
                  </a:lnTo>
                  <a:lnTo>
                    <a:pt x="1243228" y="1346034"/>
                  </a:lnTo>
                  <a:lnTo>
                    <a:pt x="1252918" y="1333500"/>
                  </a:lnTo>
                  <a:lnTo>
                    <a:pt x="1262545" y="1320800"/>
                  </a:lnTo>
                  <a:lnTo>
                    <a:pt x="1270901" y="1308100"/>
                  </a:lnTo>
                  <a:lnTo>
                    <a:pt x="1275334" y="1282700"/>
                  </a:lnTo>
                  <a:lnTo>
                    <a:pt x="1274203" y="1270000"/>
                  </a:lnTo>
                  <a:lnTo>
                    <a:pt x="1269568" y="1244600"/>
                  </a:lnTo>
                  <a:lnTo>
                    <a:pt x="1263472" y="1231900"/>
                  </a:lnTo>
                  <a:lnTo>
                    <a:pt x="1259725" y="1231900"/>
                  </a:lnTo>
                  <a:lnTo>
                    <a:pt x="1263446" y="1219200"/>
                  </a:lnTo>
                  <a:lnTo>
                    <a:pt x="1271651" y="1219200"/>
                  </a:lnTo>
                  <a:lnTo>
                    <a:pt x="1305217" y="1206500"/>
                  </a:lnTo>
                  <a:lnTo>
                    <a:pt x="1350835" y="1181100"/>
                  </a:lnTo>
                  <a:lnTo>
                    <a:pt x="1402943" y="1155700"/>
                  </a:lnTo>
                  <a:lnTo>
                    <a:pt x="1456016" y="1104900"/>
                  </a:lnTo>
                  <a:lnTo>
                    <a:pt x="1486598" y="1054100"/>
                  </a:lnTo>
                  <a:lnTo>
                    <a:pt x="1503629" y="1016000"/>
                  </a:lnTo>
                  <a:lnTo>
                    <a:pt x="1510741" y="965200"/>
                  </a:lnTo>
                  <a:lnTo>
                    <a:pt x="1511541" y="914400"/>
                  </a:lnTo>
                  <a:lnTo>
                    <a:pt x="1509649" y="863600"/>
                  </a:lnTo>
                  <a:lnTo>
                    <a:pt x="1508683" y="838200"/>
                  </a:lnTo>
                  <a:lnTo>
                    <a:pt x="1512252" y="812800"/>
                  </a:lnTo>
                  <a:lnTo>
                    <a:pt x="1526667" y="812800"/>
                  </a:lnTo>
                  <a:lnTo>
                    <a:pt x="1548993" y="825500"/>
                  </a:lnTo>
                  <a:lnTo>
                    <a:pt x="1574050" y="838200"/>
                  </a:lnTo>
                  <a:lnTo>
                    <a:pt x="1596694" y="850900"/>
                  </a:lnTo>
                  <a:lnTo>
                    <a:pt x="1606156" y="863600"/>
                  </a:lnTo>
                  <a:lnTo>
                    <a:pt x="1645234" y="863600"/>
                  </a:lnTo>
                  <a:lnTo>
                    <a:pt x="1649437" y="850900"/>
                  </a:lnTo>
                  <a:lnTo>
                    <a:pt x="1650492" y="850900"/>
                  </a:lnTo>
                  <a:lnTo>
                    <a:pt x="1647723" y="838200"/>
                  </a:lnTo>
                  <a:lnTo>
                    <a:pt x="1629003" y="825500"/>
                  </a:lnTo>
                  <a:lnTo>
                    <a:pt x="1620227" y="812800"/>
                  </a:lnTo>
                  <a:lnTo>
                    <a:pt x="1602676" y="787400"/>
                  </a:lnTo>
                  <a:lnTo>
                    <a:pt x="1568805" y="762000"/>
                  </a:lnTo>
                  <a:lnTo>
                    <a:pt x="1527467" y="723900"/>
                  </a:lnTo>
                  <a:lnTo>
                    <a:pt x="1478762" y="673100"/>
                  </a:lnTo>
                  <a:lnTo>
                    <a:pt x="1422730" y="635000"/>
                  </a:lnTo>
                  <a:lnTo>
                    <a:pt x="1351610" y="596900"/>
                  </a:lnTo>
                  <a:lnTo>
                    <a:pt x="1294942" y="558800"/>
                  </a:lnTo>
                  <a:lnTo>
                    <a:pt x="1251534" y="546100"/>
                  </a:lnTo>
                  <a:lnTo>
                    <a:pt x="1220241" y="533400"/>
                  </a:lnTo>
                  <a:lnTo>
                    <a:pt x="1199870" y="533400"/>
                  </a:lnTo>
                  <a:lnTo>
                    <a:pt x="1189266" y="546100"/>
                  </a:lnTo>
                  <a:lnTo>
                    <a:pt x="1197013" y="558800"/>
                  </a:lnTo>
                  <a:lnTo>
                    <a:pt x="1224927" y="584200"/>
                  </a:lnTo>
                  <a:lnTo>
                    <a:pt x="1252461" y="622300"/>
                  </a:lnTo>
                  <a:lnTo>
                    <a:pt x="1259052" y="673100"/>
                  </a:lnTo>
                  <a:lnTo>
                    <a:pt x="1248232" y="711200"/>
                  </a:lnTo>
                  <a:lnTo>
                    <a:pt x="1229677" y="762000"/>
                  </a:lnTo>
                  <a:lnTo>
                    <a:pt x="1205776" y="812800"/>
                  </a:lnTo>
                  <a:lnTo>
                    <a:pt x="1178902" y="863600"/>
                  </a:lnTo>
                  <a:lnTo>
                    <a:pt x="1151470" y="901700"/>
                  </a:lnTo>
                  <a:lnTo>
                    <a:pt x="1125855" y="939800"/>
                  </a:lnTo>
                  <a:lnTo>
                    <a:pt x="1104455" y="965200"/>
                  </a:lnTo>
                  <a:lnTo>
                    <a:pt x="1077417" y="990600"/>
                  </a:lnTo>
                  <a:lnTo>
                    <a:pt x="1060157" y="1016000"/>
                  </a:lnTo>
                  <a:lnTo>
                    <a:pt x="1051369" y="1041400"/>
                  </a:lnTo>
                  <a:lnTo>
                    <a:pt x="1049743" y="1079500"/>
                  </a:lnTo>
                  <a:lnTo>
                    <a:pt x="1043089" y="1117600"/>
                  </a:lnTo>
                  <a:lnTo>
                    <a:pt x="1024775" y="1168400"/>
                  </a:lnTo>
                  <a:lnTo>
                    <a:pt x="1001915" y="1206500"/>
                  </a:lnTo>
                  <a:lnTo>
                    <a:pt x="981557" y="1231900"/>
                  </a:lnTo>
                  <a:lnTo>
                    <a:pt x="977417" y="1244600"/>
                  </a:lnTo>
                  <a:lnTo>
                    <a:pt x="971626" y="1244600"/>
                  </a:lnTo>
                  <a:lnTo>
                    <a:pt x="969822" y="1257300"/>
                  </a:lnTo>
                  <a:lnTo>
                    <a:pt x="965885" y="1257300"/>
                  </a:lnTo>
                  <a:lnTo>
                    <a:pt x="965619" y="1270000"/>
                  </a:lnTo>
                  <a:lnTo>
                    <a:pt x="964501" y="1270000"/>
                  </a:lnTo>
                  <a:lnTo>
                    <a:pt x="962304" y="1259763"/>
                  </a:lnTo>
                  <a:lnTo>
                    <a:pt x="963231" y="1270000"/>
                  </a:lnTo>
                  <a:lnTo>
                    <a:pt x="962088" y="1270000"/>
                  </a:lnTo>
                  <a:lnTo>
                    <a:pt x="961047" y="1257300"/>
                  </a:lnTo>
                  <a:lnTo>
                    <a:pt x="960513" y="1257300"/>
                  </a:lnTo>
                  <a:lnTo>
                    <a:pt x="960767" y="1270000"/>
                  </a:lnTo>
                  <a:lnTo>
                    <a:pt x="961047" y="1270000"/>
                  </a:lnTo>
                  <a:lnTo>
                    <a:pt x="957783" y="1274584"/>
                  </a:lnTo>
                  <a:lnTo>
                    <a:pt x="956246" y="1282115"/>
                  </a:lnTo>
                  <a:lnTo>
                    <a:pt x="956271" y="1282319"/>
                  </a:lnTo>
                  <a:lnTo>
                    <a:pt x="956551" y="1282700"/>
                  </a:lnTo>
                  <a:lnTo>
                    <a:pt x="954582" y="1282700"/>
                  </a:lnTo>
                  <a:lnTo>
                    <a:pt x="954760" y="1280337"/>
                  </a:lnTo>
                  <a:lnTo>
                    <a:pt x="954201" y="1279601"/>
                  </a:lnTo>
                  <a:lnTo>
                    <a:pt x="953198" y="1280998"/>
                  </a:lnTo>
                  <a:lnTo>
                    <a:pt x="953376" y="1282700"/>
                  </a:lnTo>
                  <a:lnTo>
                    <a:pt x="951979" y="1282700"/>
                  </a:lnTo>
                  <a:lnTo>
                    <a:pt x="953198" y="1280998"/>
                  </a:lnTo>
                  <a:lnTo>
                    <a:pt x="952868" y="1277848"/>
                  </a:lnTo>
                  <a:lnTo>
                    <a:pt x="951001" y="1275397"/>
                  </a:lnTo>
                  <a:lnTo>
                    <a:pt x="949794" y="1282700"/>
                  </a:lnTo>
                  <a:lnTo>
                    <a:pt x="949845" y="1273873"/>
                  </a:lnTo>
                  <a:lnTo>
                    <a:pt x="948118" y="1271612"/>
                  </a:lnTo>
                  <a:lnTo>
                    <a:pt x="948563" y="1282700"/>
                  </a:lnTo>
                  <a:lnTo>
                    <a:pt x="948270" y="1282700"/>
                  </a:lnTo>
                  <a:lnTo>
                    <a:pt x="947000" y="1273365"/>
                  </a:lnTo>
                  <a:lnTo>
                    <a:pt x="944994" y="1282700"/>
                  </a:lnTo>
                  <a:lnTo>
                    <a:pt x="944803" y="1282700"/>
                  </a:lnTo>
                  <a:lnTo>
                    <a:pt x="944765" y="1282319"/>
                  </a:lnTo>
                  <a:lnTo>
                    <a:pt x="944740" y="1282700"/>
                  </a:lnTo>
                  <a:lnTo>
                    <a:pt x="944143" y="1282700"/>
                  </a:lnTo>
                  <a:lnTo>
                    <a:pt x="944118" y="1276756"/>
                  </a:lnTo>
                  <a:lnTo>
                    <a:pt x="943330" y="1270000"/>
                  </a:lnTo>
                  <a:lnTo>
                    <a:pt x="942111" y="1270000"/>
                  </a:lnTo>
                  <a:lnTo>
                    <a:pt x="942187" y="1271612"/>
                  </a:lnTo>
                  <a:lnTo>
                    <a:pt x="942835" y="1282700"/>
                  </a:lnTo>
                  <a:lnTo>
                    <a:pt x="940257" y="1282700"/>
                  </a:lnTo>
                  <a:lnTo>
                    <a:pt x="939711" y="1282700"/>
                  </a:lnTo>
                  <a:lnTo>
                    <a:pt x="937412" y="1274114"/>
                  </a:lnTo>
                  <a:lnTo>
                    <a:pt x="938149" y="1282700"/>
                  </a:lnTo>
                  <a:lnTo>
                    <a:pt x="934097" y="1282700"/>
                  </a:lnTo>
                  <a:lnTo>
                    <a:pt x="935329" y="1270000"/>
                  </a:lnTo>
                  <a:lnTo>
                    <a:pt x="931976" y="1270000"/>
                  </a:lnTo>
                  <a:lnTo>
                    <a:pt x="933780" y="1282700"/>
                  </a:lnTo>
                  <a:lnTo>
                    <a:pt x="936726" y="1295400"/>
                  </a:lnTo>
                  <a:lnTo>
                    <a:pt x="932307" y="1282700"/>
                  </a:lnTo>
                  <a:lnTo>
                    <a:pt x="931710" y="1282700"/>
                  </a:lnTo>
                  <a:lnTo>
                    <a:pt x="931430" y="1287665"/>
                  </a:lnTo>
                  <a:lnTo>
                    <a:pt x="934453" y="1295400"/>
                  </a:lnTo>
                  <a:lnTo>
                    <a:pt x="930973" y="1295400"/>
                  </a:lnTo>
                  <a:lnTo>
                    <a:pt x="927773" y="1295400"/>
                  </a:lnTo>
                  <a:lnTo>
                    <a:pt x="928090" y="1283893"/>
                  </a:lnTo>
                  <a:lnTo>
                    <a:pt x="924725" y="1295400"/>
                  </a:lnTo>
                  <a:lnTo>
                    <a:pt x="922934" y="1295400"/>
                  </a:lnTo>
                  <a:lnTo>
                    <a:pt x="922807" y="1301394"/>
                  </a:lnTo>
                  <a:lnTo>
                    <a:pt x="925029" y="1295400"/>
                  </a:lnTo>
                  <a:lnTo>
                    <a:pt x="925156" y="1295400"/>
                  </a:lnTo>
                  <a:lnTo>
                    <a:pt x="925233" y="1308100"/>
                  </a:lnTo>
                  <a:lnTo>
                    <a:pt x="922667" y="1308100"/>
                  </a:lnTo>
                  <a:lnTo>
                    <a:pt x="922477" y="1308100"/>
                  </a:lnTo>
                  <a:lnTo>
                    <a:pt x="923620" y="1320800"/>
                  </a:lnTo>
                  <a:lnTo>
                    <a:pt x="923163" y="1320800"/>
                  </a:lnTo>
                  <a:lnTo>
                    <a:pt x="922845" y="1333500"/>
                  </a:lnTo>
                  <a:lnTo>
                    <a:pt x="923950" y="1333500"/>
                  </a:lnTo>
                  <a:lnTo>
                    <a:pt x="918171" y="1343990"/>
                  </a:lnTo>
                  <a:lnTo>
                    <a:pt x="918235" y="1346200"/>
                  </a:lnTo>
                  <a:lnTo>
                    <a:pt x="917422" y="1346200"/>
                  </a:lnTo>
                  <a:lnTo>
                    <a:pt x="917448" y="1345285"/>
                  </a:lnTo>
                  <a:lnTo>
                    <a:pt x="917041" y="1346034"/>
                  </a:lnTo>
                  <a:lnTo>
                    <a:pt x="916978" y="1346200"/>
                  </a:lnTo>
                  <a:lnTo>
                    <a:pt x="914603" y="1346200"/>
                  </a:lnTo>
                  <a:lnTo>
                    <a:pt x="913396" y="1356842"/>
                  </a:lnTo>
                  <a:lnTo>
                    <a:pt x="913295" y="1358900"/>
                  </a:lnTo>
                  <a:lnTo>
                    <a:pt x="913155" y="1358900"/>
                  </a:lnTo>
                  <a:lnTo>
                    <a:pt x="913396" y="1356842"/>
                  </a:lnTo>
                  <a:lnTo>
                    <a:pt x="913879" y="1346200"/>
                  </a:lnTo>
                  <a:lnTo>
                    <a:pt x="913752" y="1346200"/>
                  </a:lnTo>
                  <a:lnTo>
                    <a:pt x="917587" y="1333500"/>
                  </a:lnTo>
                  <a:lnTo>
                    <a:pt x="916940" y="1333500"/>
                  </a:lnTo>
                  <a:lnTo>
                    <a:pt x="917067" y="1320800"/>
                  </a:lnTo>
                  <a:lnTo>
                    <a:pt x="917460" y="1320800"/>
                  </a:lnTo>
                  <a:lnTo>
                    <a:pt x="917333" y="1308100"/>
                  </a:lnTo>
                  <a:lnTo>
                    <a:pt x="918286" y="1308100"/>
                  </a:lnTo>
                  <a:lnTo>
                    <a:pt x="919568" y="1295400"/>
                  </a:lnTo>
                  <a:lnTo>
                    <a:pt x="918603" y="1295400"/>
                  </a:lnTo>
                  <a:lnTo>
                    <a:pt x="914425" y="1308100"/>
                  </a:lnTo>
                  <a:lnTo>
                    <a:pt x="913993" y="1308100"/>
                  </a:lnTo>
                  <a:lnTo>
                    <a:pt x="914158" y="1310995"/>
                  </a:lnTo>
                  <a:lnTo>
                    <a:pt x="914552" y="1310436"/>
                  </a:lnTo>
                  <a:lnTo>
                    <a:pt x="914514" y="1308100"/>
                  </a:lnTo>
                  <a:lnTo>
                    <a:pt x="916190" y="1308100"/>
                  </a:lnTo>
                  <a:lnTo>
                    <a:pt x="914552" y="1310436"/>
                  </a:lnTo>
                  <a:lnTo>
                    <a:pt x="914679" y="1320800"/>
                  </a:lnTo>
                  <a:lnTo>
                    <a:pt x="915454" y="1320800"/>
                  </a:lnTo>
                  <a:lnTo>
                    <a:pt x="915250" y="1333500"/>
                  </a:lnTo>
                  <a:lnTo>
                    <a:pt x="914514" y="1333500"/>
                  </a:lnTo>
                  <a:lnTo>
                    <a:pt x="913841" y="1320800"/>
                  </a:lnTo>
                  <a:lnTo>
                    <a:pt x="914679" y="1320800"/>
                  </a:lnTo>
                  <a:lnTo>
                    <a:pt x="914158" y="1310995"/>
                  </a:lnTo>
                  <a:lnTo>
                    <a:pt x="912672" y="1313103"/>
                  </a:lnTo>
                  <a:lnTo>
                    <a:pt x="913561" y="1320800"/>
                  </a:lnTo>
                  <a:lnTo>
                    <a:pt x="913231" y="1320800"/>
                  </a:lnTo>
                  <a:lnTo>
                    <a:pt x="912863" y="1323327"/>
                  </a:lnTo>
                  <a:lnTo>
                    <a:pt x="913282" y="1333500"/>
                  </a:lnTo>
                  <a:lnTo>
                    <a:pt x="912114" y="1333500"/>
                  </a:lnTo>
                  <a:lnTo>
                    <a:pt x="912507" y="1325676"/>
                  </a:lnTo>
                  <a:lnTo>
                    <a:pt x="911339" y="1333500"/>
                  </a:lnTo>
                  <a:lnTo>
                    <a:pt x="911517" y="1333500"/>
                  </a:lnTo>
                  <a:lnTo>
                    <a:pt x="910971" y="1346200"/>
                  </a:lnTo>
                  <a:lnTo>
                    <a:pt x="909878" y="1346200"/>
                  </a:lnTo>
                  <a:lnTo>
                    <a:pt x="911212" y="1358900"/>
                  </a:lnTo>
                  <a:lnTo>
                    <a:pt x="909853" y="1350962"/>
                  </a:lnTo>
                  <a:lnTo>
                    <a:pt x="909815" y="1358900"/>
                  </a:lnTo>
                  <a:lnTo>
                    <a:pt x="909396" y="1348232"/>
                  </a:lnTo>
                  <a:lnTo>
                    <a:pt x="909040" y="1346200"/>
                  </a:lnTo>
                  <a:lnTo>
                    <a:pt x="908786" y="1344206"/>
                  </a:lnTo>
                  <a:lnTo>
                    <a:pt x="908723" y="1346200"/>
                  </a:lnTo>
                  <a:lnTo>
                    <a:pt x="907389" y="1333500"/>
                  </a:lnTo>
                  <a:lnTo>
                    <a:pt x="906919" y="1346200"/>
                  </a:lnTo>
                  <a:lnTo>
                    <a:pt x="906703" y="1346200"/>
                  </a:lnTo>
                  <a:lnTo>
                    <a:pt x="906957" y="1348587"/>
                  </a:lnTo>
                  <a:lnTo>
                    <a:pt x="906970" y="1346200"/>
                  </a:lnTo>
                  <a:lnTo>
                    <a:pt x="907186" y="1346200"/>
                  </a:lnTo>
                  <a:lnTo>
                    <a:pt x="907503" y="1353858"/>
                  </a:lnTo>
                  <a:lnTo>
                    <a:pt x="908024" y="1358900"/>
                  </a:lnTo>
                  <a:lnTo>
                    <a:pt x="907605" y="1356436"/>
                  </a:lnTo>
                  <a:lnTo>
                    <a:pt x="907707" y="1358900"/>
                  </a:lnTo>
                  <a:lnTo>
                    <a:pt x="906868" y="1358900"/>
                  </a:lnTo>
                  <a:lnTo>
                    <a:pt x="906919" y="1352410"/>
                  </a:lnTo>
                  <a:lnTo>
                    <a:pt x="905865" y="1346200"/>
                  </a:lnTo>
                  <a:lnTo>
                    <a:pt x="900582" y="1346200"/>
                  </a:lnTo>
                  <a:lnTo>
                    <a:pt x="900722" y="1358900"/>
                  </a:lnTo>
                  <a:lnTo>
                    <a:pt x="903312" y="1358900"/>
                  </a:lnTo>
                  <a:lnTo>
                    <a:pt x="893343" y="1371600"/>
                  </a:lnTo>
                  <a:lnTo>
                    <a:pt x="882446" y="1384300"/>
                  </a:lnTo>
                  <a:lnTo>
                    <a:pt x="870915" y="1397000"/>
                  </a:lnTo>
                  <a:lnTo>
                    <a:pt x="859002" y="1409700"/>
                  </a:lnTo>
                  <a:lnTo>
                    <a:pt x="844550" y="1435100"/>
                  </a:lnTo>
                  <a:lnTo>
                    <a:pt x="834377" y="1460500"/>
                  </a:lnTo>
                  <a:lnTo>
                    <a:pt x="833043" y="1465618"/>
                  </a:lnTo>
                  <a:lnTo>
                    <a:pt x="833043" y="1574800"/>
                  </a:lnTo>
                  <a:lnTo>
                    <a:pt x="832815" y="1574800"/>
                  </a:lnTo>
                  <a:lnTo>
                    <a:pt x="832383" y="1600200"/>
                  </a:lnTo>
                  <a:lnTo>
                    <a:pt x="832116" y="1625600"/>
                  </a:lnTo>
                  <a:lnTo>
                    <a:pt x="831938" y="1676400"/>
                  </a:lnTo>
                  <a:lnTo>
                    <a:pt x="830745" y="1689100"/>
                  </a:lnTo>
                  <a:lnTo>
                    <a:pt x="827379" y="1701800"/>
                  </a:lnTo>
                  <a:lnTo>
                    <a:pt x="815543" y="1701800"/>
                  </a:lnTo>
                  <a:lnTo>
                    <a:pt x="793521" y="1714500"/>
                  </a:lnTo>
                  <a:lnTo>
                    <a:pt x="779919" y="1714500"/>
                  </a:lnTo>
                  <a:lnTo>
                    <a:pt x="774534" y="1701800"/>
                  </a:lnTo>
                  <a:lnTo>
                    <a:pt x="771105" y="1701800"/>
                  </a:lnTo>
                  <a:lnTo>
                    <a:pt x="767270" y="1689100"/>
                  </a:lnTo>
                  <a:lnTo>
                    <a:pt x="764895" y="1663700"/>
                  </a:lnTo>
                  <a:lnTo>
                    <a:pt x="765492" y="1651000"/>
                  </a:lnTo>
                  <a:lnTo>
                    <a:pt x="770585" y="1625600"/>
                  </a:lnTo>
                  <a:lnTo>
                    <a:pt x="781138" y="1600200"/>
                  </a:lnTo>
                  <a:lnTo>
                    <a:pt x="793762" y="1587500"/>
                  </a:lnTo>
                  <a:lnTo>
                    <a:pt x="806856" y="1574800"/>
                  </a:lnTo>
                  <a:lnTo>
                    <a:pt x="818845" y="1574800"/>
                  </a:lnTo>
                  <a:lnTo>
                    <a:pt x="825169" y="1562100"/>
                  </a:lnTo>
                  <a:lnTo>
                    <a:pt x="833043" y="1574800"/>
                  </a:lnTo>
                  <a:lnTo>
                    <a:pt x="833043" y="1465618"/>
                  </a:lnTo>
                  <a:lnTo>
                    <a:pt x="827747" y="1485900"/>
                  </a:lnTo>
                  <a:lnTo>
                    <a:pt x="823887" y="1498600"/>
                  </a:lnTo>
                  <a:lnTo>
                    <a:pt x="821385" y="1511300"/>
                  </a:lnTo>
                  <a:lnTo>
                    <a:pt x="817156" y="1511300"/>
                  </a:lnTo>
                  <a:lnTo>
                    <a:pt x="811758" y="1524000"/>
                  </a:lnTo>
                  <a:lnTo>
                    <a:pt x="805700" y="1524000"/>
                  </a:lnTo>
                  <a:lnTo>
                    <a:pt x="788504" y="1536700"/>
                  </a:lnTo>
                  <a:lnTo>
                    <a:pt x="772033" y="1562100"/>
                  </a:lnTo>
                  <a:lnTo>
                    <a:pt x="757618" y="1587500"/>
                  </a:lnTo>
                  <a:lnTo>
                    <a:pt x="746594" y="1612900"/>
                  </a:lnTo>
                  <a:lnTo>
                    <a:pt x="731964" y="1612900"/>
                  </a:lnTo>
                  <a:lnTo>
                    <a:pt x="723861" y="1574800"/>
                  </a:lnTo>
                  <a:lnTo>
                    <a:pt x="725868" y="1524000"/>
                  </a:lnTo>
                  <a:lnTo>
                    <a:pt x="736625" y="1473200"/>
                  </a:lnTo>
                  <a:lnTo>
                    <a:pt x="754799" y="1422400"/>
                  </a:lnTo>
                  <a:lnTo>
                    <a:pt x="761161" y="1409700"/>
                  </a:lnTo>
                  <a:lnTo>
                    <a:pt x="773887" y="1384300"/>
                  </a:lnTo>
                  <a:lnTo>
                    <a:pt x="795553" y="1358900"/>
                  </a:lnTo>
                  <a:lnTo>
                    <a:pt x="816800" y="1333500"/>
                  </a:lnTo>
                  <a:lnTo>
                    <a:pt x="834631" y="1333500"/>
                  </a:lnTo>
                  <a:lnTo>
                    <a:pt x="839381" y="1320800"/>
                  </a:lnTo>
                  <a:lnTo>
                    <a:pt x="842352" y="1320800"/>
                  </a:lnTo>
                  <a:lnTo>
                    <a:pt x="843216" y="1308100"/>
                  </a:lnTo>
                  <a:lnTo>
                    <a:pt x="841667" y="1308100"/>
                  </a:lnTo>
                  <a:lnTo>
                    <a:pt x="839431" y="1295400"/>
                  </a:lnTo>
                  <a:lnTo>
                    <a:pt x="839825" y="1295400"/>
                  </a:lnTo>
                  <a:lnTo>
                    <a:pt x="842860" y="1282700"/>
                  </a:lnTo>
                  <a:lnTo>
                    <a:pt x="848321" y="1270000"/>
                  </a:lnTo>
                  <a:lnTo>
                    <a:pt x="856932" y="1257300"/>
                  </a:lnTo>
                  <a:lnTo>
                    <a:pt x="869403" y="1231900"/>
                  </a:lnTo>
                  <a:lnTo>
                    <a:pt x="890397" y="1193800"/>
                  </a:lnTo>
                  <a:lnTo>
                    <a:pt x="903452" y="1143000"/>
                  </a:lnTo>
                  <a:lnTo>
                    <a:pt x="904836" y="1104900"/>
                  </a:lnTo>
                  <a:lnTo>
                    <a:pt x="905764" y="1079500"/>
                  </a:lnTo>
                  <a:lnTo>
                    <a:pt x="897318" y="1041400"/>
                  </a:lnTo>
                  <a:lnTo>
                    <a:pt x="894499" y="1028700"/>
                  </a:lnTo>
                  <a:lnTo>
                    <a:pt x="887806" y="977900"/>
                  </a:lnTo>
                  <a:lnTo>
                    <a:pt x="895159" y="927100"/>
                  </a:lnTo>
                  <a:lnTo>
                    <a:pt x="900849" y="889000"/>
                  </a:lnTo>
                  <a:lnTo>
                    <a:pt x="889139" y="876300"/>
                  </a:lnTo>
                  <a:lnTo>
                    <a:pt x="868438" y="889000"/>
                  </a:lnTo>
                  <a:lnTo>
                    <a:pt x="854075" y="939800"/>
                  </a:lnTo>
                  <a:lnTo>
                    <a:pt x="840778" y="1003300"/>
                  </a:lnTo>
                  <a:lnTo>
                    <a:pt x="823277" y="1028700"/>
                  </a:lnTo>
                  <a:lnTo>
                    <a:pt x="806437" y="1041400"/>
                  </a:lnTo>
                  <a:lnTo>
                    <a:pt x="784428" y="1041400"/>
                  </a:lnTo>
                  <a:lnTo>
                    <a:pt x="760463" y="1028700"/>
                  </a:lnTo>
                  <a:lnTo>
                    <a:pt x="737755" y="1016000"/>
                  </a:lnTo>
                  <a:lnTo>
                    <a:pt x="721106" y="1016000"/>
                  </a:lnTo>
                  <a:lnTo>
                    <a:pt x="715759" y="1028700"/>
                  </a:lnTo>
                  <a:lnTo>
                    <a:pt x="714489" y="1028700"/>
                  </a:lnTo>
                  <a:lnTo>
                    <a:pt x="716051" y="1054100"/>
                  </a:lnTo>
                  <a:lnTo>
                    <a:pt x="715365" y="1066800"/>
                  </a:lnTo>
                  <a:lnTo>
                    <a:pt x="711314" y="1092200"/>
                  </a:lnTo>
                  <a:lnTo>
                    <a:pt x="702741" y="1104900"/>
                  </a:lnTo>
                  <a:lnTo>
                    <a:pt x="663409" y="1104900"/>
                  </a:lnTo>
                  <a:lnTo>
                    <a:pt x="649579" y="1092200"/>
                  </a:lnTo>
                  <a:lnTo>
                    <a:pt x="626287" y="1092200"/>
                  </a:lnTo>
                  <a:lnTo>
                    <a:pt x="616775" y="1104900"/>
                  </a:lnTo>
                  <a:lnTo>
                    <a:pt x="610730" y="1117600"/>
                  </a:lnTo>
                  <a:lnTo>
                    <a:pt x="603961" y="1130300"/>
                  </a:lnTo>
                  <a:lnTo>
                    <a:pt x="584314" y="1181100"/>
                  </a:lnTo>
                  <a:lnTo>
                    <a:pt x="546087" y="1244600"/>
                  </a:lnTo>
                  <a:lnTo>
                    <a:pt x="521157" y="1270000"/>
                  </a:lnTo>
                  <a:lnTo>
                    <a:pt x="495947" y="1308100"/>
                  </a:lnTo>
                  <a:lnTo>
                    <a:pt x="469912" y="1320800"/>
                  </a:lnTo>
                  <a:lnTo>
                    <a:pt x="448691" y="1346200"/>
                  </a:lnTo>
                  <a:lnTo>
                    <a:pt x="434721" y="1358900"/>
                  </a:lnTo>
                  <a:lnTo>
                    <a:pt x="422795" y="1397000"/>
                  </a:lnTo>
                  <a:lnTo>
                    <a:pt x="407682" y="1435100"/>
                  </a:lnTo>
                  <a:lnTo>
                    <a:pt x="403313" y="1435100"/>
                  </a:lnTo>
                  <a:lnTo>
                    <a:pt x="403567" y="1447800"/>
                  </a:lnTo>
                  <a:lnTo>
                    <a:pt x="399554" y="1447800"/>
                  </a:lnTo>
                  <a:lnTo>
                    <a:pt x="396595" y="1460500"/>
                  </a:lnTo>
                  <a:lnTo>
                    <a:pt x="393992" y="1460500"/>
                  </a:lnTo>
                  <a:lnTo>
                    <a:pt x="398970" y="1473200"/>
                  </a:lnTo>
                  <a:lnTo>
                    <a:pt x="397840" y="1473200"/>
                  </a:lnTo>
                  <a:lnTo>
                    <a:pt x="393941" y="1460500"/>
                  </a:lnTo>
                  <a:lnTo>
                    <a:pt x="393750" y="1460500"/>
                  </a:lnTo>
                  <a:lnTo>
                    <a:pt x="390969" y="1473200"/>
                  </a:lnTo>
                  <a:lnTo>
                    <a:pt x="386791" y="1462316"/>
                  </a:lnTo>
                  <a:lnTo>
                    <a:pt x="386715" y="1473200"/>
                  </a:lnTo>
                  <a:lnTo>
                    <a:pt x="385864" y="1473200"/>
                  </a:lnTo>
                  <a:lnTo>
                    <a:pt x="385978" y="1460500"/>
                  </a:lnTo>
                  <a:lnTo>
                    <a:pt x="383425" y="1460500"/>
                  </a:lnTo>
                  <a:lnTo>
                    <a:pt x="380644" y="1473200"/>
                  </a:lnTo>
                  <a:lnTo>
                    <a:pt x="375958" y="1473200"/>
                  </a:lnTo>
                  <a:lnTo>
                    <a:pt x="376440" y="1485900"/>
                  </a:lnTo>
                  <a:lnTo>
                    <a:pt x="374459" y="1485900"/>
                  </a:lnTo>
                  <a:lnTo>
                    <a:pt x="375958" y="1473200"/>
                  </a:lnTo>
                  <a:lnTo>
                    <a:pt x="372821" y="1473200"/>
                  </a:lnTo>
                  <a:lnTo>
                    <a:pt x="367118" y="1485900"/>
                  </a:lnTo>
                  <a:lnTo>
                    <a:pt x="362267" y="1485900"/>
                  </a:lnTo>
                  <a:lnTo>
                    <a:pt x="358800" y="1492224"/>
                  </a:lnTo>
                  <a:lnTo>
                    <a:pt x="359016" y="1498600"/>
                  </a:lnTo>
                  <a:lnTo>
                    <a:pt x="356603" y="1498600"/>
                  </a:lnTo>
                  <a:lnTo>
                    <a:pt x="356539" y="1497622"/>
                  </a:lnTo>
                  <a:lnTo>
                    <a:pt x="356387" y="1498600"/>
                  </a:lnTo>
                  <a:lnTo>
                    <a:pt x="355434" y="1498600"/>
                  </a:lnTo>
                  <a:lnTo>
                    <a:pt x="355447" y="1498307"/>
                  </a:lnTo>
                  <a:lnTo>
                    <a:pt x="355282" y="1498600"/>
                  </a:lnTo>
                  <a:lnTo>
                    <a:pt x="354685" y="1498600"/>
                  </a:lnTo>
                  <a:lnTo>
                    <a:pt x="354596" y="1498460"/>
                  </a:lnTo>
                  <a:lnTo>
                    <a:pt x="354545" y="1498600"/>
                  </a:lnTo>
                  <a:lnTo>
                    <a:pt x="353110" y="1498600"/>
                  </a:lnTo>
                  <a:lnTo>
                    <a:pt x="353517" y="1496834"/>
                  </a:lnTo>
                  <a:lnTo>
                    <a:pt x="353326" y="1496542"/>
                  </a:lnTo>
                  <a:lnTo>
                    <a:pt x="352717" y="1498600"/>
                  </a:lnTo>
                  <a:lnTo>
                    <a:pt x="345338" y="1498600"/>
                  </a:lnTo>
                  <a:lnTo>
                    <a:pt x="341185" y="1485900"/>
                  </a:lnTo>
                  <a:lnTo>
                    <a:pt x="339534" y="1485900"/>
                  </a:lnTo>
                  <a:lnTo>
                    <a:pt x="338861" y="1498600"/>
                  </a:lnTo>
                  <a:lnTo>
                    <a:pt x="338239" y="1498600"/>
                  </a:lnTo>
                  <a:lnTo>
                    <a:pt x="338315" y="1504911"/>
                  </a:lnTo>
                  <a:lnTo>
                    <a:pt x="340372" y="1511300"/>
                  </a:lnTo>
                  <a:lnTo>
                    <a:pt x="338391" y="1511300"/>
                  </a:lnTo>
                  <a:lnTo>
                    <a:pt x="338315" y="1504911"/>
                  </a:lnTo>
                  <a:lnTo>
                    <a:pt x="337883" y="1503578"/>
                  </a:lnTo>
                  <a:lnTo>
                    <a:pt x="337337" y="1511300"/>
                  </a:lnTo>
                  <a:lnTo>
                    <a:pt x="328663" y="1511300"/>
                  </a:lnTo>
                  <a:lnTo>
                    <a:pt x="328193" y="1524000"/>
                  </a:lnTo>
                  <a:lnTo>
                    <a:pt x="326898" y="1519897"/>
                  </a:lnTo>
                  <a:lnTo>
                    <a:pt x="327672" y="1524000"/>
                  </a:lnTo>
                  <a:lnTo>
                    <a:pt x="327469" y="1524000"/>
                  </a:lnTo>
                  <a:lnTo>
                    <a:pt x="318135" y="1536700"/>
                  </a:lnTo>
                  <a:lnTo>
                    <a:pt x="317855" y="1536700"/>
                  </a:lnTo>
                  <a:lnTo>
                    <a:pt x="317296" y="1524000"/>
                  </a:lnTo>
                  <a:lnTo>
                    <a:pt x="316788" y="1536700"/>
                  </a:lnTo>
                  <a:lnTo>
                    <a:pt x="312864" y="1536700"/>
                  </a:lnTo>
                  <a:lnTo>
                    <a:pt x="311632" y="1543456"/>
                  </a:lnTo>
                  <a:lnTo>
                    <a:pt x="312039" y="1549400"/>
                  </a:lnTo>
                  <a:lnTo>
                    <a:pt x="310540" y="1549400"/>
                  </a:lnTo>
                  <a:lnTo>
                    <a:pt x="311632" y="1543456"/>
                  </a:lnTo>
                  <a:lnTo>
                    <a:pt x="311175" y="1536788"/>
                  </a:lnTo>
                  <a:lnTo>
                    <a:pt x="308711" y="1541881"/>
                  </a:lnTo>
                  <a:lnTo>
                    <a:pt x="308305" y="1549400"/>
                  </a:lnTo>
                  <a:lnTo>
                    <a:pt x="306882" y="1549400"/>
                  </a:lnTo>
                  <a:lnTo>
                    <a:pt x="306933" y="1551495"/>
                  </a:lnTo>
                  <a:lnTo>
                    <a:pt x="307632" y="1560347"/>
                  </a:lnTo>
                  <a:lnTo>
                    <a:pt x="308571" y="1555788"/>
                  </a:lnTo>
                  <a:lnTo>
                    <a:pt x="308698" y="1549400"/>
                  </a:lnTo>
                  <a:lnTo>
                    <a:pt x="309372" y="1549400"/>
                  </a:lnTo>
                  <a:lnTo>
                    <a:pt x="309867" y="1549400"/>
                  </a:lnTo>
                  <a:lnTo>
                    <a:pt x="309448" y="1551495"/>
                  </a:lnTo>
                  <a:lnTo>
                    <a:pt x="309791" y="1562100"/>
                  </a:lnTo>
                  <a:lnTo>
                    <a:pt x="308838" y="1562100"/>
                  </a:lnTo>
                  <a:lnTo>
                    <a:pt x="309245" y="1552460"/>
                  </a:lnTo>
                  <a:lnTo>
                    <a:pt x="308571" y="1555788"/>
                  </a:lnTo>
                  <a:lnTo>
                    <a:pt x="308432" y="1562100"/>
                  </a:lnTo>
                  <a:lnTo>
                    <a:pt x="307771" y="1562100"/>
                  </a:lnTo>
                  <a:lnTo>
                    <a:pt x="307632" y="1560347"/>
                  </a:lnTo>
                  <a:lnTo>
                    <a:pt x="307454" y="1561236"/>
                  </a:lnTo>
                  <a:lnTo>
                    <a:pt x="307670" y="1562100"/>
                  </a:lnTo>
                  <a:lnTo>
                    <a:pt x="307276" y="1562100"/>
                  </a:lnTo>
                  <a:lnTo>
                    <a:pt x="307454" y="1561236"/>
                  </a:lnTo>
                  <a:lnTo>
                    <a:pt x="306273" y="1556435"/>
                  </a:lnTo>
                  <a:lnTo>
                    <a:pt x="305765" y="1562100"/>
                  </a:lnTo>
                  <a:lnTo>
                    <a:pt x="306285" y="1562100"/>
                  </a:lnTo>
                  <a:lnTo>
                    <a:pt x="305485" y="1574800"/>
                  </a:lnTo>
                  <a:lnTo>
                    <a:pt x="302996" y="1574800"/>
                  </a:lnTo>
                  <a:lnTo>
                    <a:pt x="302742" y="1587500"/>
                  </a:lnTo>
                  <a:lnTo>
                    <a:pt x="303085" y="1587500"/>
                  </a:lnTo>
                  <a:lnTo>
                    <a:pt x="310311" y="1600200"/>
                  </a:lnTo>
                  <a:lnTo>
                    <a:pt x="303453" y="1600200"/>
                  </a:lnTo>
                  <a:lnTo>
                    <a:pt x="297675" y="1587500"/>
                  </a:lnTo>
                  <a:lnTo>
                    <a:pt x="298488" y="1600200"/>
                  </a:lnTo>
                  <a:lnTo>
                    <a:pt x="295122" y="1600200"/>
                  </a:lnTo>
                  <a:lnTo>
                    <a:pt x="293865" y="1612900"/>
                  </a:lnTo>
                  <a:lnTo>
                    <a:pt x="290322" y="1612900"/>
                  </a:lnTo>
                  <a:lnTo>
                    <a:pt x="288277" y="1625600"/>
                  </a:lnTo>
                  <a:lnTo>
                    <a:pt x="282803" y="1625600"/>
                  </a:lnTo>
                  <a:lnTo>
                    <a:pt x="283032" y="1638300"/>
                  </a:lnTo>
                  <a:lnTo>
                    <a:pt x="277469" y="1638300"/>
                  </a:lnTo>
                  <a:lnTo>
                    <a:pt x="274561" y="1651000"/>
                  </a:lnTo>
                  <a:lnTo>
                    <a:pt x="271399" y="1651000"/>
                  </a:lnTo>
                  <a:lnTo>
                    <a:pt x="247942" y="1676400"/>
                  </a:lnTo>
                  <a:lnTo>
                    <a:pt x="225031" y="1701800"/>
                  </a:lnTo>
                  <a:lnTo>
                    <a:pt x="207657" y="1714500"/>
                  </a:lnTo>
                  <a:lnTo>
                    <a:pt x="200761" y="1727200"/>
                  </a:lnTo>
                  <a:lnTo>
                    <a:pt x="197916" y="1752600"/>
                  </a:lnTo>
                  <a:lnTo>
                    <a:pt x="188747" y="1778000"/>
                  </a:lnTo>
                  <a:lnTo>
                    <a:pt x="172427" y="1803400"/>
                  </a:lnTo>
                  <a:lnTo>
                    <a:pt x="148094" y="1854200"/>
                  </a:lnTo>
                  <a:lnTo>
                    <a:pt x="132130" y="1866900"/>
                  </a:lnTo>
                  <a:lnTo>
                    <a:pt x="117195" y="1879600"/>
                  </a:lnTo>
                  <a:lnTo>
                    <a:pt x="103822" y="1892300"/>
                  </a:lnTo>
                  <a:lnTo>
                    <a:pt x="86791" y="1892300"/>
                  </a:lnTo>
                  <a:lnTo>
                    <a:pt x="83527" y="1879600"/>
                  </a:lnTo>
                  <a:lnTo>
                    <a:pt x="82854" y="1879600"/>
                  </a:lnTo>
                  <a:lnTo>
                    <a:pt x="84874" y="1866900"/>
                  </a:lnTo>
                  <a:lnTo>
                    <a:pt x="96088" y="1854200"/>
                  </a:lnTo>
                  <a:lnTo>
                    <a:pt x="107696" y="1828800"/>
                  </a:lnTo>
                  <a:lnTo>
                    <a:pt x="116408" y="1803400"/>
                  </a:lnTo>
                  <a:lnTo>
                    <a:pt x="118910" y="1790700"/>
                  </a:lnTo>
                  <a:lnTo>
                    <a:pt x="116001" y="1778000"/>
                  </a:lnTo>
                  <a:lnTo>
                    <a:pt x="113334" y="1752600"/>
                  </a:lnTo>
                  <a:lnTo>
                    <a:pt x="116154" y="1714500"/>
                  </a:lnTo>
                  <a:lnTo>
                    <a:pt x="141655" y="1676400"/>
                  </a:lnTo>
                  <a:lnTo>
                    <a:pt x="158496" y="1663700"/>
                  </a:lnTo>
                  <a:lnTo>
                    <a:pt x="172808" y="1651000"/>
                  </a:lnTo>
                  <a:lnTo>
                    <a:pt x="180695" y="1625600"/>
                  </a:lnTo>
                  <a:lnTo>
                    <a:pt x="187693" y="1600200"/>
                  </a:lnTo>
                  <a:lnTo>
                    <a:pt x="193484" y="1574800"/>
                  </a:lnTo>
                  <a:lnTo>
                    <a:pt x="197789" y="1562100"/>
                  </a:lnTo>
                  <a:lnTo>
                    <a:pt x="199580" y="1549400"/>
                  </a:lnTo>
                  <a:lnTo>
                    <a:pt x="217932" y="1549400"/>
                  </a:lnTo>
                  <a:lnTo>
                    <a:pt x="225209" y="1536700"/>
                  </a:lnTo>
                  <a:lnTo>
                    <a:pt x="241465" y="1536700"/>
                  </a:lnTo>
                  <a:lnTo>
                    <a:pt x="244424" y="1524000"/>
                  </a:lnTo>
                  <a:lnTo>
                    <a:pt x="240830" y="1511300"/>
                  </a:lnTo>
                  <a:lnTo>
                    <a:pt x="230670" y="1511300"/>
                  </a:lnTo>
                  <a:lnTo>
                    <a:pt x="227063" y="1498600"/>
                  </a:lnTo>
                  <a:lnTo>
                    <a:pt x="234162" y="1485900"/>
                  </a:lnTo>
                  <a:lnTo>
                    <a:pt x="263944" y="1485900"/>
                  </a:lnTo>
                  <a:lnTo>
                    <a:pt x="266319" y="1473200"/>
                  </a:lnTo>
                  <a:lnTo>
                    <a:pt x="268897" y="1473200"/>
                  </a:lnTo>
                  <a:lnTo>
                    <a:pt x="265264" y="1460500"/>
                  </a:lnTo>
                  <a:lnTo>
                    <a:pt x="261188" y="1460500"/>
                  </a:lnTo>
                  <a:lnTo>
                    <a:pt x="257086" y="1447800"/>
                  </a:lnTo>
                  <a:lnTo>
                    <a:pt x="255244" y="1447800"/>
                  </a:lnTo>
                  <a:lnTo>
                    <a:pt x="260642" y="1435100"/>
                  </a:lnTo>
                  <a:lnTo>
                    <a:pt x="279704" y="1435100"/>
                  </a:lnTo>
                  <a:lnTo>
                    <a:pt x="289090" y="1447800"/>
                  </a:lnTo>
                  <a:lnTo>
                    <a:pt x="294068" y="1435100"/>
                  </a:lnTo>
                  <a:lnTo>
                    <a:pt x="294436" y="1422400"/>
                  </a:lnTo>
                  <a:lnTo>
                    <a:pt x="293344" y="1422400"/>
                  </a:lnTo>
                  <a:lnTo>
                    <a:pt x="292735" y="1409700"/>
                  </a:lnTo>
                  <a:lnTo>
                    <a:pt x="293179" y="1397000"/>
                  </a:lnTo>
                  <a:lnTo>
                    <a:pt x="295516" y="1397000"/>
                  </a:lnTo>
                  <a:lnTo>
                    <a:pt x="308406" y="1371600"/>
                  </a:lnTo>
                  <a:lnTo>
                    <a:pt x="326123" y="1333500"/>
                  </a:lnTo>
                  <a:lnTo>
                    <a:pt x="347548" y="1295400"/>
                  </a:lnTo>
                  <a:lnTo>
                    <a:pt x="371538" y="1257300"/>
                  </a:lnTo>
                  <a:lnTo>
                    <a:pt x="390829" y="1219200"/>
                  </a:lnTo>
                  <a:lnTo>
                    <a:pt x="413575" y="1168400"/>
                  </a:lnTo>
                  <a:lnTo>
                    <a:pt x="438226" y="1104900"/>
                  </a:lnTo>
                  <a:lnTo>
                    <a:pt x="487045" y="1003300"/>
                  </a:lnTo>
                  <a:lnTo>
                    <a:pt x="508114" y="952500"/>
                  </a:lnTo>
                  <a:lnTo>
                    <a:pt x="524891" y="914400"/>
                  </a:lnTo>
                  <a:lnTo>
                    <a:pt x="572465" y="863600"/>
                  </a:lnTo>
                  <a:lnTo>
                    <a:pt x="607936" y="838200"/>
                  </a:lnTo>
                  <a:lnTo>
                    <a:pt x="651802" y="812800"/>
                  </a:lnTo>
                  <a:lnTo>
                    <a:pt x="701776" y="774700"/>
                  </a:lnTo>
                  <a:lnTo>
                    <a:pt x="755573" y="736600"/>
                  </a:lnTo>
                  <a:lnTo>
                    <a:pt x="810920" y="685800"/>
                  </a:lnTo>
                  <a:lnTo>
                    <a:pt x="865530" y="647700"/>
                  </a:lnTo>
                  <a:lnTo>
                    <a:pt x="917117" y="609600"/>
                  </a:lnTo>
                  <a:lnTo>
                    <a:pt x="963409" y="584200"/>
                  </a:lnTo>
                  <a:lnTo>
                    <a:pt x="1002118" y="546100"/>
                  </a:lnTo>
                  <a:lnTo>
                    <a:pt x="1030973" y="533400"/>
                  </a:lnTo>
                  <a:lnTo>
                    <a:pt x="1047673" y="520700"/>
                  </a:lnTo>
                  <a:lnTo>
                    <a:pt x="1066266" y="508000"/>
                  </a:lnTo>
                  <a:lnTo>
                    <a:pt x="1124762" y="508000"/>
                  </a:lnTo>
                  <a:lnTo>
                    <a:pt x="1127429" y="495300"/>
                  </a:lnTo>
                  <a:lnTo>
                    <a:pt x="1122476" y="482600"/>
                  </a:lnTo>
                  <a:lnTo>
                    <a:pt x="1036154" y="431800"/>
                  </a:lnTo>
                  <a:lnTo>
                    <a:pt x="1034643" y="419074"/>
                  </a:lnTo>
                  <a:lnTo>
                    <a:pt x="1035431" y="406400"/>
                  </a:lnTo>
                  <a:lnTo>
                    <a:pt x="1038720" y="406400"/>
                  </a:lnTo>
                  <a:lnTo>
                    <a:pt x="1053884" y="368300"/>
                  </a:lnTo>
                  <a:lnTo>
                    <a:pt x="1075829" y="330200"/>
                  </a:lnTo>
                  <a:lnTo>
                    <a:pt x="1102423" y="304800"/>
                  </a:lnTo>
                  <a:lnTo>
                    <a:pt x="1131544" y="292100"/>
                  </a:lnTo>
                  <a:lnTo>
                    <a:pt x="1165974" y="304800"/>
                  </a:lnTo>
                  <a:lnTo>
                    <a:pt x="1205547" y="330200"/>
                  </a:lnTo>
                  <a:lnTo>
                    <a:pt x="1249286" y="355600"/>
                  </a:lnTo>
                  <a:lnTo>
                    <a:pt x="1296263" y="381000"/>
                  </a:lnTo>
                  <a:lnTo>
                    <a:pt x="1345501" y="406400"/>
                  </a:lnTo>
                  <a:lnTo>
                    <a:pt x="1396047" y="444500"/>
                  </a:lnTo>
                  <a:lnTo>
                    <a:pt x="1446961" y="469900"/>
                  </a:lnTo>
                  <a:lnTo>
                    <a:pt x="1497266" y="508000"/>
                  </a:lnTo>
                  <a:lnTo>
                    <a:pt x="1546021" y="546100"/>
                  </a:lnTo>
                  <a:lnTo>
                    <a:pt x="1592262" y="571500"/>
                  </a:lnTo>
                  <a:lnTo>
                    <a:pt x="1635023" y="596900"/>
                  </a:lnTo>
                  <a:lnTo>
                    <a:pt x="1673364" y="635000"/>
                  </a:lnTo>
                  <a:lnTo>
                    <a:pt x="1706333" y="660400"/>
                  </a:lnTo>
                  <a:lnTo>
                    <a:pt x="1732953" y="673100"/>
                  </a:lnTo>
                  <a:lnTo>
                    <a:pt x="1752282" y="685800"/>
                  </a:lnTo>
                  <a:lnTo>
                    <a:pt x="1758429" y="698500"/>
                  </a:lnTo>
                  <a:lnTo>
                    <a:pt x="1760270" y="698500"/>
                  </a:lnTo>
                  <a:lnTo>
                    <a:pt x="1758073" y="711200"/>
                  </a:lnTo>
                  <a:lnTo>
                    <a:pt x="1745653" y="711200"/>
                  </a:lnTo>
                  <a:lnTo>
                    <a:pt x="1741792" y="723900"/>
                  </a:lnTo>
                  <a:lnTo>
                    <a:pt x="1739709" y="723900"/>
                  </a:lnTo>
                  <a:lnTo>
                    <a:pt x="1740090" y="733983"/>
                  </a:lnTo>
                  <a:lnTo>
                    <a:pt x="1740725" y="736600"/>
                  </a:lnTo>
                  <a:lnTo>
                    <a:pt x="1740192" y="736600"/>
                  </a:lnTo>
                  <a:lnTo>
                    <a:pt x="1740090" y="733983"/>
                  </a:lnTo>
                  <a:lnTo>
                    <a:pt x="1739811" y="732790"/>
                  </a:lnTo>
                  <a:lnTo>
                    <a:pt x="1739950" y="736600"/>
                  </a:lnTo>
                  <a:lnTo>
                    <a:pt x="1736712" y="736600"/>
                  </a:lnTo>
                  <a:lnTo>
                    <a:pt x="1738274" y="726440"/>
                  </a:lnTo>
                  <a:lnTo>
                    <a:pt x="1737652" y="723900"/>
                  </a:lnTo>
                  <a:lnTo>
                    <a:pt x="1737296" y="723900"/>
                  </a:lnTo>
                  <a:lnTo>
                    <a:pt x="1734820" y="736600"/>
                  </a:lnTo>
                  <a:lnTo>
                    <a:pt x="1729219" y="736600"/>
                  </a:lnTo>
                  <a:lnTo>
                    <a:pt x="1734693" y="749300"/>
                  </a:lnTo>
                  <a:lnTo>
                    <a:pt x="1727923" y="749300"/>
                  </a:lnTo>
                  <a:lnTo>
                    <a:pt x="1728304" y="738708"/>
                  </a:lnTo>
                  <a:lnTo>
                    <a:pt x="1727034" y="741654"/>
                  </a:lnTo>
                  <a:lnTo>
                    <a:pt x="1726742" y="749300"/>
                  </a:lnTo>
                  <a:lnTo>
                    <a:pt x="1724634" y="749300"/>
                  </a:lnTo>
                  <a:lnTo>
                    <a:pt x="1723085" y="762000"/>
                  </a:lnTo>
                  <a:lnTo>
                    <a:pt x="1721129" y="762000"/>
                  </a:lnTo>
                  <a:lnTo>
                    <a:pt x="1721078" y="749300"/>
                  </a:lnTo>
                  <a:lnTo>
                    <a:pt x="1719402" y="749300"/>
                  </a:lnTo>
                  <a:lnTo>
                    <a:pt x="1718767" y="754189"/>
                  </a:lnTo>
                  <a:lnTo>
                    <a:pt x="1718792" y="762000"/>
                  </a:lnTo>
                  <a:lnTo>
                    <a:pt x="1717738" y="762000"/>
                  </a:lnTo>
                  <a:lnTo>
                    <a:pt x="1718767" y="754189"/>
                  </a:lnTo>
                  <a:lnTo>
                    <a:pt x="1718741" y="749300"/>
                  </a:lnTo>
                  <a:lnTo>
                    <a:pt x="1717713" y="749300"/>
                  </a:lnTo>
                  <a:lnTo>
                    <a:pt x="1717078" y="762000"/>
                  </a:lnTo>
                  <a:lnTo>
                    <a:pt x="1709712" y="762000"/>
                  </a:lnTo>
                  <a:lnTo>
                    <a:pt x="1709127" y="774700"/>
                  </a:lnTo>
                  <a:lnTo>
                    <a:pt x="1709077" y="774446"/>
                  </a:lnTo>
                  <a:lnTo>
                    <a:pt x="1709064" y="774700"/>
                  </a:lnTo>
                  <a:lnTo>
                    <a:pt x="1702790" y="774700"/>
                  </a:lnTo>
                  <a:lnTo>
                    <a:pt x="1696707" y="787400"/>
                  </a:lnTo>
                  <a:lnTo>
                    <a:pt x="1692935" y="787400"/>
                  </a:lnTo>
                  <a:lnTo>
                    <a:pt x="1693087" y="790206"/>
                  </a:lnTo>
                  <a:lnTo>
                    <a:pt x="1694815" y="800100"/>
                  </a:lnTo>
                  <a:lnTo>
                    <a:pt x="1693608" y="800100"/>
                  </a:lnTo>
                  <a:lnTo>
                    <a:pt x="1693087" y="790206"/>
                  </a:lnTo>
                  <a:lnTo>
                    <a:pt x="1692630" y="787628"/>
                  </a:lnTo>
                  <a:lnTo>
                    <a:pt x="1687652" y="800100"/>
                  </a:lnTo>
                  <a:lnTo>
                    <a:pt x="1683372" y="800100"/>
                  </a:lnTo>
                  <a:lnTo>
                    <a:pt x="1685163" y="812800"/>
                  </a:lnTo>
                  <a:lnTo>
                    <a:pt x="1686979" y="812800"/>
                  </a:lnTo>
                  <a:lnTo>
                    <a:pt x="1686572" y="825500"/>
                  </a:lnTo>
                  <a:lnTo>
                    <a:pt x="1689760" y="838200"/>
                  </a:lnTo>
                  <a:lnTo>
                    <a:pt x="1727377" y="838200"/>
                  </a:lnTo>
                  <a:lnTo>
                    <a:pt x="1740408" y="812800"/>
                  </a:lnTo>
                  <a:lnTo>
                    <a:pt x="1754619" y="800100"/>
                  </a:lnTo>
                  <a:lnTo>
                    <a:pt x="1767890" y="787400"/>
                  </a:lnTo>
                  <a:lnTo>
                    <a:pt x="1778063" y="774700"/>
                  </a:lnTo>
                  <a:lnTo>
                    <a:pt x="1809623" y="774700"/>
                  </a:lnTo>
                  <a:lnTo>
                    <a:pt x="1827885" y="787400"/>
                  </a:lnTo>
                  <a:lnTo>
                    <a:pt x="1845056" y="800100"/>
                  </a:lnTo>
                  <a:lnTo>
                    <a:pt x="1854415" y="812800"/>
                  </a:lnTo>
                  <a:lnTo>
                    <a:pt x="1865668" y="812800"/>
                  </a:lnTo>
                  <a:lnTo>
                    <a:pt x="1878355" y="825500"/>
                  </a:lnTo>
                  <a:lnTo>
                    <a:pt x="1918474" y="825500"/>
                  </a:lnTo>
                  <a:lnTo>
                    <a:pt x="1918525" y="838200"/>
                  </a:lnTo>
                  <a:lnTo>
                    <a:pt x="1922068" y="827913"/>
                  </a:lnTo>
                  <a:lnTo>
                    <a:pt x="1921878" y="825500"/>
                  </a:lnTo>
                  <a:lnTo>
                    <a:pt x="1922894" y="825500"/>
                  </a:lnTo>
                  <a:lnTo>
                    <a:pt x="1933067" y="825500"/>
                  </a:lnTo>
                  <a:lnTo>
                    <a:pt x="1930590" y="833907"/>
                  </a:lnTo>
                  <a:lnTo>
                    <a:pt x="1933613" y="825500"/>
                  </a:lnTo>
                  <a:lnTo>
                    <a:pt x="1944890" y="825500"/>
                  </a:lnTo>
                  <a:lnTo>
                    <a:pt x="1945220" y="812800"/>
                  </a:lnTo>
                  <a:lnTo>
                    <a:pt x="1946351" y="812800"/>
                  </a:lnTo>
                  <a:lnTo>
                    <a:pt x="1946846" y="825500"/>
                  </a:lnTo>
                  <a:lnTo>
                    <a:pt x="1946376" y="812800"/>
                  </a:lnTo>
                  <a:lnTo>
                    <a:pt x="1951494" y="812800"/>
                  </a:lnTo>
                  <a:lnTo>
                    <a:pt x="1951355" y="825500"/>
                  </a:lnTo>
                  <a:lnTo>
                    <a:pt x="1954580" y="825500"/>
                  </a:lnTo>
                  <a:lnTo>
                    <a:pt x="1953793" y="812800"/>
                  </a:lnTo>
                  <a:lnTo>
                    <a:pt x="1963966" y="812800"/>
                  </a:lnTo>
                  <a:lnTo>
                    <a:pt x="1958035" y="800100"/>
                  </a:lnTo>
                  <a:lnTo>
                    <a:pt x="1962175" y="800100"/>
                  </a:lnTo>
                  <a:lnTo>
                    <a:pt x="1962632" y="787400"/>
                  </a:lnTo>
                  <a:lnTo>
                    <a:pt x="1967306" y="787400"/>
                  </a:lnTo>
                  <a:lnTo>
                    <a:pt x="1965604" y="774700"/>
                  </a:lnTo>
                  <a:lnTo>
                    <a:pt x="1968207" y="774700"/>
                  </a:lnTo>
                  <a:lnTo>
                    <a:pt x="1969198" y="781164"/>
                  </a:lnTo>
                  <a:lnTo>
                    <a:pt x="1969312" y="774700"/>
                  </a:lnTo>
                  <a:lnTo>
                    <a:pt x="1970773" y="774700"/>
                  </a:lnTo>
                  <a:lnTo>
                    <a:pt x="1969579" y="783666"/>
                  </a:lnTo>
                  <a:lnTo>
                    <a:pt x="1970151" y="787400"/>
                  </a:lnTo>
                  <a:lnTo>
                    <a:pt x="1974888" y="787400"/>
                  </a:lnTo>
                  <a:lnTo>
                    <a:pt x="1976780" y="774700"/>
                  </a:lnTo>
                  <a:lnTo>
                    <a:pt x="1971001" y="774700"/>
                  </a:lnTo>
                  <a:lnTo>
                    <a:pt x="1972703" y="762000"/>
                  </a:lnTo>
                  <a:lnTo>
                    <a:pt x="1971535" y="762000"/>
                  </a:lnTo>
                  <a:lnTo>
                    <a:pt x="1971725" y="749300"/>
                  </a:lnTo>
                  <a:lnTo>
                    <a:pt x="1972703" y="749300"/>
                  </a:lnTo>
                  <a:lnTo>
                    <a:pt x="1972818" y="741654"/>
                  </a:lnTo>
                  <a:lnTo>
                    <a:pt x="1972818" y="736600"/>
                  </a:lnTo>
                  <a:lnTo>
                    <a:pt x="1972957" y="741654"/>
                  </a:lnTo>
                  <a:lnTo>
                    <a:pt x="1973160" y="749300"/>
                  </a:lnTo>
                  <a:lnTo>
                    <a:pt x="1973300" y="749300"/>
                  </a:lnTo>
                  <a:lnTo>
                    <a:pt x="1973237" y="736600"/>
                  </a:lnTo>
                  <a:lnTo>
                    <a:pt x="1974761" y="736600"/>
                  </a:lnTo>
                  <a:lnTo>
                    <a:pt x="1976081" y="723900"/>
                  </a:lnTo>
                  <a:lnTo>
                    <a:pt x="1975129" y="723900"/>
                  </a:lnTo>
                  <a:lnTo>
                    <a:pt x="1975192" y="711200"/>
                  </a:lnTo>
                  <a:lnTo>
                    <a:pt x="1976780" y="711200"/>
                  </a:lnTo>
                  <a:lnTo>
                    <a:pt x="1988642" y="685800"/>
                  </a:lnTo>
                  <a:lnTo>
                    <a:pt x="2010740" y="673100"/>
                  </a:lnTo>
                  <a:lnTo>
                    <a:pt x="2036406" y="647700"/>
                  </a:lnTo>
                  <a:lnTo>
                    <a:pt x="2058949" y="622300"/>
                  </a:lnTo>
                  <a:lnTo>
                    <a:pt x="2066798" y="622300"/>
                  </a:lnTo>
                  <a:lnTo>
                    <a:pt x="2073630" y="609600"/>
                  </a:lnTo>
                  <a:lnTo>
                    <a:pt x="2079472" y="596900"/>
                  </a:lnTo>
                  <a:lnTo>
                    <a:pt x="2084324" y="584200"/>
                  </a:lnTo>
                  <a:lnTo>
                    <a:pt x="2086622" y="584200"/>
                  </a:lnTo>
                  <a:lnTo>
                    <a:pt x="2086978" y="571500"/>
                  </a:lnTo>
                  <a:lnTo>
                    <a:pt x="2089454" y="57150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0" name="object 10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951401" y="1531992"/>
              <a:ext cx="91780" cy="137863"/>
            </a:xfrm>
            <a:prstGeom prst="rect">
              <a:avLst/>
            </a:prstGeom>
          </p:spPr>
        </p:pic>
        <p:pic>
          <p:nvPicPr>
            <p:cNvPr id="11" name="object 11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943188" y="2079517"/>
              <a:ext cx="80863" cy="114319"/>
            </a:xfrm>
            <a:prstGeom prst="rect">
              <a:avLst/>
            </a:prstGeom>
          </p:spPr>
        </p:pic>
        <p:sp>
          <p:nvSpPr>
            <p:cNvPr id="12" name="object 12"/>
            <p:cNvSpPr/>
            <p:nvPr/>
          </p:nvSpPr>
          <p:spPr>
            <a:xfrm>
              <a:off x="4018305" y="1286700"/>
              <a:ext cx="47625" cy="49530"/>
            </a:xfrm>
            <a:custGeom>
              <a:avLst/>
              <a:gdLst/>
              <a:ahLst/>
              <a:cxnLst/>
              <a:rect l="l" t="t" r="r" b="b"/>
              <a:pathLst>
                <a:path w="47625" h="49530">
                  <a:moveTo>
                    <a:pt x="2908" y="1473"/>
                  </a:moveTo>
                  <a:lnTo>
                    <a:pt x="647" y="0"/>
                  </a:lnTo>
                  <a:lnTo>
                    <a:pt x="520" y="127"/>
                  </a:lnTo>
                  <a:lnTo>
                    <a:pt x="393" y="241"/>
                  </a:lnTo>
                  <a:lnTo>
                    <a:pt x="266" y="368"/>
                  </a:lnTo>
                  <a:lnTo>
                    <a:pt x="0" y="2387"/>
                  </a:lnTo>
                  <a:lnTo>
                    <a:pt x="2908" y="1473"/>
                  </a:lnTo>
                  <a:close/>
                </a:path>
                <a:path w="47625" h="49530">
                  <a:moveTo>
                    <a:pt x="5715" y="6146"/>
                  </a:moveTo>
                  <a:lnTo>
                    <a:pt x="5461" y="6388"/>
                  </a:lnTo>
                  <a:lnTo>
                    <a:pt x="5715" y="6146"/>
                  </a:lnTo>
                  <a:close/>
                </a:path>
                <a:path w="47625" h="49530">
                  <a:moveTo>
                    <a:pt x="7226" y="4660"/>
                  </a:moveTo>
                  <a:lnTo>
                    <a:pt x="3733" y="4622"/>
                  </a:lnTo>
                  <a:lnTo>
                    <a:pt x="5461" y="6388"/>
                  </a:lnTo>
                  <a:lnTo>
                    <a:pt x="5219" y="6134"/>
                  </a:lnTo>
                  <a:lnTo>
                    <a:pt x="5715" y="6134"/>
                  </a:lnTo>
                  <a:lnTo>
                    <a:pt x="7226" y="4660"/>
                  </a:lnTo>
                  <a:close/>
                </a:path>
                <a:path w="47625" h="49530">
                  <a:moveTo>
                    <a:pt x="11722" y="16535"/>
                  </a:moveTo>
                  <a:lnTo>
                    <a:pt x="11468" y="16776"/>
                  </a:lnTo>
                  <a:lnTo>
                    <a:pt x="11468" y="16281"/>
                  </a:lnTo>
                  <a:lnTo>
                    <a:pt x="10261" y="15036"/>
                  </a:lnTo>
                  <a:lnTo>
                    <a:pt x="10706" y="16383"/>
                  </a:lnTo>
                  <a:lnTo>
                    <a:pt x="10058" y="17132"/>
                  </a:lnTo>
                  <a:lnTo>
                    <a:pt x="9664" y="16700"/>
                  </a:lnTo>
                  <a:lnTo>
                    <a:pt x="8801" y="17348"/>
                  </a:lnTo>
                  <a:lnTo>
                    <a:pt x="9156" y="17678"/>
                  </a:lnTo>
                  <a:lnTo>
                    <a:pt x="8229" y="17995"/>
                  </a:lnTo>
                  <a:lnTo>
                    <a:pt x="9893" y="18643"/>
                  </a:lnTo>
                  <a:lnTo>
                    <a:pt x="10591" y="17132"/>
                  </a:lnTo>
                  <a:lnTo>
                    <a:pt x="10668" y="16979"/>
                  </a:lnTo>
                  <a:lnTo>
                    <a:pt x="11023" y="17551"/>
                  </a:lnTo>
                  <a:lnTo>
                    <a:pt x="11353" y="17360"/>
                  </a:lnTo>
                  <a:lnTo>
                    <a:pt x="11518" y="16979"/>
                  </a:lnTo>
                  <a:lnTo>
                    <a:pt x="11607" y="16776"/>
                  </a:lnTo>
                  <a:lnTo>
                    <a:pt x="11722" y="16535"/>
                  </a:lnTo>
                  <a:close/>
                </a:path>
                <a:path w="47625" h="49530">
                  <a:moveTo>
                    <a:pt x="12865" y="17360"/>
                  </a:moveTo>
                  <a:lnTo>
                    <a:pt x="12090" y="16916"/>
                  </a:lnTo>
                  <a:lnTo>
                    <a:pt x="10198" y="18770"/>
                  </a:lnTo>
                  <a:lnTo>
                    <a:pt x="10629" y="19532"/>
                  </a:lnTo>
                  <a:lnTo>
                    <a:pt x="12865" y="17360"/>
                  </a:lnTo>
                  <a:close/>
                </a:path>
                <a:path w="47625" h="49530">
                  <a:moveTo>
                    <a:pt x="18732" y="6654"/>
                  </a:moveTo>
                  <a:lnTo>
                    <a:pt x="18186" y="5943"/>
                  </a:lnTo>
                  <a:lnTo>
                    <a:pt x="18415" y="6642"/>
                  </a:lnTo>
                  <a:lnTo>
                    <a:pt x="18732" y="6654"/>
                  </a:lnTo>
                  <a:close/>
                </a:path>
                <a:path w="47625" h="49530">
                  <a:moveTo>
                    <a:pt x="19304" y="6642"/>
                  </a:moveTo>
                  <a:lnTo>
                    <a:pt x="19189" y="6311"/>
                  </a:lnTo>
                  <a:lnTo>
                    <a:pt x="18973" y="5791"/>
                  </a:lnTo>
                  <a:lnTo>
                    <a:pt x="18707" y="5270"/>
                  </a:lnTo>
                  <a:lnTo>
                    <a:pt x="18516" y="5842"/>
                  </a:lnTo>
                  <a:lnTo>
                    <a:pt x="18859" y="6324"/>
                  </a:lnTo>
                  <a:lnTo>
                    <a:pt x="19304" y="6642"/>
                  </a:lnTo>
                  <a:close/>
                </a:path>
                <a:path w="47625" h="49530">
                  <a:moveTo>
                    <a:pt x="21082" y="6578"/>
                  </a:moveTo>
                  <a:lnTo>
                    <a:pt x="20942" y="6616"/>
                  </a:lnTo>
                  <a:lnTo>
                    <a:pt x="21069" y="6654"/>
                  </a:lnTo>
                  <a:close/>
                </a:path>
                <a:path w="47625" h="49530">
                  <a:moveTo>
                    <a:pt x="22415" y="10655"/>
                  </a:moveTo>
                  <a:close/>
                </a:path>
                <a:path w="47625" h="49530">
                  <a:moveTo>
                    <a:pt x="22821" y="10922"/>
                  </a:moveTo>
                  <a:lnTo>
                    <a:pt x="22694" y="10807"/>
                  </a:lnTo>
                  <a:lnTo>
                    <a:pt x="22567" y="10756"/>
                  </a:lnTo>
                  <a:lnTo>
                    <a:pt x="22415" y="10655"/>
                  </a:lnTo>
                  <a:lnTo>
                    <a:pt x="22593" y="10820"/>
                  </a:lnTo>
                  <a:lnTo>
                    <a:pt x="22809" y="10998"/>
                  </a:lnTo>
                  <a:close/>
                </a:path>
                <a:path w="47625" h="49530">
                  <a:moveTo>
                    <a:pt x="23139" y="9029"/>
                  </a:moveTo>
                  <a:lnTo>
                    <a:pt x="23075" y="8813"/>
                  </a:lnTo>
                  <a:lnTo>
                    <a:pt x="22872" y="8509"/>
                  </a:lnTo>
                  <a:lnTo>
                    <a:pt x="22288" y="9309"/>
                  </a:lnTo>
                  <a:lnTo>
                    <a:pt x="22021" y="9715"/>
                  </a:lnTo>
                  <a:lnTo>
                    <a:pt x="21374" y="9525"/>
                  </a:lnTo>
                  <a:lnTo>
                    <a:pt x="21640" y="9867"/>
                  </a:lnTo>
                  <a:lnTo>
                    <a:pt x="21793" y="10071"/>
                  </a:lnTo>
                  <a:lnTo>
                    <a:pt x="21958" y="10248"/>
                  </a:lnTo>
                  <a:lnTo>
                    <a:pt x="22326" y="10553"/>
                  </a:lnTo>
                  <a:lnTo>
                    <a:pt x="22555" y="10706"/>
                  </a:lnTo>
                  <a:lnTo>
                    <a:pt x="22352" y="9982"/>
                  </a:lnTo>
                  <a:lnTo>
                    <a:pt x="22148" y="9817"/>
                  </a:lnTo>
                  <a:lnTo>
                    <a:pt x="23139" y="9029"/>
                  </a:lnTo>
                  <a:close/>
                </a:path>
                <a:path w="47625" h="49530">
                  <a:moveTo>
                    <a:pt x="23215" y="27482"/>
                  </a:moveTo>
                  <a:lnTo>
                    <a:pt x="22237" y="26733"/>
                  </a:lnTo>
                  <a:lnTo>
                    <a:pt x="21856" y="25958"/>
                  </a:lnTo>
                  <a:lnTo>
                    <a:pt x="21742" y="25222"/>
                  </a:lnTo>
                  <a:lnTo>
                    <a:pt x="20828" y="25755"/>
                  </a:lnTo>
                  <a:lnTo>
                    <a:pt x="22237" y="28130"/>
                  </a:lnTo>
                  <a:lnTo>
                    <a:pt x="23215" y="27482"/>
                  </a:lnTo>
                  <a:close/>
                </a:path>
                <a:path w="47625" h="49530">
                  <a:moveTo>
                    <a:pt x="23368" y="14122"/>
                  </a:moveTo>
                  <a:lnTo>
                    <a:pt x="23101" y="13906"/>
                  </a:lnTo>
                  <a:lnTo>
                    <a:pt x="23368" y="14122"/>
                  </a:lnTo>
                  <a:close/>
                </a:path>
                <a:path w="47625" h="49530">
                  <a:moveTo>
                    <a:pt x="23545" y="19723"/>
                  </a:moveTo>
                  <a:lnTo>
                    <a:pt x="22009" y="21234"/>
                  </a:lnTo>
                  <a:lnTo>
                    <a:pt x="21996" y="21729"/>
                  </a:lnTo>
                  <a:lnTo>
                    <a:pt x="23507" y="23266"/>
                  </a:lnTo>
                  <a:lnTo>
                    <a:pt x="23533" y="21234"/>
                  </a:lnTo>
                  <a:lnTo>
                    <a:pt x="23545" y="19723"/>
                  </a:lnTo>
                  <a:close/>
                </a:path>
                <a:path w="47625" h="49530">
                  <a:moveTo>
                    <a:pt x="24498" y="27584"/>
                  </a:moveTo>
                  <a:lnTo>
                    <a:pt x="24257" y="26606"/>
                  </a:lnTo>
                  <a:lnTo>
                    <a:pt x="24104" y="26606"/>
                  </a:lnTo>
                  <a:lnTo>
                    <a:pt x="23596" y="27101"/>
                  </a:lnTo>
                  <a:lnTo>
                    <a:pt x="24142" y="26606"/>
                  </a:lnTo>
                  <a:lnTo>
                    <a:pt x="24498" y="27584"/>
                  </a:lnTo>
                  <a:close/>
                </a:path>
                <a:path w="47625" h="49530">
                  <a:moveTo>
                    <a:pt x="24688" y="28054"/>
                  </a:moveTo>
                  <a:lnTo>
                    <a:pt x="24498" y="27584"/>
                  </a:lnTo>
                  <a:lnTo>
                    <a:pt x="24574" y="27851"/>
                  </a:lnTo>
                  <a:lnTo>
                    <a:pt x="24688" y="28054"/>
                  </a:lnTo>
                  <a:close/>
                </a:path>
                <a:path w="47625" h="49530">
                  <a:moveTo>
                    <a:pt x="24993" y="26352"/>
                  </a:moveTo>
                  <a:lnTo>
                    <a:pt x="23939" y="25336"/>
                  </a:lnTo>
                  <a:lnTo>
                    <a:pt x="24231" y="26504"/>
                  </a:lnTo>
                  <a:lnTo>
                    <a:pt x="24993" y="26352"/>
                  </a:lnTo>
                  <a:close/>
                </a:path>
                <a:path w="47625" h="49530">
                  <a:moveTo>
                    <a:pt x="25311" y="12446"/>
                  </a:moveTo>
                  <a:lnTo>
                    <a:pt x="24993" y="12065"/>
                  </a:lnTo>
                  <a:lnTo>
                    <a:pt x="25069" y="12369"/>
                  </a:lnTo>
                  <a:lnTo>
                    <a:pt x="25311" y="12446"/>
                  </a:lnTo>
                  <a:close/>
                </a:path>
                <a:path w="47625" h="49530">
                  <a:moveTo>
                    <a:pt x="25577" y="30251"/>
                  </a:moveTo>
                  <a:lnTo>
                    <a:pt x="25133" y="30035"/>
                  </a:lnTo>
                  <a:lnTo>
                    <a:pt x="24650" y="28130"/>
                  </a:lnTo>
                  <a:lnTo>
                    <a:pt x="24282" y="28943"/>
                  </a:lnTo>
                  <a:lnTo>
                    <a:pt x="23202" y="28943"/>
                  </a:lnTo>
                  <a:lnTo>
                    <a:pt x="24676" y="30086"/>
                  </a:lnTo>
                  <a:lnTo>
                    <a:pt x="24676" y="31203"/>
                  </a:lnTo>
                  <a:lnTo>
                    <a:pt x="25184" y="31559"/>
                  </a:lnTo>
                  <a:lnTo>
                    <a:pt x="25234" y="31051"/>
                  </a:lnTo>
                  <a:lnTo>
                    <a:pt x="25044" y="30835"/>
                  </a:lnTo>
                  <a:lnTo>
                    <a:pt x="25184" y="30480"/>
                  </a:lnTo>
                  <a:lnTo>
                    <a:pt x="25247" y="30314"/>
                  </a:lnTo>
                  <a:lnTo>
                    <a:pt x="25260" y="30530"/>
                  </a:lnTo>
                  <a:lnTo>
                    <a:pt x="25577" y="30251"/>
                  </a:lnTo>
                  <a:close/>
                </a:path>
                <a:path w="47625" h="49530">
                  <a:moveTo>
                    <a:pt x="25730" y="11493"/>
                  </a:moveTo>
                  <a:lnTo>
                    <a:pt x="25069" y="10579"/>
                  </a:lnTo>
                  <a:lnTo>
                    <a:pt x="25019" y="10833"/>
                  </a:lnTo>
                  <a:lnTo>
                    <a:pt x="25730" y="11493"/>
                  </a:lnTo>
                  <a:close/>
                </a:path>
                <a:path w="47625" h="49530">
                  <a:moveTo>
                    <a:pt x="26504" y="28295"/>
                  </a:moveTo>
                  <a:lnTo>
                    <a:pt x="25349" y="26873"/>
                  </a:lnTo>
                  <a:lnTo>
                    <a:pt x="26073" y="28486"/>
                  </a:lnTo>
                  <a:lnTo>
                    <a:pt x="26428" y="28371"/>
                  </a:lnTo>
                  <a:close/>
                </a:path>
                <a:path w="47625" h="49530">
                  <a:moveTo>
                    <a:pt x="26784" y="28651"/>
                  </a:moveTo>
                  <a:lnTo>
                    <a:pt x="26670" y="28371"/>
                  </a:lnTo>
                  <a:lnTo>
                    <a:pt x="26784" y="28651"/>
                  </a:lnTo>
                  <a:close/>
                </a:path>
                <a:path w="47625" h="49530">
                  <a:moveTo>
                    <a:pt x="27241" y="25908"/>
                  </a:moveTo>
                  <a:lnTo>
                    <a:pt x="24993" y="26352"/>
                  </a:lnTo>
                  <a:lnTo>
                    <a:pt x="26568" y="27851"/>
                  </a:lnTo>
                  <a:lnTo>
                    <a:pt x="27241" y="25908"/>
                  </a:lnTo>
                  <a:close/>
                </a:path>
                <a:path w="47625" h="49530">
                  <a:moveTo>
                    <a:pt x="27292" y="9982"/>
                  </a:moveTo>
                  <a:lnTo>
                    <a:pt x="27012" y="10083"/>
                  </a:lnTo>
                  <a:lnTo>
                    <a:pt x="27076" y="10299"/>
                  </a:lnTo>
                  <a:lnTo>
                    <a:pt x="27292" y="9982"/>
                  </a:lnTo>
                  <a:close/>
                </a:path>
                <a:path w="47625" h="49530">
                  <a:moveTo>
                    <a:pt x="27305" y="30568"/>
                  </a:moveTo>
                  <a:lnTo>
                    <a:pt x="26568" y="29349"/>
                  </a:lnTo>
                  <a:lnTo>
                    <a:pt x="25869" y="29997"/>
                  </a:lnTo>
                  <a:lnTo>
                    <a:pt x="27305" y="30568"/>
                  </a:lnTo>
                  <a:close/>
                </a:path>
                <a:path w="47625" h="49530">
                  <a:moveTo>
                    <a:pt x="27698" y="29743"/>
                  </a:moveTo>
                  <a:lnTo>
                    <a:pt x="27444" y="28600"/>
                  </a:lnTo>
                  <a:lnTo>
                    <a:pt x="26885" y="28651"/>
                  </a:lnTo>
                  <a:lnTo>
                    <a:pt x="27698" y="29743"/>
                  </a:lnTo>
                  <a:close/>
                </a:path>
                <a:path w="47625" h="49530">
                  <a:moveTo>
                    <a:pt x="29375" y="20040"/>
                  </a:moveTo>
                  <a:lnTo>
                    <a:pt x="29362" y="19875"/>
                  </a:lnTo>
                  <a:lnTo>
                    <a:pt x="29248" y="20040"/>
                  </a:lnTo>
                  <a:lnTo>
                    <a:pt x="29375" y="20040"/>
                  </a:lnTo>
                  <a:close/>
                </a:path>
                <a:path w="47625" h="49530">
                  <a:moveTo>
                    <a:pt x="29438" y="16230"/>
                  </a:moveTo>
                  <a:lnTo>
                    <a:pt x="28816" y="16167"/>
                  </a:lnTo>
                  <a:lnTo>
                    <a:pt x="29222" y="16535"/>
                  </a:lnTo>
                  <a:lnTo>
                    <a:pt x="29438" y="16230"/>
                  </a:lnTo>
                  <a:close/>
                </a:path>
                <a:path w="47625" h="49530">
                  <a:moveTo>
                    <a:pt x="29883" y="33515"/>
                  </a:moveTo>
                  <a:lnTo>
                    <a:pt x="29616" y="33121"/>
                  </a:lnTo>
                  <a:lnTo>
                    <a:pt x="27889" y="31889"/>
                  </a:lnTo>
                  <a:lnTo>
                    <a:pt x="27800" y="32321"/>
                  </a:lnTo>
                  <a:lnTo>
                    <a:pt x="28155" y="33121"/>
                  </a:lnTo>
                  <a:lnTo>
                    <a:pt x="28181" y="33515"/>
                  </a:lnTo>
                  <a:lnTo>
                    <a:pt x="27597" y="35750"/>
                  </a:lnTo>
                  <a:lnTo>
                    <a:pt x="29883" y="33515"/>
                  </a:lnTo>
                  <a:close/>
                </a:path>
                <a:path w="47625" h="49530">
                  <a:moveTo>
                    <a:pt x="30213" y="14452"/>
                  </a:moveTo>
                  <a:lnTo>
                    <a:pt x="29400" y="14719"/>
                  </a:lnTo>
                  <a:lnTo>
                    <a:pt x="30137" y="14732"/>
                  </a:lnTo>
                  <a:lnTo>
                    <a:pt x="30213" y="14452"/>
                  </a:lnTo>
                  <a:close/>
                </a:path>
                <a:path w="47625" h="49530">
                  <a:moveTo>
                    <a:pt x="31534" y="28790"/>
                  </a:moveTo>
                  <a:lnTo>
                    <a:pt x="31521" y="28460"/>
                  </a:lnTo>
                  <a:lnTo>
                    <a:pt x="31483" y="28219"/>
                  </a:lnTo>
                  <a:lnTo>
                    <a:pt x="31419" y="28054"/>
                  </a:lnTo>
                  <a:lnTo>
                    <a:pt x="30632" y="28130"/>
                  </a:lnTo>
                  <a:lnTo>
                    <a:pt x="30353" y="28473"/>
                  </a:lnTo>
                  <a:lnTo>
                    <a:pt x="30683" y="29121"/>
                  </a:lnTo>
                  <a:lnTo>
                    <a:pt x="31000" y="29337"/>
                  </a:lnTo>
                  <a:lnTo>
                    <a:pt x="31203" y="29400"/>
                  </a:lnTo>
                  <a:lnTo>
                    <a:pt x="31330" y="29400"/>
                  </a:lnTo>
                  <a:lnTo>
                    <a:pt x="31445" y="29108"/>
                  </a:lnTo>
                  <a:lnTo>
                    <a:pt x="31534" y="28790"/>
                  </a:lnTo>
                  <a:close/>
                </a:path>
                <a:path w="47625" h="49530">
                  <a:moveTo>
                    <a:pt x="33807" y="41808"/>
                  </a:moveTo>
                  <a:lnTo>
                    <a:pt x="33413" y="41910"/>
                  </a:lnTo>
                  <a:lnTo>
                    <a:pt x="33388" y="41516"/>
                  </a:lnTo>
                  <a:lnTo>
                    <a:pt x="33591" y="41579"/>
                  </a:lnTo>
                  <a:lnTo>
                    <a:pt x="33223" y="41275"/>
                  </a:lnTo>
                  <a:lnTo>
                    <a:pt x="32664" y="41351"/>
                  </a:lnTo>
                  <a:lnTo>
                    <a:pt x="32029" y="41744"/>
                  </a:lnTo>
                  <a:lnTo>
                    <a:pt x="32245" y="42519"/>
                  </a:lnTo>
                  <a:lnTo>
                    <a:pt x="32804" y="42532"/>
                  </a:lnTo>
                  <a:lnTo>
                    <a:pt x="33807" y="41808"/>
                  </a:lnTo>
                  <a:close/>
                </a:path>
                <a:path w="47625" h="49530">
                  <a:moveTo>
                    <a:pt x="34302" y="33528"/>
                  </a:moveTo>
                  <a:lnTo>
                    <a:pt x="34137" y="33032"/>
                  </a:lnTo>
                  <a:lnTo>
                    <a:pt x="33845" y="32626"/>
                  </a:lnTo>
                  <a:lnTo>
                    <a:pt x="33858" y="33096"/>
                  </a:lnTo>
                  <a:lnTo>
                    <a:pt x="33921" y="33591"/>
                  </a:lnTo>
                  <a:lnTo>
                    <a:pt x="34302" y="34188"/>
                  </a:lnTo>
                  <a:lnTo>
                    <a:pt x="34302" y="33528"/>
                  </a:lnTo>
                  <a:close/>
                </a:path>
                <a:path w="47625" h="49530">
                  <a:moveTo>
                    <a:pt x="34417" y="20612"/>
                  </a:moveTo>
                  <a:lnTo>
                    <a:pt x="34201" y="20624"/>
                  </a:lnTo>
                  <a:lnTo>
                    <a:pt x="34112" y="20815"/>
                  </a:lnTo>
                  <a:lnTo>
                    <a:pt x="34239" y="20739"/>
                  </a:lnTo>
                  <a:lnTo>
                    <a:pt x="34417" y="20612"/>
                  </a:lnTo>
                  <a:close/>
                </a:path>
                <a:path w="47625" h="49530">
                  <a:moveTo>
                    <a:pt x="34582" y="31229"/>
                  </a:moveTo>
                  <a:lnTo>
                    <a:pt x="32321" y="30353"/>
                  </a:lnTo>
                  <a:lnTo>
                    <a:pt x="32194" y="30645"/>
                  </a:lnTo>
                  <a:lnTo>
                    <a:pt x="31724" y="30467"/>
                  </a:lnTo>
                  <a:lnTo>
                    <a:pt x="31457" y="29832"/>
                  </a:lnTo>
                  <a:lnTo>
                    <a:pt x="30391" y="30467"/>
                  </a:lnTo>
                  <a:lnTo>
                    <a:pt x="31991" y="31115"/>
                  </a:lnTo>
                  <a:lnTo>
                    <a:pt x="31750" y="31661"/>
                  </a:lnTo>
                  <a:lnTo>
                    <a:pt x="32766" y="31648"/>
                  </a:lnTo>
                  <a:lnTo>
                    <a:pt x="33451" y="32029"/>
                  </a:lnTo>
                  <a:lnTo>
                    <a:pt x="33832" y="32626"/>
                  </a:lnTo>
                  <a:lnTo>
                    <a:pt x="33858" y="32359"/>
                  </a:lnTo>
                  <a:lnTo>
                    <a:pt x="33985" y="32397"/>
                  </a:lnTo>
                  <a:lnTo>
                    <a:pt x="34378" y="31648"/>
                  </a:lnTo>
                  <a:lnTo>
                    <a:pt x="34582" y="31229"/>
                  </a:lnTo>
                  <a:close/>
                </a:path>
                <a:path w="47625" h="49530">
                  <a:moveTo>
                    <a:pt x="34594" y="31457"/>
                  </a:moveTo>
                  <a:lnTo>
                    <a:pt x="34150" y="32105"/>
                  </a:lnTo>
                  <a:lnTo>
                    <a:pt x="34048" y="32308"/>
                  </a:lnTo>
                  <a:lnTo>
                    <a:pt x="34594" y="31457"/>
                  </a:lnTo>
                  <a:close/>
                </a:path>
                <a:path w="47625" h="49530">
                  <a:moveTo>
                    <a:pt x="34874" y="35585"/>
                  </a:moveTo>
                  <a:lnTo>
                    <a:pt x="33896" y="35255"/>
                  </a:lnTo>
                  <a:lnTo>
                    <a:pt x="34721" y="36537"/>
                  </a:lnTo>
                  <a:lnTo>
                    <a:pt x="34823" y="36220"/>
                  </a:lnTo>
                  <a:lnTo>
                    <a:pt x="34874" y="35585"/>
                  </a:lnTo>
                  <a:close/>
                </a:path>
                <a:path w="47625" h="49530">
                  <a:moveTo>
                    <a:pt x="35267" y="31940"/>
                  </a:moveTo>
                  <a:lnTo>
                    <a:pt x="35255" y="31483"/>
                  </a:lnTo>
                  <a:lnTo>
                    <a:pt x="35204" y="31191"/>
                  </a:lnTo>
                  <a:lnTo>
                    <a:pt x="35039" y="31496"/>
                  </a:lnTo>
                  <a:lnTo>
                    <a:pt x="35128" y="31724"/>
                  </a:lnTo>
                  <a:lnTo>
                    <a:pt x="35267" y="31940"/>
                  </a:lnTo>
                  <a:close/>
                </a:path>
                <a:path w="47625" h="49530">
                  <a:moveTo>
                    <a:pt x="35560" y="22034"/>
                  </a:moveTo>
                  <a:lnTo>
                    <a:pt x="34429" y="22047"/>
                  </a:lnTo>
                  <a:lnTo>
                    <a:pt x="35217" y="22339"/>
                  </a:lnTo>
                  <a:lnTo>
                    <a:pt x="35560" y="22034"/>
                  </a:lnTo>
                  <a:close/>
                </a:path>
                <a:path w="47625" h="49530">
                  <a:moveTo>
                    <a:pt x="35775" y="29768"/>
                  </a:moveTo>
                  <a:lnTo>
                    <a:pt x="35102" y="28321"/>
                  </a:lnTo>
                  <a:lnTo>
                    <a:pt x="34213" y="30772"/>
                  </a:lnTo>
                  <a:lnTo>
                    <a:pt x="35687" y="30111"/>
                  </a:lnTo>
                  <a:lnTo>
                    <a:pt x="35775" y="29768"/>
                  </a:lnTo>
                  <a:close/>
                </a:path>
                <a:path w="47625" h="49530">
                  <a:moveTo>
                    <a:pt x="36791" y="19431"/>
                  </a:moveTo>
                  <a:lnTo>
                    <a:pt x="36537" y="19011"/>
                  </a:lnTo>
                  <a:lnTo>
                    <a:pt x="36588" y="19418"/>
                  </a:lnTo>
                  <a:lnTo>
                    <a:pt x="36791" y="19431"/>
                  </a:lnTo>
                  <a:close/>
                </a:path>
                <a:path w="47625" h="49530">
                  <a:moveTo>
                    <a:pt x="37465" y="25082"/>
                  </a:moveTo>
                  <a:lnTo>
                    <a:pt x="37299" y="25260"/>
                  </a:lnTo>
                  <a:lnTo>
                    <a:pt x="37274" y="25412"/>
                  </a:lnTo>
                  <a:lnTo>
                    <a:pt x="37439" y="25234"/>
                  </a:lnTo>
                  <a:lnTo>
                    <a:pt x="37465" y="25082"/>
                  </a:lnTo>
                  <a:close/>
                </a:path>
                <a:path w="47625" h="49530">
                  <a:moveTo>
                    <a:pt x="37973" y="31800"/>
                  </a:moveTo>
                  <a:lnTo>
                    <a:pt x="37541" y="30797"/>
                  </a:lnTo>
                  <a:lnTo>
                    <a:pt x="37084" y="31229"/>
                  </a:lnTo>
                  <a:lnTo>
                    <a:pt x="37261" y="31635"/>
                  </a:lnTo>
                  <a:lnTo>
                    <a:pt x="37795" y="31762"/>
                  </a:lnTo>
                  <a:lnTo>
                    <a:pt x="37922" y="31813"/>
                  </a:lnTo>
                  <a:close/>
                </a:path>
                <a:path w="47625" h="49530">
                  <a:moveTo>
                    <a:pt x="38061" y="30327"/>
                  </a:moveTo>
                  <a:lnTo>
                    <a:pt x="37452" y="30607"/>
                  </a:lnTo>
                  <a:lnTo>
                    <a:pt x="37541" y="30784"/>
                  </a:lnTo>
                  <a:lnTo>
                    <a:pt x="37680" y="30645"/>
                  </a:lnTo>
                  <a:lnTo>
                    <a:pt x="37871" y="30480"/>
                  </a:lnTo>
                  <a:lnTo>
                    <a:pt x="38061" y="30327"/>
                  </a:lnTo>
                  <a:close/>
                </a:path>
                <a:path w="47625" h="49530">
                  <a:moveTo>
                    <a:pt x="38074" y="37312"/>
                  </a:moveTo>
                  <a:lnTo>
                    <a:pt x="37960" y="37185"/>
                  </a:lnTo>
                  <a:lnTo>
                    <a:pt x="37934" y="37045"/>
                  </a:lnTo>
                  <a:lnTo>
                    <a:pt x="38074" y="37312"/>
                  </a:lnTo>
                  <a:close/>
                </a:path>
                <a:path w="47625" h="49530">
                  <a:moveTo>
                    <a:pt x="38277" y="21564"/>
                  </a:moveTo>
                  <a:lnTo>
                    <a:pt x="38061" y="21082"/>
                  </a:lnTo>
                  <a:lnTo>
                    <a:pt x="37617" y="20815"/>
                  </a:lnTo>
                  <a:lnTo>
                    <a:pt x="37731" y="21310"/>
                  </a:lnTo>
                  <a:lnTo>
                    <a:pt x="37934" y="21818"/>
                  </a:lnTo>
                  <a:lnTo>
                    <a:pt x="38188" y="22288"/>
                  </a:lnTo>
                  <a:lnTo>
                    <a:pt x="38277" y="21564"/>
                  </a:lnTo>
                  <a:close/>
                </a:path>
                <a:path w="47625" h="49530">
                  <a:moveTo>
                    <a:pt x="38557" y="29286"/>
                  </a:moveTo>
                  <a:lnTo>
                    <a:pt x="38430" y="28790"/>
                  </a:lnTo>
                  <a:lnTo>
                    <a:pt x="38442" y="28956"/>
                  </a:lnTo>
                  <a:lnTo>
                    <a:pt x="38557" y="29286"/>
                  </a:lnTo>
                  <a:close/>
                </a:path>
                <a:path w="47625" h="49530">
                  <a:moveTo>
                    <a:pt x="38595" y="26073"/>
                  </a:moveTo>
                  <a:lnTo>
                    <a:pt x="38341" y="25781"/>
                  </a:lnTo>
                  <a:lnTo>
                    <a:pt x="38455" y="26035"/>
                  </a:lnTo>
                  <a:lnTo>
                    <a:pt x="38595" y="26073"/>
                  </a:lnTo>
                  <a:close/>
                </a:path>
                <a:path w="47625" h="49530">
                  <a:moveTo>
                    <a:pt x="38735" y="34023"/>
                  </a:moveTo>
                  <a:lnTo>
                    <a:pt x="38442" y="34074"/>
                  </a:lnTo>
                  <a:lnTo>
                    <a:pt x="38201" y="34188"/>
                  </a:lnTo>
                  <a:lnTo>
                    <a:pt x="38735" y="34074"/>
                  </a:lnTo>
                  <a:close/>
                </a:path>
                <a:path w="47625" h="49530">
                  <a:moveTo>
                    <a:pt x="39598" y="35826"/>
                  </a:moveTo>
                  <a:lnTo>
                    <a:pt x="39179" y="35953"/>
                  </a:lnTo>
                  <a:lnTo>
                    <a:pt x="38798" y="36017"/>
                  </a:lnTo>
                  <a:lnTo>
                    <a:pt x="38455" y="36004"/>
                  </a:lnTo>
                  <a:lnTo>
                    <a:pt x="38544" y="35814"/>
                  </a:lnTo>
                  <a:lnTo>
                    <a:pt x="38582" y="35636"/>
                  </a:lnTo>
                  <a:lnTo>
                    <a:pt x="38455" y="35458"/>
                  </a:lnTo>
                  <a:lnTo>
                    <a:pt x="38760" y="34963"/>
                  </a:lnTo>
                  <a:lnTo>
                    <a:pt x="38455" y="35331"/>
                  </a:lnTo>
                  <a:lnTo>
                    <a:pt x="37973" y="35979"/>
                  </a:lnTo>
                  <a:lnTo>
                    <a:pt x="37439" y="35902"/>
                  </a:lnTo>
                  <a:lnTo>
                    <a:pt x="36944" y="35648"/>
                  </a:lnTo>
                  <a:lnTo>
                    <a:pt x="36664" y="35369"/>
                  </a:lnTo>
                  <a:lnTo>
                    <a:pt x="36525" y="35229"/>
                  </a:lnTo>
                  <a:lnTo>
                    <a:pt x="36550" y="35369"/>
                  </a:lnTo>
                  <a:lnTo>
                    <a:pt x="36487" y="35229"/>
                  </a:lnTo>
                  <a:lnTo>
                    <a:pt x="36372" y="34378"/>
                  </a:lnTo>
                  <a:lnTo>
                    <a:pt x="36258" y="33934"/>
                  </a:lnTo>
                  <a:lnTo>
                    <a:pt x="36182" y="34175"/>
                  </a:lnTo>
                  <a:lnTo>
                    <a:pt x="36080" y="34378"/>
                  </a:lnTo>
                  <a:lnTo>
                    <a:pt x="35661" y="34201"/>
                  </a:lnTo>
                  <a:lnTo>
                    <a:pt x="35179" y="33934"/>
                  </a:lnTo>
                  <a:lnTo>
                    <a:pt x="35547" y="33274"/>
                  </a:lnTo>
                  <a:lnTo>
                    <a:pt x="35902" y="33553"/>
                  </a:lnTo>
                  <a:lnTo>
                    <a:pt x="36144" y="33274"/>
                  </a:lnTo>
                  <a:lnTo>
                    <a:pt x="36347" y="33032"/>
                  </a:lnTo>
                  <a:lnTo>
                    <a:pt x="35598" y="32473"/>
                  </a:lnTo>
                  <a:lnTo>
                    <a:pt x="35255" y="31953"/>
                  </a:lnTo>
                  <a:lnTo>
                    <a:pt x="35128" y="33934"/>
                  </a:lnTo>
                  <a:lnTo>
                    <a:pt x="34874" y="35585"/>
                  </a:lnTo>
                  <a:lnTo>
                    <a:pt x="35204" y="34201"/>
                  </a:lnTo>
                  <a:lnTo>
                    <a:pt x="35979" y="34645"/>
                  </a:lnTo>
                  <a:lnTo>
                    <a:pt x="35509" y="35572"/>
                  </a:lnTo>
                  <a:lnTo>
                    <a:pt x="34886" y="36220"/>
                  </a:lnTo>
                  <a:lnTo>
                    <a:pt x="34785" y="36398"/>
                  </a:lnTo>
                  <a:lnTo>
                    <a:pt x="34759" y="36588"/>
                  </a:lnTo>
                  <a:lnTo>
                    <a:pt x="34531" y="36931"/>
                  </a:lnTo>
                  <a:lnTo>
                    <a:pt x="34950" y="37172"/>
                  </a:lnTo>
                  <a:lnTo>
                    <a:pt x="35687" y="37731"/>
                  </a:lnTo>
                  <a:lnTo>
                    <a:pt x="36360" y="38315"/>
                  </a:lnTo>
                  <a:lnTo>
                    <a:pt x="36842" y="37566"/>
                  </a:lnTo>
                  <a:lnTo>
                    <a:pt x="37960" y="36004"/>
                  </a:lnTo>
                  <a:lnTo>
                    <a:pt x="38112" y="36017"/>
                  </a:lnTo>
                  <a:lnTo>
                    <a:pt x="38290" y="36004"/>
                  </a:lnTo>
                  <a:lnTo>
                    <a:pt x="38417" y="36029"/>
                  </a:lnTo>
                  <a:lnTo>
                    <a:pt x="38265" y="36322"/>
                  </a:lnTo>
                  <a:lnTo>
                    <a:pt x="38023" y="36614"/>
                  </a:lnTo>
                  <a:lnTo>
                    <a:pt x="37960" y="36944"/>
                  </a:lnTo>
                  <a:lnTo>
                    <a:pt x="38087" y="36868"/>
                  </a:lnTo>
                  <a:lnTo>
                    <a:pt x="38379" y="36982"/>
                  </a:lnTo>
                  <a:lnTo>
                    <a:pt x="38074" y="37312"/>
                  </a:lnTo>
                  <a:lnTo>
                    <a:pt x="38595" y="36791"/>
                  </a:lnTo>
                  <a:lnTo>
                    <a:pt x="39090" y="36309"/>
                  </a:lnTo>
                  <a:lnTo>
                    <a:pt x="39598" y="35826"/>
                  </a:lnTo>
                  <a:close/>
                </a:path>
                <a:path w="47625" h="49530">
                  <a:moveTo>
                    <a:pt x="39700" y="21043"/>
                  </a:moveTo>
                  <a:lnTo>
                    <a:pt x="39687" y="20828"/>
                  </a:lnTo>
                  <a:lnTo>
                    <a:pt x="39141" y="21437"/>
                  </a:lnTo>
                  <a:lnTo>
                    <a:pt x="39700" y="21043"/>
                  </a:lnTo>
                  <a:close/>
                </a:path>
                <a:path w="47625" h="49530">
                  <a:moveTo>
                    <a:pt x="39865" y="49453"/>
                  </a:moveTo>
                  <a:lnTo>
                    <a:pt x="39687" y="49174"/>
                  </a:lnTo>
                  <a:lnTo>
                    <a:pt x="39573" y="48920"/>
                  </a:lnTo>
                  <a:lnTo>
                    <a:pt x="39471" y="48641"/>
                  </a:lnTo>
                  <a:lnTo>
                    <a:pt x="39116" y="48564"/>
                  </a:lnTo>
                  <a:lnTo>
                    <a:pt x="38722" y="48298"/>
                  </a:lnTo>
                  <a:lnTo>
                    <a:pt x="38493" y="48679"/>
                  </a:lnTo>
                  <a:lnTo>
                    <a:pt x="38963" y="48958"/>
                  </a:lnTo>
                  <a:lnTo>
                    <a:pt x="39420" y="49199"/>
                  </a:lnTo>
                  <a:lnTo>
                    <a:pt x="39865" y="49453"/>
                  </a:lnTo>
                  <a:close/>
                </a:path>
                <a:path w="47625" h="49530">
                  <a:moveTo>
                    <a:pt x="39941" y="48552"/>
                  </a:moveTo>
                  <a:lnTo>
                    <a:pt x="39446" y="48374"/>
                  </a:lnTo>
                  <a:lnTo>
                    <a:pt x="39446" y="48539"/>
                  </a:lnTo>
                  <a:lnTo>
                    <a:pt x="39674" y="48704"/>
                  </a:lnTo>
                  <a:lnTo>
                    <a:pt x="39827" y="48717"/>
                  </a:lnTo>
                  <a:lnTo>
                    <a:pt x="39941" y="48552"/>
                  </a:lnTo>
                  <a:close/>
                </a:path>
                <a:path w="47625" h="49530">
                  <a:moveTo>
                    <a:pt x="40081" y="31597"/>
                  </a:moveTo>
                  <a:lnTo>
                    <a:pt x="40005" y="31457"/>
                  </a:lnTo>
                  <a:lnTo>
                    <a:pt x="39865" y="31496"/>
                  </a:lnTo>
                  <a:lnTo>
                    <a:pt x="39916" y="31648"/>
                  </a:lnTo>
                  <a:lnTo>
                    <a:pt x="40081" y="31597"/>
                  </a:lnTo>
                  <a:close/>
                </a:path>
                <a:path w="47625" h="49530">
                  <a:moveTo>
                    <a:pt x="40411" y="45808"/>
                  </a:moveTo>
                  <a:lnTo>
                    <a:pt x="40322" y="45567"/>
                  </a:lnTo>
                  <a:lnTo>
                    <a:pt x="40182" y="45897"/>
                  </a:lnTo>
                  <a:lnTo>
                    <a:pt x="40411" y="45808"/>
                  </a:lnTo>
                  <a:close/>
                </a:path>
                <a:path w="47625" h="49530">
                  <a:moveTo>
                    <a:pt x="40538" y="46621"/>
                  </a:moveTo>
                  <a:lnTo>
                    <a:pt x="40093" y="46736"/>
                  </a:lnTo>
                  <a:lnTo>
                    <a:pt x="39547" y="46558"/>
                  </a:lnTo>
                  <a:lnTo>
                    <a:pt x="38290" y="46939"/>
                  </a:lnTo>
                  <a:lnTo>
                    <a:pt x="37274" y="46240"/>
                  </a:lnTo>
                  <a:lnTo>
                    <a:pt x="36791" y="47612"/>
                  </a:lnTo>
                  <a:lnTo>
                    <a:pt x="37249" y="47675"/>
                  </a:lnTo>
                  <a:lnTo>
                    <a:pt x="38620" y="48082"/>
                  </a:lnTo>
                  <a:lnTo>
                    <a:pt x="39433" y="48348"/>
                  </a:lnTo>
                  <a:lnTo>
                    <a:pt x="39395" y="47612"/>
                  </a:lnTo>
                  <a:lnTo>
                    <a:pt x="39687" y="47078"/>
                  </a:lnTo>
                  <a:lnTo>
                    <a:pt x="39941" y="46939"/>
                  </a:lnTo>
                  <a:lnTo>
                    <a:pt x="40322" y="46736"/>
                  </a:lnTo>
                  <a:lnTo>
                    <a:pt x="40538" y="46621"/>
                  </a:lnTo>
                  <a:close/>
                </a:path>
                <a:path w="47625" h="49530">
                  <a:moveTo>
                    <a:pt x="41211" y="34569"/>
                  </a:moveTo>
                  <a:lnTo>
                    <a:pt x="40335" y="33794"/>
                  </a:lnTo>
                  <a:lnTo>
                    <a:pt x="38785" y="34061"/>
                  </a:lnTo>
                  <a:lnTo>
                    <a:pt x="38506" y="34404"/>
                  </a:lnTo>
                  <a:lnTo>
                    <a:pt x="37833" y="34366"/>
                  </a:lnTo>
                  <a:lnTo>
                    <a:pt x="41211" y="34569"/>
                  </a:lnTo>
                  <a:close/>
                </a:path>
                <a:path w="47625" h="49530">
                  <a:moveTo>
                    <a:pt x="41363" y="39878"/>
                  </a:moveTo>
                  <a:lnTo>
                    <a:pt x="39966" y="38595"/>
                  </a:lnTo>
                  <a:lnTo>
                    <a:pt x="39230" y="39370"/>
                  </a:lnTo>
                  <a:lnTo>
                    <a:pt x="39268" y="40030"/>
                  </a:lnTo>
                  <a:lnTo>
                    <a:pt x="38366" y="40106"/>
                  </a:lnTo>
                  <a:lnTo>
                    <a:pt x="37998" y="39700"/>
                  </a:lnTo>
                  <a:lnTo>
                    <a:pt x="37731" y="39484"/>
                  </a:lnTo>
                  <a:lnTo>
                    <a:pt x="37731" y="40170"/>
                  </a:lnTo>
                  <a:lnTo>
                    <a:pt x="37401" y="40195"/>
                  </a:lnTo>
                  <a:lnTo>
                    <a:pt x="37363" y="40005"/>
                  </a:lnTo>
                  <a:lnTo>
                    <a:pt x="36766" y="39560"/>
                  </a:lnTo>
                  <a:lnTo>
                    <a:pt x="36156" y="39179"/>
                  </a:lnTo>
                  <a:lnTo>
                    <a:pt x="37731" y="40170"/>
                  </a:lnTo>
                  <a:lnTo>
                    <a:pt x="37731" y="39484"/>
                  </a:lnTo>
                  <a:lnTo>
                    <a:pt x="36372" y="38328"/>
                  </a:lnTo>
                  <a:lnTo>
                    <a:pt x="36169" y="38608"/>
                  </a:lnTo>
                  <a:lnTo>
                    <a:pt x="36042" y="38849"/>
                  </a:lnTo>
                  <a:lnTo>
                    <a:pt x="35953" y="39039"/>
                  </a:lnTo>
                  <a:lnTo>
                    <a:pt x="35407" y="38747"/>
                  </a:lnTo>
                  <a:lnTo>
                    <a:pt x="35267" y="38658"/>
                  </a:lnTo>
                  <a:lnTo>
                    <a:pt x="34988" y="38582"/>
                  </a:lnTo>
                  <a:lnTo>
                    <a:pt x="34518" y="39141"/>
                  </a:lnTo>
                  <a:lnTo>
                    <a:pt x="34861" y="39611"/>
                  </a:lnTo>
                  <a:lnTo>
                    <a:pt x="36017" y="39992"/>
                  </a:lnTo>
                  <a:lnTo>
                    <a:pt x="36156" y="40919"/>
                  </a:lnTo>
                  <a:lnTo>
                    <a:pt x="36614" y="40982"/>
                  </a:lnTo>
                  <a:lnTo>
                    <a:pt x="37045" y="40551"/>
                  </a:lnTo>
                  <a:lnTo>
                    <a:pt x="39509" y="41922"/>
                  </a:lnTo>
                  <a:lnTo>
                    <a:pt x="39154" y="41719"/>
                  </a:lnTo>
                  <a:lnTo>
                    <a:pt x="39903" y="41402"/>
                  </a:lnTo>
                  <a:lnTo>
                    <a:pt x="39509" y="41922"/>
                  </a:lnTo>
                  <a:lnTo>
                    <a:pt x="39928" y="41402"/>
                  </a:lnTo>
                  <a:lnTo>
                    <a:pt x="40805" y="40309"/>
                  </a:lnTo>
                  <a:lnTo>
                    <a:pt x="41363" y="39878"/>
                  </a:lnTo>
                  <a:close/>
                </a:path>
                <a:path w="47625" h="49530">
                  <a:moveTo>
                    <a:pt x="41795" y="38608"/>
                  </a:moveTo>
                  <a:lnTo>
                    <a:pt x="40932" y="38100"/>
                  </a:lnTo>
                  <a:lnTo>
                    <a:pt x="41071" y="37363"/>
                  </a:lnTo>
                  <a:lnTo>
                    <a:pt x="40043" y="37655"/>
                  </a:lnTo>
                  <a:lnTo>
                    <a:pt x="39878" y="38074"/>
                  </a:lnTo>
                  <a:lnTo>
                    <a:pt x="40284" y="38023"/>
                  </a:lnTo>
                  <a:lnTo>
                    <a:pt x="40538" y="37960"/>
                  </a:lnTo>
                  <a:lnTo>
                    <a:pt x="40678" y="37934"/>
                  </a:lnTo>
                  <a:lnTo>
                    <a:pt x="40513" y="37858"/>
                  </a:lnTo>
                  <a:lnTo>
                    <a:pt x="40817" y="37858"/>
                  </a:lnTo>
                  <a:lnTo>
                    <a:pt x="40690" y="37934"/>
                  </a:lnTo>
                  <a:lnTo>
                    <a:pt x="41186" y="38277"/>
                  </a:lnTo>
                  <a:lnTo>
                    <a:pt x="41084" y="39408"/>
                  </a:lnTo>
                  <a:lnTo>
                    <a:pt x="41795" y="38608"/>
                  </a:lnTo>
                  <a:close/>
                </a:path>
                <a:path w="47625" h="49530">
                  <a:moveTo>
                    <a:pt x="42100" y="27470"/>
                  </a:moveTo>
                  <a:lnTo>
                    <a:pt x="41973" y="27419"/>
                  </a:lnTo>
                  <a:lnTo>
                    <a:pt x="41871" y="27686"/>
                  </a:lnTo>
                  <a:lnTo>
                    <a:pt x="42100" y="27470"/>
                  </a:lnTo>
                  <a:close/>
                </a:path>
                <a:path w="47625" h="49530">
                  <a:moveTo>
                    <a:pt x="42227" y="45250"/>
                  </a:moveTo>
                  <a:lnTo>
                    <a:pt x="41567" y="45008"/>
                  </a:lnTo>
                  <a:lnTo>
                    <a:pt x="41109" y="45440"/>
                  </a:lnTo>
                  <a:lnTo>
                    <a:pt x="40741" y="46266"/>
                  </a:lnTo>
                  <a:lnTo>
                    <a:pt x="41414" y="46558"/>
                  </a:lnTo>
                  <a:lnTo>
                    <a:pt x="41605" y="45199"/>
                  </a:lnTo>
                  <a:lnTo>
                    <a:pt x="42227" y="45250"/>
                  </a:lnTo>
                  <a:close/>
                </a:path>
                <a:path w="47625" h="49530">
                  <a:moveTo>
                    <a:pt x="42545" y="24968"/>
                  </a:moveTo>
                  <a:lnTo>
                    <a:pt x="42354" y="25247"/>
                  </a:lnTo>
                  <a:lnTo>
                    <a:pt x="42532" y="25285"/>
                  </a:lnTo>
                  <a:lnTo>
                    <a:pt x="42545" y="24968"/>
                  </a:lnTo>
                  <a:close/>
                </a:path>
                <a:path w="47625" h="49530">
                  <a:moveTo>
                    <a:pt x="43624" y="44361"/>
                  </a:moveTo>
                  <a:lnTo>
                    <a:pt x="43522" y="43789"/>
                  </a:lnTo>
                  <a:lnTo>
                    <a:pt x="43116" y="43700"/>
                  </a:lnTo>
                  <a:lnTo>
                    <a:pt x="43116" y="44348"/>
                  </a:lnTo>
                  <a:lnTo>
                    <a:pt x="41973" y="44361"/>
                  </a:lnTo>
                  <a:lnTo>
                    <a:pt x="42202" y="44145"/>
                  </a:lnTo>
                  <a:lnTo>
                    <a:pt x="41948" y="44107"/>
                  </a:lnTo>
                  <a:lnTo>
                    <a:pt x="42202" y="44145"/>
                  </a:lnTo>
                  <a:lnTo>
                    <a:pt x="42545" y="44094"/>
                  </a:lnTo>
                  <a:lnTo>
                    <a:pt x="42964" y="43789"/>
                  </a:lnTo>
                  <a:lnTo>
                    <a:pt x="43116" y="44348"/>
                  </a:lnTo>
                  <a:lnTo>
                    <a:pt x="43116" y="43700"/>
                  </a:lnTo>
                  <a:lnTo>
                    <a:pt x="42011" y="43548"/>
                  </a:lnTo>
                  <a:lnTo>
                    <a:pt x="41821" y="42468"/>
                  </a:lnTo>
                  <a:lnTo>
                    <a:pt x="41770" y="42138"/>
                  </a:lnTo>
                  <a:lnTo>
                    <a:pt x="40271" y="42811"/>
                  </a:lnTo>
                  <a:lnTo>
                    <a:pt x="39992" y="43548"/>
                  </a:lnTo>
                  <a:lnTo>
                    <a:pt x="39916" y="44348"/>
                  </a:lnTo>
                  <a:lnTo>
                    <a:pt x="40322" y="45567"/>
                  </a:lnTo>
                  <a:lnTo>
                    <a:pt x="41706" y="42468"/>
                  </a:lnTo>
                  <a:lnTo>
                    <a:pt x="41186" y="44678"/>
                  </a:lnTo>
                  <a:lnTo>
                    <a:pt x="41605" y="44792"/>
                  </a:lnTo>
                  <a:lnTo>
                    <a:pt x="41808" y="44538"/>
                  </a:lnTo>
                  <a:lnTo>
                    <a:pt x="41871" y="44373"/>
                  </a:lnTo>
                  <a:lnTo>
                    <a:pt x="42176" y="44983"/>
                  </a:lnTo>
                  <a:lnTo>
                    <a:pt x="42684" y="44792"/>
                  </a:lnTo>
                  <a:lnTo>
                    <a:pt x="43154" y="44538"/>
                  </a:lnTo>
                  <a:lnTo>
                    <a:pt x="43624" y="44361"/>
                  </a:lnTo>
                  <a:close/>
                </a:path>
                <a:path w="47625" h="49530">
                  <a:moveTo>
                    <a:pt x="46672" y="44196"/>
                  </a:moveTo>
                  <a:lnTo>
                    <a:pt x="46050" y="43916"/>
                  </a:lnTo>
                  <a:lnTo>
                    <a:pt x="45567" y="43929"/>
                  </a:lnTo>
                  <a:lnTo>
                    <a:pt x="46672" y="44196"/>
                  </a:lnTo>
                  <a:close/>
                </a:path>
                <a:path w="47625" h="49530">
                  <a:moveTo>
                    <a:pt x="46863" y="42316"/>
                  </a:moveTo>
                  <a:lnTo>
                    <a:pt x="44602" y="41973"/>
                  </a:lnTo>
                  <a:lnTo>
                    <a:pt x="43383" y="42735"/>
                  </a:lnTo>
                  <a:lnTo>
                    <a:pt x="46050" y="43916"/>
                  </a:lnTo>
                  <a:lnTo>
                    <a:pt x="46710" y="43903"/>
                  </a:lnTo>
                  <a:lnTo>
                    <a:pt x="46863" y="42316"/>
                  </a:lnTo>
                  <a:close/>
                </a:path>
                <a:path w="47625" h="49530">
                  <a:moveTo>
                    <a:pt x="46939" y="36639"/>
                  </a:moveTo>
                  <a:lnTo>
                    <a:pt x="45745" y="37528"/>
                  </a:lnTo>
                  <a:lnTo>
                    <a:pt x="45491" y="36537"/>
                  </a:lnTo>
                  <a:lnTo>
                    <a:pt x="45732" y="36347"/>
                  </a:lnTo>
                  <a:lnTo>
                    <a:pt x="45580" y="36144"/>
                  </a:lnTo>
                  <a:lnTo>
                    <a:pt x="45300" y="35763"/>
                  </a:lnTo>
                  <a:lnTo>
                    <a:pt x="45783" y="35547"/>
                  </a:lnTo>
                  <a:lnTo>
                    <a:pt x="45516" y="35166"/>
                  </a:lnTo>
                  <a:lnTo>
                    <a:pt x="44996" y="35547"/>
                  </a:lnTo>
                  <a:lnTo>
                    <a:pt x="44691" y="36296"/>
                  </a:lnTo>
                  <a:lnTo>
                    <a:pt x="45097" y="36156"/>
                  </a:lnTo>
                  <a:lnTo>
                    <a:pt x="43929" y="37261"/>
                  </a:lnTo>
                  <a:lnTo>
                    <a:pt x="44145" y="37744"/>
                  </a:lnTo>
                  <a:lnTo>
                    <a:pt x="44348" y="38214"/>
                  </a:lnTo>
                  <a:lnTo>
                    <a:pt x="44462" y="38481"/>
                  </a:lnTo>
                  <a:lnTo>
                    <a:pt x="41490" y="40690"/>
                  </a:lnTo>
                  <a:lnTo>
                    <a:pt x="41275" y="40474"/>
                  </a:lnTo>
                  <a:lnTo>
                    <a:pt x="41681" y="40005"/>
                  </a:lnTo>
                  <a:lnTo>
                    <a:pt x="41084" y="40386"/>
                  </a:lnTo>
                  <a:lnTo>
                    <a:pt x="41122" y="40995"/>
                  </a:lnTo>
                  <a:lnTo>
                    <a:pt x="41617" y="41783"/>
                  </a:lnTo>
                  <a:lnTo>
                    <a:pt x="42291" y="41414"/>
                  </a:lnTo>
                  <a:lnTo>
                    <a:pt x="41617" y="40805"/>
                  </a:lnTo>
                  <a:lnTo>
                    <a:pt x="46151" y="40271"/>
                  </a:lnTo>
                  <a:lnTo>
                    <a:pt x="46647" y="39598"/>
                  </a:lnTo>
                  <a:lnTo>
                    <a:pt x="46939" y="36639"/>
                  </a:lnTo>
                  <a:close/>
                </a:path>
                <a:path w="47625" h="49530">
                  <a:moveTo>
                    <a:pt x="46964" y="43891"/>
                  </a:moveTo>
                  <a:lnTo>
                    <a:pt x="46710" y="43903"/>
                  </a:lnTo>
                  <a:lnTo>
                    <a:pt x="46672" y="44196"/>
                  </a:lnTo>
                  <a:lnTo>
                    <a:pt x="46964" y="43891"/>
                  </a:lnTo>
                  <a:close/>
                </a:path>
                <a:path w="47625" h="49530">
                  <a:moveTo>
                    <a:pt x="47180" y="33845"/>
                  </a:moveTo>
                  <a:lnTo>
                    <a:pt x="47002" y="33743"/>
                  </a:lnTo>
                  <a:lnTo>
                    <a:pt x="45529" y="32918"/>
                  </a:lnTo>
                  <a:lnTo>
                    <a:pt x="46278" y="35509"/>
                  </a:lnTo>
                  <a:lnTo>
                    <a:pt x="47053" y="34086"/>
                  </a:lnTo>
                  <a:lnTo>
                    <a:pt x="47002" y="33769"/>
                  </a:lnTo>
                  <a:lnTo>
                    <a:pt x="47180" y="33845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4012997" y="1235824"/>
              <a:ext cx="40640" cy="90170"/>
            </a:xfrm>
            <a:custGeom>
              <a:avLst/>
              <a:gdLst/>
              <a:ahLst/>
              <a:cxnLst/>
              <a:rect l="l" t="t" r="r" b="b"/>
              <a:pathLst>
                <a:path w="40639" h="90169">
                  <a:moveTo>
                    <a:pt x="266" y="30124"/>
                  </a:moveTo>
                  <a:lnTo>
                    <a:pt x="0" y="29705"/>
                  </a:lnTo>
                  <a:lnTo>
                    <a:pt x="190" y="30162"/>
                  </a:lnTo>
                  <a:close/>
                </a:path>
                <a:path w="40639" h="90169">
                  <a:moveTo>
                    <a:pt x="5207" y="32588"/>
                  </a:moveTo>
                  <a:lnTo>
                    <a:pt x="3810" y="31788"/>
                  </a:lnTo>
                  <a:lnTo>
                    <a:pt x="3708" y="31369"/>
                  </a:lnTo>
                  <a:lnTo>
                    <a:pt x="2984" y="28397"/>
                  </a:lnTo>
                  <a:lnTo>
                    <a:pt x="266" y="30124"/>
                  </a:lnTo>
                  <a:lnTo>
                    <a:pt x="1841" y="32651"/>
                  </a:lnTo>
                  <a:lnTo>
                    <a:pt x="2006" y="32588"/>
                  </a:lnTo>
                  <a:lnTo>
                    <a:pt x="2006" y="32905"/>
                  </a:lnTo>
                  <a:lnTo>
                    <a:pt x="2413" y="33566"/>
                  </a:lnTo>
                  <a:lnTo>
                    <a:pt x="2819" y="34137"/>
                  </a:lnTo>
                  <a:lnTo>
                    <a:pt x="1955" y="34290"/>
                  </a:lnTo>
                  <a:lnTo>
                    <a:pt x="1841" y="32651"/>
                  </a:lnTo>
                  <a:lnTo>
                    <a:pt x="1143" y="32905"/>
                  </a:lnTo>
                  <a:lnTo>
                    <a:pt x="1879" y="35064"/>
                  </a:lnTo>
                  <a:lnTo>
                    <a:pt x="3416" y="34886"/>
                  </a:lnTo>
                  <a:lnTo>
                    <a:pt x="3733" y="34290"/>
                  </a:lnTo>
                  <a:lnTo>
                    <a:pt x="3759" y="34137"/>
                  </a:lnTo>
                  <a:lnTo>
                    <a:pt x="3683" y="31369"/>
                  </a:lnTo>
                  <a:lnTo>
                    <a:pt x="4076" y="32715"/>
                  </a:lnTo>
                  <a:lnTo>
                    <a:pt x="5181" y="32651"/>
                  </a:lnTo>
                  <a:close/>
                </a:path>
                <a:path w="40639" h="90169">
                  <a:moveTo>
                    <a:pt x="7607" y="20281"/>
                  </a:moveTo>
                  <a:lnTo>
                    <a:pt x="7543" y="19532"/>
                  </a:lnTo>
                  <a:lnTo>
                    <a:pt x="7035" y="18567"/>
                  </a:lnTo>
                  <a:lnTo>
                    <a:pt x="5943" y="18770"/>
                  </a:lnTo>
                  <a:lnTo>
                    <a:pt x="5829" y="19596"/>
                  </a:lnTo>
                  <a:lnTo>
                    <a:pt x="6731" y="21132"/>
                  </a:lnTo>
                  <a:lnTo>
                    <a:pt x="6654" y="20510"/>
                  </a:lnTo>
                  <a:lnTo>
                    <a:pt x="7213" y="20548"/>
                  </a:lnTo>
                  <a:lnTo>
                    <a:pt x="7112" y="20815"/>
                  </a:lnTo>
                  <a:lnTo>
                    <a:pt x="7607" y="20281"/>
                  </a:lnTo>
                  <a:close/>
                </a:path>
                <a:path w="40639" h="90169">
                  <a:moveTo>
                    <a:pt x="8420" y="32753"/>
                  </a:moveTo>
                  <a:lnTo>
                    <a:pt x="7962" y="31851"/>
                  </a:lnTo>
                  <a:lnTo>
                    <a:pt x="7048" y="31851"/>
                  </a:lnTo>
                  <a:lnTo>
                    <a:pt x="5854" y="32435"/>
                  </a:lnTo>
                  <a:lnTo>
                    <a:pt x="6311" y="33413"/>
                  </a:lnTo>
                  <a:lnTo>
                    <a:pt x="7810" y="32118"/>
                  </a:lnTo>
                  <a:lnTo>
                    <a:pt x="8420" y="32753"/>
                  </a:lnTo>
                  <a:close/>
                </a:path>
                <a:path w="40639" h="90169">
                  <a:moveTo>
                    <a:pt x="9321" y="44958"/>
                  </a:moveTo>
                  <a:lnTo>
                    <a:pt x="6946" y="45046"/>
                  </a:lnTo>
                  <a:lnTo>
                    <a:pt x="7175" y="47688"/>
                  </a:lnTo>
                  <a:lnTo>
                    <a:pt x="9321" y="44958"/>
                  </a:lnTo>
                  <a:close/>
                </a:path>
                <a:path w="40639" h="90169">
                  <a:moveTo>
                    <a:pt x="9486" y="44958"/>
                  </a:moveTo>
                  <a:lnTo>
                    <a:pt x="9461" y="44780"/>
                  </a:lnTo>
                  <a:lnTo>
                    <a:pt x="9321" y="44958"/>
                  </a:lnTo>
                  <a:lnTo>
                    <a:pt x="9486" y="44958"/>
                  </a:lnTo>
                  <a:close/>
                </a:path>
                <a:path w="40639" h="90169">
                  <a:moveTo>
                    <a:pt x="10541" y="52578"/>
                  </a:moveTo>
                  <a:lnTo>
                    <a:pt x="8572" y="48437"/>
                  </a:lnTo>
                  <a:lnTo>
                    <a:pt x="7480" y="50800"/>
                  </a:lnTo>
                  <a:lnTo>
                    <a:pt x="7543" y="51015"/>
                  </a:lnTo>
                  <a:lnTo>
                    <a:pt x="7632" y="51193"/>
                  </a:lnTo>
                  <a:lnTo>
                    <a:pt x="7683" y="51358"/>
                  </a:lnTo>
                  <a:lnTo>
                    <a:pt x="10541" y="52578"/>
                  </a:lnTo>
                  <a:close/>
                </a:path>
                <a:path w="40639" h="90169">
                  <a:moveTo>
                    <a:pt x="10706" y="30441"/>
                  </a:moveTo>
                  <a:lnTo>
                    <a:pt x="9652" y="29260"/>
                  </a:lnTo>
                  <a:lnTo>
                    <a:pt x="7708" y="29260"/>
                  </a:lnTo>
                  <a:lnTo>
                    <a:pt x="8623" y="30594"/>
                  </a:lnTo>
                  <a:lnTo>
                    <a:pt x="7835" y="31127"/>
                  </a:lnTo>
                  <a:lnTo>
                    <a:pt x="8674" y="32321"/>
                  </a:lnTo>
                  <a:lnTo>
                    <a:pt x="10706" y="30441"/>
                  </a:lnTo>
                  <a:close/>
                </a:path>
                <a:path w="40639" h="90169">
                  <a:moveTo>
                    <a:pt x="11036" y="44907"/>
                  </a:moveTo>
                  <a:lnTo>
                    <a:pt x="9486" y="44958"/>
                  </a:lnTo>
                  <a:lnTo>
                    <a:pt x="9588" y="46405"/>
                  </a:lnTo>
                  <a:lnTo>
                    <a:pt x="11036" y="44907"/>
                  </a:lnTo>
                  <a:close/>
                </a:path>
                <a:path w="40639" h="90169">
                  <a:moveTo>
                    <a:pt x="11379" y="60858"/>
                  </a:moveTo>
                  <a:lnTo>
                    <a:pt x="10337" y="59893"/>
                  </a:lnTo>
                  <a:lnTo>
                    <a:pt x="9728" y="60185"/>
                  </a:lnTo>
                  <a:lnTo>
                    <a:pt x="9118" y="60172"/>
                  </a:lnTo>
                  <a:lnTo>
                    <a:pt x="8496" y="59499"/>
                  </a:lnTo>
                  <a:lnTo>
                    <a:pt x="7480" y="60794"/>
                  </a:lnTo>
                  <a:lnTo>
                    <a:pt x="11379" y="60858"/>
                  </a:lnTo>
                  <a:close/>
                </a:path>
                <a:path w="40639" h="90169">
                  <a:moveTo>
                    <a:pt x="11391" y="54940"/>
                  </a:moveTo>
                  <a:lnTo>
                    <a:pt x="10833" y="53809"/>
                  </a:lnTo>
                  <a:lnTo>
                    <a:pt x="10198" y="55156"/>
                  </a:lnTo>
                  <a:lnTo>
                    <a:pt x="11391" y="54940"/>
                  </a:lnTo>
                  <a:close/>
                </a:path>
                <a:path w="40639" h="90169">
                  <a:moveTo>
                    <a:pt x="11887" y="43332"/>
                  </a:moveTo>
                  <a:lnTo>
                    <a:pt x="10325" y="42456"/>
                  </a:lnTo>
                  <a:lnTo>
                    <a:pt x="10795" y="43116"/>
                  </a:lnTo>
                  <a:lnTo>
                    <a:pt x="11137" y="43802"/>
                  </a:lnTo>
                  <a:lnTo>
                    <a:pt x="11379" y="44551"/>
                  </a:lnTo>
                  <a:lnTo>
                    <a:pt x="11315" y="43383"/>
                  </a:lnTo>
                  <a:lnTo>
                    <a:pt x="11887" y="43332"/>
                  </a:lnTo>
                  <a:close/>
                </a:path>
                <a:path w="40639" h="90169">
                  <a:moveTo>
                    <a:pt x="12357" y="43586"/>
                  </a:moveTo>
                  <a:lnTo>
                    <a:pt x="12014" y="43332"/>
                  </a:lnTo>
                  <a:lnTo>
                    <a:pt x="12357" y="43586"/>
                  </a:lnTo>
                  <a:close/>
                </a:path>
                <a:path w="40639" h="90169">
                  <a:moveTo>
                    <a:pt x="12776" y="53771"/>
                  </a:moveTo>
                  <a:lnTo>
                    <a:pt x="12458" y="52730"/>
                  </a:lnTo>
                  <a:lnTo>
                    <a:pt x="11303" y="52844"/>
                  </a:lnTo>
                  <a:lnTo>
                    <a:pt x="10871" y="53746"/>
                  </a:lnTo>
                  <a:lnTo>
                    <a:pt x="12776" y="53771"/>
                  </a:lnTo>
                  <a:close/>
                </a:path>
                <a:path w="40639" h="90169">
                  <a:moveTo>
                    <a:pt x="13474" y="44411"/>
                  </a:moveTo>
                  <a:lnTo>
                    <a:pt x="12496" y="43662"/>
                  </a:lnTo>
                  <a:lnTo>
                    <a:pt x="12357" y="43586"/>
                  </a:lnTo>
                  <a:lnTo>
                    <a:pt x="13474" y="44411"/>
                  </a:lnTo>
                  <a:close/>
                </a:path>
                <a:path w="40639" h="90169">
                  <a:moveTo>
                    <a:pt x="14998" y="38887"/>
                  </a:moveTo>
                  <a:lnTo>
                    <a:pt x="14490" y="38049"/>
                  </a:lnTo>
                  <a:lnTo>
                    <a:pt x="14338" y="37363"/>
                  </a:lnTo>
                  <a:lnTo>
                    <a:pt x="13436" y="37528"/>
                  </a:lnTo>
                  <a:lnTo>
                    <a:pt x="13563" y="38150"/>
                  </a:lnTo>
                  <a:lnTo>
                    <a:pt x="13360" y="37896"/>
                  </a:lnTo>
                  <a:lnTo>
                    <a:pt x="13360" y="38658"/>
                  </a:lnTo>
                  <a:lnTo>
                    <a:pt x="13195" y="38684"/>
                  </a:lnTo>
                  <a:lnTo>
                    <a:pt x="13360" y="38658"/>
                  </a:lnTo>
                  <a:lnTo>
                    <a:pt x="13360" y="37896"/>
                  </a:lnTo>
                  <a:lnTo>
                    <a:pt x="12141" y="36347"/>
                  </a:lnTo>
                  <a:lnTo>
                    <a:pt x="9969" y="37096"/>
                  </a:lnTo>
                  <a:lnTo>
                    <a:pt x="10020" y="39204"/>
                  </a:lnTo>
                  <a:lnTo>
                    <a:pt x="13169" y="38684"/>
                  </a:lnTo>
                  <a:lnTo>
                    <a:pt x="13563" y="38862"/>
                  </a:lnTo>
                  <a:lnTo>
                    <a:pt x="14185" y="38620"/>
                  </a:lnTo>
                  <a:lnTo>
                    <a:pt x="14389" y="39179"/>
                  </a:lnTo>
                  <a:lnTo>
                    <a:pt x="14998" y="38887"/>
                  </a:lnTo>
                  <a:close/>
                </a:path>
                <a:path w="40639" h="90169">
                  <a:moveTo>
                    <a:pt x="15278" y="46964"/>
                  </a:moveTo>
                  <a:lnTo>
                    <a:pt x="12407" y="46380"/>
                  </a:lnTo>
                  <a:lnTo>
                    <a:pt x="13081" y="47586"/>
                  </a:lnTo>
                  <a:lnTo>
                    <a:pt x="14884" y="47790"/>
                  </a:lnTo>
                  <a:lnTo>
                    <a:pt x="15278" y="46964"/>
                  </a:lnTo>
                  <a:close/>
                </a:path>
                <a:path w="40639" h="90169">
                  <a:moveTo>
                    <a:pt x="15659" y="47040"/>
                  </a:moveTo>
                  <a:lnTo>
                    <a:pt x="15379" y="46748"/>
                  </a:lnTo>
                  <a:lnTo>
                    <a:pt x="15278" y="46964"/>
                  </a:lnTo>
                  <a:lnTo>
                    <a:pt x="15659" y="47040"/>
                  </a:lnTo>
                  <a:close/>
                </a:path>
                <a:path w="40639" h="90169">
                  <a:moveTo>
                    <a:pt x="15887" y="29057"/>
                  </a:moveTo>
                  <a:lnTo>
                    <a:pt x="12738" y="31203"/>
                  </a:lnTo>
                  <a:lnTo>
                    <a:pt x="12446" y="35534"/>
                  </a:lnTo>
                  <a:lnTo>
                    <a:pt x="13487" y="36830"/>
                  </a:lnTo>
                  <a:lnTo>
                    <a:pt x="15417" y="35534"/>
                  </a:lnTo>
                  <a:lnTo>
                    <a:pt x="15633" y="34188"/>
                  </a:lnTo>
                  <a:lnTo>
                    <a:pt x="15887" y="29057"/>
                  </a:lnTo>
                  <a:close/>
                </a:path>
                <a:path w="40639" h="90169">
                  <a:moveTo>
                    <a:pt x="15976" y="45478"/>
                  </a:moveTo>
                  <a:lnTo>
                    <a:pt x="14122" y="45402"/>
                  </a:lnTo>
                  <a:lnTo>
                    <a:pt x="15379" y="46748"/>
                  </a:lnTo>
                  <a:lnTo>
                    <a:pt x="15976" y="45478"/>
                  </a:lnTo>
                  <a:close/>
                </a:path>
                <a:path w="40639" h="90169">
                  <a:moveTo>
                    <a:pt x="16065" y="74599"/>
                  </a:moveTo>
                  <a:lnTo>
                    <a:pt x="13931" y="73304"/>
                  </a:lnTo>
                  <a:lnTo>
                    <a:pt x="15836" y="75234"/>
                  </a:lnTo>
                  <a:lnTo>
                    <a:pt x="15786" y="74828"/>
                  </a:lnTo>
                  <a:lnTo>
                    <a:pt x="16065" y="74599"/>
                  </a:lnTo>
                  <a:close/>
                </a:path>
                <a:path w="40639" h="90169">
                  <a:moveTo>
                    <a:pt x="16078" y="46685"/>
                  </a:moveTo>
                  <a:lnTo>
                    <a:pt x="15201" y="47663"/>
                  </a:lnTo>
                  <a:lnTo>
                    <a:pt x="14008" y="48247"/>
                  </a:lnTo>
                  <a:lnTo>
                    <a:pt x="13690" y="49809"/>
                  </a:lnTo>
                  <a:lnTo>
                    <a:pt x="14579" y="50012"/>
                  </a:lnTo>
                  <a:lnTo>
                    <a:pt x="15455" y="50076"/>
                  </a:lnTo>
                  <a:lnTo>
                    <a:pt x="15925" y="47663"/>
                  </a:lnTo>
                  <a:lnTo>
                    <a:pt x="16078" y="46685"/>
                  </a:lnTo>
                  <a:close/>
                </a:path>
                <a:path w="40639" h="90169">
                  <a:moveTo>
                    <a:pt x="16217" y="15430"/>
                  </a:moveTo>
                  <a:lnTo>
                    <a:pt x="15900" y="14871"/>
                  </a:lnTo>
                  <a:lnTo>
                    <a:pt x="15189" y="14274"/>
                  </a:lnTo>
                  <a:lnTo>
                    <a:pt x="14389" y="14833"/>
                  </a:lnTo>
                  <a:lnTo>
                    <a:pt x="14579" y="15519"/>
                  </a:lnTo>
                  <a:lnTo>
                    <a:pt x="15824" y="16370"/>
                  </a:lnTo>
                  <a:lnTo>
                    <a:pt x="15570" y="15900"/>
                  </a:lnTo>
                  <a:lnTo>
                    <a:pt x="15989" y="15773"/>
                  </a:lnTo>
                  <a:lnTo>
                    <a:pt x="16002" y="15989"/>
                  </a:lnTo>
                  <a:lnTo>
                    <a:pt x="16217" y="15430"/>
                  </a:lnTo>
                  <a:close/>
                </a:path>
                <a:path w="40639" h="90169">
                  <a:moveTo>
                    <a:pt x="16662" y="74828"/>
                  </a:moveTo>
                  <a:lnTo>
                    <a:pt x="16167" y="74510"/>
                  </a:lnTo>
                  <a:lnTo>
                    <a:pt x="16535" y="74879"/>
                  </a:lnTo>
                  <a:lnTo>
                    <a:pt x="16662" y="74828"/>
                  </a:lnTo>
                  <a:close/>
                </a:path>
                <a:path w="40639" h="90169">
                  <a:moveTo>
                    <a:pt x="17233" y="27647"/>
                  </a:moveTo>
                  <a:lnTo>
                    <a:pt x="17195" y="27457"/>
                  </a:lnTo>
                  <a:lnTo>
                    <a:pt x="17132" y="27660"/>
                  </a:lnTo>
                  <a:close/>
                </a:path>
                <a:path w="40639" h="90169">
                  <a:moveTo>
                    <a:pt x="17310" y="55930"/>
                  </a:moveTo>
                  <a:lnTo>
                    <a:pt x="15240" y="54165"/>
                  </a:lnTo>
                  <a:lnTo>
                    <a:pt x="15633" y="53949"/>
                  </a:lnTo>
                  <a:lnTo>
                    <a:pt x="15125" y="53975"/>
                  </a:lnTo>
                  <a:lnTo>
                    <a:pt x="14744" y="53746"/>
                  </a:lnTo>
                  <a:lnTo>
                    <a:pt x="14465" y="53225"/>
                  </a:lnTo>
                  <a:lnTo>
                    <a:pt x="13906" y="54051"/>
                  </a:lnTo>
                  <a:lnTo>
                    <a:pt x="14414" y="55308"/>
                  </a:lnTo>
                  <a:lnTo>
                    <a:pt x="13601" y="55994"/>
                  </a:lnTo>
                  <a:lnTo>
                    <a:pt x="13906" y="55867"/>
                  </a:lnTo>
                  <a:lnTo>
                    <a:pt x="14071" y="55740"/>
                  </a:lnTo>
                  <a:lnTo>
                    <a:pt x="14274" y="55626"/>
                  </a:lnTo>
                  <a:lnTo>
                    <a:pt x="14300" y="56019"/>
                  </a:lnTo>
                  <a:lnTo>
                    <a:pt x="14363" y="56349"/>
                  </a:lnTo>
                  <a:lnTo>
                    <a:pt x="14516" y="56540"/>
                  </a:lnTo>
                  <a:lnTo>
                    <a:pt x="14312" y="55575"/>
                  </a:lnTo>
                  <a:lnTo>
                    <a:pt x="14655" y="55016"/>
                  </a:lnTo>
                  <a:lnTo>
                    <a:pt x="15532" y="54825"/>
                  </a:lnTo>
                  <a:lnTo>
                    <a:pt x="14617" y="55613"/>
                  </a:lnTo>
                  <a:lnTo>
                    <a:pt x="14973" y="56476"/>
                  </a:lnTo>
                  <a:lnTo>
                    <a:pt x="15989" y="57302"/>
                  </a:lnTo>
                  <a:lnTo>
                    <a:pt x="17310" y="55930"/>
                  </a:lnTo>
                  <a:close/>
                </a:path>
                <a:path w="40639" h="90169">
                  <a:moveTo>
                    <a:pt x="18186" y="75806"/>
                  </a:moveTo>
                  <a:lnTo>
                    <a:pt x="17322" y="74510"/>
                  </a:lnTo>
                  <a:lnTo>
                    <a:pt x="16662" y="74828"/>
                  </a:lnTo>
                  <a:lnTo>
                    <a:pt x="18186" y="75806"/>
                  </a:lnTo>
                  <a:close/>
                </a:path>
                <a:path w="40639" h="90169">
                  <a:moveTo>
                    <a:pt x="18643" y="25654"/>
                  </a:moveTo>
                  <a:lnTo>
                    <a:pt x="18224" y="25615"/>
                  </a:lnTo>
                  <a:lnTo>
                    <a:pt x="17830" y="25336"/>
                  </a:lnTo>
                  <a:lnTo>
                    <a:pt x="17614" y="25158"/>
                  </a:lnTo>
                  <a:lnTo>
                    <a:pt x="15760" y="25869"/>
                  </a:lnTo>
                  <a:lnTo>
                    <a:pt x="16522" y="26022"/>
                  </a:lnTo>
                  <a:lnTo>
                    <a:pt x="16992" y="26555"/>
                  </a:lnTo>
                  <a:lnTo>
                    <a:pt x="17157" y="27330"/>
                  </a:lnTo>
                  <a:lnTo>
                    <a:pt x="17195" y="26809"/>
                  </a:lnTo>
                  <a:lnTo>
                    <a:pt x="17551" y="26225"/>
                  </a:lnTo>
                  <a:lnTo>
                    <a:pt x="18643" y="25654"/>
                  </a:lnTo>
                  <a:close/>
                </a:path>
                <a:path w="40639" h="90169">
                  <a:moveTo>
                    <a:pt x="19151" y="63449"/>
                  </a:moveTo>
                  <a:lnTo>
                    <a:pt x="18935" y="62560"/>
                  </a:lnTo>
                  <a:lnTo>
                    <a:pt x="18453" y="63436"/>
                  </a:lnTo>
                  <a:lnTo>
                    <a:pt x="17564" y="64312"/>
                  </a:lnTo>
                  <a:lnTo>
                    <a:pt x="17792" y="65176"/>
                  </a:lnTo>
                  <a:lnTo>
                    <a:pt x="18796" y="64325"/>
                  </a:lnTo>
                  <a:lnTo>
                    <a:pt x="19151" y="63449"/>
                  </a:lnTo>
                  <a:close/>
                </a:path>
                <a:path w="40639" h="90169">
                  <a:moveTo>
                    <a:pt x="19418" y="55854"/>
                  </a:moveTo>
                  <a:lnTo>
                    <a:pt x="18630" y="56222"/>
                  </a:lnTo>
                  <a:lnTo>
                    <a:pt x="19291" y="55930"/>
                  </a:lnTo>
                  <a:lnTo>
                    <a:pt x="19418" y="55854"/>
                  </a:lnTo>
                  <a:close/>
                </a:path>
                <a:path w="40639" h="90169">
                  <a:moveTo>
                    <a:pt x="19570" y="24549"/>
                  </a:moveTo>
                  <a:lnTo>
                    <a:pt x="19151" y="24231"/>
                  </a:lnTo>
                  <a:lnTo>
                    <a:pt x="18884" y="24028"/>
                  </a:lnTo>
                  <a:lnTo>
                    <a:pt x="17881" y="23266"/>
                  </a:lnTo>
                  <a:lnTo>
                    <a:pt x="18148" y="24028"/>
                  </a:lnTo>
                  <a:lnTo>
                    <a:pt x="16421" y="23876"/>
                  </a:lnTo>
                  <a:lnTo>
                    <a:pt x="15811" y="23190"/>
                  </a:lnTo>
                  <a:lnTo>
                    <a:pt x="15811" y="22974"/>
                  </a:lnTo>
                  <a:lnTo>
                    <a:pt x="16256" y="22009"/>
                  </a:lnTo>
                  <a:lnTo>
                    <a:pt x="15138" y="22618"/>
                  </a:lnTo>
                  <a:lnTo>
                    <a:pt x="15240" y="23266"/>
                  </a:lnTo>
                  <a:lnTo>
                    <a:pt x="15455" y="23583"/>
                  </a:lnTo>
                  <a:lnTo>
                    <a:pt x="16510" y="24231"/>
                  </a:lnTo>
                  <a:lnTo>
                    <a:pt x="15824" y="24091"/>
                  </a:lnTo>
                  <a:lnTo>
                    <a:pt x="15455" y="23583"/>
                  </a:lnTo>
                  <a:lnTo>
                    <a:pt x="14389" y="22974"/>
                  </a:lnTo>
                  <a:lnTo>
                    <a:pt x="13335" y="22453"/>
                  </a:lnTo>
                  <a:lnTo>
                    <a:pt x="10147" y="24218"/>
                  </a:lnTo>
                  <a:lnTo>
                    <a:pt x="7048" y="21945"/>
                  </a:lnTo>
                  <a:lnTo>
                    <a:pt x="8470" y="25996"/>
                  </a:lnTo>
                  <a:lnTo>
                    <a:pt x="9588" y="26390"/>
                  </a:lnTo>
                  <a:lnTo>
                    <a:pt x="12458" y="25908"/>
                  </a:lnTo>
                  <a:lnTo>
                    <a:pt x="10248" y="24295"/>
                  </a:lnTo>
                  <a:lnTo>
                    <a:pt x="17564" y="25107"/>
                  </a:lnTo>
                  <a:lnTo>
                    <a:pt x="17411" y="24968"/>
                  </a:lnTo>
                  <a:lnTo>
                    <a:pt x="19431" y="25120"/>
                  </a:lnTo>
                  <a:lnTo>
                    <a:pt x="19469" y="24968"/>
                  </a:lnTo>
                  <a:lnTo>
                    <a:pt x="19570" y="24549"/>
                  </a:lnTo>
                  <a:close/>
                </a:path>
                <a:path w="40639" h="90169">
                  <a:moveTo>
                    <a:pt x="19824" y="19418"/>
                  </a:moveTo>
                  <a:lnTo>
                    <a:pt x="19443" y="18948"/>
                  </a:lnTo>
                  <a:lnTo>
                    <a:pt x="19646" y="18275"/>
                  </a:lnTo>
                  <a:lnTo>
                    <a:pt x="18592" y="17170"/>
                  </a:lnTo>
                  <a:lnTo>
                    <a:pt x="17881" y="18503"/>
                  </a:lnTo>
                  <a:lnTo>
                    <a:pt x="19164" y="19837"/>
                  </a:lnTo>
                  <a:lnTo>
                    <a:pt x="19824" y="19418"/>
                  </a:lnTo>
                  <a:close/>
                </a:path>
                <a:path w="40639" h="90169">
                  <a:moveTo>
                    <a:pt x="20510" y="55689"/>
                  </a:moveTo>
                  <a:close/>
                </a:path>
                <a:path w="40639" h="90169">
                  <a:moveTo>
                    <a:pt x="20662" y="23876"/>
                  </a:moveTo>
                  <a:lnTo>
                    <a:pt x="20586" y="23736"/>
                  </a:lnTo>
                  <a:lnTo>
                    <a:pt x="20396" y="23774"/>
                  </a:lnTo>
                  <a:lnTo>
                    <a:pt x="20243" y="23761"/>
                  </a:lnTo>
                  <a:lnTo>
                    <a:pt x="20561" y="23964"/>
                  </a:lnTo>
                  <a:close/>
                </a:path>
                <a:path w="40639" h="90169">
                  <a:moveTo>
                    <a:pt x="21399" y="79425"/>
                  </a:moveTo>
                  <a:lnTo>
                    <a:pt x="21018" y="79387"/>
                  </a:lnTo>
                  <a:lnTo>
                    <a:pt x="20624" y="79349"/>
                  </a:lnTo>
                  <a:lnTo>
                    <a:pt x="17551" y="76987"/>
                  </a:lnTo>
                  <a:lnTo>
                    <a:pt x="20281" y="79781"/>
                  </a:lnTo>
                  <a:lnTo>
                    <a:pt x="19913" y="79400"/>
                  </a:lnTo>
                  <a:lnTo>
                    <a:pt x="20675" y="79387"/>
                  </a:lnTo>
                  <a:lnTo>
                    <a:pt x="21043" y="79641"/>
                  </a:lnTo>
                  <a:lnTo>
                    <a:pt x="21399" y="79425"/>
                  </a:lnTo>
                  <a:close/>
                </a:path>
                <a:path w="40639" h="90169">
                  <a:moveTo>
                    <a:pt x="21437" y="15316"/>
                  </a:moveTo>
                  <a:lnTo>
                    <a:pt x="21374" y="15189"/>
                  </a:lnTo>
                  <a:lnTo>
                    <a:pt x="21234" y="15265"/>
                  </a:lnTo>
                  <a:lnTo>
                    <a:pt x="21437" y="15328"/>
                  </a:lnTo>
                  <a:close/>
                </a:path>
                <a:path w="40639" h="90169">
                  <a:moveTo>
                    <a:pt x="21602" y="15151"/>
                  </a:moveTo>
                  <a:lnTo>
                    <a:pt x="21348" y="15138"/>
                  </a:lnTo>
                  <a:lnTo>
                    <a:pt x="21602" y="15151"/>
                  </a:lnTo>
                  <a:close/>
                </a:path>
                <a:path w="40639" h="90169">
                  <a:moveTo>
                    <a:pt x="21780" y="15240"/>
                  </a:moveTo>
                  <a:lnTo>
                    <a:pt x="21602" y="15151"/>
                  </a:lnTo>
                  <a:lnTo>
                    <a:pt x="21780" y="15240"/>
                  </a:lnTo>
                  <a:close/>
                </a:path>
                <a:path w="40639" h="90169">
                  <a:moveTo>
                    <a:pt x="22072" y="56400"/>
                  </a:moveTo>
                  <a:lnTo>
                    <a:pt x="20840" y="55791"/>
                  </a:lnTo>
                  <a:lnTo>
                    <a:pt x="20777" y="55499"/>
                  </a:lnTo>
                  <a:lnTo>
                    <a:pt x="20624" y="55562"/>
                  </a:lnTo>
                  <a:lnTo>
                    <a:pt x="20523" y="55702"/>
                  </a:lnTo>
                  <a:lnTo>
                    <a:pt x="20231" y="55410"/>
                  </a:lnTo>
                  <a:lnTo>
                    <a:pt x="19481" y="54444"/>
                  </a:lnTo>
                  <a:lnTo>
                    <a:pt x="18618" y="54305"/>
                  </a:lnTo>
                  <a:lnTo>
                    <a:pt x="17894" y="55473"/>
                  </a:lnTo>
                  <a:lnTo>
                    <a:pt x="18643" y="55410"/>
                  </a:lnTo>
                  <a:lnTo>
                    <a:pt x="19278" y="55702"/>
                  </a:lnTo>
                  <a:lnTo>
                    <a:pt x="19545" y="55854"/>
                  </a:lnTo>
                  <a:lnTo>
                    <a:pt x="19367" y="55905"/>
                  </a:lnTo>
                  <a:lnTo>
                    <a:pt x="18491" y="56959"/>
                  </a:lnTo>
                  <a:lnTo>
                    <a:pt x="18630" y="56222"/>
                  </a:lnTo>
                  <a:lnTo>
                    <a:pt x="16243" y="58115"/>
                  </a:lnTo>
                  <a:lnTo>
                    <a:pt x="16637" y="59296"/>
                  </a:lnTo>
                  <a:lnTo>
                    <a:pt x="19773" y="59753"/>
                  </a:lnTo>
                  <a:lnTo>
                    <a:pt x="19697" y="60159"/>
                  </a:lnTo>
                  <a:lnTo>
                    <a:pt x="21717" y="56959"/>
                  </a:lnTo>
                  <a:lnTo>
                    <a:pt x="22072" y="56400"/>
                  </a:lnTo>
                  <a:close/>
                </a:path>
                <a:path w="40639" h="90169">
                  <a:moveTo>
                    <a:pt x="22809" y="10058"/>
                  </a:moveTo>
                  <a:lnTo>
                    <a:pt x="20243" y="14643"/>
                  </a:lnTo>
                  <a:lnTo>
                    <a:pt x="19888" y="14732"/>
                  </a:lnTo>
                  <a:lnTo>
                    <a:pt x="19926" y="15214"/>
                  </a:lnTo>
                  <a:lnTo>
                    <a:pt x="19951" y="15354"/>
                  </a:lnTo>
                  <a:lnTo>
                    <a:pt x="22809" y="10058"/>
                  </a:lnTo>
                  <a:close/>
                </a:path>
                <a:path w="40639" h="90169">
                  <a:moveTo>
                    <a:pt x="22987" y="16878"/>
                  </a:moveTo>
                  <a:lnTo>
                    <a:pt x="22339" y="16141"/>
                  </a:lnTo>
                  <a:lnTo>
                    <a:pt x="22453" y="15481"/>
                  </a:lnTo>
                  <a:lnTo>
                    <a:pt x="21793" y="15227"/>
                  </a:lnTo>
                  <a:lnTo>
                    <a:pt x="21590" y="15341"/>
                  </a:lnTo>
                  <a:lnTo>
                    <a:pt x="21450" y="15328"/>
                  </a:lnTo>
                  <a:lnTo>
                    <a:pt x="21691" y="15862"/>
                  </a:lnTo>
                  <a:lnTo>
                    <a:pt x="22364" y="17233"/>
                  </a:lnTo>
                  <a:lnTo>
                    <a:pt x="22987" y="16878"/>
                  </a:lnTo>
                  <a:close/>
                </a:path>
                <a:path w="40639" h="90169">
                  <a:moveTo>
                    <a:pt x="24371" y="2413"/>
                  </a:moveTo>
                  <a:lnTo>
                    <a:pt x="23977" y="6769"/>
                  </a:lnTo>
                  <a:lnTo>
                    <a:pt x="23710" y="6985"/>
                  </a:lnTo>
                  <a:lnTo>
                    <a:pt x="23926" y="7340"/>
                  </a:lnTo>
                  <a:lnTo>
                    <a:pt x="24371" y="2413"/>
                  </a:lnTo>
                  <a:close/>
                </a:path>
                <a:path w="40639" h="90169">
                  <a:moveTo>
                    <a:pt x="25831" y="75552"/>
                  </a:moveTo>
                  <a:lnTo>
                    <a:pt x="24790" y="74587"/>
                  </a:lnTo>
                  <a:lnTo>
                    <a:pt x="24206" y="74891"/>
                  </a:lnTo>
                  <a:lnTo>
                    <a:pt x="23571" y="74866"/>
                  </a:lnTo>
                  <a:lnTo>
                    <a:pt x="22948" y="74193"/>
                  </a:lnTo>
                  <a:lnTo>
                    <a:pt x="21932" y="75488"/>
                  </a:lnTo>
                  <a:lnTo>
                    <a:pt x="25831" y="75552"/>
                  </a:lnTo>
                  <a:close/>
                </a:path>
                <a:path w="40639" h="90169">
                  <a:moveTo>
                    <a:pt x="26060" y="68961"/>
                  </a:moveTo>
                  <a:lnTo>
                    <a:pt x="24777" y="66776"/>
                  </a:lnTo>
                  <a:lnTo>
                    <a:pt x="24130" y="65684"/>
                  </a:lnTo>
                  <a:lnTo>
                    <a:pt x="23964" y="66408"/>
                  </a:lnTo>
                  <a:lnTo>
                    <a:pt x="23177" y="66776"/>
                  </a:lnTo>
                  <a:lnTo>
                    <a:pt x="24130" y="65684"/>
                  </a:lnTo>
                  <a:lnTo>
                    <a:pt x="22529" y="66446"/>
                  </a:lnTo>
                  <a:lnTo>
                    <a:pt x="21336" y="67576"/>
                  </a:lnTo>
                  <a:lnTo>
                    <a:pt x="20624" y="69088"/>
                  </a:lnTo>
                  <a:lnTo>
                    <a:pt x="23558" y="69786"/>
                  </a:lnTo>
                  <a:lnTo>
                    <a:pt x="21043" y="70104"/>
                  </a:lnTo>
                  <a:lnTo>
                    <a:pt x="22479" y="70180"/>
                  </a:lnTo>
                  <a:lnTo>
                    <a:pt x="23075" y="70713"/>
                  </a:lnTo>
                  <a:lnTo>
                    <a:pt x="22885" y="71424"/>
                  </a:lnTo>
                  <a:lnTo>
                    <a:pt x="22631" y="71158"/>
                  </a:lnTo>
                  <a:lnTo>
                    <a:pt x="21475" y="71932"/>
                  </a:lnTo>
                  <a:lnTo>
                    <a:pt x="22415" y="73596"/>
                  </a:lnTo>
                  <a:lnTo>
                    <a:pt x="22593" y="73812"/>
                  </a:lnTo>
                  <a:lnTo>
                    <a:pt x="22694" y="73571"/>
                  </a:lnTo>
                  <a:lnTo>
                    <a:pt x="22821" y="73063"/>
                  </a:lnTo>
                  <a:lnTo>
                    <a:pt x="23279" y="73964"/>
                  </a:lnTo>
                  <a:lnTo>
                    <a:pt x="23888" y="74091"/>
                  </a:lnTo>
                  <a:lnTo>
                    <a:pt x="24549" y="73571"/>
                  </a:lnTo>
                  <a:lnTo>
                    <a:pt x="24714" y="73444"/>
                  </a:lnTo>
                  <a:lnTo>
                    <a:pt x="24333" y="73571"/>
                  </a:lnTo>
                  <a:lnTo>
                    <a:pt x="24231" y="73063"/>
                  </a:lnTo>
                  <a:lnTo>
                    <a:pt x="24142" y="72669"/>
                  </a:lnTo>
                  <a:lnTo>
                    <a:pt x="22999" y="71539"/>
                  </a:lnTo>
                  <a:lnTo>
                    <a:pt x="23266" y="71335"/>
                  </a:lnTo>
                  <a:lnTo>
                    <a:pt x="23647" y="71310"/>
                  </a:lnTo>
                  <a:lnTo>
                    <a:pt x="24091" y="71577"/>
                  </a:lnTo>
                  <a:lnTo>
                    <a:pt x="24218" y="71310"/>
                  </a:lnTo>
                  <a:lnTo>
                    <a:pt x="24282" y="71170"/>
                  </a:lnTo>
                  <a:lnTo>
                    <a:pt x="24638" y="71107"/>
                  </a:lnTo>
                  <a:lnTo>
                    <a:pt x="24485" y="71018"/>
                  </a:lnTo>
                  <a:lnTo>
                    <a:pt x="24371" y="70446"/>
                  </a:lnTo>
                  <a:lnTo>
                    <a:pt x="24714" y="70053"/>
                  </a:lnTo>
                  <a:lnTo>
                    <a:pt x="24917" y="70091"/>
                  </a:lnTo>
                  <a:lnTo>
                    <a:pt x="26060" y="68961"/>
                  </a:lnTo>
                  <a:close/>
                </a:path>
                <a:path w="40639" h="90169">
                  <a:moveTo>
                    <a:pt x="26073" y="12712"/>
                  </a:moveTo>
                  <a:lnTo>
                    <a:pt x="25742" y="12649"/>
                  </a:lnTo>
                  <a:lnTo>
                    <a:pt x="25323" y="13017"/>
                  </a:lnTo>
                  <a:lnTo>
                    <a:pt x="24790" y="13855"/>
                  </a:lnTo>
                  <a:lnTo>
                    <a:pt x="24892" y="14008"/>
                  </a:lnTo>
                  <a:lnTo>
                    <a:pt x="25476" y="13411"/>
                  </a:lnTo>
                  <a:lnTo>
                    <a:pt x="26073" y="12712"/>
                  </a:lnTo>
                  <a:close/>
                </a:path>
                <a:path w="40639" h="90169">
                  <a:moveTo>
                    <a:pt x="28524" y="78359"/>
                  </a:moveTo>
                  <a:lnTo>
                    <a:pt x="27546" y="77609"/>
                  </a:lnTo>
                  <a:lnTo>
                    <a:pt x="27165" y="76835"/>
                  </a:lnTo>
                  <a:lnTo>
                    <a:pt x="27051" y="76098"/>
                  </a:lnTo>
                  <a:lnTo>
                    <a:pt x="26136" y="76631"/>
                  </a:lnTo>
                  <a:lnTo>
                    <a:pt x="27546" y="79006"/>
                  </a:lnTo>
                  <a:lnTo>
                    <a:pt x="28524" y="78359"/>
                  </a:lnTo>
                  <a:close/>
                </a:path>
                <a:path w="40639" h="90169">
                  <a:moveTo>
                    <a:pt x="29362" y="3124"/>
                  </a:moveTo>
                  <a:lnTo>
                    <a:pt x="26809" y="0"/>
                  </a:lnTo>
                  <a:lnTo>
                    <a:pt x="28295" y="3352"/>
                  </a:lnTo>
                  <a:lnTo>
                    <a:pt x="27927" y="3708"/>
                  </a:lnTo>
                  <a:lnTo>
                    <a:pt x="27889" y="3886"/>
                  </a:lnTo>
                  <a:lnTo>
                    <a:pt x="27457" y="3835"/>
                  </a:lnTo>
                  <a:lnTo>
                    <a:pt x="27152" y="4051"/>
                  </a:lnTo>
                  <a:lnTo>
                    <a:pt x="26911" y="4457"/>
                  </a:lnTo>
                  <a:lnTo>
                    <a:pt x="27432" y="5270"/>
                  </a:lnTo>
                  <a:lnTo>
                    <a:pt x="28790" y="5346"/>
                  </a:lnTo>
                  <a:lnTo>
                    <a:pt x="29222" y="5016"/>
                  </a:lnTo>
                  <a:lnTo>
                    <a:pt x="29070" y="4940"/>
                  </a:lnTo>
                  <a:lnTo>
                    <a:pt x="28968" y="4787"/>
                  </a:lnTo>
                  <a:lnTo>
                    <a:pt x="29235" y="4521"/>
                  </a:lnTo>
                  <a:lnTo>
                    <a:pt x="28778" y="4165"/>
                  </a:lnTo>
                  <a:lnTo>
                    <a:pt x="28397" y="3987"/>
                  </a:lnTo>
                  <a:lnTo>
                    <a:pt x="28041" y="3911"/>
                  </a:lnTo>
                  <a:lnTo>
                    <a:pt x="28244" y="3848"/>
                  </a:lnTo>
                  <a:lnTo>
                    <a:pt x="28473" y="3708"/>
                  </a:lnTo>
                  <a:lnTo>
                    <a:pt x="29362" y="3124"/>
                  </a:lnTo>
                  <a:close/>
                </a:path>
                <a:path w="40639" h="90169">
                  <a:moveTo>
                    <a:pt x="29387" y="88569"/>
                  </a:moveTo>
                  <a:lnTo>
                    <a:pt x="29197" y="88811"/>
                  </a:lnTo>
                  <a:lnTo>
                    <a:pt x="29387" y="88569"/>
                  </a:lnTo>
                  <a:close/>
                </a:path>
                <a:path w="40639" h="90169">
                  <a:moveTo>
                    <a:pt x="29400" y="4711"/>
                  </a:moveTo>
                  <a:lnTo>
                    <a:pt x="29235" y="4521"/>
                  </a:lnTo>
                  <a:lnTo>
                    <a:pt x="29387" y="4737"/>
                  </a:lnTo>
                  <a:close/>
                </a:path>
                <a:path w="40639" h="90169">
                  <a:moveTo>
                    <a:pt x="29476" y="5016"/>
                  </a:moveTo>
                  <a:lnTo>
                    <a:pt x="29387" y="4737"/>
                  </a:lnTo>
                  <a:lnTo>
                    <a:pt x="29349" y="4889"/>
                  </a:lnTo>
                  <a:lnTo>
                    <a:pt x="29222" y="5016"/>
                  </a:lnTo>
                  <a:lnTo>
                    <a:pt x="29387" y="5080"/>
                  </a:lnTo>
                  <a:close/>
                </a:path>
                <a:path w="40639" h="90169">
                  <a:moveTo>
                    <a:pt x="31419" y="88074"/>
                  </a:moveTo>
                  <a:lnTo>
                    <a:pt x="30797" y="87604"/>
                  </a:lnTo>
                  <a:lnTo>
                    <a:pt x="30162" y="87795"/>
                  </a:lnTo>
                  <a:lnTo>
                    <a:pt x="29514" y="88430"/>
                  </a:lnTo>
                  <a:lnTo>
                    <a:pt x="29387" y="88569"/>
                  </a:lnTo>
                  <a:lnTo>
                    <a:pt x="29514" y="88455"/>
                  </a:lnTo>
                  <a:lnTo>
                    <a:pt x="29235" y="88900"/>
                  </a:lnTo>
                  <a:lnTo>
                    <a:pt x="29781" y="89687"/>
                  </a:lnTo>
                  <a:lnTo>
                    <a:pt x="30518" y="89446"/>
                  </a:lnTo>
                  <a:lnTo>
                    <a:pt x="31419" y="88074"/>
                  </a:lnTo>
                  <a:close/>
                </a:path>
                <a:path w="40639" h="90169">
                  <a:moveTo>
                    <a:pt x="31445" y="71767"/>
                  </a:moveTo>
                  <a:lnTo>
                    <a:pt x="30822" y="72377"/>
                  </a:lnTo>
                  <a:lnTo>
                    <a:pt x="30988" y="72542"/>
                  </a:lnTo>
                  <a:lnTo>
                    <a:pt x="31076" y="72301"/>
                  </a:lnTo>
                  <a:lnTo>
                    <a:pt x="31280" y="72021"/>
                  </a:lnTo>
                  <a:lnTo>
                    <a:pt x="31445" y="71767"/>
                  </a:lnTo>
                  <a:close/>
                </a:path>
                <a:path w="40639" h="90169">
                  <a:moveTo>
                    <a:pt x="32029" y="73634"/>
                  </a:moveTo>
                  <a:lnTo>
                    <a:pt x="30988" y="72542"/>
                  </a:lnTo>
                  <a:lnTo>
                    <a:pt x="30632" y="73304"/>
                  </a:lnTo>
                  <a:lnTo>
                    <a:pt x="31038" y="73748"/>
                  </a:lnTo>
                  <a:lnTo>
                    <a:pt x="31762" y="73660"/>
                  </a:lnTo>
                  <a:lnTo>
                    <a:pt x="31927" y="73647"/>
                  </a:lnTo>
                  <a:close/>
                </a:path>
                <a:path w="40639" h="90169">
                  <a:moveTo>
                    <a:pt x="40360" y="74460"/>
                  </a:moveTo>
                  <a:lnTo>
                    <a:pt x="34137" y="74510"/>
                  </a:lnTo>
                  <a:lnTo>
                    <a:pt x="35052" y="74091"/>
                  </a:lnTo>
                  <a:lnTo>
                    <a:pt x="32842" y="72948"/>
                  </a:lnTo>
                  <a:lnTo>
                    <a:pt x="33528" y="74549"/>
                  </a:lnTo>
                  <a:lnTo>
                    <a:pt x="31419" y="74714"/>
                  </a:lnTo>
                  <a:lnTo>
                    <a:pt x="33324" y="74980"/>
                  </a:lnTo>
                  <a:lnTo>
                    <a:pt x="33159" y="74625"/>
                  </a:lnTo>
                  <a:lnTo>
                    <a:pt x="33489" y="74726"/>
                  </a:lnTo>
                  <a:lnTo>
                    <a:pt x="33743" y="74853"/>
                  </a:lnTo>
                  <a:lnTo>
                    <a:pt x="33896" y="75044"/>
                  </a:lnTo>
                  <a:lnTo>
                    <a:pt x="32740" y="75577"/>
                  </a:lnTo>
                  <a:lnTo>
                    <a:pt x="32778" y="75946"/>
                  </a:lnTo>
                  <a:lnTo>
                    <a:pt x="33464" y="75793"/>
                  </a:lnTo>
                  <a:lnTo>
                    <a:pt x="33820" y="75615"/>
                  </a:lnTo>
                  <a:lnTo>
                    <a:pt x="33464" y="75806"/>
                  </a:lnTo>
                  <a:lnTo>
                    <a:pt x="33934" y="75844"/>
                  </a:lnTo>
                  <a:lnTo>
                    <a:pt x="33959" y="75679"/>
                  </a:lnTo>
                  <a:lnTo>
                    <a:pt x="33947" y="75831"/>
                  </a:lnTo>
                  <a:lnTo>
                    <a:pt x="33629" y="76276"/>
                  </a:lnTo>
                  <a:lnTo>
                    <a:pt x="33007" y="76885"/>
                  </a:lnTo>
                  <a:lnTo>
                    <a:pt x="40360" y="7446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4" name="object 14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326099" y="2255013"/>
              <a:ext cx="135989" cy="215458"/>
            </a:xfrm>
            <a:prstGeom prst="rect">
              <a:avLst/>
            </a:prstGeom>
          </p:spPr>
        </p:pic>
        <p:sp>
          <p:nvSpPr>
            <p:cNvPr id="15" name="object 15"/>
            <p:cNvSpPr/>
            <p:nvPr/>
          </p:nvSpPr>
          <p:spPr>
            <a:xfrm>
              <a:off x="4739348" y="1386725"/>
              <a:ext cx="410209" cy="252095"/>
            </a:xfrm>
            <a:custGeom>
              <a:avLst/>
              <a:gdLst/>
              <a:ahLst/>
              <a:cxnLst/>
              <a:rect l="l" t="t" r="r" b="b"/>
              <a:pathLst>
                <a:path w="410210" h="252094">
                  <a:moveTo>
                    <a:pt x="1917" y="247484"/>
                  </a:moveTo>
                  <a:lnTo>
                    <a:pt x="1549" y="246938"/>
                  </a:lnTo>
                  <a:lnTo>
                    <a:pt x="762" y="246392"/>
                  </a:lnTo>
                  <a:lnTo>
                    <a:pt x="0" y="247027"/>
                  </a:lnTo>
                  <a:lnTo>
                    <a:pt x="266" y="247713"/>
                  </a:lnTo>
                  <a:lnTo>
                    <a:pt x="1612" y="248475"/>
                  </a:lnTo>
                  <a:lnTo>
                    <a:pt x="1320" y="248056"/>
                  </a:lnTo>
                  <a:lnTo>
                    <a:pt x="1752" y="247853"/>
                  </a:lnTo>
                  <a:lnTo>
                    <a:pt x="1765" y="248081"/>
                  </a:lnTo>
                  <a:lnTo>
                    <a:pt x="1917" y="247484"/>
                  </a:lnTo>
                  <a:close/>
                </a:path>
                <a:path w="410210" h="252094">
                  <a:moveTo>
                    <a:pt x="5981" y="251269"/>
                  </a:moveTo>
                  <a:lnTo>
                    <a:pt x="5537" y="250837"/>
                  </a:lnTo>
                  <a:lnTo>
                    <a:pt x="5689" y="250139"/>
                  </a:lnTo>
                  <a:lnTo>
                    <a:pt x="5956" y="250342"/>
                  </a:lnTo>
                  <a:lnTo>
                    <a:pt x="5702" y="250126"/>
                  </a:lnTo>
                  <a:lnTo>
                    <a:pt x="4495" y="249085"/>
                  </a:lnTo>
                  <a:lnTo>
                    <a:pt x="3898" y="250545"/>
                  </a:lnTo>
                  <a:lnTo>
                    <a:pt x="5334" y="251790"/>
                  </a:lnTo>
                  <a:lnTo>
                    <a:pt x="5981" y="251269"/>
                  </a:lnTo>
                  <a:close/>
                </a:path>
                <a:path w="410210" h="252094">
                  <a:moveTo>
                    <a:pt x="9271" y="238620"/>
                  </a:moveTo>
                  <a:lnTo>
                    <a:pt x="9232" y="233362"/>
                  </a:lnTo>
                  <a:lnTo>
                    <a:pt x="9182" y="237909"/>
                  </a:lnTo>
                  <a:lnTo>
                    <a:pt x="8915" y="238175"/>
                  </a:lnTo>
                  <a:lnTo>
                    <a:pt x="9182" y="238518"/>
                  </a:lnTo>
                  <a:close/>
                </a:path>
                <a:path w="410210" h="252094">
                  <a:moveTo>
                    <a:pt x="14427" y="233705"/>
                  </a:moveTo>
                  <a:lnTo>
                    <a:pt x="11544" y="230733"/>
                  </a:lnTo>
                  <a:lnTo>
                    <a:pt x="13220" y="233794"/>
                  </a:lnTo>
                  <a:lnTo>
                    <a:pt x="12357" y="235280"/>
                  </a:lnTo>
                  <a:lnTo>
                    <a:pt x="13550" y="234391"/>
                  </a:lnTo>
                  <a:lnTo>
                    <a:pt x="14427" y="233705"/>
                  </a:lnTo>
                  <a:close/>
                </a:path>
                <a:path w="410210" h="252094">
                  <a:moveTo>
                    <a:pt x="19202" y="219392"/>
                  </a:moveTo>
                  <a:lnTo>
                    <a:pt x="18478" y="218694"/>
                  </a:lnTo>
                  <a:lnTo>
                    <a:pt x="17081" y="217893"/>
                  </a:lnTo>
                  <a:lnTo>
                    <a:pt x="16217" y="218008"/>
                  </a:lnTo>
                  <a:lnTo>
                    <a:pt x="15811" y="219011"/>
                  </a:lnTo>
                  <a:lnTo>
                    <a:pt x="16027" y="219113"/>
                  </a:lnTo>
                  <a:lnTo>
                    <a:pt x="16154" y="219240"/>
                  </a:lnTo>
                  <a:lnTo>
                    <a:pt x="17272" y="219976"/>
                  </a:lnTo>
                  <a:lnTo>
                    <a:pt x="19202" y="219392"/>
                  </a:lnTo>
                  <a:close/>
                </a:path>
                <a:path w="410210" h="252094">
                  <a:moveTo>
                    <a:pt x="20510" y="229184"/>
                  </a:moveTo>
                  <a:lnTo>
                    <a:pt x="20434" y="228549"/>
                  </a:lnTo>
                  <a:lnTo>
                    <a:pt x="19837" y="228561"/>
                  </a:lnTo>
                  <a:lnTo>
                    <a:pt x="19278" y="228079"/>
                  </a:lnTo>
                  <a:lnTo>
                    <a:pt x="18376" y="227660"/>
                  </a:lnTo>
                  <a:lnTo>
                    <a:pt x="18745" y="229184"/>
                  </a:lnTo>
                  <a:lnTo>
                    <a:pt x="19088" y="229412"/>
                  </a:lnTo>
                  <a:lnTo>
                    <a:pt x="19342" y="228498"/>
                  </a:lnTo>
                  <a:lnTo>
                    <a:pt x="19392" y="228714"/>
                  </a:lnTo>
                  <a:lnTo>
                    <a:pt x="19545" y="228663"/>
                  </a:lnTo>
                  <a:lnTo>
                    <a:pt x="20383" y="229463"/>
                  </a:lnTo>
                  <a:lnTo>
                    <a:pt x="20510" y="229184"/>
                  </a:lnTo>
                  <a:close/>
                </a:path>
                <a:path w="410210" h="252094">
                  <a:moveTo>
                    <a:pt x="21742" y="227495"/>
                  </a:moveTo>
                  <a:lnTo>
                    <a:pt x="20434" y="225844"/>
                  </a:lnTo>
                  <a:lnTo>
                    <a:pt x="20840" y="224599"/>
                  </a:lnTo>
                  <a:lnTo>
                    <a:pt x="19100" y="225310"/>
                  </a:lnTo>
                  <a:lnTo>
                    <a:pt x="19050" y="225450"/>
                  </a:lnTo>
                  <a:lnTo>
                    <a:pt x="18923" y="225691"/>
                  </a:lnTo>
                  <a:lnTo>
                    <a:pt x="19278" y="226529"/>
                  </a:lnTo>
                  <a:lnTo>
                    <a:pt x="17957" y="225856"/>
                  </a:lnTo>
                  <a:lnTo>
                    <a:pt x="18364" y="227584"/>
                  </a:lnTo>
                  <a:lnTo>
                    <a:pt x="19367" y="226745"/>
                  </a:lnTo>
                  <a:lnTo>
                    <a:pt x="19824" y="227761"/>
                  </a:lnTo>
                  <a:lnTo>
                    <a:pt x="20116" y="226822"/>
                  </a:lnTo>
                  <a:lnTo>
                    <a:pt x="20612" y="226961"/>
                  </a:lnTo>
                  <a:lnTo>
                    <a:pt x="20561" y="227634"/>
                  </a:lnTo>
                  <a:lnTo>
                    <a:pt x="21094" y="228130"/>
                  </a:lnTo>
                  <a:lnTo>
                    <a:pt x="21742" y="227495"/>
                  </a:lnTo>
                  <a:close/>
                </a:path>
                <a:path w="410210" h="252094">
                  <a:moveTo>
                    <a:pt x="22974" y="223164"/>
                  </a:moveTo>
                  <a:lnTo>
                    <a:pt x="21666" y="222034"/>
                  </a:lnTo>
                  <a:lnTo>
                    <a:pt x="20472" y="223532"/>
                  </a:lnTo>
                  <a:lnTo>
                    <a:pt x="22974" y="223164"/>
                  </a:lnTo>
                  <a:close/>
                </a:path>
                <a:path w="410210" h="252094">
                  <a:moveTo>
                    <a:pt x="23901" y="223977"/>
                  </a:moveTo>
                  <a:lnTo>
                    <a:pt x="23050" y="223227"/>
                  </a:lnTo>
                  <a:lnTo>
                    <a:pt x="22390" y="224066"/>
                  </a:lnTo>
                  <a:lnTo>
                    <a:pt x="23901" y="223977"/>
                  </a:lnTo>
                  <a:close/>
                </a:path>
                <a:path w="410210" h="252094">
                  <a:moveTo>
                    <a:pt x="24688" y="207365"/>
                  </a:moveTo>
                  <a:lnTo>
                    <a:pt x="23368" y="207733"/>
                  </a:lnTo>
                  <a:lnTo>
                    <a:pt x="24257" y="208432"/>
                  </a:lnTo>
                  <a:lnTo>
                    <a:pt x="24688" y="207365"/>
                  </a:lnTo>
                  <a:close/>
                </a:path>
                <a:path w="410210" h="252094">
                  <a:moveTo>
                    <a:pt x="25120" y="212979"/>
                  </a:moveTo>
                  <a:lnTo>
                    <a:pt x="24688" y="212763"/>
                  </a:lnTo>
                  <a:lnTo>
                    <a:pt x="24231" y="213779"/>
                  </a:lnTo>
                  <a:lnTo>
                    <a:pt x="24015" y="214287"/>
                  </a:lnTo>
                  <a:lnTo>
                    <a:pt x="24295" y="214071"/>
                  </a:lnTo>
                  <a:lnTo>
                    <a:pt x="24561" y="213918"/>
                  </a:lnTo>
                  <a:lnTo>
                    <a:pt x="24777" y="213817"/>
                  </a:lnTo>
                  <a:lnTo>
                    <a:pt x="24777" y="213969"/>
                  </a:lnTo>
                  <a:lnTo>
                    <a:pt x="24790" y="214147"/>
                  </a:lnTo>
                  <a:lnTo>
                    <a:pt x="24955" y="214261"/>
                  </a:lnTo>
                  <a:lnTo>
                    <a:pt x="24892" y="214591"/>
                  </a:lnTo>
                  <a:lnTo>
                    <a:pt x="24980" y="214287"/>
                  </a:lnTo>
                  <a:lnTo>
                    <a:pt x="25120" y="213715"/>
                  </a:lnTo>
                  <a:lnTo>
                    <a:pt x="24904" y="213728"/>
                  </a:lnTo>
                  <a:lnTo>
                    <a:pt x="24892" y="213436"/>
                  </a:lnTo>
                  <a:lnTo>
                    <a:pt x="25120" y="212979"/>
                  </a:lnTo>
                  <a:close/>
                </a:path>
                <a:path w="410210" h="252094">
                  <a:moveTo>
                    <a:pt x="26428" y="207810"/>
                  </a:moveTo>
                  <a:lnTo>
                    <a:pt x="25679" y="207086"/>
                  </a:lnTo>
                  <a:lnTo>
                    <a:pt x="24790" y="207327"/>
                  </a:lnTo>
                  <a:lnTo>
                    <a:pt x="25895" y="208648"/>
                  </a:lnTo>
                  <a:lnTo>
                    <a:pt x="26428" y="207810"/>
                  </a:lnTo>
                  <a:close/>
                </a:path>
                <a:path w="410210" h="252094">
                  <a:moveTo>
                    <a:pt x="27724" y="213169"/>
                  </a:moveTo>
                  <a:lnTo>
                    <a:pt x="27266" y="211912"/>
                  </a:lnTo>
                  <a:lnTo>
                    <a:pt x="27254" y="211569"/>
                  </a:lnTo>
                  <a:lnTo>
                    <a:pt x="27254" y="210781"/>
                  </a:lnTo>
                  <a:lnTo>
                    <a:pt x="27241" y="209943"/>
                  </a:lnTo>
                  <a:lnTo>
                    <a:pt x="27317" y="209550"/>
                  </a:lnTo>
                  <a:lnTo>
                    <a:pt x="26809" y="209575"/>
                  </a:lnTo>
                  <a:lnTo>
                    <a:pt x="26504" y="209905"/>
                  </a:lnTo>
                  <a:lnTo>
                    <a:pt x="26314" y="209867"/>
                  </a:lnTo>
                  <a:lnTo>
                    <a:pt x="20828" y="211569"/>
                  </a:lnTo>
                  <a:lnTo>
                    <a:pt x="25527" y="210896"/>
                  </a:lnTo>
                  <a:lnTo>
                    <a:pt x="25628" y="210680"/>
                  </a:lnTo>
                  <a:lnTo>
                    <a:pt x="25628" y="210896"/>
                  </a:lnTo>
                  <a:lnTo>
                    <a:pt x="26263" y="210781"/>
                  </a:lnTo>
                  <a:lnTo>
                    <a:pt x="26771" y="211137"/>
                  </a:lnTo>
                  <a:lnTo>
                    <a:pt x="27152" y="211848"/>
                  </a:lnTo>
                  <a:lnTo>
                    <a:pt x="25641" y="210959"/>
                  </a:lnTo>
                  <a:lnTo>
                    <a:pt x="25628" y="211442"/>
                  </a:lnTo>
                  <a:lnTo>
                    <a:pt x="25323" y="212852"/>
                  </a:lnTo>
                  <a:lnTo>
                    <a:pt x="25146" y="213728"/>
                  </a:lnTo>
                  <a:lnTo>
                    <a:pt x="25831" y="213575"/>
                  </a:lnTo>
                  <a:lnTo>
                    <a:pt x="26466" y="213855"/>
                  </a:lnTo>
                  <a:lnTo>
                    <a:pt x="27025" y="214731"/>
                  </a:lnTo>
                  <a:lnTo>
                    <a:pt x="27724" y="213169"/>
                  </a:lnTo>
                  <a:close/>
                </a:path>
                <a:path w="410210" h="252094">
                  <a:moveTo>
                    <a:pt x="28790" y="215646"/>
                  </a:moveTo>
                  <a:lnTo>
                    <a:pt x="28282" y="215176"/>
                  </a:lnTo>
                  <a:lnTo>
                    <a:pt x="27393" y="214896"/>
                  </a:lnTo>
                  <a:lnTo>
                    <a:pt x="27139" y="215633"/>
                  </a:lnTo>
                  <a:lnTo>
                    <a:pt x="28575" y="215709"/>
                  </a:lnTo>
                  <a:lnTo>
                    <a:pt x="28575" y="216331"/>
                  </a:lnTo>
                  <a:lnTo>
                    <a:pt x="28790" y="215646"/>
                  </a:lnTo>
                  <a:close/>
                </a:path>
                <a:path w="410210" h="252094">
                  <a:moveTo>
                    <a:pt x="29565" y="215290"/>
                  </a:moveTo>
                  <a:lnTo>
                    <a:pt x="29083" y="215201"/>
                  </a:lnTo>
                  <a:lnTo>
                    <a:pt x="28943" y="215938"/>
                  </a:lnTo>
                  <a:lnTo>
                    <a:pt x="29565" y="215290"/>
                  </a:lnTo>
                  <a:close/>
                </a:path>
                <a:path w="410210" h="252094">
                  <a:moveTo>
                    <a:pt x="29997" y="200901"/>
                  </a:moveTo>
                  <a:lnTo>
                    <a:pt x="28460" y="199288"/>
                  </a:lnTo>
                  <a:lnTo>
                    <a:pt x="27825" y="199974"/>
                  </a:lnTo>
                  <a:lnTo>
                    <a:pt x="26746" y="201053"/>
                  </a:lnTo>
                  <a:lnTo>
                    <a:pt x="29997" y="200901"/>
                  </a:lnTo>
                  <a:close/>
                </a:path>
                <a:path w="410210" h="252094">
                  <a:moveTo>
                    <a:pt x="31089" y="202044"/>
                  </a:moveTo>
                  <a:lnTo>
                    <a:pt x="30073" y="200990"/>
                  </a:lnTo>
                  <a:lnTo>
                    <a:pt x="29121" y="201942"/>
                  </a:lnTo>
                  <a:lnTo>
                    <a:pt x="31089" y="202044"/>
                  </a:lnTo>
                  <a:close/>
                </a:path>
                <a:path w="410210" h="252094">
                  <a:moveTo>
                    <a:pt x="31496" y="195122"/>
                  </a:moveTo>
                  <a:lnTo>
                    <a:pt x="30048" y="195846"/>
                  </a:lnTo>
                  <a:lnTo>
                    <a:pt x="31242" y="196456"/>
                  </a:lnTo>
                  <a:lnTo>
                    <a:pt x="31496" y="195122"/>
                  </a:lnTo>
                  <a:close/>
                </a:path>
                <a:path w="410210" h="252094">
                  <a:moveTo>
                    <a:pt x="32219" y="206273"/>
                  </a:moveTo>
                  <a:lnTo>
                    <a:pt x="30848" y="203898"/>
                  </a:lnTo>
                  <a:lnTo>
                    <a:pt x="30416" y="205130"/>
                  </a:lnTo>
                  <a:lnTo>
                    <a:pt x="31381" y="206502"/>
                  </a:lnTo>
                  <a:lnTo>
                    <a:pt x="32219" y="206273"/>
                  </a:lnTo>
                  <a:close/>
                </a:path>
                <a:path w="410210" h="252094">
                  <a:moveTo>
                    <a:pt x="32410" y="206222"/>
                  </a:moveTo>
                  <a:lnTo>
                    <a:pt x="32219" y="206273"/>
                  </a:lnTo>
                  <a:lnTo>
                    <a:pt x="32385" y="206565"/>
                  </a:lnTo>
                  <a:lnTo>
                    <a:pt x="32410" y="206222"/>
                  </a:lnTo>
                  <a:close/>
                </a:path>
                <a:path w="410210" h="252094">
                  <a:moveTo>
                    <a:pt x="32829" y="202285"/>
                  </a:moveTo>
                  <a:lnTo>
                    <a:pt x="32550" y="201180"/>
                  </a:lnTo>
                  <a:lnTo>
                    <a:pt x="32346" y="200088"/>
                  </a:lnTo>
                  <a:lnTo>
                    <a:pt x="31229" y="201599"/>
                  </a:lnTo>
                  <a:lnTo>
                    <a:pt x="31597" y="202387"/>
                  </a:lnTo>
                  <a:lnTo>
                    <a:pt x="32283" y="202958"/>
                  </a:lnTo>
                  <a:lnTo>
                    <a:pt x="32829" y="202285"/>
                  </a:lnTo>
                  <a:close/>
                </a:path>
                <a:path w="410210" h="252094">
                  <a:moveTo>
                    <a:pt x="32905" y="206705"/>
                  </a:moveTo>
                  <a:lnTo>
                    <a:pt x="31686" y="206654"/>
                  </a:lnTo>
                  <a:lnTo>
                    <a:pt x="30543" y="206159"/>
                  </a:lnTo>
                  <a:lnTo>
                    <a:pt x="29413" y="205790"/>
                  </a:lnTo>
                  <a:lnTo>
                    <a:pt x="29248" y="206883"/>
                  </a:lnTo>
                  <a:lnTo>
                    <a:pt x="29641" y="207645"/>
                  </a:lnTo>
                  <a:lnTo>
                    <a:pt x="31064" y="207797"/>
                  </a:lnTo>
                  <a:lnTo>
                    <a:pt x="31965" y="207213"/>
                  </a:lnTo>
                  <a:lnTo>
                    <a:pt x="32905" y="206705"/>
                  </a:lnTo>
                  <a:close/>
                </a:path>
                <a:path w="410210" h="252094">
                  <a:moveTo>
                    <a:pt x="33629" y="195275"/>
                  </a:moveTo>
                  <a:lnTo>
                    <a:pt x="32562" y="194589"/>
                  </a:lnTo>
                  <a:lnTo>
                    <a:pt x="31699" y="195021"/>
                  </a:lnTo>
                  <a:lnTo>
                    <a:pt x="33197" y="196392"/>
                  </a:lnTo>
                  <a:lnTo>
                    <a:pt x="33629" y="195275"/>
                  </a:lnTo>
                  <a:close/>
                </a:path>
                <a:path w="410210" h="252094">
                  <a:moveTo>
                    <a:pt x="33680" y="205879"/>
                  </a:moveTo>
                  <a:lnTo>
                    <a:pt x="32588" y="204508"/>
                  </a:lnTo>
                  <a:lnTo>
                    <a:pt x="32410" y="206222"/>
                  </a:lnTo>
                  <a:lnTo>
                    <a:pt x="33680" y="205879"/>
                  </a:lnTo>
                  <a:close/>
                </a:path>
                <a:path w="410210" h="252094">
                  <a:moveTo>
                    <a:pt x="34137" y="189611"/>
                  </a:moveTo>
                  <a:lnTo>
                    <a:pt x="33578" y="189725"/>
                  </a:lnTo>
                  <a:lnTo>
                    <a:pt x="33108" y="189344"/>
                  </a:lnTo>
                  <a:lnTo>
                    <a:pt x="33172" y="189052"/>
                  </a:lnTo>
                  <a:lnTo>
                    <a:pt x="33540" y="188760"/>
                  </a:lnTo>
                  <a:lnTo>
                    <a:pt x="33807" y="188023"/>
                  </a:lnTo>
                  <a:lnTo>
                    <a:pt x="33451" y="187807"/>
                  </a:lnTo>
                  <a:lnTo>
                    <a:pt x="33070" y="188417"/>
                  </a:lnTo>
                  <a:lnTo>
                    <a:pt x="32588" y="189293"/>
                  </a:lnTo>
                  <a:lnTo>
                    <a:pt x="30683" y="190271"/>
                  </a:lnTo>
                  <a:lnTo>
                    <a:pt x="30594" y="190461"/>
                  </a:lnTo>
                  <a:lnTo>
                    <a:pt x="30543" y="190677"/>
                  </a:lnTo>
                  <a:lnTo>
                    <a:pt x="30480" y="190881"/>
                  </a:lnTo>
                  <a:lnTo>
                    <a:pt x="32092" y="193852"/>
                  </a:lnTo>
                  <a:lnTo>
                    <a:pt x="32931" y="190157"/>
                  </a:lnTo>
                  <a:lnTo>
                    <a:pt x="33870" y="189725"/>
                  </a:lnTo>
                  <a:lnTo>
                    <a:pt x="34137" y="189611"/>
                  </a:lnTo>
                  <a:close/>
                </a:path>
                <a:path w="410210" h="252094">
                  <a:moveTo>
                    <a:pt x="34975" y="189407"/>
                  </a:moveTo>
                  <a:lnTo>
                    <a:pt x="34848" y="189268"/>
                  </a:lnTo>
                  <a:lnTo>
                    <a:pt x="34137" y="189611"/>
                  </a:lnTo>
                  <a:lnTo>
                    <a:pt x="34950" y="189420"/>
                  </a:lnTo>
                  <a:close/>
                </a:path>
                <a:path w="410210" h="252094">
                  <a:moveTo>
                    <a:pt x="37058" y="191782"/>
                  </a:moveTo>
                  <a:lnTo>
                    <a:pt x="36652" y="190830"/>
                  </a:lnTo>
                  <a:lnTo>
                    <a:pt x="36347" y="191452"/>
                  </a:lnTo>
                  <a:lnTo>
                    <a:pt x="37058" y="191782"/>
                  </a:lnTo>
                  <a:close/>
                </a:path>
                <a:path w="410210" h="252094">
                  <a:moveTo>
                    <a:pt x="37706" y="186372"/>
                  </a:moveTo>
                  <a:lnTo>
                    <a:pt x="34759" y="185470"/>
                  </a:lnTo>
                  <a:lnTo>
                    <a:pt x="33807" y="188023"/>
                  </a:lnTo>
                  <a:lnTo>
                    <a:pt x="34188" y="188239"/>
                  </a:lnTo>
                  <a:lnTo>
                    <a:pt x="33540" y="188760"/>
                  </a:lnTo>
                  <a:lnTo>
                    <a:pt x="35826" y="187782"/>
                  </a:lnTo>
                  <a:lnTo>
                    <a:pt x="35725" y="188760"/>
                  </a:lnTo>
                  <a:lnTo>
                    <a:pt x="34975" y="189407"/>
                  </a:lnTo>
                  <a:lnTo>
                    <a:pt x="36144" y="190576"/>
                  </a:lnTo>
                  <a:lnTo>
                    <a:pt x="35369" y="189788"/>
                  </a:lnTo>
                  <a:lnTo>
                    <a:pt x="36017" y="189915"/>
                  </a:lnTo>
                  <a:lnTo>
                    <a:pt x="36004" y="189788"/>
                  </a:lnTo>
                  <a:lnTo>
                    <a:pt x="35890" y="189217"/>
                  </a:lnTo>
                  <a:lnTo>
                    <a:pt x="36029" y="188760"/>
                  </a:lnTo>
                  <a:lnTo>
                    <a:pt x="36715" y="187782"/>
                  </a:lnTo>
                  <a:lnTo>
                    <a:pt x="37706" y="186372"/>
                  </a:lnTo>
                  <a:close/>
                </a:path>
                <a:path w="410210" h="252094">
                  <a:moveTo>
                    <a:pt x="37820" y="192493"/>
                  </a:moveTo>
                  <a:lnTo>
                    <a:pt x="37731" y="192354"/>
                  </a:lnTo>
                  <a:lnTo>
                    <a:pt x="37592" y="192239"/>
                  </a:lnTo>
                  <a:lnTo>
                    <a:pt x="37058" y="191782"/>
                  </a:lnTo>
                  <a:lnTo>
                    <a:pt x="37325" y="192405"/>
                  </a:lnTo>
                  <a:lnTo>
                    <a:pt x="37553" y="192443"/>
                  </a:lnTo>
                  <a:lnTo>
                    <a:pt x="37820" y="192493"/>
                  </a:lnTo>
                  <a:close/>
                </a:path>
                <a:path w="410210" h="252094">
                  <a:moveTo>
                    <a:pt x="38912" y="184924"/>
                  </a:moveTo>
                  <a:lnTo>
                    <a:pt x="38900" y="184746"/>
                  </a:lnTo>
                  <a:lnTo>
                    <a:pt x="38760" y="185077"/>
                  </a:lnTo>
                  <a:lnTo>
                    <a:pt x="38836" y="185204"/>
                  </a:lnTo>
                  <a:lnTo>
                    <a:pt x="38912" y="184924"/>
                  </a:lnTo>
                  <a:close/>
                </a:path>
                <a:path w="410210" h="252094">
                  <a:moveTo>
                    <a:pt x="41033" y="191947"/>
                  </a:moveTo>
                  <a:lnTo>
                    <a:pt x="41008" y="191465"/>
                  </a:lnTo>
                  <a:lnTo>
                    <a:pt x="40576" y="191223"/>
                  </a:lnTo>
                  <a:lnTo>
                    <a:pt x="40220" y="190779"/>
                  </a:lnTo>
                  <a:lnTo>
                    <a:pt x="40030" y="190144"/>
                  </a:lnTo>
                  <a:lnTo>
                    <a:pt x="40259" y="192773"/>
                  </a:lnTo>
                  <a:lnTo>
                    <a:pt x="38176" y="188379"/>
                  </a:lnTo>
                  <a:lnTo>
                    <a:pt x="38760" y="187071"/>
                  </a:lnTo>
                  <a:lnTo>
                    <a:pt x="38684" y="187274"/>
                  </a:lnTo>
                  <a:lnTo>
                    <a:pt x="39001" y="187413"/>
                  </a:lnTo>
                  <a:lnTo>
                    <a:pt x="39446" y="187820"/>
                  </a:lnTo>
                  <a:lnTo>
                    <a:pt x="39446" y="188493"/>
                  </a:lnTo>
                  <a:lnTo>
                    <a:pt x="40157" y="188849"/>
                  </a:lnTo>
                  <a:lnTo>
                    <a:pt x="39827" y="187579"/>
                  </a:lnTo>
                  <a:lnTo>
                    <a:pt x="39319" y="186448"/>
                  </a:lnTo>
                  <a:lnTo>
                    <a:pt x="39027" y="185712"/>
                  </a:lnTo>
                  <a:lnTo>
                    <a:pt x="39027" y="187286"/>
                  </a:lnTo>
                  <a:lnTo>
                    <a:pt x="39027" y="185712"/>
                  </a:lnTo>
                  <a:lnTo>
                    <a:pt x="38849" y="185254"/>
                  </a:lnTo>
                  <a:lnTo>
                    <a:pt x="38684" y="186220"/>
                  </a:lnTo>
                  <a:lnTo>
                    <a:pt x="37998" y="188785"/>
                  </a:lnTo>
                  <a:lnTo>
                    <a:pt x="38138" y="188480"/>
                  </a:lnTo>
                  <a:lnTo>
                    <a:pt x="37731" y="190779"/>
                  </a:lnTo>
                  <a:lnTo>
                    <a:pt x="37680" y="191363"/>
                  </a:lnTo>
                  <a:lnTo>
                    <a:pt x="38176" y="191820"/>
                  </a:lnTo>
                  <a:lnTo>
                    <a:pt x="39903" y="192887"/>
                  </a:lnTo>
                  <a:lnTo>
                    <a:pt x="38836" y="193205"/>
                  </a:lnTo>
                  <a:lnTo>
                    <a:pt x="37426" y="192659"/>
                  </a:lnTo>
                  <a:lnTo>
                    <a:pt x="37325" y="192405"/>
                  </a:lnTo>
                  <a:lnTo>
                    <a:pt x="36626" y="192316"/>
                  </a:lnTo>
                  <a:lnTo>
                    <a:pt x="36677" y="193636"/>
                  </a:lnTo>
                  <a:lnTo>
                    <a:pt x="37287" y="194437"/>
                  </a:lnTo>
                  <a:lnTo>
                    <a:pt x="38011" y="195008"/>
                  </a:lnTo>
                  <a:lnTo>
                    <a:pt x="38976" y="194271"/>
                  </a:lnTo>
                  <a:lnTo>
                    <a:pt x="40132" y="193205"/>
                  </a:lnTo>
                  <a:lnTo>
                    <a:pt x="40259" y="193103"/>
                  </a:lnTo>
                  <a:lnTo>
                    <a:pt x="40424" y="193192"/>
                  </a:lnTo>
                  <a:lnTo>
                    <a:pt x="40627" y="192773"/>
                  </a:lnTo>
                  <a:lnTo>
                    <a:pt x="40830" y="192595"/>
                  </a:lnTo>
                  <a:lnTo>
                    <a:pt x="40690" y="192646"/>
                  </a:lnTo>
                  <a:lnTo>
                    <a:pt x="41033" y="191947"/>
                  </a:lnTo>
                  <a:close/>
                </a:path>
                <a:path w="410210" h="252094">
                  <a:moveTo>
                    <a:pt x="41122" y="191731"/>
                  </a:moveTo>
                  <a:lnTo>
                    <a:pt x="41033" y="192100"/>
                  </a:lnTo>
                  <a:lnTo>
                    <a:pt x="41122" y="191731"/>
                  </a:lnTo>
                  <a:close/>
                </a:path>
                <a:path w="410210" h="252094">
                  <a:moveTo>
                    <a:pt x="41148" y="191541"/>
                  </a:moveTo>
                  <a:lnTo>
                    <a:pt x="41021" y="191363"/>
                  </a:lnTo>
                  <a:lnTo>
                    <a:pt x="41148" y="191541"/>
                  </a:lnTo>
                  <a:close/>
                </a:path>
                <a:path w="410210" h="252094">
                  <a:moveTo>
                    <a:pt x="42062" y="168046"/>
                  </a:moveTo>
                  <a:lnTo>
                    <a:pt x="38481" y="167652"/>
                  </a:lnTo>
                  <a:lnTo>
                    <a:pt x="38138" y="170903"/>
                  </a:lnTo>
                  <a:lnTo>
                    <a:pt x="38379" y="170992"/>
                  </a:lnTo>
                  <a:lnTo>
                    <a:pt x="38100" y="171310"/>
                  </a:lnTo>
                  <a:lnTo>
                    <a:pt x="37947" y="172808"/>
                  </a:lnTo>
                  <a:lnTo>
                    <a:pt x="37160" y="172389"/>
                  </a:lnTo>
                  <a:lnTo>
                    <a:pt x="38100" y="171310"/>
                  </a:lnTo>
                  <a:lnTo>
                    <a:pt x="38138" y="170903"/>
                  </a:lnTo>
                  <a:lnTo>
                    <a:pt x="37388" y="170611"/>
                  </a:lnTo>
                  <a:lnTo>
                    <a:pt x="36576" y="172999"/>
                  </a:lnTo>
                  <a:lnTo>
                    <a:pt x="37363" y="173494"/>
                  </a:lnTo>
                  <a:lnTo>
                    <a:pt x="38277" y="172808"/>
                  </a:lnTo>
                  <a:lnTo>
                    <a:pt x="39370" y="172008"/>
                  </a:lnTo>
                  <a:lnTo>
                    <a:pt x="41148" y="173228"/>
                  </a:lnTo>
                  <a:lnTo>
                    <a:pt x="40055" y="172478"/>
                  </a:lnTo>
                  <a:lnTo>
                    <a:pt x="40855" y="172542"/>
                  </a:lnTo>
                  <a:lnTo>
                    <a:pt x="40640" y="172008"/>
                  </a:lnTo>
                  <a:lnTo>
                    <a:pt x="40513" y="171310"/>
                  </a:lnTo>
                  <a:lnTo>
                    <a:pt x="42062" y="168046"/>
                  </a:lnTo>
                  <a:close/>
                </a:path>
                <a:path w="410210" h="252094">
                  <a:moveTo>
                    <a:pt x="42811" y="197002"/>
                  </a:moveTo>
                  <a:lnTo>
                    <a:pt x="42418" y="197523"/>
                  </a:lnTo>
                  <a:lnTo>
                    <a:pt x="42443" y="197789"/>
                  </a:lnTo>
                  <a:lnTo>
                    <a:pt x="42811" y="197002"/>
                  </a:lnTo>
                  <a:close/>
                </a:path>
                <a:path w="410210" h="252094">
                  <a:moveTo>
                    <a:pt x="43929" y="174358"/>
                  </a:moveTo>
                  <a:lnTo>
                    <a:pt x="43154" y="173736"/>
                  </a:lnTo>
                  <a:lnTo>
                    <a:pt x="41744" y="173431"/>
                  </a:lnTo>
                  <a:lnTo>
                    <a:pt x="41465" y="174561"/>
                  </a:lnTo>
                  <a:lnTo>
                    <a:pt x="43637" y="174485"/>
                  </a:lnTo>
                  <a:lnTo>
                    <a:pt x="43713" y="175450"/>
                  </a:lnTo>
                  <a:lnTo>
                    <a:pt x="43929" y="174358"/>
                  </a:lnTo>
                  <a:close/>
                </a:path>
                <a:path w="410210" h="252094">
                  <a:moveTo>
                    <a:pt x="45669" y="183413"/>
                  </a:moveTo>
                  <a:lnTo>
                    <a:pt x="44767" y="182918"/>
                  </a:lnTo>
                  <a:lnTo>
                    <a:pt x="44500" y="183426"/>
                  </a:lnTo>
                  <a:lnTo>
                    <a:pt x="44475" y="181025"/>
                  </a:lnTo>
                  <a:lnTo>
                    <a:pt x="43713" y="180746"/>
                  </a:lnTo>
                  <a:lnTo>
                    <a:pt x="42900" y="180479"/>
                  </a:lnTo>
                  <a:lnTo>
                    <a:pt x="42113" y="180238"/>
                  </a:lnTo>
                  <a:lnTo>
                    <a:pt x="40703" y="182041"/>
                  </a:lnTo>
                  <a:lnTo>
                    <a:pt x="44069" y="183896"/>
                  </a:lnTo>
                  <a:lnTo>
                    <a:pt x="44272" y="183997"/>
                  </a:lnTo>
                  <a:lnTo>
                    <a:pt x="44500" y="184124"/>
                  </a:lnTo>
                  <a:lnTo>
                    <a:pt x="45135" y="184416"/>
                  </a:lnTo>
                  <a:lnTo>
                    <a:pt x="45313" y="184289"/>
                  </a:lnTo>
                  <a:lnTo>
                    <a:pt x="45427" y="183997"/>
                  </a:lnTo>
                  <a:lnTo>
                    <a:pt x="45516" y="183680"/>
                  </a:lnTo>
                  <a:lnTo>
                    <a:pt x="45669" y="183413"/>
                  </a:lnTo>
                  <a:close/>
                </a:path>
                <a:path w="410210" h="252094">
                  <a:moveTo>
                    <a:pt x="47256" y="174993"/>
                  </a:moveTo>
                  <a:lnTo>
                    <a:pt x="47129" y="173291"/>
                  </a:lnTo>
                  <a:lnTo>
                    <a:pt x="45478" y="171945"/>
                  </a:lnTo>
                  <a:lnTo>
                    <a:pt x="45339" y="173723"/>
                  </a:lnTo>
                  <a:lnTo>
                    <a:pt x="44348" y="173659"/>
                  </a:lnTo>
                  <a:lnTo>
                    <a:pt x="44196" y="175209"/>
                  </a:lnTo>
                  <a:lnTo>
                    <a:pt x="47256" y="174993"/>
                  </a:lnTo>
                  <a:close/>
                </a:path>
                <a:path w="410210" h="252094">
                  <a:moveTo>
                    <a:pt x="48577" y="160540"/>
                  </a:moveTo>
                  <a:lnTo>
                    <a:pt x="48514" y="160324"/>
                  </a:lnTo>
                  <a:lnTo>
                    <a:pt x="48425" y="160515"/>
                  </a:lnTo>
                  <a:lnTo>
                    <a:pt x="48577" y="160540"/>
                  </a:lnTo>
                  <a:close/>
                </a:path>
                <a:path w="410210" h="252094">
                  <a:moveTo>
                    <a:pt x="49098" y="165290"/>
                  </a:moveTo>
                  <a:lnTo>
                    <a:pt x="49060" y="164934"/>
                  </a:lnTo>
                  <a:lnTo>
                    <a:pt x="49034" y="164299"/>
                  </a:lnTo>
                  <a:lnTo>
                    <a:pt x="48895" y="164376"/>
                  </a:lnTo>
                  <a:lnTo>
                    <a:pt x="48806" y="164515"/>
                  </a:lnTo>
                  <a:lnTo>
                    <a:pt x="48552" y="164109"/>
                  </a:lnTo>
                  <a:lnTo>
                    <a:pt x="48818" y="163296"/>
                  </a:lnTo>
                  <a:lnTo>
                    <a:pt x="48133" y="163207"/>
                  </a:lnTo>
                  <a:lnTo>
                    <a:pt x="48069" y="163957"/>
                  </a:lnTo>
                  <a:lnTo>
                    <a:pt x="47993" y="164680"/>
                  </a:lnTo>
                  <a:lnTo>
                    <a:pt x="47891" y="165366"/>
                  </a:lnTo>
                  <a:lnTo>
                    <a:pt x="48120" y="165023"/>
                  </a:lnTo>
                  <a:lnTo>
                    <a:pt x="48412" y="164858"/>
                  </a:lnTo>
                  <a:lnTo>
                    <a:pt x="48704" y="164617"/>
                  </a:lnTo>
                  <a:lnTo>
                    <a:pt x="48755" y="164769"/>
                  </a:lnTo>
                  <a:lnTo>
                    <a:pt x="48856" y="164922"/>
                  </a:lnTo>
                  <a:lnTo>
                    <a:pt x="49034" y="164960"/>
                  </a:lnTo>
                  <a:lnTo>
                    <a:pt x="49098" y="165290"/>
                  </a:lnTo>
                  <a:close/>
                </a:path>
                <a:path w="410210" h="252094">
                  <a:moveTo>
                    <a:pt x="51841" y="172300"/>
                  </a:moveTo>
                  <a:lnTo>
                    <a:pt x="49847" y="165290"/>
                  </a:lnTo>
                  <a:lnTo>
                    <a:pt x="48348" y="169710"/>
                  </a:lnTo>
                  <a:lnTo>
                    <a:pt x="49009" y="170776"/>
                  </a:lnTo>
                  <a:lnTo>
                    <a:pt x="51841" y="172300"/>
                  </a:lnTo>
                  <a:close/>
                </a:path>
                <a:path w="410210" h="252094">
                  <a:moveTo>
                    <a:pt x="52362" y="177203"/>
                  </a:moveTo>
                  <a:lnTo>
                    <a:pt x="48209" y="177279"/>
                  </a:lnTo>
                  <a:lnTo>
                    <a:pt x="48209" y="177495"/>
                  </a:lnTo>
                  <a:lnTo>
                    <a:pt x="47904" y="177927"/>
                  </a:lnTo>
                  <a:lnTo>
                    <a:pt x="48196" y="177495"/>
                  </a:lnTo>
                  <a:lnTo>
                    <a:pt x="48209" y="177279"/>
                  </a:lnTo>
                  <a:lnTo>
                    <a:pt x="45250" y="177330"/>
                  </a:lnTo>
                  <a:lnTo>
                    <a:pt x="47802" y="177482"/>
                  </a:lnTo>
                  <a:lnTo>
                    <a:pt x="47536" y="178447"/>
                  </a:lnTo>
                  <a:lnTo>
                    <a:pt x="46050" y="180581"/>
                  </a:lnTo>
                  <a:lnTo>
                    <a:pt x="46634" y="180327"/>
                  </a:lnTo>
                  <a:lnTo>
                    <a:pt x="46596" y="182079"/>
                  </a:lnTo>
                  <a:lnTo>
                    <a:pt x="50380" y="184480"/>
                  </a:lnTo>
                  <a:lnTo>
                    <a:pt x="49987" y="179438"/>
                  </a:lnTo>
                  <a:lnTo>
                    <a:pt x="49415" y="177495"/>
                  </a:lnTo>
                  <a:lnTo>
                    <a:pt x="49745" y="177558"/>
                  </a:lnTo>
                  <a:lnTo>
                    <a:pt x="49936" y="177698"/>
                  </a:lnTo>
                  <a:lnTo>
                    <a:pt x="49784" y="178168"/>
                  </a:lnTo>
                  <a:lnTo>
                    <a:pt x="52362" y="177203"/>
                  </a:lnTo>
                  <a:close/>
                </a:path>
                <a:path w="410210" h="252094">
                  <a:moveTo>
                    <a:pt x="53086" y="162687"/>
                  </a:moveTo>
                  <a:lnTo>
                    <a:pt x="52552" y="162509"/>
                  </a:lnTo>
                  <a:lnTo>
                    <a:pt x="51587" y="162191"/>
                  </a:lnTo>
                  <a:lnTo>
                    <a:pt x="51498" y="162509"/>
                  </a:lnTo>
                  <a:lnTo>
                    <a:pt x="50241" y="162052"/>
                  </a:lnTo>
                  <a:lnTo>
                    <a:pt x="50546" y="160401"/>
                  </a:lnTo>
                  <a:lnTo>
                    <a:pt x="48577" y="160540"/>
                  </a:lnTo>
                  <a:lnTo>
                    <a:pt x="48729" y="161099"/>
                  </a:lnTo>
                  <a:lnTo>
                    <a:pt x="48895" y="162687"/>
                  </a:lnTo>
                  <a:lnTo>
                    <a:pt x="49022" y="164299"/>
                  </a:lnTo>
                  <a:lnTo>
                    <a:pt x="49530" y="163982"/>
                  </a:lnTo>
                  <a:lnTo>
                    <a:pt x="50088" y="163779"/>
                  </a:lnTo>
                  <a:lnTo>
                    <a:pt x="50698" y="163741"/>
                  </a:lnTo>
                  <a:lnTo>
                    <a:pt x="50304" y="164134"/>
                  </a:lnTo>
                  <a:lnTo>
                    <a:pt x="50190" y="164350"/>
                  </a:lnTo>
                  <a:lnTo>
                    <a:pt x="50812" y="163982"/>
                  </a:lnTo>
                  <a:lnTo>
                    <a:pt x="51384" y="164134"/>
                  </a:lnTo>
                  <a:lnTo>
                    <a:pt x="51282" y="163982"/>
                  </a:lnTo>
                  <a:lnTo>
                    <a:pt x="51104" y="163741"/>
                  </a:lnTo>
                  <a:lnTo>
                    <a:pt x="50914" y="163474"/>
                  </a:lnTo>
                  <a:lnTo>
                    <a:pt x="53086" y="162687"/>
                  </a:lnTo>
                  <a:close/>
                </a:path>
                <a:path w="410210" h="252094">
                  <a:moveTo>
                    <a:pt x="54368" y="166090"/>
                  </a:moveTo>
                  <a:lnTo>
                    <a:pt x="54356" y="165125"/>
                  </a:lnTo>
                  <a:lnTo>
                    <a:pt x="53581" y="164757"/>
                  </a:lnTo>
                  <a:lnTo>
                    <a:pt x="52324" y="164769"/>
                  </a:lnTo>
                  <a:lnTo>
                    <a:pt x="52324" y="165798"/>
                  </a:lnTo>
                  <a:lnTo>
                    <a:pt x="54152" y="165315"/>
                  </a:lnTo>
                  <a:lnTo>
                    <a:pt x="54368" y="166090"/>
                  </a:lnTo>
                  <a:close/>
                </a:path>
                <a:path w="410210" h="252094">
                  <a:moveTo>
                    <a:pt x="54952" y="175158"/>
                  </a:moveTo>
                  <a:lnTo>
                    <a:pt x="54825" y="175031"/>
                  </a:lnTo>
                  <a:lnTo>
                    <a:pt x="54508" y="175310"/>
                  </a:lnTo>
                  <a:lnTo>
                    <a:pt x="54952" y="175158"/>
                  </a:lnTo>
                  <a:close/>
                </a:path>
                <a:path w="410210" h="252094">
                  <a:moveTo>
                    <a:pt x="56057" y="170675"/>
                  </a:moveTo>
                  <a:lnTo>
                    <a:pt x="55727" y="170611"/>
                  </a:lnTo>
                  <a:lnTo>
                    <a:pt x="55422" y="170573"/>
                  </a:lnTo>
                  <a:lnTo>
                    <a:pt x="55092" y="170561"/>
                  </a:lnTo>
                  <a:lnTo>
                    <a:pt x="55422" y="170573"/>
                  </a:lnTo>
                  <a:lnTo>
                    <a:pt x="55067" y="170370"/>
                  </a:lnTo>
                  <a:lnTo>
                    <a:pt x="55003" y="170154"/>
                  </a:lnTo>
                  <a:lnTo>
                    <a:pt x="54914" y="169976"/>
                  </a:lnTo>
                  <a:lnTo>
                    <a:pt x="54800" y="170561"/>
                  </a:lnTo>
                  <a:lnTo>
                    <a:pt x="54483" y="170726"/>
                  </a:lnTo>
                  <a:lnTo>
                    <a:pt x="53886" y="170383"/>
                  </a:lnTo>
                  <a:lnTo>
                    <a:pt x="54076" y="171259"/>
                  </a:lnTo>
                  <a:lnTo>
                    <a:pt x="54076" y="172097"/>
                  </a:lnTo>
                  <a:lnTo>
                    <a:pt x="53886" y="172923"/>
                  </a:lnTo>
                  <a:lnTo>
                    <a:pt x="54343" y="171958"/>
                  </a:lnTo>
                  <a:lnTo>
                    <a:pt x="55054" y="171157"/>
                  </a:lnTo>
                  <a:lnTo>
                    <a:pt x="56057" y="170675"/>
                  </a:lnTo>
                  <a:close/>
                </a:path>
                <a:path w="410210" h="252094">
                  <a:moveTo>
                    <a:pt x="57238" y="165036"/>
                  </a:moveTo>
                  <a:lnTo>
                    <a:pt x="56832" y="163639"/>
                  </a:lnTo>
                  <a:lnTo>
                    <a:pt x="55181" y="162839"/>
                  </a:lnTo>
                  <a:lnTo>
                    <a:pt x="55435" y="164338"/>
                  </a:lnTo>
                  <a:lnTo>
                    <a:pt x="54546" y="164477"/>
                  </a:lnTo>
                  <a:lnTo>
                    <a:pt x="54749" y="165823"/>
                  </a:lnTo>
                  <a:lnTo>
                    <a:pt x="57238" y="165036"/>
                  </a:lnTo>
                  <a:close/>
                </a:path>
                <a:path w="410210" h="252094">
                  <a:moveTo>
                    <a:pt x="57670" y="171551"/>
                  </a:moveTo>
                  <a:lnTo>
                    <a:pt x="57353" y="171704"/>
                  </a:lnTo>
                  <a:lnTo>
                    <a:pt x="57175" y="171958"/>
                  </a:lnTo>
                  <a:lnTo>
                    <a:pt x="57086" y="172148"/>
                  </a:lnTo>
                  <a:lnTo>
                    <a:pt x="57289" y="171996"/>
                  </a:lnTo>
                  <a:lnTo>
                    <a:pt x="57518" y="171831"/>
                  </a:lnTo>
                  <a:lnTo>
                    <a:pt x="57670" y="171551"/>
                  </a:lnTo>
                  <a:close/>
                </a:path>
                <a:path w="410210" h="252094">
                  <a:moveTo>
                    <a:pt x="59067" y="154508"/>
                  </a:moveTo>
                  <a:lnTo>
                    <a:pt x="59055" y="153504"/>
                  </a:lnTo>
                  <a:lnTo>
                    <a:pt x="58013" y="153200"/>
                  </a:lnTo>
                  <a:lnTo>
                    <a:pt x="57581" y="153898"/>
                  </a:lnTo>
                  <a:lnTo>
                    <a:pt x="57734" y="155549"/>
                  </a:lnTo>
                  <a:lnTo>
                    <a:pt x="57937" y="155016"/>
                  </a:lnTo>
                  <a:lnTo>
                    <a:pt x="58369" y="155282"/>
                  </a:lnTo>
                  <a:lnTo>
                    <a:pt x="58178" y="155435"/>
                  </a:lnTo>
                  <a:lnTo>
                    <a:pt x="58775" y="155181"/>
                  </a:lnTo>
                  <a:lnTo>
                    <a:pt x="59067" y="154508"/>
                  </a:lnTo>
                  <a:close/>
                </a:path>
                <a:path w="410210" h="252094">
                  <a:moveTo>
                    <a:pt x="60629" y="161975"/>
                  </a:moveTo>
                  <a:lnTo>
                    <a:pt x="57619" y="156375"/>
                  </a:lnTo>
                  <a:lnTo>
                    <a:pt x="57200" y="160401"/>
                  </a:lnTo>
                  <a:lnTo>
                    <a:pt x="57962" y="161188"/>
                  </a:lnTo>
                  <a:lnTo>
                    <a:pt x="60629" y="161975"/>
                  </a:lnTo>
                  <a:close/>
                </a:path>
                <a:path w="410210" h="252094">
                  <a:moveTo>
                    <a:pt x="61518" y="172402"/>
                  </a:moveTo>
                  <a:lnTo>
                    <a:pt x="60464" y="168567"/>
                  </a:lnTo>
                  <a:lnTo>
                    <a:pt x="59702" y="167081"/>
                  </a:lnTo>
                  <a:lnTo>
                    <a:pt x="59258" y="166522"/>
                  </a:lnTo>
                  <a:lnTo>
                    <a:pt x="57429" y="166395"/>
                  </a:lnTo>
                  <a:lnTo>
                    <a:pt x="56959" y="167932"/>
                  </a:lnTo>
                  <a:lnTo>
                    <a:pt x="58039" y="171132"/>
                  </a:lnTo>
                  <a:lnTo>
                    <a:pt x="61518" y="172402"/>
                  </a:lnTo>
                  <a:close/>
                </a:path>
                <a:path w="410210" h="252094">
                  <a:moveTo>
                    <a:pt x="62445" y="162064"/>
                  </a:moveTo>
                  <a:lnTo>
                    <a:pt x="62179" y="161963"/>
                  </a:lnTo>
                  <a:lnTo>
                    <a:pt x="62115" y="161709"/>
                  </a:lnTo>
                  <a:lnTo>
                    <a:pt x="62115" y="161340"/>
                  </a:lnTo>
                  <a:lnTo>
                    <a:pt x="61810" y="161302"/>
                  </a:lnTo>
                  <a:lnTo>
                    <a:pt x="61468" y="161721"/>
                  </a:lnTo>
                  <a:lnTo>
                    <a:pt x="62445" y="162064"/>
                  </a:lnTo>
                  <a:close/>
                </a:path>
                <a:path w="410210" h="252094">
                  <a:moveTo>
                    <a:pt x="66090" y="163499"/>
                  </a:moveTo>
                  <a:lnTo>
                    <a:pt x="63411" y="163283"/>
                  </a:lnTo>
                  <a:lnTo>
                    <a:pt x="64719" y="166751"/>
                  </a:lnTo>
                  <a:lnTo>
                    <a:pt x="66090" y="163499"/>
                  </a:lnTo>
                  <a:close/>
                </a:path>
                <a:path w="410210" h="252094">
                  <a:moveTo>
                    <a:pt x="67183" y="163588"/>
                  </a:moveTo>
                  <a:lnTo>
                    <a:pt x="66319" y="162953"/>
                  </a:lnTo>
                  <a:lnTo>
                    <a:pt x="66090" y="163499"/>
                  </a:lnTo>
                  <a:lnTo>
                    <a:pt x="67183" y="163588"/>
                  </a:lnTo>
                  <a:close/>
                </a:path>
                <a:path w="410210" h="252094">
                  <a:moveTo>
                    <a:pt x="67335" y="160578"/>
                  </a:moveTo>
                  <a:lnTo>
                    <a:pt x="65951" y="161874"/>
                  </a:lnTo>
                  <a:lnTo>
                    <a:pt x="64808" y="161671"/>
                  </a:lnTo>
                  <a:lnTo>
                    <a:pt x="64630" y="160845"/>
                  </a:lnTo>
                  <a:lnTo>
                    <a:pt x="65392" y="160210"/>
                  </a:lnTo>
                  <a:lnTo>
                    <a:pt x="63195" y="160299"/>
                  </a:lnTo>
                  <a:lnTo>
                    <a:pt x="63004" y="159905"/>
                  </a:lnTo>
                  <a:lnTo>
                    <a:pt x="63766" y="159880"/>
                  </a:lnTo>
                  <a:lnTo>
                    <a:pt x="63538" y="159308"/>
                  </a:lnTo>
                  <a:lnTo>
                    <a:pt x="62877" y="158648"/>
                  </a:lnTo>
                  <a:lnTo>
                    <a:pt x="62382" y="158927"/>
                  </a:lnTo>
                  <a:lnTo>
                    <a:pt x="62331" y="159308"/>
                  </a:lnTo>
                  <a:lnTo>
                    <a:pt x="62611" y="159753"/>
                  </a:lnTo>
                  <a:lnTo>
                    <a:pt x="62179" y="160769"/>
                  </a:lnTo>
                  <a:lnTo>
                    <a:pt x="62141" y="161340"/>
                  </a:lnTo>
                  <a:lnTo>
                    <a:pt x="62344" y="161404"/>
                  </a:lnTo>
                  <a:lnTo>
                    <a:pt x="62547" y="161569"/>
                  </a:lnTo>
                  <a:lnTo>
                    <a:pt x="62623" y="161175"/>
                  </a:lnTo>
                  <a:lnTo>
                    <a:pt x="63004" y="160820"/>
                  </a:lnTo>
                  <a:lnTo>
                    <a:pt x="63042" y="160566"/>
                  </a:lnTo>
                  <a:lnTo>
                    <a:pt x="66319" y="162953"/>
                  </a:lnTo>
                  <a:lnTo>
                    <a:pt x="66776" y="161874"/>
                  </a:lnTo>
                  <a:lnTo>
                    <a:pt x="67335" y="160578"/>
                  </a:lnTo>
                  <a:close/>
                </a:path>
                <a:path w="410210" h="252094">
                  <a:moveTo>
                    <a:pt x="71259" y="149364"/>
                  </a:moveTo>
                  <a:lnTo>
                    <a:pt x="70637" y="152984"/>
                  </a:lnTo>
                  <a:lnTo>
                    <a:pt x="70408" y="153136"/>
                  </a:lnTo>
                  <a:lnTo>
                    <a:pt x="70561" y="153454"/>
                  </a:lnTo>
                  <a:lnTo>
                    <a:pt x="71259" y="149364"/>
                  </a:lnTo>
                  <a:close/>
                </a:path>
                <a:path w="410210" h="252094">
                  <a:moveTo>
                    <a:pt x="402107" y="2857"/>
                  </a:moveTo>
                  <a:lnTo>
                    <a:pt x="401942" y="2781"/>
                  </a:lnTo>
                  <a:lnTo>
                    <a:pt x="401701" y="2781"/>
                  </a:lnTo>
                  <a:lnTo>
                    <a:pt x="401955" y="2832"/>
                  </a:lnTo>
                  <a:lnTo>
                    <a:pt x="402107" y="2857"/>
                  </a:lnTo>
                  <a:close/>
                </a:path>
                <a:path w="410210" h="252094">
                  <a:moveTo>
                    <a:pt x="402640" y="3200"/>
                  </a:moveTo>
                  <a:lnTo>
                    <a:pt x="402551" y="2667"/>
                  </a:lnTo>
                  <a:lnTo>
                    <a:pt x="402094" y="2794"/>
                  </a:lnTo>
                  <a:lnTo>
                    <a:pt x="402640" y="3200"/>
                  </a:lnTo>
                  <a:close/>
                </a:path>
                <a:path w="410210" h="252094">
                  <a:moveTo>
                    <a:pt x="403085" y="3530"/>
                  </a:moveTo>
                  <a:lnTo>
                    <a:pt x="402640" y="3200"/>
                  </a:lnTo>
                  <a:lnTo>
                    <a:pt x="402691" y="3543"/>
                  </a:lnTo>
                  <a:lnTo>
                    <a:pt x="402945" y="4076"/>
                  </a:lnTo>
                  <a:lnTo>
                    <a:pt x="403085" y="3530"/>
                  </a:lnTo>
                  <a:close/>
                </a:path>
                <a:path w="410210" h="252094">
                  <a:moveTo>
                    <a:pt x="403593" y="5080"/>
                  </a:moveTo>
                  <a:lnTo>
                    <a:pt x="403059" y="4343"/>
                  </a:lnTo>
                  <a:lnTo>
                    <a:pt x="402945" y="4076"/>
                  </a:lnTo>
                  <a:lnTo>
                    <a:pt x="402628" y="5207"/>
                  </a:lnTo>
                  <a:lnTo>
                    <a:pt x="403593" y="5080"/>
                  </a:lnTo>
                  <a:close/>
                </a:path>
                <a:path w="410210" h="252094">
                  <a:moveTo>
                    <a:pt x="404012" y="17221"/>
                  </a:moveTo>
                  <a:lnTo>
                    <a:pt x="403694" y="17259"/>
                  </a:lnTo>
                  <a:lnTo>
                    <a:pt x="403542" y="17310"/>
                  </a:lnTo>
                  <a:lnTo>
                    <a:pt x="403821" y="17259"/>
                  </a:lnTo>
                  <a:lnTo>
                    <a:pt x="404012" y="17221"/>
                  </a:lnTo>
                  <a:close/>
                </a:path>
                <a:path w="410210" h="252094">
                  <a:moveTo>
                    <a:pt x="405333" y="19888"/>
                  </a:moveTo>
                  <a:lnTo>
                    <a:pt x="402831" y="17170"/>
                  </a:lnTo>
                  <a:lnTo>
                    <a:pt x="404025" y="19697"/>
                  </a:lnTo>
                  <a:lnTo>
                    <a:pt x="405333" y="19888"/>
                  </a:lnTo>
                  <a:close/>
                </a:path>
                <a:path w="410210" h="252094">
                  <a:moveTo>
                    <a:pt x="407606" y="3695"/>
                  </a:moveTo>
                  <a:lnTo>
                    <a:pt x="406704" y="0"/>
                  </a:lnTo>
                  <a:lnTo>
                    <a:pt x="405066" y="1117"/>
                  </a:lnTo>
                  <a:lnTo>
                    <a:pt x="404266" y="1066"/>
                  </a:lnTo>
                  <a:lnTo>
                    <a:pt x="404901" y="3784"/>
                  </a:lnTo>
                  <a:lnTo>
                    <a:pt x="405612" y="3403"/>
                  </a:lnTo>
                  <a:lnTo>
                    <a:pt x="407606" y="3695"/>
                  </a:lnTo>
                  <a:close/>
                </a:path>
                <a:path w="410210" h="252094">
                  <a:moveTo>
                    <a:pt x="409968" y="24904"/>
                  </a:moveTo>
                  <a:lnTo>
                    <a:pt x="407416" y="22136"/>
                  </a:lnTo>
                  <a:lnTo>
                    <a:pt x="405396" y="19951"/>
                  </a:lnTo>
                  <a:lnTo>
                    <a:pt x="404202" y="20066"/>
                  </a:lnTo>
                  <a:lnTo>
                    <a:pt x="405117" y="19951"/>
                  </a:lnTo>
                  <a:lnTo>
                    <a:pt x="403669" y="22606"/>
                  </a:lnTo>
                  <a:lnTo>
                    <a:pt x="405638" y="22136"/>
                  </a:lnTo>
                  <a:lnTo>
                    <a:pt x="409968" y="24904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4338167" y="844029"/>
              <a:ext cx="814069" cy="571500"/>
            </a:xfrm>
            <a:custGeom>
              <a:avLst/>
              <a:gdLst/>
              <a:ahLst/>
              <a:cxnLst/>
              <a:rect l="l" t="t" r="r" b="b"/>
              <a:pathLst>
                <a:path w="814070" h="571500">
                  <a:moveTo>
                    <a:pt x="279" y="685"/>
                  </a:moveTo>
                  <a:lnTo>
                    <a:pt x="76" y="12"/>
                  </a:lnTo>
                  <a:lnTo>
                    <a:pt x="279" y="685"/>
                  </a:lnTo>
                  <a:close/>
                </a:path>
                <a:path w="814070" h="571500">
                  <a:moveTo>
                    <a:pt x="29298" y="19697"/>
                  </a:moveTo>
                  <a:lnTo>
                    <a:pt x="28663" y="19888"/>
                  </a:lnTo>
                  <a:lnTo>
                    <a:pt x="28727" y="20218"/>
                  </a:lnTo>
                  <a:lnTo>
                    <a:pt x="29298" y="19697"/>
                  </a:lnTo>
                  <a:close/>
                </a:path>
                <a:path w="814070" h="571500">
                  <a:moveTo>
                    <a:pt x="32524" y="20307"/>
                  </a:moveTo>
                  <a:lnTo>
                    <a:pt x="32194" y="20243"/>
                  </a:lnTo>
                  <a:lnTo>
                    <a:pt x="32283" y="21501"/>
                  </a:lnTo>
                  <a:lnTo>
                    <a:pt x="32524" y="20307"/>
                  </a:lnTo>
                  <a:close/>
                </a:path>
                <a:path w="814070" h="571500">
                  <a:moveTo>
                    <a:pt x="35267" y="23964"/>
                  </a:moveTo>
                  <a:lnTo>
                    <a:pt x="34950" y="23698"/>
                  </a:lnTo>
                  <a:lnTo>
                    <a:pt x="35064" y="23901"/>
                  </a:lnTo>
                  <a:lnTo>
                    <a:pt x="35267" y="23964"/>
                  </a:lnTo>
                  <a:close/>
                </a:path>
                <a:path w="814070" h="571500">
                  <a:moveTo>
                    <a:pt x="45656" y="28333"/>
                  </a:moveTo>
                  <a:lnTo>
                    <a:pt x="45275" y="28282"/>
                  </a:lnTo>
                  <a:lnTo>
                    <a:pt x="45389" y="29019"/>
                  </a:lnTo>
                  <a:lnTo>
                    <a:pt x="45656" y="28333"/>
                  </a:lnTo>
                  <a:close/>
                </a:path>
                <a:path w="814070" h="571500">
                  <a:moveTo>
                    <a:pt x="55854" y="36537"/>
                  </a:moveTo>
                  <a:lnTo>
                    <a:pt x="55689" y="36588"/>
                  </a:lnTo>
                  <a:lnTo>
                    <a:pt x="55791" y="37160"/>
                  </a:lnTo>
                  <a:lnTo>
                    <a:pt x="55854" y="36537"/>
                  </a:lnTo>
                  <a:close/>
                </a:path>
                <a:path w="814070" h="571500">
                  <a:moveTo>
                    <a:pt x="57912" y="36461"/>
                  </a:moveTo>
                  <a:lnTo>
                    <a:pt x="57531" y="35737"/>
                  </a:lnTo>
                  <a:lnTo>
                    <a:pt x="57886" y="36487"/>
                  </a:lnTo>
                  <a:close/>
                </a:path>
                <a:path w="814070" h="571500">
                  <a:moveTo>
                    <a:pt x="61379" y="36296"/>
                  </a:moveTo>
                  <a:lnTo>
                    <a:pt x="60998" y="36614"/>
                  </a:lnTo>
                  <a:lnTo>
                    <a:pt x="61379" y="36296"/>
                  </a:lnTo>
                  <a:close/>
                </a:path>
                <a:path w="814070" h="571500">
                  <a:moveTo>
                    <a:pt x="62242" y="42748"/>
                  </a:moveTo>
                  <a:lnTo>
                    <a:pt x="62230" y="42037"/>
                  </a:lnTo>
                  <a:lnTo>
                    <a:pt x="62052" y="41744"/>
                  </a:lnTo>
                  <a:lnTo>
                    <a:pt x="62242" y="42748"/>
                  </a:lnTo>
                  <a:close/>
                </a:path>
                <a:path w="814070" h="571500">
                  <a:moveTo>
                    <a:pt x="71742" y="43713"/>
                  </a:moveTo>
                  <a:lnTo>
                    <a:pt x="70878" y="43649"/>
                  </a:lnTo>
                  <a:lnTo>
                    <a:pt x="70307" y="44056"/>
                  </a:lnTo>
                  <a:lnTo>
                    <a:pt x="69951" y="44640"/>
                  </a:lnTo>
                  <a:lnTo>
                    <a:pt x="70281" y="44577"/>
                  </a:lnTo>
                  <a:lnTo>
                    <a:pt x="70612" y="44462"/>
                  </a:lnTo>
                  <a:lnTo>
                    <a:pt x="70904" y="44335"/>
                  </a:lnTo>
                  <a:lnTo>
                    <a:pt x="70967" y="44170"/>
                  </a:lnTo>
                  <a:lnTo>
                    <a:pt x="71132" y="43992"/>
                  </a:lnTo>
                  <a:lnTo>
                    <a:pt x="71323" y="43840"/>
                  </a:lnTo>
                  <a:lnTo>
                    <a:pt x="71501" y="44005"/>
                  </a:lnTo>
                  <a:lnTo>
                    <a:pt x="71742" y="43713"/>
                  </a:lnTo>
                  <a:close/>
                </a:path>
                <a:path w="814070" h="571500">
                  <a:moveTo>
                    <a:pt x="72263" y="46532"/>
                  </a:moveTo>
                  <a:lnTo>
                    <a:pt x="72123" y="45351"/>
                  </a:lnTo>
                  <a:lnTo>
                    <a:pt x="71958" y="45529"/>
                  </a:lnTo>
                  <a:lnTo>
                    <a:pt x="72263" y="46532"/>
                  </a:lnTo>
                  <a:close/>
                </a:path>
                <a:path w="814070" h="571500">
                  <a:moveTo>
                    <a:pt x="79159" y="50368"/>
                  </a:moveTo>
                  <a:lnTo>
                    <a:pt x="79006" y="50228"/>
                  </a:lnTo>
                  <a:lnTo>
                    <a:pt x="78257" y="50660"/>
                  </a:lnTo>
                  <a:lnTo>
                    <a:pt x="79159" y="50368"/>
                  </a:lnTo>
                  <a:close/>
                </a:path>
                <a:path w="814070" h="571500">
                  <a:moveTo>
                    <a:pt x="91757" y="56337"/>
                  </a:moveTo>
                  <a:lnTo>
                    <a:pt x="91020" y="55664"/>
                  </a:lnTo>
                  <a:lnTo>
                    <a:pt x="91046" y="55930"/>
                  </a:lnTo>
                  <a:lnTo>
                    <a:pt x="91757" y="56337"/>
                  </a:lnTo>
                  <a:close/>
                </a:path>
                <a:path w="814070" h="571500">
                  <a:moveTo>
                    <a:pt x="93853" y="56921"/>
                  </a:moveTo>
                  <a:lnTo>
                    <a:pt x="93840" y="56756"/>
                  </a:lnTo>
                  <a:lnTo>
                    <a:pt x="93687" y="56565"/>
                  </a:lnTo>
                  <a:lnTo>
                    <a:pt x="93243" y="56591"/>
                  </a:lnTo>
                  <a:lnTo>
                    <a:pt x="92849" y="56743"/>
                  </a:lnTo>
                  <a:lnTo>
                    <a:pt x="93510" y="56984"/>
                  </a:lnTo>
                  <a:lnTo>
                    <a:pt x="93853" y="56921"/>
                  </a:lnTo>
                  <a:close/>
                </a:path>
                <a:path w="814070" h="571500">
                  <a:moveTo>
                    <a:pt x="99898" y="59613"/>
                  </a:moveTo>
                  <a:lnTo>
                    <a:pt x="99707" y="59524"/>
                  </a:lnTo>
                  <a:lnTo>
                    <a:pt x="99517" y="60096"/>
                  </a:lnTo>
                  <a:lnTo>
                    <a:pt x="99898" y="59613"/>
                  </a:lnTo>
                  <a:close/>
                </a:path>
                <a:path w="814070" h="571500">
                  <a:moveTo>
                    <a:pt x="102590" y="66306"/>
                  </a:moveTo>
                  <a:lnTo>
                    <a:pt x="102374" y="66446"/>
                  </a:lnTo>
                  <a:lnTo>
                    <a:pt x="102425" y="66611"/>
                  </a:lnTo>
                  <a:lnTo>
                    <a:pt x="102590" y="66306"/>
                  </a:lnTo>
                  <a:close/>
                </a:path>
                <a:path w="814070" h="571500">
                  <a:moveTo>
                    <a:pt x="106286" y="70713"/>
                  </a:moveTo>
                  <a:lnTo>
                    <a:pt x="106019" y="70497"/>
                  </a:lnTo>
                  <a:lnTo>
                    <a:pt x="105867" y="70726"/>
                  </a:lnTo>
                  <a:lnTo>
                    <a:pt x="106286" y="70713"/>
                  </a:lnTo>
                  <a:close/>
                </a:path>
                <a:path w="814070" h="571500">
                  <a:moveTo>
                    <a:pt x="109016" y="70954"/>
                  </a:moveTo>
                  <a:lnTo>
                    <a:pt x="108381" y="71513"/>
                  </a:lnTo>
                  <a:lnTo>
                    <a:pt x="109016" y="70954"/>
                  </a:lnTo>
                  <a:close/>
                </a:path>
                <a:path w="814070" h="571500">
                  <a:moveTo>
                    <a:pt x="109804" y="67970"/>
                  </a:moveTo>
                  <a:lnTo>
                    <a:pt x="109728" y="67716"/>
                  </a:lnTo>
                  <a:lnTo>
                    <a:pt x="109778" y="68199"/>
                  </a:lnTo>
                  <a:lnTo>
                    <a:pt x="109804" y="67970"/>
                  </a:lnTo>
                  <a:close/>
                </a:path>
                <a:path w="814070" h="571500">
                  <a:moveTo>
                    <a:pt x="145834" y="97459"/>
                  </a:moveTo>
                  <a:lnTo>
                    <a:pt x="145427" y="97802"/>
                  </a:lnTo>
                  <a:lnTo>
                    <a:pt x="145834" y="97459"/>
                  </a:lnTo>
                  <a:close/>
                </a:path>
                <a:path w="814070" h="571500">
                  <a:moveTo>
                    <a:pt x="153136" y="100457"/>
                  </a:moveTo>
                  <a:lnTo>
                    <a:pt x="153035" y="99936"/>
                  </a:lnTo>
                  <a:lnTo>
                    <a:pt x="153047" y="100101"/>
                  </a:lnTo>
                  <a:lnTo>
                    <a:pt x="153136" y="100457"/>
                  </a:lnTo>
                  <a:close/>
                </a:path>
                <a:path w="814070" h="571500">
                  <a:moveTo>
                    <a:pt x="163410" y="104851"/>
                  </a:moveTo>
                  <a:lnTo>
                    <a:pt x="163017" y="104876"/>
                  </a:lnTo>
                  <a:lnTo>
                    <a:pt x="163322" y="105460"/>
                  </a:lnTo>
                  <a:lnTo>
                    <a:pt x="163410" y="104851"/>
                  </a:lnTo>
                  <a:close/>
                </a:path>
                <a:path w="814070" h="571500">
                  <a:moveTo>
                    <a:pt x="169557" y="113030"/>
                  </a:moveTo>
                  <a:lnTo>
                    <a:pt x="169291" y="112636"/>
                  </a:lnTo>
                  <a:lnTo>
                    <a:pt x="169341" y="113588"/>
                  </a:lnTo>
                  <a:lnTo>
                    <a:pt x="169557" y="113030"/>
                  </a:lnTo>
                  <a:close/>
                </a:path>
                <a:path w="814070" h="571500">
                  <a:moveTo>
                    <a:pt x="173418" y="115125"/>
                  </a:moveTo>
                  <a:lnTo>
                    <a:pt x="173164" y="115785"/>
                  </a:lnTo>
                  <a:lnTo>
                    <a:pt x="173418" y="115125"/>
                  </a:lnTo>
                  <a:close/>
                </a:path>
                <a:path w="814070" h="571500">
                  <a:moveTo>
                    <a:pt x="186321" y="121996"/>
                  </a:moveTo>
                  <a:lnTo>
                    <a:pt x="186080" y="122186"/>
                  </a:lnTo>
                  <a:lnTo>
                    <a:pt x="186232" y="122135"/>
                  </a:lnTo>
                  <a:lnTo>
                    <a:pt x="186321" y="121996"/>
                  </a:lnTo>
                  <a:close/>
                </a:path>
                <a:path w="814070" h="571500">
                  <a:moveTo>
                    <a:pt x="198069" y="131292"/>
                  </a:moveTo>
                  <a:lnTo>
                    <a:pt x="197751" y="131203"/>
                  </a:lnTo>
                  <a:lnTo>
                    <a:pt x="197777" y="131838"/>
                  </a:lnTo>
                  <a:lnTo>
                    <a:pt x="198069" y="131292"/>
                  </a:lnTo>
                  <a:close/>
                </a:path>
                <a:path w="814070" h="571500">
                  <a:moveTo>
                    <a:pt x="210654" y="140843"/>
                  </a:moveTo>
                  <a:lnTo>
                    <a:pt x="210578" y="140703"/>
                  </a:lnTo>
                  <a:lnTo>
                    <a:pt x="210439" y="140779"/>
                  </a:lnTo>
                  <a:lnTo>
                    <a:pt x="210616" y="140944"/>
                  </a:lnTo>
                  <a:close/>
                </a:path>
                <a:path w="814070" h="571500">
                  <a:moveTo>
                    <a:pt x="228942" y="150406"/>
                  </a:moveTo>
                  <a:lnTo>
                    <a:pt x="228612" y="150469"/>
                  </a:lnTo>
                  <a:lnTo>
                    <a:pt x="228917" y="151053"/>
                  </a:lnTo>
                  <a:lnTo>
                    <a:pt x="228942" y="150406"/>
                  </a:lnTo>
                  <a:close/>
                </a:path>
                <a:path w="814070" h="571500">
                  <a:moveTo>
                    <a:pt x="239331" y="156756"/>
                  </a:moveTo>
                  <a:lnTo>
                    <a:pt x="239064" y="155816"/>
                  </a:lnTo>
                  <a:lnTo>
                    <a:pt x="238747" y="155854"/>
                  </a:lnTo>
                  <a:lnTo>
                    <a:pt x="239331" y="156756"/>
                  </a:lnTo>
                  <a:close/>
                </a:path>
                <a:path w="814070" h="571500">
                  <a:moveTo>
                    <a:pt x="249974" y="163576"/>
                  </a:moveTo>
                  <a:lnTo>
                    <a:pt x="249669" y="163360"/>
                  </a:lnTo>
                  <a:lnTo>
                    <a:pt x="248996" y="163601"/>
                  </a:lnTo>
                  <a:lnTo>
                    <a:pt x="249974" y="163576"/>
                  </a:lnTo>
                  <a:close/>
                </a:path>
                <a:path w="814070" h="571500">
                  <a:moveTo>
                    <a:pt x="255600" y="163842"/>
                  </a:moveTo>
                  <a:lnTo>
                    <a:pt x="255460" y="164172"/>
                  </a:lnTo>
                  <a:lnTo>
                    <a:pt x="255574" y="163995"/>
                  </a:lnTo>
                  <a:lnTo>
                    <a:pt x="255600" y="163842"/>
                  </a:lnTo>
                  <a:close/>
                </a:path>
                <a:path w="814070" h="571500">
                  <a:moveTo>
                    <a:pt x="460844" y="302120"/>
                  </a:moveTo>
                  <a:lnTo>
                    <a:pt x="460324" y="302044"/>
                  </a:lnTo>
                  <a:lnTo>
                    <a:pt x="460159" y="302348"/>
                  </a:lnTo>
                  <a:lnTo>
                    <a:pt x="460159" y="302768"/>
                  </a:lnTo>
                  <a:lnTo>
                    <a:pt x="460540" y="302450"/>
                  </a:lnTo>
                  <a:lnTo>
                    <a:pt x="460844" y="302120"/>
                  </a:lnTo>
                  <a:close/>
                </a:path>
                <a:path w="814070" h="571500">
                  <a:moveTo>
                    <a:pt x="481850" y="316026"/>
                  </a:moveTo>
                  <a:lnTo>
                    <a:pt x="481647" y="316014"/>
                  </a:lnTo>
                  <a:lnTo>
                    <a:pt x="481634" y="316217"/>
                  </a:lnTo>
                  <a:lnTo>
                    <a:pt x="481698" y="316420"/>
                  </a:lnTo>
                  <a:lnTo>
                    <a:pt x="481799" y="316649"/>
                  </a:lnTo>
                  <a:lnTo>
                    <a:pt x="481825" y="316420"/>
                  </a:lnTo>
                  <a:lnTo>
                    <a:pt x="481825" y="316255"/>
                  </a:lnTo>
                  <a:lnTo>
                    <a:pt x="481850" y="316026"/>
                  </a:lnTo>
                  <a:close/>
                </a:path>
                <a:path w="814070" h="571500">
                  <a:moveTo>
                    <a:pt x="489419" y="321525"/>
                  </a:moveTo>
                  <a:lnTo>
                    <a:pt x="488454" y="320992"/>
                  </a:lnTo>
                  <a:lnTo>
                    <a:pt x="489089" y="322008"/>
                  </a:lnTo>
                  <a:lnTo>
                    <a:pt x="489280" y="322757"/>
                  </a:lnTo>
                  <a:lnTo>
                    <a:pt x="489051" y="323265"/>
                  </a:lnTo>
                  <a:lnTo>
                    <a:pt x="489191" y="323494"/>
                  </a:lnTo>
                  <a:lnTo>
                    <a:pt x="489419" y="322491"/>
                  </a:lnTo>
                  <a:lnTo>
                    <a:pt x="489419" y="321525"/>
                  </a:lnTo>
                  <a:close/>
                </a:path>
                <a:path w="814070" h="571500">
                  <a:moveTo>
                    <a:pt x="541959" y="359854"/>
                  </a:moveTo>
                  <a:lnTo>
                    <a:pt x="541832" y="359854"/>
                  </a:lnTo>
                  <a:lnTo>
                    <a:pt x="541705" y="359803"/>
                  </a:lnTo>
                  <a:lnTo>
                    <a:pt x="541858" y="359943"/>
                  </a:lnTo>
                  <a:close/>
                </a:path>
                <a:path w="814070" h="571500">
                  <a:moveTo>
                    <a:pt x="609803" y="399757"/>
                  </a:moveTo>
                  <a:lnTo>
                    <a:pt x="609282" y="399237"/>
                  </a:lnTo>
                  <a:lnTo>
                    <a:pt x="608723" y="398602"/>
                  </a:lnTo>
                  <a:lnTo>
                    <a:pt x="608037" y="397675"/>
                  </a:lnTo>
                  <a:lnTo>
                    <a:pt x="607631" y="398018"/>
                  </a:lnTo>
                  <a:lnTo>
                    <a:pt x="607415" y="398335"/>
                  </a:lnTo>
                  <a:lnTo>
                    <a:pt x="607326" y="398589"/>
                  </a:lnTo>
                  <a:lnTo>
                    <a:pt x="608190" y="399021"/>
                  </a:lnTo>
                  <a:lnTo>
                    <a:pt x="609117" y="399415"/>
                  </a:lnTo>
                  <a:lnTo>
                    <a:pt x="609803" y="399757"/>
                  </a:lnTo>
                  <a:close/>
                </a:path>
                <a:path w="814070" h="571500">
                  <a:moveTo>
                    <a:pt x="611962" y="400685"/>
                  </a:moveTo>
                  <a:lnTo>
                    <a:pt x="611212" y="400380"/>
                  </a:lnTo>
                  <a:lnTo>
                    <a:pt x="609828" y="399757"/>
                  </a:lnTo>
                  <a:lnTo>
                    <a:pt x="610120" y="400050"/>
                  </a:lnTo>
                  <a:lnTo>
                    <a:pt x="610438" y="400304"/>
                  </a:lnTo>
                  <a:lnTo>
                    <a:pt x="610755" y="400519"/>
                  </a:lnTo>
                  <a:lnTo>
                    <a:pt x="610768" y="400316"/>
                  </a:lnTo>
                  <a:lnTo>
                    <a:pt x="611962" y="400685"/>
                  </a:lnTo>
                  <a:close/>
                </a:path>
                <a:path w="814070" h="571500">
                  <a:moveTo>
                    <a:pt x="621131" y="412584"/>
                  </a:moveTo>
                  <a:lnTo>
                    <a:pt x="620737" y="412483"/>
                  </a:lnTo>
                  <a:lnTo>
                    <a:pt x="620471" y="412584"/>
                  </a:lnTo>
                  <a:lnTo>
                    <a:pt x="620204" y="412737"/>
                  </a:lnTo>
                  <a:lnTo>
                    <a:pt x="620471" y="412750"/>
                  </a:lnTo>
                  <a:lnTo>
                    <a:pt x="620801" y="412699"/>
                  </a:lnTo>
                  <a:lnTo>
                    <a:pt x="621131" y="412584"/>
                  </a:lnTo>
                  <a:close/>
                </a:path>
                <a:path w="814070" h="571500">
                  <a:moveTo>
                    <a:pt x="716788" y="474687"/>
                  </a:moveTo>
                  <a:lnTo>
                    <a:pt x="716762" y="474535"/>
                  </a:lnTo>
                  <a:lnTo>
                    <a:pt x="716699" y="474700"/>
                  </a:lnTo>
                  <a:close/>
                </a:path>
                <a:path w="814070" h="571500">
                  <a:moveTo>
                    <a:pt x="720394" y="477367"/>
                  </a:moveTo>
                  <a:lnTo>
                    <a:pt x="720102" y="477748"/>
                  </a:lnTo>
                  <a:lnTo>
                    <a:pt x="720331" y="477532"/>
                  </a:lnTo>
                  <a:lnTo>
                    <a:pt x="720394" y="477367"/>
                  </a:lnTo>
                  <a:close/>
                </a:path>
                <a:path w="814070" h="571500">
                  <a:moveTo>
                    <a:pt x="752957" y="500672"/>
                  </a:moveTo>
                  <a:lnTo>
                    <a:pt x="752690" y="499491"/>
                  </a:lnTo>
                  <a:lnTo>
                    <a:pt x="752627" y="500862"/>
                  </a:lnTo>
                  <a:lnTo>
                    <a:pt x="752957" y="500672"/>
                  </a:lnTo>
                  <a:close/>
                </a:path>
                <a:path w="814070" h="571500">
                  <a:moveTo>
                    <a:pt x="763905" y="505155"/>
                  </a:moveTo>
                  <a:lnTo>
                    <a:pt x="763422" y="505193"/>
                  </a:lnTo>
                  <a:lnTo>
                    <a:pt x="763066" y="505282"/>
                  </a:lnTo>
                  <a:lnTo>
                    <a:pt x="762812" y="505485"/>
                  </a:lnTo>
                  <a:lnTo>
                    <a:pt x="763308" y="505536"/>
                  </a:lnTo>
                  <a:lnTo>
                    <a:pt x="763778" y="505523"/>
                  </a:lnTo>
                  <a:lnTo>
                    <a:pt x="763905" y="505155"/>
                  </a:lnTo>
                  <a:close/>
                </a:path>
                <a:path w="814070" h="571500">
                  <a:moveTo>
                    <a:pt x="765111" y="502424"/>
                  </a:moveTo>
                  <a:lnTo>
                    <a:pt x="765073" y="502119"/>
                  </a:lnTo>
                  <a:lnTo>
                    <a:pt x="764768" y="502031"/>
                  </a:lnTo>
                  <a:lnTo>
                    <a:pt x="764743" y="501637"/>
                  </a:lnTo>
                  <a:lnTo>
                    <a:pt x="764501" y="500176"/>
                  </a:lnTo>
                  <a:lnTo>
                    <a:pt x="763752" y="503199"/>
                  </a:lnTo>
                  <a:lnTo>
                    <a:pt x="765111" y="502424"/>
                  </a:lnTo>
                  <a:close/>
                </a:path>
                <a:path w="814070" h="571500">
                  <a:moveTo>
                    <a:pt x="773366" y="504113"/>
                  </a:moveTo>
                  <a:lnTo>
                    <a:pt x="773341" y="503859"/>
                  </a:lnTo>
                  <a:lnTo>
                    <a:pt x="773112" y="503694"/>
                  </a:lnTo>
                  <a:lnTo>
                    <a:pt x="772452" y="503694"/>
                  </a:lnTo>
                  <a:lnTo>
                    <a:pt x="772121" y="502970"/>
                  </a:lnTo>
                  <a:lnTo>
                    <a:pt x="772185" y="504088"/>
                  </a:lnTo>
                  <a:lnTo>
                    <a:pt x="772629" y="504101"/>
                  </a:lnTo>
                  <a:lnTo>
                    <a:pt x="771283" y="504558"/>
                  </a:lnTo>
                  <a:lnTo>
                    <a:pt x="770991" y="504863"/>
                  </a:lnTo>
                  <a:lnTo>
                    <a:pt x="771385" y="505460"/>
                  </a:lnTo>
                  <a:lnTo>
                    <a:pt x="770991" y="505650"/>
                  </a:lnTo>
                  <a:lnTo>
                    <a:pt x="771093" y="506095"/>
                  </a:lnTo>
                  <a:lnTo>
                    <a:pt x="771753" y="505929"/>
                  </a:lnTo>
                  <a:lnTo>
                    <a:pt x="771779" y="506437"/>
                  </a:lnTo>
                  <a:lnTo>
                    <a:pt x="772883" y="506285"/>
                  </a:lnTo>
                  <a:lnTo>
                    <a:pt x="771817" y="505231"/>
                  </a:lnTo>
                  <a:lnTo>
                    <a:pt x="771956" y="504609"/>
                  </a:lnTo>
                  <a:lnTo>
                    <a:pt x="772934" y="505294"/>
                  </a:lnTo>
                  <a:lnTo>
                    <a:pt x="773264" y="504113"/>
                  </a:lnTo>
                  <a:close/>
                </a:path>
                <a:path w="814070" h="571500">
                  <a:moveTo>
                    <a:pt x="775512" y="500265"/>
                  </a:moveTo>
                  <a:lnTo>
                    <a:pt x="775004" y="499795"/>
                  </a:lnTo>
                  <a:lnTo>
                    <a:pt x="774128" y="499732"/>
                  </a:lnTo>
                  <a:lnTo>
                    <a:pt x="774801" y="501192"/>
                  </a:lnTo>
                  <a:lnTo>
                    <a:pt x="774573" y="501738"/>
                  </a:lnTo>
                  <a:lnTo>
                    <a:pt x="775106" y="501281"/>
                  </a:lnTo>
                  <a:lnTo>
                    <a:pt x="775512" y="500265"/>
                  </a:lnTo>
                  <a:close/>
                </a:path>
                <a:path w="814070" h="571500">
                  <a:moveTo>
                    <a:pt x="779259" y="513054"/>
                  </a:moveTo>
                  <a:lnTo>
                    <a:pt x="779170" y="512038"/>
                  </a:lnTo>
                  <a:lnTo>
                    <a:pt x="778129" y="511911"/>
                  </a:lnTo>
                  <a:lnTo>
                    <a:pt x="777430" y="512140"/>
                  </a:lnTo>
                  <a:lnTo>
                    <a:pt x="777582" y="513194"/>
                  </a:lnTo>
                  <a:lnTo>
                    <a:pt x="778586" y="513308"/>
                  </a:lnTo>
                  <a:lnTo>
                    <a:pt x="779259" y="513054"/>
                  </a:lnTo>
                  <a:close/>
                </a:path>
                <a:path w="814070" h="571500">
                  <a:moveTo>
                    <a:pt x="781545" y="509498"/>
                  </a:moveTo>
                  <a:lnTo>
                    <a:pt x="779983" y="510082"/>
                  </a:lnTo>
                  <a:lnTo>
                    <a:pt x="779983" y="510616"/>
                  </a:lnTo>
                  <a:lnTo>
                    <a:pt x="779741" y="510844"/>
                  </a:lnTo>
                  <a:lnTo>
                    <a:pt x="777963" y="510844"/>
                  </a:lnTo>
                  <a:lnTo>
                    <a:pt x="779957" y="511683"/>
                  </a:lnTo>
                  <a:lnTo>
                    <a:pt x="779957" y="512051"/>
                  </a:lnTo>
                  <a:lnTo>
                    <a:pt x="781519" y="512673"/>
                  </a:lnTo>
                  <a:lnTo>
                    <a:pt x="781545" y="509498"/>
                  </a:lnTo>
                  <a:close/>
                </a:path>
                <a:path w="814070" h="571500">
                  <a:moveTo>
                    <a:pt x="781977" y="516039"/>
                  </a:moveTo>
                  <a:lnTo>
                    <a:pt x="781837" y="515658"/>
                  </a:lnTo>
                  <a:lnTo>
                    <a:pt x="781507" y="515124"/>
                  </a:lnTo>
                  <a:lnTo>
                    <a:pt x="781634" y="514807"/>
                  </a:lnTo>
                  <a:lnTo>
                    <a:pt x="781481" y="514654"/>
                  </a:lnTo>
                  <a:lnTo>
                    <a:pt x="781088" y="514807"/>
                  </a:lnTo>
                  <a:lnTo>
                    <a:pt x="781773" y="515607"/>
                  </a:lnTo>
                  <a:lnTo>
                    <a:pt x="781050" y="516851"/>
                  </a:lnTo>
                  <a:lnTo>
                    <a:pt x="781837" y="516978"/>
                  </a:lnTo>
                  <a:lnTo>
                    <a:pt x="781977" y="516039"/>
                  </a:lnTo>
                  <a:close/>
                </a:path>
                <a:path w="814070" h="571500">
                  <a:moveTo>
                    <a:pt x="783120" y="516953"/>
                  </a:moveTo>
                  <a:lnTo>
                    <a:pt x="782828" y="517283"/>
                  </a:lnTo>
                  <a:lnTo>
                    <a:pt x="783120" y="516953"/>
                  </a:lnTo>
                  <a:close/>
                </a:path>
                <a:path w="814070" h="571500">
                  <a:moveTo>
                    <a:pt x="783297" y="519696"/>
                  </a:moveTo>
                  <a:lnTo>
                    <a:pt x="783196" y="519544"/>
                  </a:lnTo>
                  <a:lnTo>
                    <a:pt x="782891" y="519455"/>
                  </a:lnTo>
                  <a:lnTo>
                    <a:pt x="782929" y="519645"/>
                  </a:lnTo>
                  <a:lnTo>
                    <a:pt x="783005" y="519950"/>
                  </a:lnTo>
                  <a:lnTo>
                    <a:pt x="783297" y="519696"/>
                  </a:lnTo>
                  <a:close/>
                </a:path>
                <a:path w="814070" h="571500">
                  <a:moveTo>
                    <a:pt x="786599" y="513067"/>
                  </a:moveTo>
                  <a:lnTo>
                    <a:pt x="783831" y="514070"/>
                  </a:lnTo>
                  <a:lnTo>
                    <a:pt x="783412" y="513905"/>
                  </a:lnTo>
                  <a:lnTo>
                    <a:pt x="783374" y="515454"/>
                  </a:lnTo>
                  <a:lnTo>
                    <a:pt x="783437" y="515670"/>
                  </a:lnTo>
                  <a:lnTo>
                    <a:pt x="783132" y="515454"/>
                  </a:lnTo>
                  <a:lnTo>
                    <a:pt x="783056" y="516102"/>
                  </a:lnTo>
                  <a:lnTo>
                    <a:pt x="783399" y="516509"/>
                  </a:lnTo>
                  <a:lnTo>
                    <a:pt x="783120" y="516953"/>
                  </a:lnTo>
                  <a:lnTo>
                    <a:pt x="782904" y="517321"/>
                  </a:lnTo>
                  <a:lnTo>
                    <a:pt x="783628" y="517537"/>
                  </a:lnTo>
                  <a:lnTo>
                    <a:pt x="783437" y="516597"/>
                  </a:lnTo>
                  <a:lnTo>
                    <a:pt x="784275" y="515670"/>
                  </a:lnTo>
                  <a:lnTo>
                    <a:pt x="785698" y="514070"/>
                  </a:lnTo>
                  <a:lnTo>
                    <a:pt x="786599" y="513067"/>
                  </a:lnTo>
                  <a:close/>
                </a:path>
                <a:path w="814070" h="571500">
                  <a:moveTo>
                    <a:pt x="789520" y="523011"/>
                  </a:moveTo>
                  <a:lnTo>
                    <a:pt x="789368" y="523011"/>
                  </a:lnTo>
                  <a:lnTo>
                    <a:pt x="789317" y="522719"/>
                  </a:lnTo>
                  <a:lnTo>
                    <a:pt x="788619" y="522452"/>
                  </a:lnTo>
                  <a:lnTo>
                    <a:pt x="788555" y="521525"/>
                  </a:lnTo>
                  <a:lnTo>
                    <a:pt x="788162" y="522757"/>
                  </a:lnTo>
                  <a:lnTo>
                    <a:pt x="788733" y="522998"/>
                  </a:lnTo>
                  <a:lnTo>
                    <a:pt x="786993" y="522935"/>
                  </a:lnTo>
                  <a:lnTo>
                    <a:pt x="786561" y="523138"/>
                  </a:lnTo>
                  <a:lnTo>
                    <a:pt x="786853" y="524294"/>
                  </a:lnTo>
                  <a:lnTo>
                    <a:pt x="787704" y="523227"/>
                  </a:lnTo>
                  <a:lnTo>
                    <a:pt x="788517" y="524395"/>
                  </a:lnTo>
                  <a:lnTo>
                    <a:pt x="789355" y="523240"/>
                  </a:lnTo>
                  <a:lnTo>
                    <a:pt x="789520" y="523011"/>
                  </a:lnTo>
                  <a:close/>
                </a:path>
                <a:path w="814070" h="571500">
                  <a:moveTo>
                    <a:pt x="793305" y="519976"/>
                  </a:moveTo>
                  <a:lnTo>
                    <a:pt x="792949" y="519226"/>
                  </a:lnTo>
                  <a:lnTo>
                    <a:pt x="792086" y="518795"/>
                  </a:lnTo>
                  <a:lnTo>
                    <a:pt x="792213" y="520661"/>
                  </a:lnTo>
                  <a:lnTo>
                    <a:pt x="791718" y="521208"/>
                  </a:lnTo>
                  <a:lnTo>
                    <a:pt x="792530" y="520928"/>
                  </a:lnTo>
                  <a:lnTo>
                    <a:pt x="793305" y="519976"/>
                  </a:lnTo>
                  <a:close/>
                </a:path>
                <a:path w="814070" h="571500">
                  <a:moveTo>
                    <a:pt x="794397" y="525665"/>
                  </a:moveTo>
                  <a:lnTo>
                    <a:pt x="793991" y="525297"/>
                  </a:lnTo>
                  <a:lnTo>
                    <a:pt x="793750" y="524802"/>
                  </a:lnTo>
                  <a:lnTo>
                    <a:pt x="794054" y="524052"/>
                  </a:lnTo>
                  <a:lnTo>
                    <a:pt x="792670" y="523722"/>
                  </a:lnTo>
                  <a:lnTo>
                    <a:pt x="793991" y="526796"/>
                  </a:lnTo>
                  <a:lnTo>
                    <a:pt x="794397" y="525665"/>
                  </a:lnTo>
                  <a:close/>
                </a:path>
                <a:path w="814070" h="571500">
                  <a:moveTo>
                    <a:pt x="804367" y="539940"/>
                  </a:moveTo>
                  <a:lnTo>
                    <a:pt x="803668" y="540537"/>
                  </a:lnTo>
                  <a:lnTo>
                    <a:pt x="803186" y="541286"/>
                  </a:lnTo>
                  <a:lnTo>
                    <a:pt x="802982" y="542188"/>
                  </a:lnTo>
                  <a:lnTo>
                    <a:pt x="803694" y="541591"/>
                  </a:lnTo>
                  <a:lnTo>
                    <a:pt x="804164" y="540842"/>
                  </a:lnTo>
                  <a:lnTo>
                    <a:pt x="804367" y="539940"/>
                  </a:lnTo>
                  <a:close/>
                </a:path>
                <a:path w="814070" h="571500">
                  <a:moveTo>
                    <a:pt x="806513" y="562584"/>
                  </a:moveTo>
                  <a:lnTo>
                    <a:pt x="804011" y="559866"/>
                  </a:lnTo>
                  <a:lnTo>
                    <a:pt x="805205" y="562394"/>
                  </a:lnTo>
                  <a:lnTo>
                    <a:pt x="806513" y="562584"/>
                  </a:lnTo>
                  <a:close/>
                </a:path>
                <a:path w="814070" h="571500">
                  <a:moveTo>
                    <a:pt x="807148" y="558038"/>
                  </a:moveTo>
                  <a:lnTo>
                    <a:pt x="806818" y="558215"/>
                  </a:lnTo>
                  <a:lnTo>
                    <a:pt x="806754" y="558698"/>
                  </a:lnTo>
                  <a:lnTo>
                    <a:pt x="806386" y="559625"/>
                  </a:lnTo>
                  <a:lnTo>
                    <a:pt x="805243" y="559841"/>
                  </a:lnTo>
                  <a:lnTo>
                    <a:pt x="805980" y="561174"/>
                  </a:lnTo>
                  <a:lnTo>
                    <a:pt x="806704" y="560260"/>
                  </a:lnTo>
                  <a:lnTo>
                    <a:pt x="807097" y="559206"/>
                  </a:lnTo>
                  <a:lnTo>
                    <a:pt x="807148" y="558038"/>
                  </a:lnTo>
                  <a:close/>
                </a:path>
                <a:path w="814070" h="571500">
                  <a:moveTo>
                    <a:pt x="807681" y="568985"/>
                  </a:moveTo>
                  <a:lnTo>
                    <a:pt x="807453" y="568947"/>
                  </a:lnTo>
                  <a:lnTo>
                    <a:pt x="807440" y="569226"/>
                  </a:lnTo>
                  <a:lnTo>
                    <a:pt x="807567" y="569150"/>
                  </a:lnTo>
                  <a:lnTo>
                    <a:pt x="807681" y="568985"/>
                  </a:lnTo>
                  <a:close/>
                </a:path>
                <a:path w="814070" h="571500">
                  <a:moveTo>
                    <a:pt x="808024" y="553021"/>
                  </a:moveTo>
                  <a:lnTo>
                    <a:pt x="807148" y="551561"/>
                  </a:lnTo>
                  <a:lnTo>
                    <a:pt x="807021" y="551345"/>
                  </a:lnTo>
                  <a:lnTo>
                    <a:pt x="806119" y="551561"/>
                  </a:lnTo>
                  <a:lnTo>
                    <a:pt x="807326" y="552221"/>
                  </a:lnTo>
                  <a:lnTo>
                    <a:pt x="807453" y="552754"/>
                  </a:lnTo>
                  <a:lnTo>
                    <a:pt x="806196" y="553923"/>
                  </a:lnTo>
                  <a:lnTo>
                    <a:pt x="807758" y="553339"/>
                  </a:lnTo>
                  <a:lnTo>
                    <a:pt x="808024" y="553021"/>
                  </a:lnTo>
                  <a:close/>
                </a:path>
                <a:path w="814070" h="571500">
                  <a:moveTo>
                    <a:pt x="809294" y="570052"/>
                  </a:moveTo>
                  <a:lnTo>
                    <a:pt x="808316" y="569125"/>
                  </a:lnTo>
                  <a:lnTo>
                    <a:pt x="807745" y="569112"/>
                  </a:lnTo>
                  <a:lnTo>
                    <a:pt x="807821" y="569252"/>
                  </a:lnTo>
                  <a:lnTo>
                    <a:pt x="807808" y="569442"/>
                  </a:lnTo>
                  <a:lnTo>
                    <a:pt x="807427" y="569518"/>
                  </a:lnTo>
                  <a:lnTo>
                    <a:pt x="807720" y="570839"/>
                  </a:lnTo>
                  <a:lnTo>
                    <a:pt x="808329" y="571347"/>
                  </a:lnTo>
                  <a:lnTo>
                    <a:pt x="809205" y="570979"/>
                  </a:lnTo>
                  <a:lnTo>
                    <a:pt x="809294" y="570052"/>
                  </a:lnTo>
                  <a:close/>
                </a:path>
                <a:path w="814070" h="571500">
                  <a:moveTo>
                    <a:pt x="811149" y="567601"/>
                  </a:moveTo>
                  <a:lnTo>
                    <a:pt x="808596" y="564832"/>
                  </a:lnTo>
                  <a:lnTo>
                    <a:pt x="806577" y="562648"/>
                  </a:lnTo>
                  <a:lnTo>
                    <a:pt x="805383" y="562762"/>
                  </a:lnTo>
                  <a:lnTo>
                    <a:pt x="806297" y="562648"/>
                  </a:lnTo>
                  <a:lnTo>
                    <a:pt x="804849" y="565302"/>
                  </a:lnTo>
                  <a:lnTo>
                    <a:pt x="806818" y="564832"/>
                  </a:lnTo>
                  <a:lnTo>
                    <a:pt x="811149" y="567601"/>
                  </a:lnTo>
                  <a:close/>
                </a:path>
                <a:path w="814070" h="571500">
                  <a:moveTo>
                    <a:pt x="811974" y="562190"/>
                  </a:moveTo>
                  <a:lnTo>
                    <a:pt x="811161" y="562165"/>
                  </a:lnTo>
                  <a:lnTo>
                    <a:pt x="810856" y="564248"/>
                  </a:lnTo>
                  <a:lnTo>
                    <a:pt x="811936" y="564121"/>
                  </a:lnTo>
                  <a:lnTo>
                    <a:pt x="811530" y="563206"/>
                  </a:lnTo>
                  <a:lnTo>
                    <a:pt x="811974" y="562851"/>
                  </a:lnTo>
                  <a:lnTo>
                    <a:pt x="811974" y="562190"/>
                  </a:lnTo>
                  <a:close/>
                </a:path>
                <a:path w="814070" h="571500">
                  <a:moveTo>
                    <a:pt x="813422" y="562851"/>
                  </a:moveTo>
                  <a:lnTo>
                    <a:pt x="813231" y="562940"/>
                  </a:lnTo>
                  <a:lnTo>
                    <a:pt x="813371" y="562914"/>
                  </a:lnTo>
                  <a:close/>
                </a:path>
                <a:path w="814070" h="571500">
                  <a:moveTo>
                    <a:pt x="813765" y="563803"/>
                  </a:moveTo>
                  <a:lnTo>
                    <a:pt x="813587" y="562978"/>
                  </a:lnTo>
                  <a:lnTo>
                    <a:pt x="813384" y="563041"/>
                  </a:lnTo>
                  <a:lnTo>
                    <a:pt x="813028" y="563499"/>
                  </a:lnTo>
                  <a:lnTo>
                    <a:pt x="813244" y="564273"/>
                  </a:lnTo>
                  <a:lnTo>
                    <a:pt x="811936" y="564121"/>
                  </a:lnTo>
                  <a:lnTo>
                    <a:pt x="812304" y="565277"/>
                  </a:lnTo>
                  <a:lnTo>
                    <a:pt x="813765" y="563803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4440885" y="912012"/>
              <a:ext cx="680720" cy="452120"/>
            </a:xfrm>
            <a:custGeom>
              <a:avLst/>
              <a:gdLst/>
              <a:ahLst/>
              <a:cxnLst/>
              <a:rect l="l" t="t" r="r" b="b"/>
              <a:pathLst>
                <a:path w="680720" h="452119">
                  <a:moveTo>
                    <a:pt x="342" y="431"/>
                  </a:moveTo>
                  <a:lnTo>
                    <a:pt x="266" y="0"/>
                  </a:lnTo>
                  <a:lnTo>
                    <a:pt x="0" y="25"/>
                  </a:lnTo>
                  <a:lnTo>
                    <a:pt x="342" y="431"/>
                  </a:lnTo>
                  <a:close/>
                </a:path>
                <a:path w="680720" h="452119">
                  <a:moveTo>
                    <a:pt x="149364" y="98475"/>
                  </a:moveTo>
                  <a:lnTo>
                    <a:pt x="149225" y="98259"/>
                  </a:lnTo>
                  <a:lnTo>
                    <a:pt x="149339" y="98501"/>
                  </a:lnTo>
                  <a:close/>
                </a:path>
                <a:path w="680720" h="452119">
                  <a:moveTo>
                    <a:pt x="166522" y="107657"/>
                  </a:moveTo>
                  <a:lnTo>
                    <a:pt x="166281" y="107823"/>
                  </a:lnTo>
                  <a:lnTo>
                    <a:pt x="166484" y="108089"/>
                  </a:lnTo>
                  <a:lnTo>
                    <a:pt x="166522" y="107657"/>
                  </a:lnTo>
                  <a:close/>
                </a:path>
                <a:path w="680720" h="452119">
                  <a:moveTo>
                    <a:pt x="166700" y="110832"/>
                  </a:moveTo>
                  <a:lnTo>
                    <a:pt x="166458" y="110959"/>
                  </a:lnTo>
                  <a:lnTo>
                    <a:pt x="166700" y="110832"/>
                  </a:lnTo>
                  <a:close/>
                </a:path>
                <a:path w="680720" h="452119">
                  <a:moveTo>
                    <a:pt x="168605" y="110909"/>
                  </a:moveTo>
                  <a:lnTo>
                    <a:pt x="167957" y="111379"/>
                  </a:lnTo>
                  <a:lnTo>
                    <a:pt x="167919" y="111607"/>
                  </a:lnTo>
                  <a:lnTo>
                    <a:pt x="168605" y="110909"/>
                  </a:lnTo>
                  <a:close/>
                </a:path>
                <a:path w="680720" h="452119">
                  <a:moveTo>
                    <a:pt x="169011" y="113322"/>
                  </a:moveTo>
                  <a:lnTo>
                    <a:pt x="168668" y="113042"/>
                  </a:lnTo>
                  <a:lnTo>
                    <a:pt x="168490" y="113131"/>
                  </a:lnTo>
                  <a:lnTo>
                    <a:pt x="169011" y="113322"/>
                  </a:lnTo>
                  <a:close/>
                </a:path>
                <a:path w="680720" h="452119">
                  <a:moveTo>
                    <a:pt x="184531" y="123088"/>
                  </a:moveTo>
                  <a:lnTo>
                    <a:pt x="184454" y="122542"/>
                  </a:lnTo>
                  <a:lnTo>
                    <a:pt x="184315" y="122618"/>
                  </a:lnTo>
                  <a:lnTo>
                    <a:pt x="184531" y="123088"/>
                  </a:lnTo>
                  <a:close/>
                </a:path>
                <a:path w="680720" h="452119">
                  <a:moveTo>
                    <a:pt x="218706" y="145402"/>
                  </a:moveTo>
                  <a:lnTo>
                    <a:pt x="218325" y="144932"/>
                  </a:lnTo>
                  <a:lnTo>
                    <a:pt x="218440" y="145427"/>
                  </a:lnTo>
                  <a:lnTo>
                    <a:pt x="218706" y="145402"/>
                  </a:lnTo>
                  <a:close/>
                </a:path>
                <a:path w="680720" h="452119">
                  <a:moveTo>
                    <a:pt x="230225" y="151079"/>
                  </a:moveTo>
                  <a:lnTo>
                    <a:pt x="229831" y="151053"/>
                  </a:lnTo>
                  <a:lnTo>
                    <a:pt x="230035" y="151777"/>
                  </a:lnTo>
                  <a:lnTo>
                    <a:pt x="230225" y="151079"/>
                  </a:lnTo>
                  <a:close/>
                </a:path>
                <a:path w="680720" h="452119">
                  <a:moveTo>
                    <a:pt x="237236" y="155702"/>
                  </a:moveTo>
                  <a:lnTo>
                    <a:pt x="237134" y="155422"/>
                  </a:lnTo>
                  <a:lnTo>
                    <a:pt x="237007" y="155130"/>
                  </a:lnTo>
                  <a:lnTo>
                    <a:pt x="236778" y="154851"/>
                  </a:lnTo>
                  <a:lnTo>
                    <a:pt x="236855" y="155155"/>
                  </a:lnTo>
                  <a:lnTo>
                    <a:pt x="236880" y="155371"/>
                  </a:lnTo>
                  <a:lnTo>
                    <a:pt x="236893" y="155587"/>
                  </a:lnTo>
                  <a:lnTo>
                    <a:pt x="237032" y="155689"/>
                  </a:lnTo>
                  <a:lnTo>
                    <a:pt x="237159" y="155740"/>
                  </a:lnTo>
                  <a:close/>
                </a:path>
                <a:path w="680720" h="452119">
                  <a:moveTo>
                    <a:pt x="261708" y="173367"/>
                  </a:moveTo>
                  <a:lnTo>
                    <a:pt x="261543" y="173304"/>
                  </a:lnTo>
                  <a:lnTo>
                    <a:pt x="261277" y="173202"/>
                  </a:lnTo>
                  <a:lnTo>
                    <a:pt x="261302" y="173342"/>
                  </a:lnTo>
                  <a:lnTo>
                    <a:pt x="261378" y="173482"/>
                  </a:lnTo>
                  <a:lnTo>
                    <a:pt x="261505" y="173532"/>
                  </a:lnTo>
                  <a:lnTo>
                    <a:pt x="261670" y="173482"/>
                  </a:lnTo>
                  <a:close/>
                </a:path>
                <a:path w="680720" h="452119">
                  <a:moveTo>
                    <a:pt x="279006" y="185153"/>
                  </a:moveTo>
                  <a:lnTo>
                    <a:pt x="278663" y="185166"/>
                  </a:lnTo>
                  <a:lnTo>
                    <a:pt x="278930" y="185801"/>
                  </a:lnTo>
                  <a:lnTo>
                    <a:pt x="279006" y="185153"/>
                  </a:lnTo>
                  <a:close/>
                </a:path>
                <a:path w="680720" h="452119">
                  <a:moveTo>
                    <a:pt x="285927" y="188429"/>
                  </a:moveTo>
                  <a:lnTo>
                    <a:pt x="285394" y="187794"/>
                  </a:lnTo>
                  <a:lnTo>
                    <a:pt x="285191" y="187871"/>
                  </a:lnTo>
                  <a:lnTo>
                    <a:pt x="285483" y="188658"/>
                  </a:lnTo>
                  <a:lnTo>
                    <a:pt x="285559" y="188963"/>
                  </a:lnTo>
                  <a:lnTo>
                    <a:pt x="285661" y="189242"/>
                  </a:lnTo>
                  <a:lnTo>
                    <a:pt x="285724" y="189572"/>
                  </a:lnTo>
                  <a:lnTo>
                    <a:pt x="285838" y="189242"/>
                  </a:lnTo>
                  <a:lnTo>
                    <a:pt x="285927" y="188429"/>
                  </a:lnTo>
                  <a:close/>
                </a:path>
                <a:path w="680720" h="452119">
                  <a:moveTo>
                    <a:pt x="289521" y="192112"/>
                  </a:moveTo>
                  <a:lnTo>
                    <a:pt x="289293" y="192036"/>
                  </a:lnTo>
                  <a:lnTo>
                    <a:pt x="289077" y="191973"/>
                  </a:lnTo>
                  <a:lnTo>
                    <a:pt x="288848" y="191897"/>
                  </a:lnTo>
                  <a:lnTo>
                    <a:pt x="288645" y="192138"/>
                  </a:lnTo>
                  <a:lnTo>
                    <a:pt x="288518" y="192252"/>
                  </a:lnTo>
                  <a:lnTo>
                    <a:pt x="288709" y="192341"/>
                  </a:lnTo>
                  <a:lnTo>
                    <a:pt x="288836" y="192341"/>
                  </a:lnTo>
                  <a:lnTo>
                    <a:pt x="288772" y="192798"/>
                  </a:lnTo>
                  <a:lnTo>
                    <a:pt x="288950" y="192887"/>
                  </a:lnTo>
                  <a:lnTo>
                    <a:pt x="289166" y="192824"/>
                  </a:lnTo>
                  <a:lnTo>
                    <a:pt x="289293" y="192582"/>
                  </a:lnTo>
                  <a:lnTo>
                    <a:pt x="289420" y="192328"/>
                  </a:lnTo>
                  <a:lnTo>
                    <a:pt x="289521" y="192112"/>
                  </a:lnTo>
                  <a:close/>
                </a:path>
                <a:path w="680720" h="452119">
                  <a:moveTo>
                    <a:pt x="292112" y="195097"/>
                  </a:moveTo>
                  <a:lnTo>
                    <a:pt x="292074" y="195326"/>
                  </a:lnTo>
                  <a:lnTo>
                    <a:pt x="292112" y="195148"/>
                  </a:lnTo>
                  <a:close/>
                </a:path>
                <a:path w="680720" h="452119">
                  <a:moveTo>
                    <a:pt x="314845" y="202247"/>
                  </a:moveTo>
                  <a:lnTo>
                    <a:pt x="312610" y="201333"/>
                  </a:lnTo>
                  <a:lnTo>
                    <a:pt x="309841" y="203288"/>
                  </a:lnTo>
                  <a:lnTo>
                    <a:pt x="314820" y="204444"/>
                  </a:lnTo>
                  <a:lnTo>
                    <a:pt x="314845" y="202247"/>
                  </a:lnTo>
                  <a:close/>
                </a:path>
                <a:path w="680720" h="452119">
                  <a:moveTo>
                    <a:pt x="316115" y="204927"/>
                  </a:moveTo>
                  <a:lnTo>
                    <a:pt x="315988" y="204863"/>
                  </a:lnTo>
                  <a:lnTo>
                    <a:pt x="315988" y="204711"/>
                  </a:lnTo>
                  <a:lnTo>
                    <a:pt x="314820" y="204444"/>
                  </a:lnTo>
                  <a:lnTo>
                    <a:pt x="314845" y="204724"/>
                  </a:lnTo>
                  <a:lnTo>
                    <a:pt x="316115" y="204927"/>
                  </a:lnTo>
                  <a:close/>
                </a:path>
                <a:path w="680720" h="452119">
                  <a:moveTo>
                    <a:pt x="316585" y="204851"/>
                  </a:moveTo>
                  <a:lnTo>
                    <a:pt x="316077" y="204736"/>
                  </a:lnTo>
                  <a:lnTo>
                    <a:pt x="316103" y="204863"/>
                  </a:lnTo>
                  <a:lnTo>
                    <a:pt x="316585" y="204851"/>
                  </a:lnTo>
                  <a:close/>
                </a:path>
                <a:path w="680720" h="452119">
                  <a:moveTo>
                    <a:pt x="317334" y="207162"/>
                  </a:moveTo>
                  <a:lnTo>
                    <a:pt x="317042" y="207340"/>
                  </a:lnTo>
                  <a:lnTo>
                    <a:pt x="316953" y="207530"/>
                  </a:lnTo>
                  <a:lnTo>
                    <a:pt x="317080" y="207772"/>
                  </a:lnTo>
                  <a:lnTo>
                    <a:pt x="317258" y="207518"/>
                  </a:lnTo>
                  <a:lnTo>
                    <a:pt x="317334" y="207162"/>
                  </a:lnTo>
                  <a:close/>
                </a:path>
                <a:path w="680720" h="452119">
                  <a:moveTo>
                    <a:pt x="322084" y="203111"/>
                  </a:moveTo>
                  <a:lnTo>
                    <a:pt x="318808" y="201485"/>
                  </a:lnTo>
                  <a:lnTo>
                    <a:pt x="318770" y="203288"/>
                  </a:lnTo>
                  <a:lnTo>
                    <a:pt x="317652" y="205168"/>
                  </a:lnTo>
                  <a:lnTo>
                    <a:pt x="316115" y="204927"/>
                  </a:lnTo>
                  <a:lnTo>
                    <a:pt x="316293" y="206057"/>
                  </a:lnTo>
                  <a:lnTo>
                    <a:pt x="316598" y="207060"/>
                  </a:lnTo>
                  <a:lnTo>
                    <a:pt x="317436" y="206514"/>
                  </a:lnTo>
                  <a:lnTo>
                    <a:pt x="317461" y="206286"/>
                  </a:lnTo>
                  <a:lnTo>
                    <a:pt x="317627" y="206273"/>
                  </a:lnTo>
                  <a:lnTo>
                    <a:pt x="317436" y="206514"/>
                  </a:lnTo>
                  <a:lnTo>
                    <a:pt x="317322" y="207149"/>
                  </a:lnTo>
                  <a:lnTo>
                    <a:pt x="317512" y="207060"/>
                  </a:lnTo>
                  <a:lnTo>
                    <a:pt x="317931" y="206933"/>
                  </a:lnTo>
                  <a:lnTo>
                    <a:pt x="317766" y="207899"/>
                  </a:lnTo>
                  <a:lnTo>
                    <a:pt x="318096" y="208508"/>
                  </a:lnTo>
                  <a:lnTo>
                    <a:pt x="318579" y="209003"/>
                  </a:lnTo>
                  <a:lnTo>
                    <a:pt x="319417" y="206933"/>
                  </a:lnTo>
                  <a:lnTo>
                    <a:pt x="319506" y="206692"/>
                  </a:lnTo>
                  <a:lnTo>
                    <a:pt x="320281" y="206273"/>
                  </a:lnTo>
                  <a:lnTo>
                    <a:pt x="321564" y="205574"/>
                  </a:lnTo>
                  <a:lnTo>
                    <a:pt x="321652" y="205168"/>
                  </a:lnTo>
                  <a:lnTo>
                    <a:pt x="322084" y="203111"/>
                  </a:lnTo>
                  <a:close/>
                </a:path>
                <a:path w="680720" h="452119">
                  <a:moveTo>
                    <a:pt x="325831" y="215773"/>
                  </a:moveTo>
                  <a:lnTo>
                    <a:pt x="325132" y="215582"/>
                  </a:lnTo>
                  <a:lnTo>
                    <a:pt x="325831" y="216979"/>
                  </a:lnTo>
                  <a:lnTo>
                    <a:pt x="325831" y="215773"/>
                  </a:lnTo>
                  <a:close/>
                </a:path>
                <a:path w="680720" h="452119">
                  <a:moveTo>
                    <a:pt x="349199" y="232930"/>
                  </a:moveTo>
                  <a:lnTo>
                    <a:pt x="349110" y="232625"/>
                  </a:lnTo>
                  <a:lnTo>
                    <a:pt x="348957" y="232308"/>
                  </a:lnTo>
                  <a:lnTo>
                    <a:pt x="348996" y="232625"/>
                  </a:lnTo>
                  <a:lnTo>
                    <a:pt x="349021" y="232816"/>
                  </a:lnTo>
                  <a:lnTo>
                    <a:pt x="349161" y="232981"/>
                  </a:lnTo>
                  <a:lnTo>
                    <a:pt x="349186" y="233172"/>
                  </a:lnTo>
                  <a:lnTo>
                    <a:pt x="349199" y="232930"/>
                  </a:lnTo>
                  <a:close/>
                </a:path>
                <a:path w="680720" h="452119">
                  <a:moveTo>
                    <a:pt x="360603" y="238048"/>
                  </a:moveTo>
                  <a:lnTo>
                    <a:pt x="360413" y="237832"/>
                  </a:lnTo>
                  <a:lnTo>
                    <a:pt x="360248" y="237718"/>
                  </a:lnTo>
                  <a:lnTo>
                    <a:pt x="359994" y="237959"/>
                  </a:lnTo>
                  <a:lnTo>
                    <a:pt x="360603" y="238175"/>
                  </a:lnTo>
                  <a:lnTo>
                    <a:pt x="360603" y="238048"/>
                  </a:lnTo>
                  <a:close/>
                </a:path>
                <a:path w="680720" h="452119">
                  <a:moveTo>
                    <a:pt x="365785" y="241452"/>
                  </a:moveTo>
                  <a:lnTo>
                    <a:pt x="365594" y="240779"/>
                  </a:lnTo>
                  <a:lnTo>
                    <a:pt x="365290" y="240245"/>
                  </a:lnTo>
                  <a:lnTo>
                    <a:pt x="364528" y="240093"/>
                  </a:lnTo>
                  <a:lnTo>
                    <a:pt x="364985" y="240449"/>
                  </a:lnTo>
                  <a:lnTo>
                    <a:pt x="365226" y="240779"/>
                  </a:lnTo>
                  <a:lnTo>
                    <a:pt x="365429" y="241084"/>
                  </a:lnTo>
                  <a:lnTo>
                    <a:pt x="365785" y="241452"/>
                  </a:lnTo>
                  <a:close/>
                </a:path>
                <a:path w="680720" h="452119">
                  <a:moveTo>
                    <a:pt x="370941" y="246329"/>
                  </a:moveTo>
                  <a:lnTo>
                    <a:pt x="369760" y="245935"/>
                  </a:lnTo>
                  <a:lnTo>
                    <a:pt x="370738" y="246811"/>
                  </a:lnTo>
                  <a:lnTo>
                    <a:pt x="370941" y="246329"/>
                  </a:lnTo>
                  <a:close/>
                </a:path>
                <a:path w="680720" h="452119">
                  <a:moveTo>
                    <a:pt x="379412" y="245402"/>
                  </a:moveTo>
                  <a:lnTo>
                    <a:pt x="378193" y="244652"/>
                  </a:lnTo>
                  <a:lnTo>
                    <a:pt x="377113" y="243446"/>
                  </a:lnTo>
                  <a:lnTo>
                    <a:pt x="376402" y="242963"/>
                  </a:lnTo>
                  <a:lnTo>
                    <a:pt x="375526" y="243941"/>
                  </a:lnTo>
                  <a:lnTo>
                    <a:pt x="377088" y="245389"/>
                  </a:lnTo>
                  <a:lnTo>
                    <a:pt x="377698" y="247840"/>
                  </a:lnTo>
                  <a:lnTo>
                    <a:pt x="378815" y="248031"/>
                  </a:lnTo>
                  <a:lnTo>
                    <a:pt x="378231" y="246341"/>
                  </a:lnTo>
                  <a:lnTo>
                    <a:pt x="378040" y="245046"/>
                  </a:lnTo>
                  <a:lnTo>
                    <a:pt x="379298" y="245452"/>
                  </a:lnTo>
                  <a:close/>
                </a:path>
                <a:path w="680720" h="452119">
                  <a:moveTo>
                    <a:pt x="381800" y="246087"/>
                  </a:moveTo>
                  <a:lnTo>
                    <a:pt x="381101" y="246189"/>
                  </a:lnTo>
                  <a:lnTo>
                    <a:pt x="380428" y="245973"/>
                  </a:lnTo>
                  <a:lnTo>
                    <a:pt x="379793" y="245618"/>
                  </a:lnTo>
                  <a:lnTo>
                    <a:pt x="380288" y="246164"/>
                  </a:lnTo>
                  <a:lnTo>
                    <a:pt x="380949" y="247319"/>
                  </a:lnTo>
                  <a:lnTo>
                    <a:pt x="381800" y="246087"/>
                  </a:lnTo>
                  <a:close/>
                </a:path>
                <a:path w="680720" h="452119">
                  <a:moveTo>
                    <a:pt x="421640" y="279742"/>
                  </a:moveTo>
                  <a:lnTo>
                    <a:pt x="421373" y="279946"/>
                  </a:lnTo>
                  <a:lnTo>
                    <a:pt x="421157" y="280250"/>
                  </a:lnTo>
                  <a:lnTo>
                    <a:pt x="421297" y="280174"/>
                  </a:lnTo>
                  <a:lnTo>
                    <a:pt x="421424" y="280098"/>
                  </a:lnTo>
                  <a:lnTo>
                    <a:pt x="421601" y="279971"/>
                  </a:lnTo>
                  <a:lnTo>
                    <a:pt x="421640" y="279742"/>
                  </a:lnTo>
                  <a:close/>
                </a:path>
                <a:path w="680720" h="452119">
                  <a:moveTo>
                    <a:pt x="437692" y="290957"/>
                  </a:moveTo>
                  <a:lnTo>
                    <a:pt x="437527" y="290969"/>
                  </a:lnTo>
                  <a:lnTo>
                    <a:pt x="437578" y="291249"/>
                  </a:lnTo>
                  <a:lnTo>
                    <a:pt x="437667" y="291058"/>
                  </a:lnTo>
                  <a:close/>
                </a:path>
                <a:path w="680720" h="452119">
                  <a:moveTo>
                    <a:pt x="439343" y="292125"/>
                  </a:moveTo>
                  <a:lnTo>
                    <a:pt x="439140" y="291973"/>
                  </a:lnTo>
                  <a:lnTo>
                    <a:pt x="439343" y="292125"/>
                  </a:lnTo>
                  <a:close/>
                </a:path>
                <a:path w="680720" h="452119">
                  <a:moveTo>
                    <a:pt x="442239" y="292976"/>
                  </a:moveTo>
                  <a:lnTo>
                    <a:pt x="440372" y="292950"/>
                  </a:lnTo>
                  <a:lnTo>
                    <a:pt x="442175" y="293052"/>
                  </a:lnTo>
                  <a:close/>
                </a:path>
                <a:path w="680720" h="452119">
                  <a:moveTo>
                    <a:pt x="448195" y="295706"/>
                  </a:moveTo>
                  <a:lnTo>
                    <a:pt x="446570" y="295541"/>
                  </a:lnTo>
                  <a:lnTo>
                    <a:pt x="445528" y="294830"/>
                  </a:lnTo>
                  <a:lnTo>
                    <a:pt x="445046" y="293624"/>
                  </a:lnTo>
                  <a:lnTo>
                    <a:pt x="445198" y="292976"/>
                  </a:lnTo>
                  <a:lnTo>
                    <a:pt x="445033" y="292823"/>
                  </a:lnTo>
                  <a:lnTo>
                    <a:pt x="444512" y="292976"/>
                  </a:lnTo>
                  <a:lnTo>
                    <a:pt x="444449" y="292519"/>
                  </a:lnTo>
                  <a:lnTo>
                    <a:pt x="440194" y="290741"/>
                  </a:lnTo>
                  <a:lnTo>
                    <a:pt x="439242" y="291884"/>
                  </a:lnTo>
                  <a:lnTo>
                    <a:pt x="440309" y="292074"/>
                  </a:lnTo>
                  <a:lnTo>
                    <a:pt x="442252" y="292950"/>
                  </a:lnTo>
                  <a:lnTo>
                    <a:pt x="444500" y="293001"/>
                  </a:lnTo>
                  <a:lnTo>
                    <a:pt x="444627" y="293166"/>
                  </a:lnTo>
                  <a:lnTo>
                    <a:pt x="444779" y="293522"/>
                  </a:lnTo>
                  <a:lnTo>
                    <a:pt x="444334" y="293179"/>
                  </a:lnTo>
                  <a:lnTo>
                    <a:pt x="442175" y="293052"/>
                  </a:lnTo>
                  <a:lnTo>
                    <a:pt x="441998" y="293319"/>
                  </a:lnTo>
                  <a:lnTo>
                    <a:pt x="442506" y="293535"/>
                  </a:lnTo>
                  <a:lnTo>
                    <a:pt x="444131" y="294982"/>
                  </a:lnTo>
                  <a:lnTo>
                    <a:pt x="444804" y="293624"/>
                  </a:lnTo>
                  <a:lnTo>
                    <a:pt x="445084" y="294614"/>
                  </a:lnTo>
                  <a:lnTo>
                    <a:pt x="444614" y="295783"/>
                  </a:lnTo>
                  <a:lnTo>
                    <a:pt x="445503" y="295884"/>
                  </a:lnTo>
                  <a:lnTo>
                    <a:pt x="446379" y="296659"/>
                  </a:lnTo>
                  <a:lnTo>
                    <a:pt x="447001" y="296303"/>
                  </a:lnTo>
                  <a:lnTo>
                    <a:pt x="448068" y="295770"/>
                  </a:lnTo>
                  <a:lnTo>
                    <a:pt x="448195" y="295706"/>
                  </a:lnTo>
                  <a:close/>
                </a:path>
                <a:path w="680720" h="452119">
                  <a:moveTo>
                    <a:pt x="502043" y="329374"/>
                  </a:moveTo>
                  <a:lnTo>
                    <a:pt x="501777" y="329031"/>
                  </a:lnTo>
                  <a:lnTo>
                    <a:pt x="501497" y="328714"/>
                  </a:lnTo>
                  <a:lnTo>
                    <a:pt x="501040" y="328358"/>
                  </a:lnTo>
                  <a:lnTo>
                    <a:pt x="499973" y="328168"/>
                  </a:lnTo>
                  <a:lnTo>
                    <a:pt x="500710" y="328663"/>
                  </a:lnTo>
                  <a:lnTo>
                    <a:pt x="502043" y="329374"/>
                  </a:lnTo>
                  <a:close/>
                </a:path>
                <a:path w="680720" h="452119">
                  <a:moveTo>
                    <a:pt x="505142" y="332892"/>
                  </a:moveTo>
                  <a:lnTo>
                    <a:pt x="504977" y="332117"/>
                  </a:lnTo>
                  <a:lnTo>
                    <a:pt x="504291" y="331470"/>
                  </a:lnTo>
                  <a:lnTo>
                    <a:pt x="504596" y="330606"/>
                  </a:lnTo>
                  <a:lnTo>
                    <a:pt x="502767" y="329768"/>
                  </a:lnTo>
                  <a:lnTo>
                    <a:pt x="502031" y="329387"/>
                  </a:lnTo>
                  <a:lnTo>
                    <a:pt x="502348" y="329768"/>
                  </a:lnTo>
                  <a:lnTo>
                    <a:pt x="502500" y="330161"/>
                  </a:lnTo>
                  <a:lnTo>
                    <a:pt x="502437" y="330492"/>
                  </a:lnTo>
                  <a:lnTo>
                    <a:pt x="503732" y="331508"/>
                  </a:lnTo>
                  <a:lnTo>
                    <a:pt x="504774" y="332397"/>
                  </a:lnTo>
                  <a:lnTo>
                    <a:pt x="505142" y="332892"/>
                  </a:lnTo>
                  <a:close/>
                </a:path>
                <a:path w="680720" h="452119">
                  <a:moveTo>
                    <a:pt x="509270" y="335965"/>
                  </a:moveTo>
                  <a:lnTo>
                    <a:pt x="506641" y="335203"/>
                  </a:lnTo>
                  <a:lnTo>
                    <a:pt x="508546" y="337870"/>
                  </a:lnTo>
                  <a:lnTo>
                    <a:pt x="509270" y="335965"/>
                  </a:lnTo>
                  <a:close/>
                </a:path>
                <a:path w="680720" h="452119">
                  <a:moveTo>
                    <a:pt x="518680" y="344131"/>
                  </a:moveTo>
                  <a:lnTo>
                    <a:pt x="518566" y="343903"/>
                  </a:lnTo>
                  <a:lnTo>
                    <a:pt x="518464" y="343623"/>
                  </a:lnTo>
                  <a:lnTo>
                    <a:pt x="518363" y="343966"/>
                  </a:lnTo>
                  <a:lnTo>
                    <a:pt x="518680" y="344131"/>
                  </a:lnTo>
                  <a:close/>
                </a:path>
                <a:path w="680720" h="452119">
                  <a:moveTo>
                    <a:pt x="518845" y="344462"/>
                  </a:moveTo>
                  <a:lnTo>
                    <a:pt x="518769" y="344157"/>
                  </a:lnTo>
                  <a:lnTo>
                    <a:pt x="518845" y="344462"/>
                  </a:lnTo>
                  <a:close/>
                </a:path>
                <a:path w="680720" h="452119">
                  <a:moveTo>
                    <a:pt x="519010" y="344805"/>
                  </a:moveTo>
                  <a:lnTo>
                    <a:pt x="518896" y="344601"/>
                  </a:lnTo>
                  <a:lnTo>
                    <a:pt x="518820" y="344474"/>
                  </a:lnTo>
                  <a:lnTo>
                    <a:pt x="518693" y="344538"/>
                  </a:lnTo>
                  <a:lnTo>
                    <a:pt x="518566" y="344538"/>
                  </a:lnTo>
                  <a:lnTo>
                    <a:pt x="518401" y="344601"/>
                  </a:lnTo>
                  <a:lnTo>
                    <a:pt x="518591" y="344639"/>
                  </a:lnTo>
                  <a:lnTo>
                    <a:pt x="518769" y="344678"/>
                  </a:lnTo>
                  <a:lnTo>
                    <a:pt x="519010" y="344805"/>
                  </a:lnTo>
                  <a:close/>
                </a:path>
                <a:path w="680720" h="452119">
                  <a:moveTo>
                    <a:pt x="526275" y="347675"/>
                  </a:moveTo>
                  <a:lnTo>
                    <a:pt x="525767" y="347814"/>
                  </a:lnTo>
                  <a:lnTo>
                    <a:pt x="525195" y="348094"/>
                  </a:lnTo>
                  <a:lnTo>
                    <a:pt x="525653" y="348157"/>
                  </a:lnTo>
                  <a:lnTo>
                    <a:pt x="526046" y="348132"/>
                  </a:lnTo>
                  <a:lnTo>
                    <a:pt x="526237" y="347853"/>
                  </a:lnTo>
                  <a:lnTo>
                    <a:pt x="526275" y="347675"/>
                  </a:lnTo>
                  <a:close/>
                </a:path>
                <a:path w="680720" h="452119">
                  <a:moveTo>
                    <a:pt x="540308" y="352971"/>
                  </a:moveTo>
                  <a:close/>
                </a:path>
                <a:path w="680720" h="452119">
                  <a:moveTo>
                    <a:pt x="543826" y="355079"/>
                  </a:moveTo>
                  <a:lnTo>
                    <a:pt x="542353" y="353860"/>
                  </a:lnTo>
                  <a:lnTo>
                    <a:pt x="540296" y="353110"/>
                  </a:lnTo>
                  <a:lnTo>
                    <a:pt x="540677" y="354495"/>
                  </a:lnTo>
                  <a:lnTo>
                    <a:pt x="539991" y="355307"/>
                  </a:lnTo>
                  <a:lnTo>
                    <a:pt x="540562" y="356158"/>
                  </a:lnTo>
                  <a:lnTo>
                    <a:pt x="543826" y="355079"/>
                  </a:lnTo>
                  <a:close/>
                </a:path>
                <a:path w="680720" h="452119">
                  <a:moveTo>
                    <a:pt x="549224" y="360248"/>
                  </a:moveTo>
                  <a:lnTo>
                    <a:pt x="549097" y="360489"/>
                  </a:lnTo>
                  <a:lnTo>
                    <a:pt x="549046" y="360743"/>
                  </a:lnTo>
                  <a:lnTo>
                    <a:pt x="549109" y="360591"/>
                  </a:lnTo>
                  <a:lnTo>
                    <a:pt x="549186" y="360426"/>
                  </a:lnTo>
                  <a:lnTo>
                    <a:pt x="549224" y="360248"/>
                  </a:lnTo>
                  <a:close/>
                </a:path>
                <a:path w="680720" h="452119">
                  <a:moveTo>
                    <a:pt x="561340" y="373049"/>
                  </a:moveTo>
                  <a:lnTo>
                    <a:pt x="561225" y="372795"/>
                  </a:lnTo>
                  <a:lnTo>
                    <a:pt x="560781" y="373075"/>
                  </a:lnTo>
                  <a:lnTo>
                    <a:pt x="560222" y="373278"/>
                  </a:lnTo>
                  <a:lnTo>
                    <a:pt x="560565" y="373214"/>
                  </a:lnTo>
                  <a:lnTo>
                    <a:pt x="560946" y="373151"/>
                  </a:lnTo>
                  <a:lnTo>
                    <a:pt x="561340" y="373049"/>
                  </a:lnTo>
                  <a:close/>
                </a:path>
                <a:path w="680720" h="452119">
                  <a:moveTo>
                    <a:pt x="571868" y="375945"/>
                  </a:moveTo>
                  <a:lnTo>
                    <a:pt x="571639" y="376148"/>
                  </a:lnTo>
                  <a:lnTo>
                    <a:pt x="571715" y="376288"/>
                  </a:lnTo>
                  <a:lnTo>
                    <a:pt x="571868" y="375945"/>
                  </a:lnTo>
                  <a:close/>
                </a:path>
                <a:path w="680720" h="452119">
                  <a:moveTo>
                    <a:pt x="576110" y="375678"/>
                  </a:moveTo>
                  <a:lnTo>
                    <a:pt x="575437" y="375996"/>
                  </a:lnTo>
                  <a:lnTo>
                    <a:pt x="574433" y="377101"/>
                  </a:lnTo>
                  <a:lnTo>
                    <a:pt x="574573" y="377482"/>
                  </a:lnTo>
                  <a:lnTo>
                    <a:pt x="574713" y="377825"/>
                  </a:lnTo>
                  <a:lnTo>
                    <a:pt x="574852" y="377926"/>
                  </a:lnTo>
                  <a:lnTo>
                    <a:pt x="576110" y="375678"/>
                  </a:lnTo>
                  <a:close/>
                </a:path>
                <a:path w="680720" h="452119">
                  <a:moveTo>
                    <a:pt x="580605" y="375818"/>
                  </a:moveTo>
                  <a:lnTo>
                    <a:pt x="579920" y="375970"/>
                  </a:lnTo>
                  <a:lnTo>
                    <a:pt x="579234" y="376301"/>
                  </a:lnTo>
                  <a:lnTo>
                    <a:pt x="579780" y="376415"/>
                  </a:lnTo>
                  <a:lnTo>
                    <a:pt x="580275" y="376466"/>
                  </a:lnTo>
                  <a:lnTo>
                    <a:pt x="580504" y="376085"/>
                  </a:lnTo>
                  <a:lnTo>
                    <a:pt x="580605" y="375818"/>
                  </a:lnTo>
                  <a:close/>
                </a:path>
                <a:path w="680720" h="452119">
                  <a:moveTo>
                    <a:pt x="581367" y="380453"/>
                  </a:moveTo>
                  <a:lnTo>
                    <a:pt x="581050" y="380504"/>
                  </a:lnTo>
                  <a:lnTo>
                    <a:pt x="580923" y="380555"/>
                  </a:lnTo>
                  <a:lnTo>
                    <a:pt x="581367" y="380453"/>
                  </a:lnTo>
                  <a:close/>
                </a:path>
                <a:path w="680720" h="452119">
                  <a:moveTo>
                    <a:pt x="581406" y="381254"/>
                  </a:moveTo>
                  <a:lnTo>
                    <a:pt x="581063" y="381025"/>
                  </a:lnTo>
                  <a:lnTo>
                    <a:pt x="580885" y="380568"/>
                  </a:lnTo>
                  <a:lnTo>
                    <a:pt x="580745" y="380631"/>
                  </a:lnTo>
                  <a:lnTo>
                    <a:pt x="580542" y="380822"/>
                  </a:lnTo>
                  <a:lnTo>
                    <a:pt x="581406" y="381254"/>
                  </a:lnTo>
                  <a:close/>
                </a:path>
                <a:path w="680720" h="452119">
                  <a:moveTo>
                    <a:pt x="582117" y="380517"/>
                  </a:moveTo>
                  <a:lnTo>
                    <a:pt x="581774" y="380403"/>
                  </a:lnTo>
                  <a:lnTo>
                    <a:pt x="581533" y="380403"/>
                  </a:lnTo>
                  <a:lnTo>
                    <a:pt x="581367" y="380453"/>
                  </a:lnTo>
                  <a:lnTo>
                    <a:pt x="581583" y="380441"/>
                  </a:lnTo>
                  <a:lnTo>
                    <a:pt x="581837" y="380441"/>
                  </a:lnTo>
                  <a:lnTo>
                    <a:pt x="582117" y="380517"/>
                  </a:lnTo>
                  <a:close/>
                </a:path>
                <a:path w="680720" h="452119">
                  <a:moveTo>
                    <a:pt x="590003" y="390385"/>
                  </a:moveTo>
                  <a:lnTo>
                    <a:pt x="589724" y="390194"/>
                  </a:lnTo>
                  <a:lnTo>
                    <a:pt x="589534" y="390893"/>
                  </a:lnTo>
                  <a:lnTo>
                    <a:pt x="590003" y="390385"/>
                  </a:lnTo>
                  <a:close/>
                </a:path>
                <a:path w="680720" h="452119">
                  <a:moveTo>
                    <a:pt x="599592" y="394754"/>
                  </a:moveTo>
                  <a:lnTo>
                    <a:pt x="599249" y="394639"/>
                  </a:lnTo>
                  <a:lnTo>
                    <a:pt x="599211" y="394817"/>
                  </a:lnTo>
                  <a:lnTo>
                    <a:pt x="599592" y="394754"/>
                  </a:lnTo>
                  <a:close/>
                </a:path>
                <a:path w="680720" h="452119">
                  <a:moveTo>
                    <a:pt x="601116" y="395770"/>
                  </a:moveTo>
                  <a:lnTo>
                    <a:pt x="600925" y="395262"/>
                  </a:lnTo>
                  <a:lnTo>
                    <a:pt x="600837" y="395820"/>
                  </a:lnTo>
                  <a:lnTo>
                    <a:pt x="601116" y="395770"/>
                  </a:lnTo>
                  <a:close/>
                </a:path>
                <a:path w="680720" h="452119">
                  <a:moveTo>
                    <a:pt x="604329" y="401866"/>
                  </a:moveTo>
                  <a:lnTo>
                    <a:pt x="604126" y="401726"/>
                  </a:lnTo>
                  <a:lnTo>
                    <a:pt x="603986" y="402132"/>
                  </a:lnTo>
                  <a:lnTo>
                    <a:pt x="604329" y="401866"/>
                  </a:lnTo>
                  <a:close/>
                </a:path>
                <a:path w="680720" h="452119">
                  <a:moveTo>
                    <a:pt x="610704" y="405498"/>
                  </a:moveTo>
                  <a:lnTo>
                    <a:pt x="610171" y="405295"/>
                  </a:lnTo>
                  <a:lnTo>
                    <a:pt x="610235" y="405511"/>
                  </a:lnTo>
                  <a:lnTo>
                    <a:pt x="610387" y="406019"/>
                  </a:lnTo>
                  <a:lnTo>
                    <a:pt x="610590" y="405790"/>
                  </a:lnTo>
                  <a:lnTo>
                    <a:pt x="610704" y="405498"/>
                  </a:lnTo>
                  <a:close/>
                </a:path>
                <a:path w="680720" h="452119">
                  <a:moveTo>
                    <a:pt x="611530" y="404317"/>
                  </a:moveTo>
                  <a:lnTo>
                    <a:pt x="611441" y="403720"/>
                  </a:lnTo>
                  <a:lnTo>
                    <a:pt x="611314" y="403009"/>
                  </a:lnTo>
                  <a:lnTo>
                    <a:pt x="611085" y="403098"/>
                  </a:lnTo>
                  <a:lnTo>
                    <a:pt x="610882" y="403085"/>
                  </a:lnTo>
                  <a:lnTo>
                    <a:pt x="610616" y="402856"/>
                  </a:lnTo>
                  <a:lnTo>
                    <a:pt x="610527" y="403047"/>
                  </a:lnTo>
                  <a:lnTo>
                    <a:pt x="610476" y="403263"/>
                  </a:lnTo>
                  <a:lnTo>
                    <a:pt x="610400" y="403491"/>
                  </a:lnTo>
                  <a:lnTo>
                    <a:pt x="610552" y="403682"/>
                  </a:lnTo>
                  <a:lnTo>
                    <a:pt x="610895" y="403961"/>
                  </a:lnTo>
                  <a:lnTo>
                    <a:pt x="611530" y="404317"/>
                  </a:lnTo>
                  <a:close/>
                </a:path>
                <a:path w="680720" h="452119">
                  <a:moveTo>
                    <a:pt x="611746" y="402996"/>
                  </a:moveTo>
                  <a:lnTo>
                    <a:pt x="611619" y="402818"/>
                  </a:lnTo>
                  <a:lnTo>
                    <a:pt x="611378" y="403110"/>
                  </a:lnTo>
                  <a:lnTo>
                    <a:pt x="611746" y="402996"/>
                  </a:lnTo>
                  <a:close/>
                </a:path>
                <a:path w="680720" h="452119">
                  <a:moveTo>
                    <a:pt x="622007" y="405638"/>
                  </a:moveTo>
                  <a:lnTo>
                    <a:pt x="621690" y="405625"/>
                  </a:lnTo>
                  <a:lnTo>
                    <a:pt x="621880" y="406247"/>
                  </a:lnTo>
                  <a:lnTo>
                    <a:pt x="622007" y="405638"/>
                  </a:lnTo>
                  <a:close/>
                </a:path>
                <a:path w="680720" h="452119">
                  <a:moveTo>
                    <a:pt x="631380" y="414667"/>
                  </a:moveTo>
                  <a:lnTo>
                    <a:pt x="631240" y="414197"/>
                  </a:lnTo>
                  <a:lnTo>
                    <a:pt x="631050" y="414362"/>
                  </a:lnTo>
                  <a:lnTo>
                    <a:pt x="631380" y="414667"/>
                  </a:lnTo>
                  <a:close/>
                </a:path>
                <a:path w="680720" h="452119">
                  <a:moveTo>
                    <a:pt x="632625" y="413334"/>
                  </a:moveTo>
                  <a:lnTo>
                    <a:pt x="632320" y="413118"/>
                  </a:lnTo>
                  <a:lnTo>
                    <a:pt x="632421" y="413270"/>
                  </a:lnTo>
                  <a:lnTo>
                    <a:pt x="632625" y="413334"/>
                  </a:lnTo>
                  <a:close/>
                </a:path>
                <a:path w="680720" h="452119">
                  <a:moveTo>
                    <a:pt x="636270" y="414147"/>
                  </a:moveTo>
                  <a:lnTo>
                    <a:pt x="635723" y="413854"/>
                  </a:lnTo>
                  <a:lnTo>
                    <a:pt x="635304" y="413981"/>
                  </a:lnTo>
                  <a:lnTo>
                    <a:pt x="634923" y="414172"/>
                  </a:lnTo>
                  <a:lnTo>
                    <a:pt x="635254" y="414362"/>
                  </a:lnTo>
                  <a:lnTo>
                    <a:pt x="635635" y="414578"/>
                  </a:lnTo>
                  <a:lnTo>
                    <a:pt x="636066" y="414794"/>
                  </a:lnTo>
                  <a:lnTo>
                    <a:pt x="636270" y="414147"/>
                  </a:lnTo>
                  <a:close/>
                </a:path>
                <a:path w="680720" h="452119">
                  <a:moveTo>
                    <a:pt x="639343" y="423037"/>
                  </a:moveTo>
                  <a:lnTo>
                    <a:pt x="638975" y="422287"/>
                  </a:lnTo>
                  <a:lnTo>
                    <a:pt x="638733" y="422287"/>
                  </a:lnTo>
                  <a:lnTo>
                    <a:pt x="639343" y="423037"/>
                  </a:lnTo>
                  <a:close/>
                </a:path>
                <a:path w="680720" h="452119">
                  <a:moveTo>
                    <a:pt x="641324" y="418350"/>
                  </a:moveTo>
                  <a:lnTo>
                    <a:pt x="640829" y="418338"/>
                  </a:lnTo>
                  <a:lnTo>
                    <a:pt x="640994" y="418541"/>
                  </a:lnTo>
                  <a:lnTo>
                    <a:pt x="641324" y="418350"/>
                  </a:lnTo>
                  <a:close/>
                </a:path>
                <a:path w="680720" h="452119">
                  <a:moveTo>
                    <a:pt x="641426" y="420865"/>
                  </a:moveTo>
                  <a:lnTo>
                    <a:pt x="641286" y="420941"/>
                  </a:lnTo>
                  <a:lnTo>
                    <a:pt x="641261" y="421157"/>
                  </a:lnTo>
                  <a:lnTo>
                    <a:pt x="641426" y="420903"/>
                  </a:lnTo>
                  <a:close/>
                </a:path>
                <a:path w="680720" h="452119">
                  <a:moveTo>
                    <a:pt x="642416" y="422732"/>
                  </a:moveTo>
                  <a:lnTo>
                    <a:pt x="642277" y="422630"/>
                  </a:lnTo>
                  <a:lnTo>
                    <a:pt x="642048" y="422605"/>
                  </a:lnTo>
                  <a:lnTo>
                    <a:pt x="642416" y="422732"/>
                  </a:lnTo>
                  <a:close/>
                </a:path>
                <a:path w="680720" h="452119">
                  <a:moveTo>
                    <a:pt x="647573" y="426605"/>
                  </a:moveTo>
                  <a:lnTo>
                    <a:pt x="647395" y="426148"/>
                  </a:lnTo>
                  <a:lnTo>
                    <a:pt x="647192" y="426135"/>
                  </a:lnTo>
                  <a:lnTo>
                    <a:pt x="647573" y="426605"/>
                  </a:lnTo>
                  <a:close/>
                </a:path>
                <a:path w="680720" h="452119">
                  <a:moveTo>
                    <a:pt x="648360" y="420204"/>
                  </a:moveTo>
                  <a:lnTo>
                    <a:pt x="648233" y="420319"/>
                  </a:lnTo>
                  <a:lnTo>
                    <a:pt x="648195" y="420497"/>
                  </a:lnTo>
                  <a:lnTo>
                    <a:pt x="648360" y="420446"/>
                  </a:lnTo>
                  <a:lnTo>
                    <a:pt x="648360" y="420204"/>
                  </a:lnTo>
                  <a:close/>
                </a:path>
                <a:path w="680720" h="452119">
                  <a:moveTo>
                    <a:pt x="653465" y="420255"/>
                  </a:moveTo>
                  <a:lnTo>
                    <a:pt x="651306" y="419646"/>
                  </a:lnTo>
                  <a:lnTo>
                    <a:pt x="650024" y="419633"/>
                  </a:lnTo>
                  <a:lnTo>
                    <a:pt x="649516" y="420154"/>
                  </a:lnTo>
                  <a:lnTo>
                    <a:pt x="650532" y="419989"/>
                  </a:lnTo>
                  <a:lnTo>
                    <a:pt x="651624" y="419862"/>
                  </a:lnTo>
                  <a:lnTo>
                    <a:pt x="653465" y="420255"/>
                  </a:lnTo>
                  <a:close/>
                </a:path>
                <a:path w="680720" h="452119">
                  <a:moveTo>
                    <a:pt x="659409" y="435813"/>
                  </a:moveTo>
                  <a:lnTo>
                    <a:pt x="659269" y="435470"/>
                  </a:lnTo>
                  <a:lnTo>
                    <a:pt x="658545" y="435305"/>
                  </a:lnTo>
                  <a:lnTo>
                    <a:pt x="659409" y="435813"/>
                  </a:lnTo>
                  <a:close/>
                </a:path>
                <a:path w="680720" h="452119">
                  <a:moveTo>
                    <a:pt x="666686" y="443141"/>
                  </a:moveTo>
                  <a:lnTo>
                    <a:pt x="666457" y="443357"/>
                  </a:lnTo>
                  <a:lnTo>
                    <a:pt x="666686" y="443141"/>
                  </a:lnTo>
                  <a:close/>
                </a:path>
                <a:path w="680720" h="452119">
                  <a:moveTo>
                    <a:pt x="669544" y="445109"/>
                  </a:moveTo>
                  <a:lnTo>
                    <a:pt x="669023" y="445211"/>
                  </a:lnTo>
                  <a:lnTo>
                    <a:pt x="669544" y="445109"/>
                  </a:lnTo>
                  <a:close/>
                </a:path>
                <a:path w="680720" h="452119">
                  <a:moveTo>
                    <a:pt x="670090" y="445516"/>
                  </a:moveTo>
                  <a:close/>
                </a:path>
                <a:path w="680720" h="452119">
                  <a:moveTo>
                    <a:pt x="673303" y="445211"/>
                  </a:moveTo>
                  <a:lnTo>
                    <a:pt x="673125" y="445173"/>
                  </a:lnTo>
                  <a:lnTo>
                    <a:pt x="672884" y="445211"/>
                  </a:lnTo>
                  <a:lnTo>
                    <a:pt x="673011" y="445262"/>
                  </a:lnTo>
                  <a:lnTo>
                    <a:pt x="673303" y="445325"/>
                  </a:lnTo>
                  <a:close/>
                </a:path>
                <a:path w="680720" h="452119">
                  <a:moveTo>
                    <a:pt x="680580" y="451713"/>
                  </a:moveTo>
                  <a:lnTo>
                    <a:pt x="680478" y="451561"/>
                  </a:lnTo>
                  <a:lnTo>
                    <a:pt x="680173" y="451472"/>
                  </a:lnTo>
                  <a:lnTo>
                    <a:pt x="680212" y="451662"/>
                  </a:lnTo>
                  <a:lnTo>
                    <a:pt x="680288" y="451967"/>
                  </a:lnTo>
                  <a:lnTo>
                    <a:pt x="680580" y="451713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4334357" y="839457"/>
              <a:ext cx="783590" cy="521334"/>
            </a:xfrm>
            <a:custGeom>
              <a:avLst/>
              <a:gdLst/>
              <a:ahLst/>
              <a:cxnLst/>
              <a:rect l="l" t="t" r="r" b="b"/>
              <a:pathLst>
                <a:path w="783589" h="521334">
                  <a:moveTo>
                    <a:pt x="723" y="647"/>
                  </a:moveTo>
                  <a:lnTo>
                    <a:pt x="508" y="0"/>
                  </a:lnTo>
                  <a:lnTo>
                    <a:pt x="368" y="76"/>
                  </a:lnTo>
                  <a:lnTo>
                    <a:pt x="177" y="190"/>
                  </a:lnTo>
                  <a:lnTo>
                    <a:pt x="0" y="317"/>
                  </a:lnTo>
                  <a:lnTo>
                    <a:pt x="469" y="596"/>
                  </a:lnTo>
                  <a:lnTo>
                    <a:pt x="723" y="647"/>
                  </a:lnTo>
                  <a:close/>
                </a:path>
                <a:path w="783589" h="521334">
                  <a:moveTo>
                    <a:pt x="18326" y="12560"/>
                  </a:moveTo>
                  <a:lnTo>
                    <a:pt x="18122" y="12255"/>
                  </a:lnTo>
                  <a:lnTo>
                    <a:pt x="18249" y="12484"/>
                  </a:lnTo>
                  <a:close/>
                </a:path>
                <a:path w="783589" h="521334">
                  <a:moveTo>
                    <a:pt x="18567" y="12814"/>
                  </a:moveTo>
                  <a:lnTo>
                    <a:pt x="18440" y="12636"/>
                  </a:lnTo>
                  <a:lnTo>
                    <a:pt x="18567" y="12814"/>
                  </a:lnTo>
                  <a:close/>
                </a:path>
                <a:path w="783589" h="521334">
                  <a:moveTo>
                    <a:pt x="19367" y="7924"/>
                  </a:moveTo>
                  <a:lnTo>
                    <a:pt x="18630" y="7289"/>
                  </a:lnTo>
                  <a:lnTo>
                    <a:pt x="17919" y="6642"/>
                  </a:lnTo>
                  <a:lnTo>
                    <a:pt x="16903" y="5651"/>
                  </a:lnTo>
                  <a:lnTo>
                    <a:pt x="15709" y="7073"/>
                  </a:lnTo>
                  <a:lnTo>
                    <a:pt x="15659" y="7340"/>
                  </a:lnTo>
                  <a:lnTo>
                    <a:pt x="16916" y="7861"/>
                  </a:lnTo>
                  <a:lnTo>
                    <a:pt x="17246" y="8839"/>
                  </a:lnTo>
                  <a:lnTo>
                    <a:pt x="17424" y="9055"/>
                  </a:lnTo>
                  <a:lnTo>
                    <a:pt x="17348" y="9232"/>
                  </a:lnTo>
                  <a:lnTo>
                    <a:pt x="17246" y="8839"/>
                  </a:lnTo>
                  <a:lnTo>
                    <a:pt x="16852" y="8445"/>
                  </a:lnTo>
                  <a:lnTo>
                    <a:pt x="14554" y="7073"/>
                  </a:lnTo>
                  <a:lnTo>
                    <a:pt x="15125" y="8661"/>
                  </a:lnTo>
                  <a:lnTo>
                    <a:pt x="15544" y="10706"/>
                  </a:lnTo>
                  <a:lnTo>
                    <a:pt x="17665" y="11417"/>
                  </a:lnTo>
                  <a:lnTo>
                    <a:pt x="18402" y="10591"/>
                  </a:lnTo>
                  <a:lnTo>
                    <a:pt x="18529" y="9232"/>
                  </a:lnTo>
                  <a:lnTo>
                    <a:pt x="18592" y="8559"/>
                  </a:lnTo>
                  <a:lnTo>
                    <a:pt x="19367" y="7924"/>
                  </a:lnTo>
                  <a:close/>
                </a:path>
                <a:path w="783589" h="521334">
                  <a:moveTo>
                    <a:pt x="21818" y="11252"/>
                  </a:moveTo>
                  <a:lnTo>
                    <a:pt x="19596" y="10972"/>
                  </a:lnTo>
                  <a:lnTo>
                    <a:pt x="20688" y="12344"/>
                  </a:lnTo>
                  <a:lnTo>
                    <a:pt x="21424" y="11887"/>
                  </a:lnTo>
                  <a:lnTo>
                    <a:pt x="21551" y="11645"/>
                  </a:lnTo>
                  <a:lnTo>
                    <a:pt x="21818" y="11252"/>
                  </a:lnTo>
                  <a:close/>
                </a:path>
                <a:path w="783589" h="521334">
                  <a:moveTo>
                    <a:pt x="55727" y="34734"/>
                  </a:moveTo>
                  <a:lnTo>
                    <a:pt x="55143" y="34455"/>
                  </a:lnTo>
                  <a:lnTo>
                    <a:pt x="54711" y="34404"/>
                  </a:lnTo>
                  <a:lnTo>
                    <a:pt x="54622" y="34594"/>
                  </a:lnTo>
                  <a:lnTo>
                    <a:pt x="54660" y="34785"/>
                  </a:lnTo>
                  <a:lnTo>
                    <a:pt x="54724" y="34988"/>
                  </a:lnTo>
                  <a:lnTo>
                    <a:pt x="54787" y="35204"/>
                  </a:lnTo>
                  <a:lnTo>
                    <a:pt x="55181" y="35052"/>
                  </a:lnTo>
                  <a:lnTo>
                    <a:pt x="55486" y="34899"/>
                  </a:lnTo>
                  <a:lnTo>
                    <a:pt x="55727" y="34734"/>
                  </a:lnTo>
                  <a:close/>
                </a:path>
                <a:path w="783589" h="521334">
                  <a:moveTo>
                    <a:pt x="56286" y="37249"/>
                  </a:moveTo>
                  <a:lnTo>
                    <a:pt x="55956" y="36944"/>
                  </a:lnTo>
                  <a:lnTo>
                    <a:pt x="55968" y="37401"/>
                  </a:lnTo>
                  <a:lnTo>
                    <a:pt x="56172" y="37312"/>
                  </a:lnTo>
                  <a:close/>
                </a:path>
                <a:path w="783589" h="521334">
                  <a:moveTo>
                    <a:pt x="66040" y="37147"/>
                  </a:moveTo>
                  <a:lnTo>
                    <a:pt x="65316" y="36944"/>
                  </a:lnTo>
                  <a:lnTo>
                    <a:pt x="64846" y="36830"/>
                  </a:lnTo>
                  <a:lnTo>
                    <a:pt x="64528" y="36817"/>
                  </a:lnTo>
                  <a:lnTo>
                    <a:pt x="64490" y="36995"/>
                  </a:lnTo>
                  <a:lnTo>
                    <a:pt x="64389" y="37134"/>
                  </a:lnTo>
                  <a:lnTo>
                    <a:pt x="64198" y="37299"/>
                  </a:lnTo>
                  <a:lnTo>
                    <a:pt x="64401" y="37553"/>
                  </a:lnTo>
                  <a:lnTo>
                    <a:pt x="64744" y="37833"/>
                  </a:lnTo>
                  <a:lnTo>
                    <a:pt x="65176" y="38176"/>
                  </a:lnTo>
                  <a:lnTo>
                    <a:pt x="65493" y="38061"/>
                  </a:lnTo>
                  <a:lnTo>
                    <a:pt x="65786" y="37769"/>
                  </a:lnTo>
                  <a:lnTo>
                    <a:pt x="66040" y="37147"/>
                  </a:lnTo>
                  <a:close/>
                </a:path>
                <a:path w="783589" h="521334">
                  <a:moveTo>
                    <a:pt x="101028" y="67132"/>
                  </a:moveTo>
                  <a:lnTo>
                    <a:pt x="100685" y="67017"/>
                  </a:lnTo>
                  <a:lnTo>
                    <a:pt x="100723" y="67754"/>
                  </a:lnTo>
                  <a:lnTo>
                    <a:pt x="101028" y="67132"/>
                  </a:lnTo>
                  <a:close/>
                </a:path>
                <a:path w="783589" h="521334">
                  <a:moveTo>
                    <a:pt x="133019" y="90906"/>
                  </a:moveTo>
                  <a:lnTo>
                    <a:pt x="132867" y="90754"/>
                  </a:lnTo>
                  <a:lnTo>
                    <a:pt x="132880" y="90932"/>
                  </a:lnTo>
                  <a:lnTo>
                    <a:pt x="133019" y="90906"/>
                  </a:lnTo>
                  <a:close/>
                </a:path>
                <a:path w="783589" h="521334">
                  <a:moveTo>
                    <a:pt x="177673" y="116293"/>
                  </a:moveTo>
                  <a:lnTo>
                    <a:pt x="177546" y="116243"/>
                  </a:lnTo>
                  <a:lnTo>
                    <a:pt x="177317" y="116217"/>
                  </a:lnTo>
                  <a:lnTo>
                    <a:pt x="176847" y="116230"/>
                  </a:lnTo>
                  <a:lnTo>
                    <a:pt x="176885" y="116662"/>
                  </a:lnTo>
                  <a:lnTo>
                    <a:pt x="176898" y="117005"/>
                  </a:lnTo>
                  <a:lnTo>
                    <a:pt x="176923" y="117271"/>
                  </a:lnTo>
                  <a:lnTo>
                    <a:pt x="177253" y="117043"/>
                  </a:lnTo>
                  <a:lnTo>
                    <a:pt x="177533" y="116814"/>
                  </a:lnTo>
                  <a:lnTo>
                    <a:pt x="177647" y="116649"/>
                  </a:lnTo>
                  <a:lnTo>
                    <a:pt x="177647" y="116522"/>
                  </a:lnTo>
                  <a:lnTo>
                    <a:pt x="177673" y="116293"/>
                  </a:lnTo>
                  <a:close/>
                </a:path>
                <a:path w="783589" h="521334">
                  <a:moveTo>
                    <a:pt x="178308" y="115849"/>
                  </a:moveTo>
                  <a:lnTo>
                    <a:pt x="178168" y="115557"/>
                  </a:lnTo>
                  <a:lnTo>
                    <a:pt x="178206" y="115989"/>
                  </a:lnTo>
                  <a:lnTo>
                    <a:pt x="178308" y="115849"/>
                  </a:lnTo>
                  <a:close/>
                </a:path>
                <a:path w="783589" h="521334">
                  <a:moveTo>
                    <a:pt x="183476" y="114757"/>
                  </a:moveTo>
                  <a:lnTo>
                    <a:pt x="183121" y="114681"/>
                  </a:lnTo>
                  <a:lnTo>
                    <a:pt x="183261" y="114782"/>
                  </a:lnTo>
                  <a:lnTo>
                    <a:pt x="183476" y="114757"/>
                  </a:lnTo>
                  <a:close/>
                </a:path>
                <a:path w="783589" h="521334">
                  <a:moveTo>
                    <a:pt x="212331" y="141211"/>
                  </a:moveTo>
                  <a:lnTo>
                    <a:pt x="212217" y="140881"/>
                  </a:lnTo>
                  <a:lnTo>
                    <a:pt x="212051" y="140639"/>
                  </a:lnTo>
                  <a:lnTo>
                    <a:pt x="212051" y="141058"/>
                  </a:lnTo>
                  <a:lnTo>
                    <a:pt x="212102" y="141427"/>
                  </a:lnTo>
                  <a:lnTo>
                    <a:pt x="212204" y="141693"/>
                  </a:lnTo>
                  <a:lnTo>
                    <a:pt x="212331" y="141211"/>
                  </a:lnTo>
                  <a:close/>
                </a:path>
                <a:path w="783589" h="521334">
                  <a:moveTo>
                    <a:pt x="217297" y="145529"/>
                  </a:moveTo>
                  <a:lnTo>
                    <a:pt x="217182" y="145199"/>
                  </a:lnTo>
                  <a:lnTo>
                    <a:pt x="217043" y="144983"/>
                  </a:lnTo>
                  <a:lnTo>
                    <a:pt x="216865" y="144818"/>
                  </a:lnTo>
                  <a:lnTo>
                    <a:pt x="216928" y="145402"/>
                  </a:lnTo>
                  <a:lnTo>
                    <a:pt x="217043" y="145719"/>
                  </a:lnTo>
                  <a:lnTo>
                    <a:pt x="217297" y="145529"/>
                  </a:lnTo>
                  <a:close/>
                </a:path>
                <a:path w="783589" h="521334">
                  <a:moveTo>
                    <a:pt x="217766" y="140804"/>
                  </a:moveTo>
                  <a:lnTo>
                    <a:pt x="217665" y="139738"/>
                  </a:lnTo>
                  <a:lnTo>
                    <a:pt x="217411" y="140106"/>
                  </a:lnTo>
                  <a:lnTo>
                    <a:pt x="217233" y="140982"/>
                  </a:lnTo>
                  <a:lnTo>
                    <a:pt x="217487" y="140855"/>
                  </a:lnTo>
                  <a:lnTo>
                    <a:pt x="217665" y="140779"/>
                  </a:lnTo>
                  <a:close/>
                </a:path>
                <a:path w="783589" h="521334">
                  <a:moveTo>
                    <a:pt x="219494" y="147485"/>
                  </a:moveTo>
                  <a:lnTo>
                    <a:pt x="219392" y="146964"/>
                  </a:lnTo>
                  <a:lnTo>
                    <a:pt x="219202" y="147370"/>
                  </a:lnTo>
                  <a:lnTo>
                    <a:pt x="219138" y="147751"/>
                  </a:lnTo>
                  <a:lnTo>
                    <a:pt x="219100" y="148056"/>
                  </a:lnTo>
                  <a:lnTo>
                    <a:pt x="219354" y="147802"/>
                  </a:lnTo>
                  <a:lnTo>
                    <a:pt x="219494" y="147485"/>
                  </a:lnTo>
                  <a:close/>
                </a:path>
                <a:path w="783589" h="521334">
                  <a:moveTo>
                    <a:pt x="236575" y="153225"/>
                  </a:moveTo>
                  <a:lnTo>
                    <a:pt x="236169" y="152615"/>
                  </a:lnTo>
                  <a:lnTo>
                    <a:pt x="236042" y="152742"/>
                  </a:lnTo>
                  <a:lnTo>
                    <a:pt x="236143" y="153263"/>
                  </a:lnTo>
                  <a:lnTo>
                    <a:pt x="236270" y="153733"/>
                  </a:lnTo>
                  <a:lnTo>
                    <a:pt x="236372" y="154127"/>
                  </a:lnTo>
                  <a:lnTo>
                    <a:pt x="236537" y="153708"/>
                  </a:lnTo>
                  <a:lnTo>
                    <a:pt x="236575" y="153225"/>
                  </a:lnTo>
                  <a:close/>
                </a:path>
                <a:path w="783589" h="521334">
                  <a:moveTo>
                    <a:pt x="239610" y="157353"/>
                  </a:moveTo>
                  <a:lnTo>
                    <a:pt x="239344" y="157086"/>
                  </a:lnTo>
                  <a:lnTo>
                    <a:pt x="239217" y="157213"/>
                  </a:lnTo>
                  <a:lnTo>
                    <a:pt x="239610" y="157353"/>
                  </a:lnTo>
                  <a:close/>
                </a:path>
                <a:path w="783589" h="521334">
                  <a:moveTo>
                    <a:pt x="261264" y="173812"/>
                  </a:moveTo>
                  <a:lnTo>
                    <a:pt x="261213" y="173939"/>
                  </a:lnTo>
                  <a:lnTo>
                    <a:pt x="261264" y="174104"/>
                  </a:lnTo>
                  <a:lnTo>
                    <a:pt x="261251" y="173939"/>
                  </a:lnTo>
                  <a:lnTo>
                    <a:pt x="261264" y="173812"/>
                  </a:lnTo>
                  <a:close/>
                </a:path>
                <a:path w="783589" h="521334">
                  <a:moveTo>
                    <a:pt x="261353" y="173786"/>
                  </a:moveTo>
                  <a:close/>
                </a:path>
                <a:path w="783589" h="521334">
                  <a:moveTo>
                    <a:pt x="261467" y="174663"/>
                  </a:moveTo>
                  <a:lnTo>
                    <a:pt x="261378" y="174472"/>
                  </a:lnTo>
                  <a:lnTo>
                    <a:pt x="261353" y="174282"/>
                  </a:lnTo>
                  <a:lnTo>
                    <a:pt x="261264" y="174104"/>
                  </a:lnTo>
                  <a:lnTo>
                    <a:pt x="261289" y="174371"/>
                  </a:lnTo>
                  <a:lnTo>
                    <a:pt x="261404" y="174688"/>
                  </a:lnTo>
                  <a:close/>
                </a:path>
                <a:path w="783589" h="521334">
                  <a:moveTo>
                    <a:pt x="261886" y="175323"/>
                  </a:moveTo>
                  <a:lnTo>
                    <a:pt x="261747" y="174853"/>
                  </a:lnTo>
                  <a:lnTo>
                    <a:pt x="261632" y="174358"/>
                  </a:lnTo>
                  <a:lnTo>
                    <a:pt x="261353" y="173799"/>
                  </a:lnTo>
                  <a:lnTo>
                    <a:pt x="261493" y="174434"/>
                  </a:lnTo>
                  <a:lnTo>
                    <a:pt x="261518" y="174650"/>
                  </a:lnTo>
                  <a:lnTo>
                    <a:pt x="261581" y="174917"/>
                  </a:lnTo>
                  <a:lnTo>
                    <a:pt x="261721" y="175133"/>
                  </a:lnTo>
                  <a:lnTo>
                    <a:pt x="261886" y="175323"/>
                  </a:lnTo>
                  <a:close/>
                </a:path>
                <a:path w="783589" h="521334">
                  <a:moveTo>
                    <a:pt x="263105" y="173964"/>
                  </a:moveTo>
                  <a:lnTo>
                    <a:pt x="262813" y="174269"/>
                  </a:lnTo>
                  <a:lnTo>
                    <a:pt x="262724" y="174447"/>
                  </a:lnTo>
                  <a:lnTo>
                    <a:pt x="263017" y="174447"/>
                  </a:lnTo>
                  <a:lnTo>
                    <a:pt x="263080" y="174244"/>
                  </a:lnTo>
                  <a:lnTo>
                    <a:pt x="263055" y="174091"/>
                  </a:lnTo>
                  <a:lnTo>
                    <a:pt x="263105" y="173964"/>
                  </a:lnTo>
                  <a:close/>
                </a:path>
                <a:path w="783589" h="521334">
                  <a:moveTo>
                    <a:pt x="267855" y="175158"/>
                  </a:moveTo>
                  <a:lnTo>
                    <a:pt x="267119" y="175437"/>
                  </a:lnTo>
                  <a:lnTo>
                    <a:pt x="267284" y="175552"/>
                  </a:lnTo>
                  <a:lnTo>
                    <a:pt x="267462" y="175552"/>
                  </a:lnTo>
                  <a:lnTo>
                    <a:pt x="267614" y="175564"/>
                  </a:lnTo>
                  <a:lnTo>
                    <a:pt x="267830" y="175552"/>
                  </a:lnTo>
                  <a:lnTo>
                    <a:pt x="267855" y="175158"/>
                  </a:lnTo>
                  <a:close/>
                </a:path>
                <a:path w="783589" h="521334">
                  <a:moveTo>
                    <a:pt x="280022" y="184391"/>
                  </a:moveTo>
                  <a:lnTo>
                    <a:pt x="279768" y="184454"/>
                  </a:lnTo>
                  <a:lnTo>
                    <a:pt x="279768" y="184581"/>
                  </a:lnTo>
                  <a:lnTo>
                    <a:pt x="280022" y="184391"/>
                  </a:lnTo>
                  <a:close/>
                </a:path>
                <a:path w="783589" h="521334">
                  <a:moveTo>
                    <a:pt x="280631" y="184048"/>
                  </a:moveTo>
                  <a:lnTo>
                    <a:pt x="280174" y="183857"/>
                  </a:lnTo>
                  <a:lnTo>
                    <a:pt x="279933" y="183857"/>
                  </a:lnTo>
                  <a:lnTo>
                    <a:pt x="279819" y="184023"/>
                  </a:lnTo>
                  <a:lnTo>
                    <a:pt x="280149" y="184340"/>
                  </a:lnTo>
                  <a:lnTo>
                    <a:pt x="280327" y="184251"/>
                  </a:lnTo>
                  <a:lnTo>
                    <a:pt x="280454" y="184137"/>
                  </a:lnTo>
                  <a:lnTo>
                    <a:pt x="280631" y="184048"/>
                  </a:lnTo>
                  <a:close/>
                </a:path>
                <a:path w="783589" h="521334">
                  <a:moveTo>
                    <a:pt x="281749" y="184912"/>
                  </a:moveTo>
                  <a:lnTo>
                    <a:pt x="281533" y="184429"/>
                  </a:lnTo>
                  <a:lnTo>
                    <a:pt x="281101" y="184340"/>
                  </a:lnTo>
                  <a:lnTo>
                    <a:pt x="280720" y="184404"/>
                  </a:lnTo>
                  <a:lnTo>
                    <a:pt x="280403" y="184569"/>
                  </a:lnTo>
                  <a:lnTo>
                    <a:pt x="280898" y="184988"/>
                  </a:lnTo>
                  <a:lnTo>
                    <a:pt x="281343" y="185420"/>
                  </a:lnTo>
                  <a:lnTo>
                    <a:pt x="281698" y="185826"/>
                  </a:lnTo>
                  <a:lnTo>
                    <a:pt x="281736" y="185394"/>
                  </a:lnTo>
                  <a:lnTo>
                    <a:pt x="281749" y="184912"/>
                  </a:lnTo>
                  <a:close/>
                </a:path>
                <a:path w="783589" h="521334">
                  <a:moveTo>
                    <a:pt x="300405" y="198488"/>
                  </a:moveTo>
                  <a:lnTo>
                    <a:pt x="300024" y="198259"/>
                  </a:lnTo>
                  <a:lnTo>
                    <a:pt x="299631" y="198285"/>
                  </a:lnTo>
                  <a:lnTo>
                    <a:pt x="299224" y="198628"/>
                  </a:lnTo>
                  <a:lnTo>
                    <a:pt x="299669" y="198602"/>
                  </a:lnTo>
                  <a:lnTo>
                    <a:pt x="300050" y="198577"/>
                  </a:lnTo>
                  <a:lnTo>
                    <a:pt x="300405" y="198488"/>
                  </a:lnTo>
                  <a:close/>
                </a:path>
                <a:path w="783589" h="521334">
                  <a:moveTo>
                    <a:pt x="304050" y="205105"/>
                  </a:moveTo>
                  <a:close/>
                </a:path>
                <a:path w="783589" h="521334">
                  <a:moveTo>
                    <a:pt x="317411" y="209270"/>
                  </a:moveTo>
                  <a:lnTo>
                    <a:pt x="317220" y="209423"/>
                  </a:lnTo>
                  <a:lnTo>
                    <a:pt x="317080" y="209448"/>
                  </a:lnTo>
                  <a:lnTo>
                    <a:pt x="316928" y="209308"/>
                  </a:lnTo>
                  <a:lnTo>
                    <a:pt x="317157" y="210248"/>
                  </a:lnTo>
                  <a:lnTo>
                    <a:pt x="317182" y="210807"/>
                  </a:lnTo>
                  <a:lnTo>
                    <a:pt x="317207" y="211251"/>
                  </a:lnTo>
                  <a:lnTo>
                    <a:pt x="317246" y="210235"/>
                  </a:lnTo>
                  <a:lnTo>
                    <a:pt x="317385" y="209372"/>
                  </a:lnTo>
                  <a:close/>
                </a:path>
                <a:path w="783589" h="521334">
                  <a:moveTo>
                    <a:pt x="325793" y="214604"/>
                  </a:moveTo>
                  <a:lnTo>
                    <a:pt x="325513" y="213918"/>
                  </a:lnTo>
                  <a:lnTo>
                    <a:pt x="325094" y="213753"/>
                  </a:lnTo>
                  <a:lnTo>
                    <a:pt x="324535" y="213956"/>
                  </a:lnTo>
                  <a:lnTo>
                    <a:pt x="324662" y="213956"/>
                  </a:lnTo>
                  <a:lnTo>
                    <a:pt x="324535" y="214109"/>
                  </a:lnTo>
                  <a:lnTo>
                    <a:pt x="324434" y="214604"/>
                  </a:lnTo>
                  <a:lnTo>
                    <a:pt x="324523" y="214820"/>
                  </a:lnTo>
                  <a:lnTo>
                    <a:pt x="325158" y="214998"/>
                  </a:lnTo>
                  <a:lnTo>
                    <a:pt x="325793" y="214604"/>
                  </a:lnTo>
                  <a:close/>
                </a:path>
                <a:path w="783589" h="521334">
                  <a:moveTo>
                    <a:pt x="328142" y="216255"/>
                  </a:moveTo>
                  <a:lnTo>
                    <a:pt x="327977" y="216141"/>
                  </a:lnTo>
                  <a:lnTo>
                    <a:pt x="327723" y="216014"/>
                  </a:lnTo>
                  <a:lnTo>
                    <a:pt x="327355" y="216001"/>
                  </a:lnTo>
                  <a:lnTo>
                    <a:pt x="328142" y="216255"/>
                  </a:lnTo>
                  <a:close/>
                </a:path>
                <a:path w="783589" h="521334">
                  <a:moveTo>
                    <a:pt x="332066" y="217258"/>
                  </a:moveTo>
                  <a:lnTo>
                    <a:pt x="331000" y="217106"/>
                  </a:lnTo>
                  <a:lnTo>
                    <a:pt x="329603" y="216725"/>
                  </a:lnTo>
                  <a:lnTo>
                    <a:pt x="328142" y="216255"/>
                  </a:lnTo>
                  <a:lnTo>
                    <a:pt x="328650" y="216611"/>
                  </a:lnTo>
                  <a:lnTo>
                    <a:pt x="328561" y="217220"/>
                  </a:lnTo>
                  <a:lnTo>
                    <a:pt x="328244" y="217741"/>
                  </a:lnTo>
                  <a:lnTo>
                    <a:pt x="329628" y="216827"/>
                  </a:lnTo>
                  <a:lnTo>
                    <a:pt x="330314" y="217919"/>
                  </a:lnTo>
                  <a:lnTo>
                    <a:pt x="332054" y="217271"/>
                  </a:lnTo>
                  <a:close/>
                </a:path>
                <a:path w="783589" h="521334">
                  <a:moveTo>
                    <a:pt x="332701" y="217347"/>
                  </a:moveTo>
                  <a:lnTo>
                    <a:pt x="332486" y="217119"/>
                  </a:lnTo>
                  <a:lnTo>
                    <a:pt x="332359" y="216992"/>
                  </a:lnTo>
                  <a:lnTo>
                    <a:pt x="332435" y="217131"/>
                  </a:lnTo>
                  <a:lnTo>
                    <a:pt x="332308" y="217195"/>
                  </a:lnTo>
                  <a:lnTo>
                    <a:pt x="332054" y="217271"/>
                  </a:lnTo>
                  <a:lnTo>
                    <a:pt x="332308" y="217322"/>
                  </a:lnTo>
                  <a:lnTo>
                    <a:pt x="332701" y="217347"/>
                  </a:lnTo>
                  <a:close/>
                </a:path>
                <a:path w="783589" h="521334">
                  <a:moveTo>
                    <a:pt x="370243" y="246075"/>
                  </a:moveTo>
                  <a:lnTo>
                    <a:pt x="369836" y="245999"/>
                  </a:lnTo>
                  <a:lnTo>
                    <a:pt x="369468" y="245872"/>
                  </a:lnTo>
                  <a:lnTo>
                    <a:pt x="369074" y="245770"/>
                  </a:lnTo>
                  <a:lnTo>
                    <a:pt x="369506" y="246481"/>
                  </a:lnTo>
                  <a:lnTo>
                    <a:pt x="369887" y="246583"/>
                  </a:lnTo>
                  <a:lnTo>
                    <a:pt x="370243" y="246075"/>
                  </a:lnTo>
                  <a:close/>
                </a:path>
                <a:path w="783589" h="521334">
                  <a:moveTo>
                    <a:pt x="385889" y="250685"/>
                  </a:moveTo>
                  <a:lnTo>
                    <a:pt x="384606" y="251028"/>
                  </a:lnTo>
                  <a:lnTo>
                    <a:pt x="385203" y="251599"/>
                  </a:lnTo>
                  <a:lnTo>
                    <a:pt x="385889" y="250685"/>
                  </a:lnTo>
                  <a:close/>
                </a:path>
                <a:path w="783589" h="521334">
                  <a:moveTo>
                    <a:pt x="386473" y="249936"/>
                  </a:moveTo>
                  <a:lnTo>
                    <a:pt x="385889" y="250685"/>
                  </a:lnTo>
                  <a:lnTo>
                    <a:pt x="386397" y="250558"/>
                  </a:lnTo>
                  <a:lnTo>
                    <a:pt x="386473" y="249936"/>
                  </a:lnTo>
                  <a:close/>
                </a:path>
                <a:path w="783589" h="521334">
                  <a:moveTo>
                    <a:pt x="386918" y="254342"/>
                  </a:moveTo>
                  <a:lnTo>
                    <a:pt x="386829" y="254660"/>
                  </a:lnTo>
                  <a:lnTo>
                    <a:pt x="386892" y="254444"/>
                  </a:lnTo>
                  <a:close/>
                </a:path>
                <a:path w="783589" h="521334">
                  <a:moveTo>
                    <a:pt x="387121" y="251345"/>
                  </a:moveTo>
                  <a:lnTo>
                    <a:pt x="386410" y="250558"/>
                  </a:lnTo>
                  <a:lnTo>
                    <a:pt x="385991" y="254012"/>
                  </a:lnTo>
                  <a:lnTo>
                    <a:pt x="386829" y="254304"/>
                  </a:lnTo>
                  <a:lnTo>
                    <a:pt x="386981" y="252691"/>
                  </a:lnTo>
                  <a:lnTo>
                    <a:pt x="387108" y="251599"/>
                  </a:lnTo>
                  <a:lnTo>
                    <a:pt x="387121" y="251345"/>
                  </a:lnTo>
                  <a:close/>
                </a:path>
                <a:path w="783589" h="521334">
                  <a:moveTo>
                    <a:pt x="387146" y="251320"/>
                  </a:moveTo>
                  <a:close/>
                </a:path>
                <a:path w="783589" h="521334">
                  <a:moveTo>
                    <a:pt x="392430" y="260718"/>
                  </a:moveTo>
                  <a:lnTo>
                    <a:pt x="391896" y="260223"/>
                  </a:lnTo>
                  <a:lnTo>
                    <a:pt x="392010" y="260426"/>
                  </a:lnTo>
                  <a:lnTo>
                    <a:pt x="392277" y="260654"/>
                  </a:lnTo>
                  <a:lnTo>
                    <a:pt x="392430" y="260718"/>
                  </a:lnTo>
                  <a:close/>
                </a:path>
                <a:path w="783589" h="521334">
                  <a:moveTo>
                    <a:pt x="404672" y="267766"/>
                  </a:moveTo>
                  <a:lnTo>
                    <a:pt x="403999" y="267423"/>
                  </a:lnTo>
                  <a:lnTo>
                    <a:pt x="403542" y="267487"/>
                  </a:lnTo>
                  <a:lnTo>
                    <a:pt x="403161" y="267601"/>
                  </a:lnTo>
                  <a:lnTo>
                    <a:pt x="403618" y="267792"/>
                  </a:lnTo>
                  <a:lnTo>
                    <a:pt x="404126" y="267843"/>
                  </a:lnTo>
                  <a:lnTo>
                    <a:pt x="404672" y="267766"/>
                  </a:lnTo>
                  <a:close/>
                </a:path>
                <a:path w="783589" h="521334">
                  <a:moveTo>
                    <a:pt x="410044" y="271665"/>
                  </a:moveTo>
                  <a:lnTo>
                    <a:pt x="409689" y="271589"/>
                  </a:lnTo>
                  <a:lnTo>
                    <a:pt x="409702" y="271805"/>
                  </a:lnTo>
                  <a:lnTo>
                    <a:pt x="410044" y="271665"/>
                  </a:lnTo>
                  <a:close/>
                </a:path>
                <a:path w="783589" h="521334">
                  <a:moveTo>
                    <a:pt x="411416" y="271868"/>
                  </a:moveTo>
                  <a:lnTo>
                    <a:pt x="411289" y="271868"/>
                  </a:lnTo>
                  <a:lnTo>
                    <a:pt x="411289" y="271995"/>
                  </a:lnTo>
                  <a:lnTo>
                    <a:pt x="411416" y="271868"/>
                  </a:lnTo>
                  <a:close/>
                </a:path>
                <a:path w="783589" h="521334">
                  <a:moveTo>
                    <a:pt x="411746" y="266484"/>
                  </a:moveTo>
                  <a:lnTo>
                    <a:pt x="410984" y="266331"/>
                  </a:lnTo>
                  <a:lnTo>
                    <a:pt x="411391" y="267525"/>
                  </a:lnTo>
                  <a:lnTo>
                    <a:pt x="411746" y="266484"/>
                  </a:lnTo>
                  <a:close/>
                </a:path>
                <a:path w="783589" h="521334">
                  <a:moveTo>
                    <a:pt x="411848" y="268859"/>
                  </a:moveTo>
                  <a:lnTo>
                    <a:pt x="411391" y="267525"/>
                  </a:lnTo>
                  <a:lnTo>
                    <a:pt x="410743" y="269455"/>
                  </a:lnTo>
                  <a:lnTo>
                    <a:pt x="411848" y="268859"/>
                  </a:lnTo>
                  <a:close/>
                </a:path>
                <a:path w="783589" h="521334">
                  <a:moveTo>
                    <a:pt x="412038" y="268744"/>
                  </a:moveTo>
                  <a:lnTo>
                    <a:pt x="411784" y="268668"/>
                  </a:lnTo>
                  <a:lnTo>
                    <a:pt x="411848" y="268859"/>
                  </a:lnTo>
                  <a:lnTo>
                    <a:pt x="412038" y="268744"/>
                  </a:lnTo>
                  <a:close/>
                </a:path>
                <a:path w="783589" h="521334">
                  <a:moveTo>
                    <a:pt x="412991" y="269938"/>
                  </a:moveTo>
                  <a:lnTo>
                    <a:pt x="412877" y="269252"/>
                  </a:lnTo>
                  <a:lnTo>
                    <a:pt x="412635" y="269252"/>
                  </a:lnTo>
                  <a:lnTo>
                    <a:pt x="411949" y="270484"/>
                  </a:lnTo>
                  <a:lnTo>
                    <a:pt x="411480" y="271411"/>
                  </a:lnTo>
                  <a:lnTo>
                    <a:pt x="411797" y="271424"/>
                  </a:lnTo>
                  <a:lnTo>
                    <a:pt x="412203" y="271322"/>
                  </a:lnTo>
                  <a:lnTo>
                    <a:pt x="412724" y="270979"/>
                  </a:lnTo>
                  <a:lnTo>
                    <a:pt x="412991" y="269938"/>
                  </a:lnTo>
                  <a:close/>
                </a:path>
                <a:path w="783589" h="521334">
                  <a:moveTo>
                    <a:pt x="414375" y="275209"/>
                  </a:moveTo>
                  <a:lnTo>
                    <a:pt x="414108" y="275234"/>
                  </a:lnTo>
                  <a:lnTo>
                    <a:pt x="413766" y="275424"/>
                  </a:lnTo>
                  <a:lnTo>
                    <a:pt x="413956" y="275463"/>
                  </a:lnTo>
                  <a:lnTo>
                    <a:pt x="414121" y="275450"/>
                  </a:lnTo>
                  <a:lnTo>
                    <a:pt x="414274" y="275475"/>
                  </a:lnTo>
                  <a:lnTo>
                    <a:pt x="414375" y="275209"/>
                  </a:lnTo>
                  <a:close/>
                </a:path>
                <a:path w="783589" h="521334">
                  <a:moveTo>
                    <a:pt x="416267" y="266433"/>
                  </a:moveTo>
                  <a:lnTo>
                    <a:pt x="412038" y="268744"/>
                  </a:lnTo>
                  <a:lnTo>
                    <a:pt x="412800" y="268947"/>
                  </a:lnTo>
                  <a:lnTo>
                    <a:pt x="412178" y="269062"/>
                  </a:lnTo>
                  <a:lnTo>
                    <a:pt x="412534" y="269138"/>
                  </a:lnTo>
                  <a:lnTo>
                    <a:pt x="412877" y="269252"/>
                  </a:lnTo>
                  <a:lnTo>
                    <a:pt x="413029" y="269278"/>
                  </a:lnTo>
                  <a:lnTo>
                    <a:pt x="413740" y="269506"/>
                  </a:lnTo>
                  <a:lnTo>
                    <a:pt x="414731" y="269938"/>
                  </a:lnTo>
                  <a:lnTo>
                    <a:pt x="414832" y="269062"/>
                  </a:lnTo>
                  <a:lnTo>
                    <a:pt x="416267" y="266433"/>
                  </a:lnTo>
                  <a:close/>
                </a:path>
                <a:path w="783589" h="521334">
                  <a:moveTo>
                    <a:pt x="435063" y="289547"/>
                  </a:moveTo>
                  <a:lnTo>
                    <a:pt x="434987" y="289217"/>
                  </a:lnTo>
                  <a:lnTo>
                    <a:pt x="434733" y="289179"/>
                  </a:lnTo>
                  <a:lnTo>
                    <a:pt x="435063" y="289547"/>
                  </a:lnTo>
                  <a:close/>
                </a:path>
                <a:path w="783589" h="521334">
                  <a:moveTo>
                    <a:pt x="452018" y="303314"/>
                  </a:moveTo>
                  <a:lnTo>
                    <a:pt x="452005" y="303149"/>
                  </a:lnTo>
                  <a:lnTo>
                    <a:pt x="451751" y="302920"/>
                  </a:lnTo>
                  <a:lnTo>
                    <a:pt x="451827" y="303098"/>
                  </a:lnTo>
                  <a:lnTo>
                    <a:pt x="452018" y="303314"/>
                  </a:lnTo>
                  <a:close/>
                </a:path>
                <a:path w="783589" h="521334">
                  <a:moveTo>
                    <a:pt x="459905" y="306705"/>
                  </a:moveTo>
                  <a:lnTo>
                    <a:pt x="459892" y="306527"/>
                  </a:lnTo>
                  <a:lnTo>
                    <a:pt x="459816" y="306349"/>
                  </a:lnTo>
                  <a:lnTo>
                    <a:pt x="459676" y="306552"/>
                  </a:lnTo>
                  <a:lnTo>
                    <a:pt x="459676" y="306717"/>
                  </a:lnTo>
                  <a:lnTo>
                    <a:pt x="459803" y="306844"/>
                  </a:lnTo>
                  <a:lnTo>
                    <a:pt x="459905" y="306705"/>
                  </a:lnTo>
                  <a:close/>
                </a:path>
                <a:path w="783589" h="521334">
                  <a:moveTo>
                    <a:pt x="524217" y="350431"/>
                  </a:moveTo>
                  <a:lnTo>
                    <a:pt x="524090" y="350253"/>
                  </a:lnTo>
                  <a:lnTo>
                    <a:pt x="523938" y="350113"/>
                  </a:lnTo>
                  <a:lnTo>
                    <a:pt x="523811" y="349935"/>
                  </a:lnTo>
                  <a:lnTo>
                    <a:pt x="523875" y="350075"/>
                  </a:lnTo>
                  <a:lnTo>
                    <a:pt x="523938" y="350240"/>
                  </a:lnTo>
                  <a:lnTo>
                    <a:pt x="524014" y="350418"/>
                  </a:lnTo>
                  <a:lnTo>
                    <a:pt x="524167" y="350443"/>
                  </a:lnTo>
                  <a:close/>
                </a:path>
                <a:path w="783589" h="521334">
                  <a:moveTo>
                    <a:pt x="524446" y="350266"/>
                  </a:moveTo>
                  <a:lnTo>
                    <a:pt x="524014" y="350050"/>
                  </a:lnTo>
                  <a:lnTo>
                    <a:pt x="524154" y="350189"/>
                  </a:lnTo>
                  <a:lnTo>
                    <a:pt x="524281" y="350443"/>
                  </a:lnTo>
                  <a:lnTo>
                    <a:pt x="524446" y="350380"/>
                  </a:lnTo>
                  <a:close/>
                </a:path>
                <a:path w="783589" h="521334">
                  <a:moveTo>
                    <a:pt x="611670" y="405447"/>
                  </a:moveTo>
                  <a:lnTo>
                    <a:pt x="611505" y="404672"/>
                  </a:lnTo>
                  <a:lnTo>
                    <a:pt x="610819" y="404025"/>
                  </a:lnTo>
                  <a:lnTo>
                    <a:pt x="611124" y="403161"/>
                  </a:lnTo>
                  <a:lnTo>
                    <a:pt x="609295" y="402323"/>
                  </a:lnTo>
                  <a:lnTo>
                    <a:pt x="608558" y="401942"/>
                  </a:lnTo>
                  <a:lnTo>
                    <a:pt x="608876" y="402323"/>
                  </a:lnTo>
                  <a:lnTo>
                    <a:pt x="609028" y="402717"/>
                  </a:lnTo>
                  <a:lnTo>
                    <a:pt x="608965" y="403047"/>
                  </a:lnTo>
                  <a:lnTo>
                    <a:pt x="610260" y="404063"/>
                  </a:lnTo>
                  <a:lnTo>
                    <a:pt x="611301" y="404952"/>
                  </a:lnTo>
                  <a:lnTo>
                    <a:pt x="611670" y="405447"/>
                  </a:lnTo>
                  <a:close/>
                </a:path>
                <a:path w="783589" h="521334">
                  <a:moveTo>
                    <a:pt x="611860" y="405815"/>
                  </a:moveTo>
                  <a:lnTo>
                    <a:pt x="611835" y="405676"/>
                  </a:lnTo>
                  <a:lnTo>
                    <a:pt x="611670" y="405447"/>
                  </a:lnTo>
                  <a:lnTo>
                    <a:pt x="611695" y="405587"/>
                  </a:lnTo>
                  <a:lnTo>
                    <a:pt x="611695" y="405828"/>
                  </a:lnTo>
                  <a:lnTo>
                    <a:pt x="611860" y="405815"/>
                  </a:lnTo>
                  <a:close/>
                </a:path>
                <a:path w="783589" h="521334">
                  <a:moveTo>
                    <a:pt x="642594" y="428650"/>
                  </a:moveTo>
                  <a:lnTo>
                    <a:pt x="642391" y="428840"/>
                  </a:lnTo>
                  <a:lnTo>
                    <a:pt x="642416" y="428980"/>
                  </a:lnTo>
                  <a:lnTo>
                    <a:pt x="642594" y="428650"/>
                  </a:lnTo>
                  <a:close/>
                </a:path>
                <a:path w="783589" h="521334">
                  <a:moveTo>
                    <a:pt x="649033" y="430301"/>
                  </a:moveTo>
                  <a:lnTo>
                    <a:pt x="648868" y="430314"/>
                  </a:lnTo>
                  <a:lnTo>
                    <a:pt x="649033" y="430301"/>
                  </a:lnTo>
                  <a:close/>
                </a:path>
                <a:path w="783589" h="521334">
                  <a:moveTo>
                    <a:pt x="688860" y="454342"/>
                  </a:moveTo>
                  <a:lnTo>
                    <a:pt x="688746" y="453517"/>
                  </a:lnTo>
                  <a:lnTo>
                    <a:pt x="688644" y="453072"/>
                  </a:lnTo>
                  <a:lnTo>
                    <a:pt x="688644" y="453859"/>
                  </a:lnTo>
                  <a:lnTo>
                    <a:pt x="688352" y="453986"/>
                  </a:lnTo>
                  <a:lnTo>
                    <a:pt x="688086" y="453885"/>
                  </a:lnTo>
                  <a:lnTo>
                    <a:pt x="688352" y="454037"/>
                  </a:lnTo>
                  <a:lnTo>
                    <a:pt x="688632" y="454177"/>
                  </a:lnTo>
                  <a:lnTo>
                    <a:pt x="688860" y="454342"/>
                  </a:lnTo>
                  <a:close/>
                </a:path>
                <a:path w="783589" h="521334">
                  <a:moveTo>
                    <a:pt x="700951" y="463677"/>
                  </a:moveTo>
                  <a:lnTo>
                    <a:pt x="700722" y="463562"/>
                  </a:lnTo>
                  <a:lnTo>
                    <a:pt x="700557" y="463575"/>
                  </a:lnTo>
                  <a:lnTo>
                    <a:pt x="700354" y="463562"/>
                  </a:lnTo>
                  <a:lnTo>
                    <a:pt x="700481" y="463689"/>
                  </a:lnTo>
                  <a:lnTo>
                    <a:pt x="700824" y="463842"/>
                  </a:lnTo>
                  <a:lnTo>
                    <a:pt x="700925" y="463702"/>
                  </a:lnTo>
                  <a:close/>
                </a:path>
                <a:path w="783589" h="521334">
                  <a:moveTo>
                    <a:pt x="726528" y="481774"/>
                  </a:moveTo>
                  <a:lnTo>
                    <a:pt x="725779" y="481418"/>
                  </a:lnTo>
                  <a:lnTo>
                    <a:pt x="725881" y="481698"/>
                  </a:lnTo>
                  <a:lnTo>
                    <a:pt x="726528" y="481774"/>
                  </a:lnTo>
                  <a:close/>
                </a:path>
                <a:path w="783589" h="521334">
                  <a:moveTo>
                    <a:pt x="728980" y="483895"/>
                  </a:moveTo>
                  <a:lnTo>
                    <a:pt x="728357" y="483590"/>
                  </a:lnTo>
                  <a:lnTo>
                    <a:pt x="728980" y="483895"/>
                  </a:lnTo>
                  <a:close/>
                </a:path>
                <a:path w="783589" h="521334">
                  <a:moveTo>
                    <a:pt x="729449" y="483057"/>
                  </a:moveTo>
                  <a:lnTo>
                    <a:pt x="729246" y="482879"/>
                  </a:lnTo>
                  <a:lnTo>
                    <a:pt x="729068" y="483006"/>
                  </a:lnTo>
                  <a:lnTo>
                    <a:pt x="729449" y="483057"/>
                  </a:lnTo>
                  <a:close/>
                </a:path>
                <a:path w="783589" h="521334">
                  <a:moveTo>
                    <a:pt x="733209" y="485775"/>
                  </a:moveTo>
                  <a:lnTo>
                    <a:pt x="732828" y="486270"/>
                  </a:lnTo>
                  <a:lnTo>
                    <a:pt x="733171" y="486130"/>
                  </a:lnTo>
                  <a:lnTo>
                    <a:pt x="733209" y="485775"/>
                  </a:lnTo>
                  <a:close/>
                </a:path>
                <a:path w="783589" h="521334">
                  <a:moveTo>
                    <a:pt x="735774" y="490194"/>
                  </a:moveTo>
                  <a:lnTo>
                    <a:pt x="735177" y="489369"/>
                  </a:lnTo>
                  <a:lnTo>
                    <a:pt x="735025" y="490626"/>
                  </a:lnTo>
                  <a:lnTo>
                    <a:pt x="735774" y="490194"/>
                  </a:lnTo>
                  <a:close/>
                </a:path>
                <a:path w="783589" h="521334">
                  <a:moveTo>
                    <a:pt x="737006" y="488416"/>
                  </a:moveTo>
                  <a:lnTo>
                    <a:pt x="736752" y="488238"/>
                  </a:lnTo>
                  <a:lnTo>
                    <a:pt x="736790" y="488670"/>
                  </a:lnTo>
                  <a:lnTo>
                    <a:pt x="737006" y="488416"/>
                  </a:lnTo>
                  <a:close/>
                </a:path>
                <a:path w="783589" h="521334">
                  <a:moveTo>
                    <a:pt x="741286" y="486905"/>
                  </a:moveTo>
                  <a:lnTo>
                    <a:pt x="741108" y="486905"/>
                  </a:lnTo>
                  <a:lnTo>
                    <a:pt x="741133" y="487121"/>
                  </a:lnTo>
                  <a:lnTo>
                    <a:pt x="741286" y="486905"/>
                  </a:lnTo>
                  <a:close/>
                </a:path>
                <a:path w="783589" h="521334">
                  <a:moveTo>
                    <a:pt x="754595" y="493064"/>
                  </a:moveTo>
                  <a:lnTo>
                    <a:pt x="754113" y="492937"/>
                  </a:lnTo>
                  <a:lnTo>
                    <a:pt x="753084" y="492861"/>
                  </a:lnTo>
                  <a:lnTo>
                    <a:pt x="752640" y="493382"/>
                  </a:lnTo>
                  <a:lnTo>
                    <a:pt x="753440" y="493306"/>
                  </a:lnTo>
                  <a:lnTo>
                    <a:pt x="754062" y="493191"/>
                  </a:lnTo>
                  <a:lnTo>
                    <a:pt x="754595" y="493064"/>
                  </a:lnTo>
                  <a:close/>
                </a:path>
                <a:path w="783589" h="521334">
                  <a:moveTo>
                    <a:pt x="754722" y="493064"/>
                  </a:moveTo>
                  <a:close/>
                </a:path>
                <a:path w="783589" h="521334">
                  <a:moveTo>
                    <a:pt x="756056" y="492721"/>
                  </a:moveTo>
                  <a:lnTo>
                    <a:pt x="755307" y="492912"/>
                  </a:lnTo>
                  <a:lnTo>
                    <a:pt x="754875" y="492988"/>
                  </a:lnTo>
                  <a:lnTo>
                    <a:pt x="754849" y="493217"/>
                  </a:lnTo>
                  <a:lnTo>
                    <a:pt x="754214" y="493534"/>
                  </a:lnTo>
                  <a:lnTo>
                    <a:pt x="753808" y="493699"/>
                  </a:lnTo>
                  <a:lnTo>
                    <a:pt x="754545" y="493420"/>
                  </a:lnTo>
                  <a:lnTo>
                    <a:pt x="755243" y="493483"/>
                  </a:lnTo>
                  <a:lnTo>
                    <a:pt x="755878" y="493839"/>
                  </a:lnTo>
                  <a:lnTo>
                    <a:pt x="755802" y="493420"/>
                  </a:lnTo>
                  <a:lnTo>
                    <a:pt x="755904" y="492912"/>
                  </a:lnTo>
                  <a:lnTo>
                    <a:pt x="756056" y="492721"/>
                  </a:lnTo>
                  <a:close/>
                </a:path>
                <a:path w="783589" h="521334">
                  <a:moveTo>
                    <a:pt x="757047" y="495528"/>
                  </a:moveTo>
                  <a:lnTo>
                    <a:pt x="756704" y="495300"/>
                  </a:lnTo>
                  <a:lnTo>
                    <a:pt x="756373" y="494944"/>
                  </a:lnTo>
                  <a:lnTo>
                    <a:pt x="756043" y="494385"/>
                  </a:lnTo>
                  <a:lnTo>
                    <a:pt x="756272" y="494957"/>
                  </a:lnTo>
                  <a:lnTo>
                    <a:pt x="756551" y="495401"/>
                  </a:lnTo>
                  <a:lnTo>
                    <a:pt x="757047" y="495528"/>
                  </a:lnTo>
                  <a:close/>
                </a:path>
                <a:path w="783589" h="521334">
                  <a:moveTo>
                    <a:pt x="759269" y="495173"/>
                  </a:moveTo>
                  <a:lnTo>
                    <a:pt x="758672" y="493687"/>
                  </a:lnTo>
                  <a:lnTo>
                    <a:pt x="757529" y="493725"/>
                  </a:lnTo>
                  <a:lnTo>
                    <a:pt x="755904" y="493839"/>
                  </a:lnTo>
                  <a:lnTo>
                    <a:pt x="756488" y="494220"/>
                  </a:lnTo>
                  <a:lnTo>
                    <a:pt x="756996" y="494741"/>
                  </a:lnTo>
                  <a:lnTo>
                    <a:pt x="757466" y="495439"/>
                  </a:lnTo>
                  <a:lnTo>
                    <a:pt x="757491" y="495579"/>
                  </a:lnTo>
                  <a:lnTo>
                    <a:pt x="757364" y="495604"/>
                  </a:lnTo>
                  <a:lnTo>
                    <a:pt x="757047" y="495528"/>
                  </a:lnTo>
                  <a:lnTo>
                    <a:pt x="757250" y="495655"/>
                  </a:lnTo>
                  <a:lnTo>
                    <a:pt x="757643" y="495681"/>
                  </a:lnTo>
                  <a:lnTo>
                    <a:pt x="758075" y="495681"/>
                  </a:lnTo>
                  <a:lnTo>
                    <a:pt x="758532" y="495706"/>
                  </a:lnTo>
                  <a:lnTo>
                    <a:pt x="758761" y="495604"/>
                  </a:lnTo>
                  <a:lnTo>
                    <a:pt x="759053" y="495439"/>
                  </a:lnTo>
                  <a:lnTo>
                    <a:pt x="759269" y="495173"/>
                  </a:lnTo>
                  <a:close/>
                </a:path>
                <a:path w="783589" h="521334">
                  <a:moveTo>
                    <a:pt x="782891" y="520611"/>
                  </a:moveTo>
                  <a:lnTo>
                    <a:pt x="782662" y="520712"/>
                  </a:lnTo>
                  <a:lnTo>
                    <a:pt x="782828" y="520700"/>
                  </a:lnTo>
                  <a:close/>
                </a:path>
                <a:path w="783589" h="521334">
                  <a:moveTo>
                    <a:pt x="782980" y="520547"/>
                  </a:move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4346841" y="844473"/>
              <a:ext cx="774700" cy="512445"/>
            </a:xfrm>
            <a:custGeom>
              <a:avLst/>
              <a:gdLst/>
              <a:ahLst/>
              <a:cxnLst/>
              <a:rect l="l" t="t" r="r" b="b"/>
              <a:pathLst>
                <a:path w="774700" h="512444">
                  <a:moveTo>
                    <a:pt x="2082" y="2044"/>
                  </a:moveTo>
                  <a:lnTo>
                    <a:pt x="1651" y="927"/>
                  </a:lnTo>
                  <a:lnTo>
                    <a:pt x="1206" y="0"/>
                  </a:lnTo>
                  <a:lnTo>
                    <a:pt x="0" y="0"/>
                  </a:lnTo>
                  <a:lnTo>
                    <a:pt x="1130" y="647"/>
                  </a:lnTo>
                  <a:lnTo>
                    <a:pt x="1714" y="1257"/>
                  </a:lnTo>
                  <a:lnTo>
                    <a:pt x="1752" y="1866"/>
                  </a:lnTo>
                  <a:lnTo>
                    <a:pt x="1968" y="2019"/>
                  </a:lnTo>
                  <a:close/>
                </a:path>
                <a:path w="774700" h="512444">
                  <a:moveTo>
                    <a:pt x="7569" y="2933"/>
                  </a:moveTo>
                  <a:lnTo>
                    <a:pt x="7556" y="2717"/>
                  </a:lnTo>
                  <a:lnTo>
                    <a:pt x="7277" y="2641"/>
                  </a:lnTo>
                  <a:lnTo>
                    <a:pt x="7073" y="2755"/>
                  </a:lnTo>
                  <a:lnTo>
                    <a:pt x="6883" y="2921"/>
                  </a:lnTo>
                  <a:lnTo>
                    <a:pt x="7086" y="3098"/>
                  </a:lnTo>
                  <a:lnTo>
                    <a:pt x="7315" y="3251"/>
                  </a:lnTo>
                  <a:lnTo>
                    <a:pt x="7518" y="3441"/>
                  </a:lnTo>
                  <a:lnTo>
                    <a:pt x="7569" y="3187"/>
                  </a:lnTo>
                  <a:lnTo>
                    <a:pt x="7569" y="2933"/>
                  </a:lnTo>
                  <a:close/>
                </a:path>
                <a:path w="774700" h="512444">
                  <a:moveTo>
                    <a:pt x="8191" y="11785"/>
                  </a:moveTo>
                  <a:lnTo>
                    <a:pt x="8051" y="11811"/>
                  </a:lnTo>
                  <a:lnTo>
                    <a:pt x="8191" y="11785"/>
                  </a:lnTo>
                  <a:close/>
                </a:path>
                <a:path w="774700" h="512444">
                  <a:moveTo>
                    <a:pt x="10502" y="12954"/>
                  </a:moveTo>
                  <a:lnTo>
                    <a:pt x="10261" y="13246"/>
                  </a:lnTo>
                  <a:lnTo>
                    <a:pt x="10388" y="13246"/>
                  </a:lnTo>
                  <a:lnTo>
                    <a:pt x="10502" y="12954"/>
                  </a:lnTo>
                  <a:close/>
                </a:path>
                <a:path w="774700" h="512444">
                  <a:moveTo>
                    <a:pt x="19748" y="18300"/>
                  </a:moveTo>
                  <a:lnTo>
                    <a:pt x="19596" y="17907"/>
                  </a:lnTo>
                  <a:lnTo>
                    <a:pt x="18808" y="18034"/>
                  </a:lnTo>
                  <a:lnTo>
                    <a:pt x="19748" y="18300"/>
                  </a:lnTo>
                  <a:close/>
                </a:path>
                <a:path w="774700" h="512444">
                  <a:moveTo>
                    <a:pt x="41122" y="26746"/>
                  </a:moveTo>
                  <a:lnTo>
                    <a:pt x="40563" y="26898"/>
                  </a:lnTo>
                  <a:lnTo>
                    <a:pt x="40246" y="27228"/>
                  </a:lnTo>
                  <a:lnTo>
                    <a:pt x="40144" y="27736"/>
                  </a:lnTo>
                  <a:lnTo>
                    <a:pt x="40487" y="27597"/>
                  </a:lnTo>
                  <a:lnTo>
                    <a:pt x="40817" y="27241"/>
                  </a:lnTo>
                  <a:lnTo>
                    <a:pt x="41122" y="26746"/>
                  </a:lnTo>
                  <a:close/>
                </a:path>
                <a:path w="774700" h="512444">
                  <a:moveTo>
                    <a:pt x="55181" y="34417"/>
                  </a:moveTo>
                  <a:lnTo>
                    <a:pt x="54457" y="33591"/>
                  </a:lnTo>
                  <a:lnTo>
                    <a:pt x="54279" y="33794"/>
                  </a:lnTo>
                  <a:lnTo>
                    <a:pt x="54178" y="33934"/>
                  </a:lnTo>
                  <a:lnTo>
                    <a:pt x="54775" y="34391"/>
                  </a:lnTo>
                  <a:lnTo>
                    <a:pt x="55181" y="34417"/>
                  </a:lnTo>
                  <a:close/>
                </a:path>
                <a:path w="774700" h="512444">
                  <a:moveTo>
                    <a:pt x="83870" y="61366"/>
                  </a:moveTo>
                  <a:lnTo>
                    <a:pt x="83439" y="61315"/>
                  </a:lnTo>
                  <a:lnTo>
                    <a:pt x="83642" y="61747"/>
                  </a:lnTo>
                  <a:lnTo>
                    <a:pt x="83870" y="61366"/>
                  </a:lnTo>
                  <a:close/>
                </a:path>
                <a:path w="774700" h="512444">
                  <a:moveTo>
                    <a:pt x="85598" y="59778"/>
                  </a:moveTo>
                  <a:lnTo>
                    <a:pt x="85293" y="59982"/>
                  </a:lnTo>
                  <a:lnTo>
                    <a:pt x="85598" y="59778"/>
                  </a:lnTo>
                  <a:close/>
                </a:path>
                <a:path w="774700" h="512444">
                  <a:moveTo>
                    <a:pt x="87299" y="52082"/>
                  </a:moveTo>
                  <a:lnTo>
                    <a:pt x="87160" y="52158"/>
                  </a:lnTo>
                  <a:lnTo>
                    <a:pt x="87299" y="52082"/>
                  </a:lnTo>
                  <a:close/>
                </a:path>
                <a:path w="774700" h="512444">
                  <a:moveTo>
                    <a:pt x="89141" y="50495"/>
                  </a:moveTo>
                  <a:lnTo>
                    <a:pt x="88011" y="50876"/>
                  </a:lnTo>
                  <a:lnTo>
                    <a:pt x="87109" y="51587"/>
                  </a:lnTo>
                  <a:lnTo>
                    <a:pt x="86448" y="52539"/>
                  </a:lnTo>
                  <a:lnTo>
                    <a:pt x="86677" y="52451"/>
                  </a:lnTo>
                  <a:lnTo>
                    <a:pt x="86880" y="52336"/>
                  </a:lnTo>
                  <a:lnTo>
                    <a:pt x="87096" y="52197"/>
                  </a:lnTo>
                  <a:lnTo>
                    <a:pt x="87198" y="52057"/>
                  </a:lnTo>
                  <a:lnTo>
                    <a:pt x="87541" y="51968"/>
                  </a:lnTo>
                  <a:lnTo>
                    <a:pt x="88163" y="51562"/>
                  </a:lnTo>
                  <a:lnTo>
                    <a:pt x="88709" y="51117"/>
                  </a:lnTo>
                  <a:lnTo>
                    <a:pt x="89141" y="50495"/>
                  </a:lnTo>
                  <a:close/>
                </a:path>
                <a:path w="774700" h="512444">
                  <a:moveTo>
                    <a:pt x="93040" y="51993"/>
                  </a:moveTo>
                  <a:lnTo>
                    <a:pt x="91198" y="51625"/>
                  </a:lnTo>
                  <a:lnTo>
                    <a:pt x="91186" y="52336"/>
                  </a:lnTo>
                  <a:lnTo>
                    <a:pt x="92417" y="52235"/>
                  </a:lnTo>
                  <a:lnTo>
                    <a:pt x="93040" y="51993"/>
                  </a:lnTo>
                  <a:close/>
                </a:path>
                <a:path w="774700" h="512444">
                  <a:moveTo>
                    <a:pt x="93573" y="57213"/>
                  </a:moveTo>
                  <a:lnTo>
                    <a:pt x="93268" y="56921"/>
                  </a:lnTo>
                  <a:lnTo>
                    <a:pt x="93014" y="56819"/>
                  </a:lnTo>
                  <a:lnTo>
                    <a:pt x="92773" y="56743"/>
                  </a:lnTo>
                  <a:lnTo>
                    <a:pt x="93027" y="56921"/>
                  </a:lnTo>
                  <a:lnTo>
                    <a:pt x="93281" y="57086"/>
                  </a:lnTo>
                  <a:lnTo>
                    <a:pt x="93573" y="57213"/>
                  </a:lnTo>
                  <a:close/>
                </a:path>
                <a:path w="774700" h="512444">
                  <a:moveTo>
                    <a:pt x="114096" y="75780"/>
                  </a:moveTo>
                  <a:lnTo>
                    <a:pt x="113880" y="75552"/>
                  </a:lnTo>
                  <a:lnTo>
                    <a:pt x="113195" y="75831"/>
                  </a:lnTo>
                  <a:lnTo>
                    <a:pt x="112928" y="75603"/>
                  </a:lnTo>
                  <a:lnTo>
                    <a:pt x="113068" y="74866"/>
                  </a:lnTo>
                  <a:lnTo>
                    <a:pt x="112445" y="75641"/>
                  </a:lnTo>
                  <a:lnTo>
                    <a:pt x="109283" y="75120"/>
                  </a:lnTo>
                  <a:lnTo>
                    <a:pt x="110858" y="77165"/>
                  </a:lnTo>
                  <a:lnTo>
                    <a:pt x="112420" y="76542"/>
                  </a:lnTo>
                  <a:lnTo>
                    <a:pt x="114096" y="75780"/>
                  </a:lnTo>
                  <a:close/>
                </a:path>
                <a:path w="774700" h="512444">
                  <a:moveTo>
                    <a:pt x="114427" y="80937"/>
                  </a:moveTo>
                  <a:lnTo>
                    <a:pt x="114198" y="80784"/>
                  </a:lnTo>
                  <a:lnTo>
                    <a:pt x="113995" y="80721"/>
                  </a:lnTo>
                  <a:lnTo>
                    <a:pt x="113741" y="80848"/>
                  </a:lnTo>
                  <a:lnTo>
                    <a:pt x="113931" y="80924"/>
                  </a:lnTo>
                  <a:lnTo>
                    <a:pt x="114160" y="80962"/>
                  </a:lnTo>
                  <a:lnTo>
                    <a:pt x="114427" y="80937"/>
                  </a:lnTo>
                  <a:close/>
                </a:path>
                <a:path w="774700" h="512444">
                  <a:moveTo>
                    <a:pt x="120954" y="85382"/>
                  </a:moveTo>
                  <a:lnTo>
                    <a:pt x="120802" y="85115"/>
                  </a:lnTo>
                  <a:lnTo>
                    <a:pt x="120269" y="84747"/>
                  </a:lnTo>
                  <a:lnTo>
                    <a:pt x="120205" y="84912"/>
                  </a:lnTo>
                  <a:lnTo>
                    <a:pt x="120446" y="85153"/>
                  </a:lnTo>
                  <a:lnTo>
                    <a:pt x="120662" y="85394"/>
                  </a:lnTo>
                  <a:lnTo>
                    <a:pt x="120853" y="85648"/>
                  </a:lnTo>
                  <a:lnTo>
                    <a:pt x="120954" y="85382"/>
                  </a:lnTo>
                  <a:close/>
                </a:path>
                <a:path w="774700" h="512444">
                  <a:moveTo>
                    <a:pt x="123456" y="88011"/>
                  </a:moveTo>
                  <a:lnTo>
                    <a:pt x="123278" y="88138"/>
                  </a:lnTo>
                  <a:lnTo>
                    <a:pt x="123126" y="88201"/>
                  </a:lnTo>
                  <a:lnTo>
                    <a:pt x="123253" y="88366"/>
                  </a:lnTo>
                  <a:lnTo>
                    <a:pt x="123380" y="88125"/>
                  </a:lnTo>
                  <a:close/>
                </a:path>
                <a:path w="774700" h="512444">
                  <a:moveTo>
                    <a:pt x="136245" y="91744"/>
                  </a:moveTo>
                  <a:lnTo>
                    <a:pt x="136194" y="91579"/>
                  </a:lnTo>
                  <a:lnTo>
                    <a:pt x="135851" y="91592"/>
                  </a:lnTo>
                  <a:lnTo>
                    <a:pt x="135915" y="91808"/>
                  </a:lnTo>
                  <a:lnTo>
                    <a:pt x="136144" y="91960"/>
                  </a:lnTo>
                  <a:lnTo>
                    <a:pt x="136245" y="91744"/>
                  </a:lnTo>
                  <a:close/>
                </a:path>
                <a:path w="774700" h="512444">
                  <a:moveTo>
                    <a:pt x="138264" y="98145"/>
                  </a:moveTo>
                  <a:close/>
                </a:path>
                <a:path w="774700" h="512444">
                  <a:moveTo>
                    <a:pt x="158394" y="103314"/>
                  </a:moveTo>
                  <a:lnTo>
                    <a:pt x="158280" y="102692"/>
                  </a:lnTo>
                  <a:lnTo>
                    <a:pt x="157721" y="103136"/>
                  </a:lnTo>
                  <a:lnTo>
                    <a:pt x="157695" y="103784"/>
                  </a:lnTo>
                  <a:lnTo>
                    <a:pt x="157988" y="104571"/>
                  </a:lnTo>
                  <a:lnTo>
                    <a:pt x="158305" y="103911"/>
                  </a:lnTo>
                  <a:lnTo>
                    <a:pt x="158394" y="103314"/>
                  </a:lnTo>
                  <a:close/>
                </a:path>
                <a:path w="774700" h="512444">
                  <a:moveTo>
                    <a:pt x="161912" y="108153"/>
                  </a:moveTo>
                  <a:lnTo>
                    <a:pt x="161848" y="107899"/>
                  </a:lnTo>
                  <a:lnTo>
                    <a:pt x="161759" y="107721"/>
                  </a:lnTo>
                  <a:lnTo>
                    <a:pt x="161912" y="108153"/>
                  </a:lnTo>
                  <a:close/>
                </a:path>
                <a:path w="774700" h="512444">
                  <a:moveTo>
                    <a:pt x="162090" y="108445"/>
                  </a:moveTo>
                  <a:lnTo>
                    <a:pt x="161975" y="108077"/>
                  </a:lnTo>
                  <a:lnTo>
                    <a:pt x="162090" y="108445"/>
                  </a:lnTo>
                  <a:close/>
                </a:path>
                <a:path w="774700" h="512444">
                  <a:moveTo>
                    <a:pt x="172199" y="104228"/>
                  </a:moveTo>
                  <a:lnTo>
                    <a:pt x="171107" y="104063"/>
                  </a:lnTo>
                  <a:lnTo>
                    <a:pt x="171170" y="104394"/>
                  </a:lnTo>
                  <a:lnTo>
                    <a:pt x="171627" y="104825"/>
                  </a:lnTo>
                  <a:lnTo>
                    <a:pt x="171780" y="104648"/>
                  </a:lnTo>
                  <a:lnTo>
                    <a:pt x="171983" y="104495"/>
                  </a:lnTo>
                  <a:lnTo>
                    <a:pt x="172199" y="104228"/>
                  </a:lnTo>
                  <a:close/>
                </a:path>
                <a:path w="774700" h="512444">
                  <a:moveTo>
                    <a:pt x="172974" y="113614"/>
                  </a:moveTo>
                  <a:lnTo>
                    <a:pt x="172834" y="113436"/>
                  </a:lnTo>
                  <a:lnTo>
                    <a:pt x="172770" y="113309"/>
                  </a:lnTo>
                  <a:lnTo>
                    <a:pt x="172567" y="113169"/>
                  </a:lnTo>
                  <a:lnTo>
                    <a:pt x="172326" y="113588"/>
                  </a:lnTo>
                  <a:lnTo>
                    <a:pt x="172732" y="113652"/>
                  </a:lnTo>
                  <a:lnTo>
                    <a:pt x="172974" y="113614"/>
                  </a:lnTo>
                  <a:close/>
                </a:path>
                <a:path w="774700" h="512444">
                  <a:moveTo>
                    <a:pt x="173215" y="113436"/>
                  </a:moveTo>
                  <a:lnTo>
                    <a:pt x="173139" y="113309"/>
                  </a:lnTo>
                  <a:lnTo>
                    <a:pt x="172770" y="113220"/>
                  </a:lnTo>
                  <a:lnTo>
                    <a:pt x="172974" y="113360"/>
                  </a:lnTo>
                  <a:lnTo>
                    <a:pt x="173151" y="113525"/>
                  </a:lnTo>
                  <a:close/>
                </a:path>
                <a:path w="774700" h="512444">
                  <a:moveTo>
                    <a:pt x="173888" y="115112"/>
                  </a:moveTo>
                  <a:lnTo>
                    <a:pt x="173786" y="114427"/>
                  </a:lnTo>
                  <a:lnTo>
                    <a:pt x="173545" y="113880"/>
                  </a:lnTo>
                  <a:lnTo>
                    <a:pt x="173151" y="113525"/>
                  </a:lnTo>
                  <a:lnTo>
                    <a:pt x="172974" y="113614"/>
                  </a:lnTo>
                  <a:lnTo>
                    <a:pt x="173456" y="114109"/>
                  </a:lnTo>
                  <a:lnTo>
                    <a:pt x="173736" y="114554"/>
                  </a:lnTo>
                  <a:lnTo>
                    <a:pt x="173748" y="114973"/>
                  </a:lnTo>
                  <a:lnTo>
                    <a:pt x="173888" y="115112"/>
                  </a:lnTo>
                  <a:close/>
                </a:path>
                <a:path w="774700" h="512444">
                  <a:moveTo>
                    <a:pt x="188074" y="118656"/>
                  </a:moveTo>
                  <a:lnTo>
                    <a:pt x="187477" y="118465"/>
                  </a:lnTo>
                  <a:lnTo>
                    <a:pt x="186664" y="117221"/>
                  </a:lnTo>
                  <a:lnTo>
                    <a:pt x="186715" y="117449"/>
                  </a:lnTo>
                  <a:lnTo>
                    <a:pt x="186283" y="117703"/>
                  </a:lnTo>
                  <a:lnTo>
                    <a:pt x="186220" y="117576"/>
                  </a:lnTo>
                  <a:lnTo>
                    <a:pt x="186156" y="117703"/>
                  </a:lnTo>
                  <a:lnTo>
                    <a:pt x="186093" y="118110"/>
                  </a:lnTo>
                  <a:lnTo>
                    <a:pt x="185915" y="118237"/>
                  </a:lnTo>
                  <a:lnTo>
                    <a:pt x="184962" y="119278"/>
                  </a:lnTo>
                  <a:lnTo>
                    <a:pt x="184772" y="119900"/>
                  </a:lnTo>
                  <a:lnTo>
                    <a:pt x="184696" y="121056"/>
                  </a:lnTo>
                  <a:lnTo>
                    <a:pt x="185902" y="119062"/>
                  </a:lnTo>
                  <a:lnTo>
                    <a:pt x="186169" y="118414"/>
                  </a:lnTo>
                  <a:lnTo>
                    <a:pt x="186309" y="118884"/>
                  </a:lnTo>
                  <a:lnTo>
                    <a:pt x="186728" y="119291"/>
                  </a:lnTo>
                  <a:lnTo>
                    <a:pt x="187363" y="119646"/>
                  </a:lnTo>
                  <a:lnTo>
                    <a:pt x="188074" y="118656"/>
                  </a:lnTo>
                  <a:close/>
                </a:path>
                <a:path w="774700" h="512444">
                  <a:moveTo>
                    <a:pt x="191719" y="120065"/>
                  </a:moveTo>
                  <a:lnTo>
                    <a:pt x="188620" y="118503"/>
                  </a:lnTo>
                  <a:lnTo>
                    <a:pt x="188658" y="117754"/>
                  </a:lnTo>
                  <a:lnTo>
                    <a:pt x="188188" y="118503"/>
                  </a:lnTo>
                  <a:lnTo>
                    <a:pt x="188137" y="119062"/>
                  </a:lnTo>
                  <a:lnTo>
                    <a:pt x="190982" y="121145"/>
                  </a:lnTo>
                  <a:lnTo>
                    <a:pt x="191719" y="120065"/>
                  </a:lnTo>
                  <a:close/>
                </a:path>
                <a:path w="774700" h="512444">
                  <a:moveTo>
                    <a:pt x="322148" y="214566"/>
                  </a:moveTo>
                  <a:lnTo>
                    <a:pt x="321957" y="214376"/>
                  </a:lnTo>
                  <a:lnTo>
                    <a:pt x="321106" y="213372"/>
                  </a:lnTo>
                  <a:lnTo>
                    <a:pt x="320179" y="214490"/>
                  </a:lnTo>
                  <a:lnTo>
                    <a:pt x="322148" y="214566"/>
                  </a:lnTo>
                  <a:close/>
                </a:path>
                <a:path w="774700" h="512444">
                  <a:moveTo>
                    <a:pt x="322884" y="215214"/>
                  </a:moveTo>
                  <a:lnTo>
                    <a:pt x="322643" y="214579"/>
                  </a:lnTo>
                  <a:lnTo>
                    <a:pt x="322148" y="214566"/>
                  </a:lnTo>
                  <a:lnTo>
                    <a:pt x="322884" y="215214"/>
                  </a:lnTo>
                  <a:close/>
                </a:path>
                <a:path w="774700" h="512444">
                  <a:moveTo>
                    <a:pt x="325323" y="210337"/>
                  </a:moveTo>
                  <a:lnTo>
                    <a:pt x="324662" y="207848"/>
                  </a:lnTo>
                  <a:lnTo>
                    <a:pt x="320954" y="207873"/>
                  </a:lnTo>
                  <a:lnTo>
                    <a:pt x="321398" y="209880"/>
                  </a:lnTo>
                  <a:lnTo>
                    <a:pt x="321208" y="212280"/>
                  </a:lnTo>
                  <a:lnTo>
                    <a:pt x="321005" y="212369"/>
                  </a:lnTo>
                  <a:lnTo>
                    <a:pt x="320649" y="212356"/>
                  </a:lnTo>
                  <a:lnTo>
                    <a:pt x="320230" y="212305"/>
                  </a:lnTo>
                  <a:lnTo>
                    <a:pt x="321106" y="213372"/>
                  </a:lnTo>
                  <a:lnTo>
                    <a:pt x="321500" y="212979"/>
                  </a:lnTo>
                  <a:lnTo>
                    <a:pt x="321983" y="212775"/>
                  </a:lnTo>
                  <a:lnTo>
                    <a:pt x="322643" y="214579"/>
                  </a:lnTo>
                  <a:lnTo>
                    <a:pt x="323824" y="214617"/>
                  </a:lnTo>
                  <a:lnTo>
                    <a:pt x="324218" y="214769"/>
                  </a:lnTo>
                  <a:lnTo>
                    <a:pt x="324078" y="212775"/>
                  </a:lnTo>
                  <a:lnTo>
                    <a:pt x="324053" y="212369"/>
                  </a:lnTo>
                  <a:lnTo>
                    <a:pt x="325323" y="210337"/>
                  </a:lnTo>
                  <a:close/>
                </a:path>
                <a:path w="774700" h="512444">
                  <a:moveTo>
                    <a:pt x="379945" y="255701"/>
                  </a:moveTo>
                  <a:lnTo>
                    <a:pt x="379412" y="255206"/>
                  </a:lnTo>
                  <a:lnTo>
                    <a:pt x="379526" y="255409"/>
                  </a:lnTo>
                  <a:lnTo>
                    <a:pt x="379793" y="255638"/>
                  </a:lnTo>
                  <a:lnTo>
                    <a:pt x="379945" y="255701"/>
                  </a:lnTo>
                  <a:close/>
                </a:path>
                <a:path w="774700" h="512444">
                  <a:moveTo>
                    <a:pt x="721194" y="470306"/>
                  </a:moveTo>
                  <a:lnTo>
                    <a:pt x="721080" y="469900"/>
                  </a:lnTo>
                  <a:lnTo>
                    <a:pt x="719378" y="469061"/>
                  </a:lnTo>
                  <a:lnTo>
                    <a:pt x="720369" y="471982"/>
                  </a:lnTo>
                  <a:lnTo>
                    <a:pt x="721194" y="470306"/>
                  </a:lnTo>
                  <a:close/>
                </a:path>
                <a:path w="774700" h="512444">
                  <a:moveTo>
                    <a:pt x="723988" y="472706"/>
                  </a:moveTo>
                  <a:lnTo>
                    <a:pt x="723226" y="472478"/>
                  </a:lnTo>
                  <a:lnTo>
                    <a:pt x="723798" y="472744"/>
                  </a:lnTo>
                  <a:lnTo>
                    <a:pt x="723988" y="472706"/>
                  </a:lnTo>
                  <a:close/>
                </a:path>
                <a:path w="774700" h="512444">
                  <a:moveTo>
                    <a:pt x="723988" y="464642"/>
                  </a:moveTo>
                  <a:lnTo>
                    <a:pt x="723849" y="464604"/>
                  </a:lnTo>
                  <a:lnTo>
                    <a:pt x="723696" y="464527"/>
                  </a:lnTo>
                  <a:lnTo>
                    <a:pt x="722807" y="464616"/>
                  </a:lnTo>
                  <a:lnTo>
                    <a:pt x="723531" y="464553"/>
                  </a:lnTo>
                  <a:lnTo>
                    <a:pt x="722655" y="466344"/>
                  </a:lnTo>
                  <a:lnTo>
                    <a:pt x="721207" y="466102"/>
                  </a:lnTo>
                  <a:lnTo>
                    <a:pt x="719201" y="463765"/>
                  </a:lnTo>
                  <a:lnTo>
                    <a:pt x="719556" y="465594"/>
                  </a:lnTo>
                  <a:lnTo>
                    <a:pt x="723353" y="467080"/>
                  </a:lnTo>
                  <a:lnTo>
                    <a:pt x="723988" y="464642"/>
                  </a:lnTo>
                  <a:close/>
                </a:path>
                <a:path w="774700" h="512444">
                  <a:moveTo>
                    <a:pt x="731418" y="472452"/>
                  </a:moveTo>
                  <a:lnTo>
                    <a:pt x="730834" y="471970"/>
                  </a:lnTo>
                  <a:lnTo>
                    <a:pt x="729259" y="473290"/>
                  </a:lnTo>
                  <a:lnTo>
                    <a:pt x="730186" y="473887"/>
                  </a:lnTo>
                  <a:lnTo>
                    <a:pt x="730516" y="473163"/>
                  </a:lnTo>
                  <a:lnTo>
                    <a:pt x="730897" y="472668"/>
                  </a:lnTo>
                  <a:lnTo>
                    <a:pt x="731418" y="472452"/>
                  </a:lnTo>
                  <a:close/>
                </a:path>
                <a:path w="774700" h="512444">
                  <a:moveTo>
                    <a:pt x="733615" y="475996"/>
                  </a:moveTo>
                  <a:lnTo>
                    <a:pt x="733145" y="475424"/>
                  </a:lnTo>
                  <a:lnTo>
                    <a:pt x="732955" y="474713"/>
                  </a:lnTo>
                  <a:lnTo>
                    <a:pt x="733513" y="473849"/>
                  </a:lnTo>
                  <a:lnTo>
                    <a:pt x="732726" y="473506"/>
                  </a:lnTo>
                  <a:lnTo>
                    <a:pt x="732917" y="472846"/>
                  </a:lnTo>
                  <a:lnTo>
                    <a:pt x="732472" y="473392"/>
                  </a:lnTo>
                  <a:lnTo>
                    <a:pt x="731799" y="473087"/>
                  </a:lnTo>
                  <a:lnTo>
                    <a:pt x="732002" y="473964"/>
                  </a:lnTo>
                  <a:lnTo>
                    <a:pt x="730580" y="475691"/>
                  </a:lnTo>
                  <a:lnTo>
                    <a:pt x="732370" y="475551"/>
                  </a:lnTo>
                  <a:lnTo>
                    <a:pt x="732815" y="477393"/>
                  </a:lnTo>
                  <a:lnTo>
                    <a:pt x="733615" y="475996"/>
                  </a:lnTo>
                  <a:close/>
                </a:path>
                <a:path w="774700" h="512444">
                  <a:moveTo>
                    <a:pt x="735469" y="473240"/>
                  </a:moveTo>
                  <a:lnTo>
                    <a:pt x="734695" y="473087"/>
                  </a:lnTo>
                  <a:lnTo>
                    <a:pt x="734542" y="473684"/>
                  </a:lnTo>
                  <a:lnTo>
                    <a:pt x="734923" y="474154"/>
                  </a:lnTo>
                  <a:lnTo>
                    <a:pt x="734301" y="474929"/>
                  </a:lnTo>
                  <a:lnTo>
                    <a:pt x="735330" y="475310"/>
                  </a:lnTo>
                  <a:lnTo>
                    <a:pt x="735469" y="473240"/>
                  </a:lnTo>
                  <a:close/>
                </a:path>
                <a:path w="774700" h="512444">
                  <a:moveTo>
                    <a:pt x="739000" y="477126"/>
                  </a:moveTo>
                  <a:lnTo>
                    <a:pt x="738568" y="475335"/>
                  </a:lnTo>
                  <a:lnTo>
                    <a:pt x="738060" y="473240"/>
                  </a:lnTo>
                  <a:lnTo>
                    <a:pt x="736587" y="475678"/>
                  </a:lnTo>
                  <a:lnTo>
                    <a:pt x="736815" y="475335"/>
                  </a:lnTo>
                  <a:lnTo>
                    <a:pt x="736930" y="475881"/>
                  </a:lnTo>
                  <a:lnTo>
                    <a:pt x="739000" y="477126"/>
                  </a:lnTo>
                  <a:close/>
                </a:path>
                <a:path w="774700" h="512444">
                  <a:moveTo>
                    <a:pt x="741845" y="478256"/>
                  </a:moveTo>
                  <a:lnTo>
                    <a:pt x="739063" y="478878"/>
                  </a:lnTo>
                  <a:lnTo>
                    <a:pt x="738454" y="479577"/>
                  </a:lnTo>
                  <a:lnTo>
                    <a:pt x="739292" y="479869"/>
                  </a:lnTo>
                  <a:lnTo>
                    <a:pt x="738682" y="480275"/>
                  </a:lnTo>
                  <a:lnTo>
                    <a:pt x="737895" y="481025"/>
                  </a:lnTo>
                  <a:lnTo>
                    <a:pt x="738251" y="481101"/>
                  </a:lnTo>
                  <a:lnTo>
                    <a:pt x="737882" y="481025"/>
                  </a:lnTo>
                  <a:lnTo>
                    <a:pt x="737539" y="481037"/>
                  </a:lnTo>
                  <a:lnTo>
                    <a:pt x="737412" y="481101"/>
                  </a:lnTo>
                  <a:lnTo>
                    <a:pt x="737590" y="482307"/>
                  </a:lnTo>
                  <a:lnTo>
                    <a:pt x="738555" y="481317"/>
                  </a:lnTo>
                  <a:lnTo>
                    <a:pt x="739254" y="482536"/>
                  </a:lnTo>
                  <a:lnTo>
                    <a:pt x="739470" y="481609"/>
                  </a:lnTo>
                  <a:lnTo>
                    <a:pt x="739990" y="480847"/>
                  </a:lnTo>
                  <a:lnTo>
                    <a:pt x="740829" y="480301"/>
                  </a:lnTo>
                  <a:lnTo>
                    <a:pt x="740168" y="480301"/>
                  </a:lnTo>
                  <a:lnTo>
                    <a:pt x="739940" y="480148"/>
                  </a:lnTo>
                  <a:lnTo>
                    <a:pt x="740105" y="479844"/>
                  </a:lnTo>
                  <a:lnTo>
                    <a:pt x="739609" y="479869"/>
                  </a:lnTo>
                  <a:lnTo>
                    <a:pt x="740257" y="478650"/>
                  </a:lnTo>
                  <a:lnTo>
                    <a:pt x="741641" y="480072"/>
                  </a:lnTo>
                  <a:lnTo>
                    <a:pt x="741845" y="478256"/>
                  </a:lnTo>
                  <a:close/>
                </a:path>
                <a:path w="774700" h="512444">
                  <a:moveTo>
                    <a:pt x="742238" y="468604"/>
                  </a:moveTo>
                  <a:lnTo>
                    <a:pt x="741705" y="468274"/>
                  </a:lnTo>
                  <a:lnTo>
                    <a:pt x="739444" y="468541"/>
                  </a:lnTo>
                  <a:lnTo>
                    <a:pt x="741248" y="471487"/>
                  </a:lnTo>
                  <a:lnTo>
                    <a:pt x="742238" y="468604"/>
                  </a:lnTo>
                  <a:close/>
                </a:path>
                <a:path w="774700" h="512444">
                  <a:moveTo>
                    <a:pt x="742784" y="489851"/>
                  </a:moveTo>
                  <a:lnTo>
                    <a:pt x="741768" y="489826"/>
                  </a:lnTo>
                  <a:lnTo>
                    <a:pt x="740676" y="489648"/>
                  </a:lnTo>
                  <a:lnTo>
                    <a:pt x="740016" y="490982"/>
                  </a:lnTo>
                  <a:lnTo>
                    <a:pt x="741019" y="490969"/>
                  </a:lnTo>
                  <a:lnTo>
                    <a:pt x="742251" y="491769"/>
                  </a:lnTo>
                  <a:lnTo>
                    <a:pt x="742784" y="489851"/>
                  </a:lnTo>
                  <a:close/>
                </a:path>
                <a:path w="774700" h="512444">
                  <a:moveTo>
                    <a:pt x="744461" y="478523"/>
                  </a:moveTo>
                  <a:lnTo>
                    <a:pt x="744181" y="477786"/>
                  </a:lnTo>
                  <a:lnTo>
                    <a:pt x="743343" y="477253"/>
                  </a:lnTo>
                  <a:lnTo>
                    <a:pt x="743292" y="479132"/>
                  </a:lnTo>
                  <a:lnTo>
                    <a:pt x="742746" y="479628"/>
                  </a:lnTo>
                  <a:lnTo>
                    <a:pt x="743597" y="479425"/>
                  </a:lnTo>
                  <a:lnTo>
                    <a:pt x="744461" y="478523"/>
                  </a:lnTo>
                  <a:close/>
                </a:path>
                <a:path w="774700" h="512444">
                  <a:moveTo>
                    <a:pt x="748423" y="486244"/>
                  </a:moveTo>
                  <a:lnTo>
                    <a:pt x="747458" y="487032"/>
                  </a:lnTo>
                  <a:lnTo>
                    <a:pt x="745642" y="484378"/>
                  </a:lnTo>
                  <a:lnTo>
                    <a:pt x="744702" y="485432"/>
                  </a:lnTo>
                  <a:lnTo>
                    <a:pt x="746112" y="486232"/>
                  </a:lnTo>
                  <a:lnTo>
                    <a:pt x="747598" y="487502"/>
                  </a:lnTo>
                  <a:lnTo>
                    <a:pt x="748423" y="486244"/>
                  </a:lnTo>
                  <a:close/>
                </a:path>
                <a:path w="774700" h="512444">
                  <a:moveTo>
                    <a:pt x="751090" y="479463"/>
                  </a:moveTo>
                  <a:lnTo>
                    <a:pt x="750417" y="478751"/>
                  </a:lnTo>
                  <a:lnTo>
                    <a:pt x="748207" y="480339"/>
                  </a:lnTo>
                  <a:lnTo>
                    <a:pt x="749350" y="481215"/>
                  </a:lnTo>
                  <a:lnTo>
                    <a:pt x="749820" y="480288"/>
                  </a:lnTo>
                  <a:lnTo>
                    <a:pt x="750417" y="479666"/>
                  </a:lnTo>
                  <a:lnTo>
                    <a:pt x="751090" y="479463"/>
                  </a:lnTo>
                  <a:close/>
                </a:path>
                <a:path w="774700" h="512444">
                  <a:moveTo>
                    <a:pt x="752563" y="489280"/>
                  </a:moveTo>
                  <a:lnTo>
                    <a:pt x="752475" y="489051"/>
                  </a:lnTo>
                  <a:lnTo>
                    <a:pt x="752322" y="488899"/>
                  </a:lnTo>
                  <a:lnTo>
                    <a:pt x="752386" y="489115"/>
                  </a:lnTo>
                  <a:lnTo>
                    <a:pt x="752563" y="489280"/>
                  </a:lnTo>
                  <a:close/>
                </a:path>
                <a:path w="774700" h="512444">
                  <a:moveTo>
                    <a:pt x="752970" y="480123"/>
                  </a:moveTo>
                  <a:lnTo>
                    <a:pt x="750658" y="482549"/>
                  </a:lnTo>
                  <a:lnTo>
                    <a:pt x="748372" y="481342"/>
                  </a:lnTo>
                  <a:lnTo>
                    <a:pt x="748322" y="484085"/>
                  </a:lnTo>
                  <a:lnTo>
                    <a:pt x="749236" y="484263"/>
                  </a:lnTo>
                  <a:lnTo>
                    <a:pt x="750620" y="486295"/>
                  </a:lnTo>
                  <a:lnTo>
                    <a:pt x="751217" y="485127"/>
                  </a:lnTo>
                  <a:lnTo>
                    <a:pt x="752868" y="483692"/>
                  </a:lnTo>
                  <a:lnTo>
                    <a:pt x="752208" y="483362"/>
                  </a:lnTo>
                  <a:lnTo>
                    <a:pt x="752297" y="483108"/>
                  </a:lnTo>
                  <a:lnTo>
                    <a:pt x="751916" y="482752"/>
                  </a:lnTo>
                  <a:lnTo>
                    <a:pt x="752233" y="482231"/>
                  </a:lnTo>
                  <a:lnTo>
                    <a:pt x="752970" y="480123"/>
                  </a:lnTo>
                  <a:close/>
                </a:path>
                <a:path w="774700" h="512444">
                  <a:moveTo>
                    <a:pt x="755573" y="493166"/>
                  </a:moveTo>
                  <a:lnTo>
                    <a:pt x="753656" y="491477"/>
                  </a:lnTo>
                  <a:lnTo>
                    <a:pt x="752144" y="491883"/>
                  </a:lnTo>
                  <a:lnTo>
                    <a:pt x="751624" y="489800"/>
                  </a:lnTo>
                  <a:lnTo>
                    <a:pt x="752157" y="489623"/>
                  </a:lnTo>
                  <a:lnTo>
                    <a:pt x="752068" y="488886"/>
                  </a:lnTo>
                  <a:lnTo>
                    <a:pt x="752233" y="488924"/>
                  </a:lnTo>
                  <a:lnTo>
                    <a:pt x="751395" y="487794"/>
                  </a:lnTo>
                  <a:lnTo>
                    <a:pt x="749681" y="486905"/>
                  </a:lnTo>
                  <a:lnTo>
                    <a:pt x="748626" y="487057"/>
                  </a:lnTo>
                  <a:lnTo>
                    <a:pt x="745934" y="491642"/>
                  </a:lnTo>
                  <a:lnTo>
                    <a:pt x="751370" y="489889"/>
                  </a:lnTo>
                  <a:lnTo>
                    <a:pt x="750100" y="492836"/>
                  </a:lnTo>
                  <a:lnTo>
                    <a:pt x="752652" y="493890"/>
                  </a:lnTo>
                  <a:lnTo>
                    <a:pt x="754748" y="495325"/>
                  </a:lnTo>
                  <a:lnTo>
                    <a:pt x="755573" y="493166"/>
                  </a:lnTo>
                  <a:close/>
                </a:path>
                <a:path w="774700" h="512444">
                  <a:moveTo>
                    <a:pt x="755586" y="499529"/>
                  </a:moveTo>
                  <a:lnTo>
                    <a:pt x="755434" y="499262"/>
                  </a:lnTo>
                  <a:lnTo>
                    <a:pt x="755586" y="499529"/>
                  </a:lnTo>
                  <a:close/>
                </a:path>
                <a:path w="774700" h="512444">
                  <a:moveTo>
                    <a:pt x="755611" y="497928"/>
                  </a:moveTo>
                  <a:lnTo>
                    <a:pt x="754799" y="497954"/>
                  </a:lnTo>
                  <a:lnTo>
                    <a:pt x="755091" y="498729"/>
                  </a:lnTo>
                  <a:lnTo>
                    <a:pt x="755434" y="499262"/>
                  </a:lnTo>
                  <a:lnTo>
                    <a:pt x="755472" y="498614"/>
                  </a:lnTo>
                  <a:lnTo>
                    <a:pt x="755611" y="497928"/>
                  </a:lnTo>
                  <a:close/>
                </a:path>
                <a:path w="774700" h="512444">
                  <a:moveTo>
                    <a:pt x="755726" y="499706"/>
                  </a:moveTo>
                  <a:lnTo>
                    <a:pt x="755599" y="499529"/>
                  </a:lnTo>
                  <a:lnTo>
                    <a:pt x="755700" y="499706"/>
                  </a:lnTo>
                  <a:close/>
                </a:path>
                <a:path w="774700" h="512444">
                  <a:moveTo>
                    <a:pt x="755827" y="496290"/>
                  </a:moveTo>
                  <a:lnTo>
                    <a:pt x="755446" y="495820"/>
                  </a:lnTo>
                  <a:lnTo>
                    <a:pt x="754748" y="495325"/>
                  </a:lnTo>
                  <a:lnTo>
                    <a:pt x="754722" y="495655"/>
                  </a:lnTo>
                  <a:lnTo>
                    <a:pt x="755827" y="496290"/>
                  </a:lnTo>
                  <a:close/>
                </a:path>
                <a:path w="774700" h="512444">
                  <a:moveTo>
                    <a:pt x="755904" y="495935"/>
                  </a:moveTo>
                  <a:lnTo>
                    <a:pt x="755777" y="496176"/>
                  </a:lnTo>
                  <a:lnTo>
                    <a:pt x="755904" y="495935"/>
                  </a:lnTo>
                  <a:close/>
                </a:path>
                <a:path w="774700" h="512444">
                  <a:moveTo>
                    <a:pt x="756259" y="480860"/>
                  </a:moveTo>
                  <a:lnTo>
                    <a:pt x="755332" y="480593"/>
                  </a:lnTo>
                  <a:lnTo>
                    <a:pt x="755027" y="481380"/>
                  </a:lnTo>
                  <a:lnTo>
                    <a:pt x="755472" y="482015"/>
                  </a:lnTo>
                  <a:lnTo>
                    <a:pt x="754583" y="482942"/>
                  </a:lnTo>
                  <a:lnTo>
                    <a:pt x="755878" y="483539"/>
                  </a:lnTo>
                  <a:lnTo>
                    <a:pt x="756259" y="480860"/>
                  </a:lnTo>
                  <a:close/>
                </a:path>
                <a:path w="774700" h="512444">
                  <a:moveTo>
                    <a:pt x="757580" y="500392"/>
                  </a:moveTo>
                  <a:lnTo>
                    <a:pt x="757453" y="500519"/>
                  </a:lnTo>
                  <a:lnTo>
                    <a:pt x="757402" y="500646"/>
                  </a:lnTo>
                  <a:lnTo>
                    <a:pt x="757580" y="500519"/>
                  </a:lnTo>
                  <a:lnTo>
                    <a:pt x="757580" y="500392"/>
                  </a:lnTo>
                  <a:close/>
                </a:path>
                <a:path w="774700" h="512444">
                  <a:moveTo>
                    <a:pt x="761873" y="491769"/>
                  </a:moveTo>
                  <a:lnTo>
                    <a:pt x="761606" y="491718"/>
                  </a:lnTo>
                  <a:lnTo>
                    <a:pt x="761415" y="491680"/>
                  </a:lnTo>
                  <a:lnTo>
                    <a:pt x="761593" y="491718"/>
                  </a:lnTo>
                  <a:lnTo>
                    <a:pt x="761555" y="491591"/>
                  </a:lnTo>
                  <a:lnTo>
                    <a:pt x="761390" y="491147"/>
                  </a:lnTo>
                  <a:lnTo>
                    <a:pt x="760971" y="490702"/>
                  </a:lnTo>
                  <a:lnTo>
                    <a:pt x="761593" y="489927"/>
                  </a:lnTo>
                  <a:lnTo>
                    <a:pt x="760945" y="489648"/>
                  </a:lnTo>
                  <a:lnTo>
                    <a:pt x="760171" y="491147"/>
                  </a:lnTo>
                  <a:lnTo>
                    <a:pt x="760818" y="491553"/>
                  </a:lnTo>
                  <a:lnTo>
                    <a:pt x="758621" y="491070"/>
                  </a:lnTo>
                  <a:lnTo>
                    <a:pt x="757986" y="491261"/>
                  </a:lnTo>
                  <a:lnTo>
                    <a:pt x="758050" y="492315"/>
                  </a:lnTo>
                  <a:lnTo>
                    <a:pt x="757402" y="492290"/>
                  </a:lnTo>
                  <a:lnTo>
                    <a:pt x="757174" y="492925"/>
                  </a:lnTo>
                  <a:lnTo>
                    <a:pt x="758202" y="493255"/>
                  </a:lnTo>
                  <a:lnTo>
                    <a:pt x="757809" y="493941"/>
                  </a:lnTo>
                  <a:lnTo>
                    <a:pt x="759358" y="494588"/>
                  </a:lnTo>
                  <a:lnTo>
                    <a:pt x="758786" y="492328"/>
                  </a:lnTo>
                  <a:lnTo>
                    <a:pt x="759460" y="491655"/>
                  </a:lnTo>
                  <a:lnTo>
                    <a:pt x="760260" y="493318"/>
                  </a:lnTo>
                  <a:lnTo>
                    <a:pt x="761606" y="492023"/>
                  </a:lnTo>
                  <a:lnTo>
                    <a:pt x="761873" y="491769"/>
                  </a:lnTo>
                  <a:close/>
                </a:path>
                <a:path w="774700" h="512444">
                  <a:moveTo>
                    <a:pt x="762431" y="496709"/>
                  </a:moveTo>
                  <a:lnTo>
                    <a:pt x="759790" y="493903"/>
                  </a:lnTo>
                  <a:lnTo>
                    <a:pt x="759079" y="495655"/>
                  </a:lnTo>
                  <a:lnTo>
                    <a:pt x="757288" y="497128"/>
                  </a:lnTo>
                  <a:lnTo>
                    <a:pt x="755827" y="496290"/>
                  </a:lnTo>
                  <a:lnTo>
                    <a:pt x="755700" y="496951"/>
                  </a:lnTo>
                  <a:lnTo>
                    <a:pt x="755611" y="497928"/>
                  </a:lnTo>
                  <a:lnTo>
                    <a:pt x="755840" y="497916"/>
                  </a:lnTo>
                  <a:lnTo>
                    <a:pt x="756170" y="497979"/>
                  </a:lnTo>
                  <a:lnTo>
                    <a:pt x="756666" y="498157"/>
                  </a:lnTo>
                  <a:lnTo>
                    <a:pt x="756043" y="499427"/>
                  </a:lnTo>
                  <a:lnTo>
                    <a:pt x="755726" y="499706"/>
                  </a:lnTo>
                  <a:lnTo>
                    <a:pt x="756018" y="500240"/>
                  </a:lnTo>
                  <a:lnTo>
                    <a:pt x="756678" y="501027"/>
                  </a:lnTo>
                  <a:lnTo>
                    <a:pt x="756742" y="501230"/>
                  </a:lnTo>
                  <a:lnTo>
                    <a:pt x="757148" y="500773"/>
                  </a:lnTo>
                  <a:lnTo>
                    <a:pt x="757389" y="500595"/>
                  </a:lnTo>
                  <a:lnTo>
                    <a:pt x="757415" y="500240"/>
                  </a:lnTo>
                  <a:lnTo>
                    <a:pt x="757694" y="499681"/>
                  </a:lnTo>
                  <a:lnTo>
                    <a:pt x="757897" y="499910"/>
                  </a:lnTo>
                  <a:lnTo>
                    <a:pt x="757834" y="499681"/>
                  </a:lnTo>
                  <a:lnTo>
                    <a:pt x="757872" y="498703"/>
                  </a:lnTo>
                  <a:lnTo>
                    <a:pt x="758799" y="498538"/>
                  </a:lnTo>
                  <a:lnTo>
                    <a:pt x="761047" y="498843"/>
                  </a:lnTo>
                  <a:lnTo>
                    <a:pt x="761428" y="498246"/>
                  </a:lnTo>
                  <a:lnTo>
                    <a:pt x="761644" y="497916"/>
                  </a:lnTo>
                  <a:lnTo>
                    <a:pt x="762152" y="497128"/>
                  </a:lnTo>
                  <a:lnTo>
                    <a:pt x="762431" y="496709"/>
                  </a:lnTo>
                  <a:close/>
                </a:path>
                <a:path w="774700" h="512444">
                  <a:moveTo>
                    <a:pt x="767422" y="488645"/>
                  </a:moveTo>
                  <a:lnTo>
                    <a:pt x="767118" y="487641"/>
                  </a:lnTo>
                  <a:lnTo>
                    <a:pt x="766051" y="486905"/>
                  </a:lnTo>
                  <a:lnTo>
                    <a:pt x="765810" y="489318"/>
                  </a:lnTo>
                  <a:lnTo>
                    <a:pt x="765073" y="489889"/>
                  </a:lnTo>
                  <a:lnTo>
                    <a:pt x="766191" y="489712"/>
                  </a:lnTo>
                  <a:lnTo>
                    <a:pt x="767422" y="488645"/>
                  </a:lnTo>
                  <a:close/>
                </a:path>
                <a:path w="774700" h="512444">
                  <a:moveTo>
                    <a:pt x="767549" y="508203"/>
                  </a:moveTo>
                  <a:lnTo>
                    <a:pt x="767245" y="508279"/>
                  </a:lnTo>
                  <a:lnTo>
                    <a:pt x="766356" y="508800"/>
                  </a:lnTo>
                  <a:lnTo>
                    <a:pt x="767549" y="508203"/>
                  </a:lnTo>
                  <a:close/>
                </a:path>
                <a:path w="774700" h="512444">
                  <a:moveTo>
                    <a:pt x="767549" y="496265"/>
                  </a:moveTo>
                  <a:lnTo>
                    <a:pt x="767080" y="495693"/>
                  </a:lnTo>
                  <a:lnTo>
                    <a:pt x="766889" y="494982"/>
                  </a:lnTo>
                  <a:lnTo>
                    <a:pt x="767448" y="494118"/>
                  </a:lnTo>
                  <a:lnTo>
                    <a:pt x="765733" y="493356"/>
                  </a:lnTo>
                  <a:lnTo>
                    <a:pt x="766749" y="497662"/>
                  </a:lnTo>
                  <a:lnTo>
                    <a:pt x="767549" y="496265"/>
                  </a:lnTo>
                  <a:close/>
                </a:path>
                <a:path w="774700" h="512444">
                  <a:moveTo>
                    <a:pt x="767842" y="505345"/>
                  </a:moveTo>
                  <a:lnTo>
                    <a:pt x="766089" y="505079"/>
                  </a:lnTo>
                  <a:lnTo>
                    <a:pt x="766940" y="504304"/>
                  </a:lnTo>
                  <a:lnTo>
                    <a:pt x="765467" y="504431"/>
                  </a:lnTo>
                  <a:lnTo>
                    <a:pt x="765467" y="505637"/>
                  </a:lnTo>
                  <a:lnTo>
                    <a:pt x="765289" y="505802"/>
                  </a:lnTo>
                  <a:lnTo>
                    <a:pt x="765467" y="505637"/>
                  </a:lnTo>
                  <a:lnTo>
                    <a:pt x="765467" y="504431"/>
                  </a:lnTo>
                  <a:lnTo>
                    <a:pt x="764959" y="504469"/>
                  </a:lnTo>
                  <a:lnTo>
                    <a:pt x="764781" y="501281"/>
                  </a:lnTo>
                  <a:lnTo>
                    <a:pt x="764882" y="499567"/>
                  </a:lnTo>
                  <a:lnTo>
                    <a:pt x="763333" y="501573"/>
                  </a:lnTo>
                  <a:lnTo>
                    <a:pt x="765263" y="505815"/>
                  </a:lnTo>
                  <a:lnTo>
                    <a:pt x="762876" y="507619"/>
                  </a:lnTo>
                  <a:lnTo>
                    <a:pt x="763117" y="507250"/>
                  </a:lnTo>
                  <a:lnTo>
                    <a:pt x="763270" y="506984"/>
                  </a:lnTo>
                  <a:lnTo>
                    <a:pt x="762063" y="506857"/>
                  </a:lnTo>
                  <a:lnTo>
                    <a:pt x="760971" y="506514"/>
                  </a:lnTo>
                  <a:lnTo>
                    <a:pt x="759955" y="505942"/>
                  </a:lnTo>
                  <a:lnTo>
                    <a:pt x="758583" y="507326"/>
                  </a:lnTo>
                  <a:lnTo>
                    <a:pt x="763295" y="509536"/>
                  </a:lnTo>
                  <a:lnTo>
                    <a:pt x="763600" y="509397"/>
                  </a:lnTo>
                  <a:lnTo>
                    <a:pt x="763841" y="508736"/>
                  </a:lnTo>
                  <a:lnTo>
                    <a:pt x="763879" y="509460"/>
                  </a:lnTo>
                  <a:lnTo>
                    <a:pt x="764120" y="509308"/>
                  </a:lnTo>
                  <a:lnTo>
                    <a:pt x="764235" y="509130"/>
                  </a:lnTo>
                  <a:lnTo>
                    <a:pt x="764298" y="509536"/>
                  </a:lnTo>
                  <a:lnTo>
                    <a:pt x="764413" y="509790"/>
                  </a:lnTo>
                  <a:lnTo>
                    <a:pt x="764222" y="509701"/>
                  </a:lnTo>
                  <a:lnTo>
                    <a:pt x="764044" y="509536"/>
                  </a:lnTo>
                  <a:lnTo>
                    <a:pt x="763892" y="509485"/>
                  </a:lnTo>
                  <a:lnTo>
                    <a:pt x="763917" y="509828"/>
                  </a:lnTo>
                  <a:lnTo>
                    <a:pt x="763422" y="509600"/>
                  </a:lnTo>
                  <a:lnTo>
                    <a:pt x="763295" y="509536"/>
                  </a:lnTo>
                  <a:lnTo>
                    <a:pt x="763168" y="509600"/>
                  </a:lnTo>
                  <a:lnTo>
                    <a:pt x="762558" y="509346"/>
                  </a:lnTo>
                  <a:lnTo>
                    <a:pt x="761987" y="510120"/>
                  </a:lnTo>
                  <a:lnTo>
                    <a:pt x="765302" y="512356"/>
                  </a:lnTo>
                  <a:lnTo>
                    <a:pt x="765429" y="510362"/>
                  </a:lnTo>
                  <a:lnTo>
                    <a:pt x="764870" y="509905"/>
                  </a:lnTo>
                  <a:lnTo>
                    <a:pt x="764705" y="509130"/>
                  </a:lnTo>
                  <a:lnTo>
                    <a:pt x="764628" y="508736"/>
                  </a:lnTo>
                  <a:lnTo>
                    <a:pt x="764590" y="508508"/>
                  </a:lnTo>
                  <a:lnTo>
                    <a:pt x="765086" y="508254"/>
                  </a:lnTo>
                  <a:lnTo>
                    <a:pt x="766686" y="508025"/>
                  </a:lnTo>
                  <a:lnTo>
                    <a:pt x="765352" y="508101"/>
                  </a:lnTo>
                  <a:lnTo>
                    <a:pt x="766686" y="508025"/>
                  </a:lnTo>
                  <a:lnTo>
                    <a:pt x="766876" y="507619"/>
                  </a:lnTo>
                  <a:lnTo>
                    <a:pt x="767842" y="505345"/>
                  </a:lnTo>
                  <a:close/>
                </a:path>
                <a:path w="774700" h="512444">
                  <a:moveTo>
                    <a:pt x="769416" y="505142"/>
                  </a:moveTo>
                  <a:lnTo>
                    <a:pt x="769391" y="504088"/>
                  </a:lnTo>
                  <a:lnTo>
                    <a:pt x="768921" y="503936"/>
                  </a:lnTo>
                  <a:lnTo>
                    <a:pt x="768604" y="503605"/>
                  </a:lnTo>
                  <a:lnTo>
                    <a:pt x="768629" y="502907"/>
                  </a:lnTo>
                  <a:lnTo>
                    <a:pt x="767397" y="503059"/>
                  </a:lnTo>
                  <a:lnTo>
                    <a:pt x="769416" y="505142"/>
                  </a:lnTo>
                  <a:close/>
                </a:path>
                <a:path w="774700" h="512444">
                  <a:moveTo>
                    <a:pt x="769912" y="508254"/>
                  </a:moveTo>
                  <a:lnTo>
                    <a:pt x="769518" y="507809"/>
                  </a:lnTo>
                  <a:lnTo>
                    <a:pt x="769175" y="507238"/>
                  </a:lnTo>
                  <a:lnTo>
                    <a:pt x="768972" y="506857"/>
                  </a:lnTo>
                  <a:lnTo>
                    <a:pt x="768934" y="507263"/>
                  </a:lnTo>
                  <a:lnTo>
                    <a:pt x="769048" y="507657"/>
                  </a:lnTo>
                  <a:lnTo>
                    <a:pt x="768210" y="508038"/>
                  </a:lnTo>
                  <a:lnTo>
                    <a:pt x="767549" y="508203"/>
                  </a:lnTo>
                  <a:lnTo>
                    <a:pt x="768654" y="508038"/>
                  </a:lnTo>
                  <a:lnTo>
                    <a:pt x="768807" y="508038"/>
                  </a:lnTo>
                  <a:lnTo>
                    <a:pt x="769912" y="508254"/>
                  </a:lnTo>
                  <a:close/>
                </a:path>
                <a:path w="774700" h="512444">
                  <a:moveTo>
                    <a:pt x="771728" y="508876"/>
                  </a:moveTo>
                  <a:lnTo>
                    <a:pt x="771118" y="508546"/>
                  </a:lnTo>
                  <a:lnTo>
                    <a:pt x="770547" y="508355"/>
                  </a:lnTo>
                  <a:lnTo>
                    <a:pt x="769912" y="508254"/>
                  </a:lnTo>
                  <a:lnTo>
                    <a:pt x="770445" y="508863"/>
                  </a:lnTo>
                  <a:lnTo>
                    <a:pt x="771093" y="509320"/>
                  </a:lnTo>
                  <a:lnTo>
                    <a:pt x="771728" y="508876"/>
                  </a:lnTo>
                  <a:close/>
                </a:path>
                <a:path w="774700" h="512444">
                  <a:moveTo>
                    <a:pt x="774446" y="510070"/>
                  </a:moveTo>
                  <a:lnTo>
                    <a:pt x="773722" y="510400"/>
                  </a:lnTo>
                  <a:lnTo>
                    <a:pt x="773201" y="510921"/>
                  </a:lnTo>
                  <a:lnTo>
                    <a:pt x="772858" y="511594"/>
                  </a:lnTo>
                  <a:lnTo>
                    <a:pt x="773531" y="511276"/>
                  </a:lnTo>
                  <a:lnTo>
                    <a:pt x="774077" y="510730"/>
                  </a:lnTo>
                  <a:lnTo>
                    <a:pt x="774446" y="51007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4976304" y="1255064"/>
              <a:ext cx="118110" cy="83820"/>
            </a:xfrm>
            <a:custGeom>
              <a:avLst/>
              <a:gdLst/>
              <a:ahLst/>
              <a:cxnLst/>
              <a:rect l="l" t="t" r="r" b="b"/>
              <a:pathLst>
                <a:path w="118110" h="83819">
                  <a:moveTo>
                    <a:pt x="355" y="2794"/>
                  </a:moveTo>
                  <a:lnTo>
                    <a:pt x="0" y="2590"/>
                  </a:lnTo>
                  <a:lnTo>
                    <a:pt x="355" y="2794"/>
                  </a:lnTo>
                  <a:close/>
                </a:path>
                <a:path w="118110" h="83819">
                  <a:moveTo>
                    <a:pt x="2590" y="3835"/>
                  </a:moveTo>
                  <a:lnTo>
                    <a:pt x="1244" y="0"/>
                  </a:lnTo>
                  <a:lnTo>
                    <a:pt x="177" y="2209"/>
                  </a:lnTo>
                  <a:lnTo>
                    <a:pt x="342" y="2755"/>
                  </a:lnTo>
                  <a:lnTo>
                    <a:pt x="2590" y="3835"/>
                  </a:lnTo>
                  <a:close/>
                </a:path>
                <a:path w="118110" h="83819">
                  <a:moveTo>
                    <a:pt x="5270" y="8255"/>
                  </a:moveTo>
                  <a:lnTo>
                    <a:pt x="4749" y="6845"/>
                  </a:lnTo>
                  <a:lnTo>
                    <a:pt x="3378" y="5994"/>
                  </a:lnTo>
                  <a:lnTo>
                    <a:pt x="2565" y="6756"/>
                  </a:lnTo>
                  <a:lnTo>
                    <a:pt x="2057" y="8280"/>
                  </a:lnTo>
                  <a:lnTo>
                    <a:pt x="3556" y="8940"/>
                  </a:lnTo>
                  <a:lnTo>
                    <a:pt x="5270" y="8255"/>
                  </a:lnTo>
                  <a:close/>
                </a:path>
                <a:path w="118110" h="83819">
                  <a:moveTo>
                    <a:pt x="17030" y="5511"/>
                  </a:moveTo>
                  <a:lnTo>
                    <a:pt x="14033" y="9258"/>
                  </a:lnTo>
                  <a:lnTo>
                    <a:pt x="16471" y="9029"/>
                  </a:lnTo>
                  <a:lnTo>
                    <a:pt x="16586" y="8572"/>
                  </a:lnTo>
                  <a:lnTo>
                    <a:pt x="16179" y="8255"/>
                  </a:lnTo>
                  <a:lnTo>
                    <a:pt x="16446" y="7683"/>
                  </a:lnTo>
                  <a:lnTo>
                    <a:pt x="17030" y="5511"/>
                  </a:lnTo>
                  <a:close/>
                </a:path>
                <a:path w="118110" h="83819">
                  <a:moveTo>
                    <a:pt x="18034" y="19418"/>
                  </a:moveTo>
                  <a:lnTo>
                    <a:pt x="16471" y="15049"/>
                  </a:lnTo>
                  <a:lnTo>
                    <a:pt x="15354" y="18605"/>
                  </a:lnTo>
                  <a:lnTo>
                    <a:pt x="18034" y="19418"/>
                  </a:lnTo>
                  <a:close/>
                </a:path>
                <a:path w="118110" h="83819">
                  <a:moveTo>
                    <a:pt x="27165" y="16357"/>
                  </a:moveTo>
                  <a:lnTo>
                    <a:pt x="26936" y="16344"/>
                  </a:lnTo>
                  <a:lnTo>
                    <a:pt x="26885" y="15951"/>
                  </a:lnTo>
                  <a:lnTo>
                    <a:pt x="26022" y="15519"/>
                  </a:lnTo>
                  <a:lnTo>
                    <a:pt x="26009" y="14681"/>
                  </a:lnTo>
                  <a:lnTo>
                    <a:pt x="26377" y="14516"/>
                  </a:lnTo>
                  <a:lnTo>
                    <a:pt x="25895" y="14605"/>
                  </a:lnTo>
                  <a:lnTo>
                    <a:pt x="25552" y="15354"/>
                  </a:lnTo>
                  <a:lnTo>
                    <a:pt x="25463" y="15951"/>
                  </a:lnTo>
                  <a:lnTo>
                    <a:pt x="25895" y="16179"/>
                  </a:lnTo>
                  <a:lnTo>
                    <a:pt x="23774" y="15976"/>
                  </a:lnTo>
                  <a:lnTo>
                    <a:pt x="23177" y="16230"/>
                  </a:lnTo>
                  <a:lnTo>
                    <a:pt x="23355" y="17183"/>
                  </a:lnTo>
                  <a:lnTo>
                    <a:pt x="23850" y="17068"/>
                  </a:lnTo>
                  <a:lnTo>
                    <a:pt x="23736" y="17272"/>
                  </a:lnTo>
                  <a:lnTo>
                    <a:pt x="22656" y="17348"/>
                  </a:lnTo>
                  <a:lnTo>
                    <a:pt x="22542" y="18008"/>
                  </a:lnTo>
                  <a:lnTo>
                    <a:pt x="23583" y="18237"/>
                  </a:lnTo>
                  <a:lnTo>
                    <a:pt x="23253" y="18961"/>
                  </a:lnTo>
                  <a:lnTo>
                    <a:pt x="24892" y="19418"/>
                  </a:lnTo>
                  <a:lnTo>
                    <a:pt x="24218" y="17653"/>
                  </a:lnTo>
                  <a:lnTo>
                    <a:pt x="25273" y="17475"/>
                  </a:lnTo>
                  <a:lnTo>
                    <a:pt x="25679" y="18084"/>
                  </a:lnTo>
                  <a:lnTo>
                    <a:pt x="26911" y="16649"/>
                  </a:lnTo>
                  <a:lnTo>
                    <a:pt x="27165" y="16357"/>
                  </a:lnTo>
                  <a:close/>
                </a:path>
                <a:path w="118110" h="83819">
                  <a:moveTo>
                    <a:pt x="29857" y="28549"/>
                  </a:moveTo>
                  <a:lnTo>
                    <a:pt x="29286" y="29146"/>
                  </a:lnTo>
                  <a:lnTo>
                    <a:pt x="28994" y="28790"/>
                  </a:lnTo>
                  <a:lnTo>
                    <a:pt x="29235" y="27825"/>
                  </a:lnTo>
                  <a:lnTo>
                    <a:pt x="28613" y="27406"/>
                  </a:lnTo>
                  <a:lnTo>
                    <a:pt x="28333" y="26835"/>
                  </a:lnTo>
                  <a:lnTo>
                    <a:pt x="28587" y="25933"/>
                  </a:lnTo>
                  <a:lnTo>
                    <a:pt x="26847" y="25692"/>
                  </a:lnTo>
                  <a:lnTo>
                    <a:pt x="27889" y="27546"/>
                  </a:lnTo>
                  <a:lnTo>
                    <a:pt x="27406" y="28194"/>
                  </a:lnTo>
                  <a:lnTo>
                    <a:pt x="28333" y="28663"/>
                  </a:lnTo>
                  <a:lnTo>
                    <a:pt x="28702" y="28968"/>
                  </a:lnTo>
                  <a:lnTo>
                    <a:pt x="28879" y="29248"/>
                  </a:lnTo>
                  <a:lnTo>
                    <a:pt x="28905" y="29121"/>
                  </a:lnTo>
                  <a:lnTo>
                    <a:pt x="29337" y="29438"/>
                  </a:lnTo>
                  <a:lnTo>
                    <a:pt x="29857" y="28549"/>
                  </a:lnTo>
                  <a:close/>
                </a:path>
                <a:path w="118110" h="83819">
                  <a:moveTo>
                    <a:pt x="29895" y="27038"/>
                  </a:moveTo>
                  <a:lnTo>
                    <a:pt x="29883" y="26873"/>
                  </a:lnTo>
                  <a:lnTo>
                    <a:pt x="29654" y="26670"/>
                  </a:lnTo>
                  <a:lnTo>
                    <a:pt x="29692" y="27152"/>
                  </a:lnTo>
                  <a:lnTo>
                    <a:pt x="29832" y="27076"/>
                  </a:lnTo>
                  <a:close/>
                </a:path>
                <a:path w="118110" h="83819">
                  <a:moveTo>
                    <a:pt x="30784" y="24434"/>
                  </a:moveTo>
                  <a:lnTo>
                    <a:pt x="30607" y="24638"/>
                  </a:lnTo>
                  <a:lnTo>
                    <a:pt x="30429" y="24892"/>
                  </a:lnTo>
                  <a:lnTo>
                    <a:pt x="30251" y="25222"/>
                  </a:lnTo>
                  <a:lnTo>
                    <a:pt x="30607" y="24815"/>
                  </a:lnTo>
                  <a:lnTo>
                    <a:pt x="30784" y="24434"/>
                  </a:lnTo>
                  <a:close/>
                </a:path>
                <a:path w="118110" h="83819">
                  <a:moveTo>
                    <a:pt x="31102" y="24104"/>
                  </a:moveTo>
                  <a:lnTo>
                    <a:pt x="30962" y="24053"/>
                  </a:lnTo>
                  <a:lnTo>
                    <a:pt x="30861" y="24815"/>
                  </a:lnTo>
                  <a:lnTo>
                    <a:pt x="30924" y="24409"/>
                  </a:lnTo>
                  <a:lnTo>
                    <a:pt x="31026" y="24142"/>
                  </a:lnTo>
                  <a:close/>
                </a:path>
                <a:path w="118110" h="83819">
                  <a:moveTo>
                    <a:pt x="32448" y="12636"/>
                  </a:moveTo>
                  <a:lnTo>
                    <a:pt x="32080" y="11671"/>
                  </a:lnTo>
                  <a:lnTo>
                    <a:pt x="30899" y="11023"/>
                  </a:lnTo>
                  <a:lnTo>
                    <a:pt x="30899" y="13512"/>
                  </a:lnTo>
                  <a:lnTo>
                    <a:pt x="30200" y="14160"/>
                  </a:lnTo>
                  <a:lnTo>
                    <a:pt x="31292" y="13830"/>
                  </a:lnTo>
                  <a:lnTo>
                    <a:pt x="32448" y="12636"/>
                  </a:lnTo>
                  <a:close/>
                </a:path>
                <a:path w="118110" h="83819">
                  <a:moveTo>
                    <a:pt x="33553" y="24511"/>
                  </a:moveTo>
                  <a:lnTo>
                    <a:pt x="30988" y="25869"/>
                  </a:lnTo>
                  <a:lnTo>
                    <a:pt x="30911" y="25501"/>
                  </a:lnTo>
                  <a:lnTo>
                    <a:pt x="30873" y="25920"/>
                  </a:lnTo>
                  <a:lnTo>
                    <a:pt x="30124" y="26314"/>
                  </a:lnTo>
                  <a:lnTo>
                    <a:pt x="30657" y="26466"/>
                  </a:lnTo>
                  <a:lnTo>
                    <a:pt x="30543" y="26644"/>
                  </a:lnTo>
                  <a:lnTo>
                    <a:pt x="29895" y="27038"/>
                  </a:lnTo>
                  <a:lnTo>
                    <a:pt x="29845" y="27165"/>
                  </a:lnTo>
                  <a:lnTo>
                    <a:pt x="29692" y="27152"/>
                  </a:lnTo>
                  <a:lnTo>
                    <a:pt x="30683" y="27698"/>
                  </a:lnTo>
                  <a:lnTo>
                    <a:pt x="31711" y="28079"/>
                  </a:lnTo>
                  <a:lnTo>
                    <a:pt x="32791" y="28321"/>
                  </a:lnTo>
                  <a:lnTo>
                    <a:pt x="31965" y="27838"/>
                  </a:lnTo>
                  <a:lnTo>
                    <a:pt x="31153" y="26593"/>
                  </a:lnTo>
                  <a:lnTo>
                    <a:pt x="32893" y="27051"/>
                  </a:lnTo>
                  <a:lnTo>
                    <a:pt x="32524" y="26924"/>
                  </a:lnTo>
                  <a:lnTo>
                    <a:pt x="32969" y="26695"/>
                  </a:lnTo>
                  <a:lnTo>
                    <a:pt x="32893" y="27051"/>
                  </a:lnTo>
                  <a:lnTo>
                    <a:pt x="32981" y="26695"/>
                  </a:lnTo>
                  <a:lnTo>
                    <a:pt x="33553" y="24511"/>
                  </a:lnTo>
                  <a:close/>
                </a:path>
                <a:path w="118110" h="83819">
                  <a:moveTo>
                    <a:pt x="34772" y="24739"/>
                  </a:moveTo>
                  <a:lnTo>
                    <a:pt x="34124" y="24587"/>
                  </a:lnTo>
                  <a:lnTo>
                    <a:pt x="34010" y="25120"/>
                  </a:lnTo>
                  <a:lnTo>
                    <a:pt x="34302" y="25539"/>
                  </a:lnTo>
                  <a:lnTo>
                    <a:pt x="33782" y="26174"/>
                  </a:lnTo>
                  <a:lnTo>
                    <a:pt x="34632" y="26504"/>
                  </a:lnTo>
                  <a:lnTo>
                    <a:pt x="34772" y="24739"/>
                  </a:lnTo>
                  <a:close/>
                </a:path>
                <a:path w="118110" h="83819">
                  <a:moveTo>
                    <a:pt x="34963" y="18986"/>
                  </a:moveTo>
                  <a:lnTo>
                    <a:pt x="34785" y="18948"/>
                  </a:lnTo>
                  <a:lnTo>
                    <a:pt x="34594" y="18859"/>
                  </a:lnTo>
                  <a:lnTo>
                    <a:pt x="34417" y="18821"/>
                  </a:lnTo>
                  <a:lnTo>
                    <a:pt x="32486" y="19697"/>
                  </a:lnTo>
                  <a:lnTo>
                    <a:pt x="34848" y="21818"/>
                  </a:lnTo>
                  <a:lnTo>
                    <a:pt x="34963" y="18986"/>
                  </a:lnTo>
                  <a:close/>
                </a:path>
                <a:path w="118110" h="83819">
                  <a:moveTo>
                    <a:pt x="37515" y="30911"/>
                  </a:moveTo>
                  <a:lnTo>
                    <a:pt x="36753" y="29730"/>
                  </a:lnTo>
                  <a:lnTo>
                    <a:pt x="35648" y="29349"/>
                  </a:lnTo>
                  <a:lnTo>
                    <a:pt x="35877" y="28448"/>
                  </a:lnTo>
                  <a:lnTo>
                    <a:pt x="37439" y="29324"/>
                  </a:lnTo>
                  <a:lnTo>
                    <a:pt x="37134" y="27660"/>
                  </a:lnTo>
                  <a:lnTo>
                    <a:pt x="34836" y="28943"/>
                  </a:lnTo>
                  <a:lnTo>
                    <a:pt x="34493" y="29743"/>
                  </a:lnTo>
                  <a:lnTo>
                    <a:pt x="35001" y="29756"/>
                  </a:lnTo>
                  <a:lnTo>
                    <a:pt x="34798" y="30048"/>
                  </a:lnTo>
                  <a:lnTo>
                    <a:pt x="34594" y="31483"/>
                  </a:lnTo>
                  <a:lnTo>
                    <a:pt x="36055" y="31826"/>
                  </a:lnTo>
                  <a:lnTo>
                    <a:pt x="37515" y="30911"/>
                  </a:lnTo>
                  <a:close/>
                </a:path>
                <a:path w="118110" h="83819">
                  <a:moveTo>
                    <a:pt x="38658" y="31559"/>
                  </a:moveTo>
                  <a:lnTo>
                    <a:pt x="38582" y="31292"/>
                  </a:lnTo>
                  <a:lnTo>
                    <a:pt x="38252" y="30988"/>
                  </a:lnTo>
                  <a:lnTo>
                    <a:pt x="38620" y="30454"/>
                  </a:lnTo>
                  <a:lnTo>
                    <a:pt x="38201" y="30289"/>
                  </a:lnTo>
                  <a:lnTo>
                    <a:pt x="37731" y="31330"/>
                  </a:lnTo>
                  <a:lnTo>
                    <a:pt x="38519" y="31750"/>
                  </a:lnTo>
                  <a:lnTo>
                    <a:pt x="38658" y="31559"/>
                  </a:lnTo>
                  <a:close/>
                </a:path>
                <a:path w="118110" h="83819">
                  <a:moveTo>
                    <a:pt x="42392" y="29413"/>
                  </a:moveTo>
                  <a:lnTo>
                    <a:pt x="42176" y="28765"/>
                  </a:lnTo>
                  <a:lnTo>
                    <a:pt x="41452" y="28308"/>
                  </a:lnTo>
                  <a:lnTo>
                    <a:pt x="41376" y="29921"/>
                  </a:lnTo>
                  <a:lnTo>
                    <a:pt x="40894" y="30327"/>
                  </a:lnTo>
                  <a:lnTo>
                    <a:pt x="41643" y="30149"/>
                  </a:lnTo>
                  <a:lnTo>
                    <a:pt x="42392" y="29413"/>
                  </a:lnTo>
                  <a:close/>
                </a:path>
                <a:path w="118110" h="83819">
                  <a:moveTo>
                    <a:pt x="45681" y="26314"/>
                  </a:moveTo>
                  <a:lnTo>
                    <a:pt x="44881" y="25844"/>
                  </a:lnTo>
                  <a:lnTo>
                    <a:pt x="43357" y="27876"/>
                  </a:lnTo>
                  <a:lnTo>
                    <a:pt x="44602" y="28308"/>
                  </a:lnTo>
                  <a:lnTo>
                    <a:pt x="44780" y="27393"/>
                  </a:lnTo>
                  <a:lnTo>
                    <a:pt x="45135" y="26682"/>
                  </a:lnTo>
                  <a:lnTo>
                    <a:pt x="45681" y="26314"/>
                  </a:lnTo>
                  <a:close/>
                </a:path>
                <a:path w="118110" h="83819">
                  <a:moveTo>
                    <a:pt x="45821" y="33604"/>
                  </a:moveTo>
                  <a:lnTo>
                    <a:pt x="45605" y="33667"/>
                  </a:lnTo>
                  <a:lnTo>
                    <a:pt x="45732" y="33667"/>
                  </a:lnTo>
                  <a:close/>
                </a:path>
                <a:path w="118110" h="83819">
                  <a:moveTo>
                    <a:pt x="48323" y="29578"/>
                  </a:moveTo>
                  <a:lnTo>
                    <a:pt x="47663" y="29451"/>
                  </a:lnTo>
                  <a:lnTo>
                    <a:pt x="47675" y="29235"/>
                  </a:lnTo>
                  <a:lnTo>
                    <a:pt x="47269" y="28994"/>
                  </a:lnTo>
                  <a:lnTo>
                    <a:pt x="47409" y="28473"/>
                  </a:lnTo>
                  <a:lnTo>
                    <a:pt x="47523" y="26390"/>
                  </a:lnTo>
                  <a:lnTo>
                    <a:pt x="46088" y="29146"/>
                  </a:lnTo>
                  <a:lnTo>
                    <a:pt x="43751" y="28676"/>
                  </a:lnTo>
                  <a:lnTo>
                    <a:pt x="44424" y="31140"/>
                  </a:lnTo>
                  <a:lnTo>
                    <a:pt x="45313" y="31051"/>
                  </a:lnTo>
                  <a:lnTo>
                    <a:pt x="47028" y="32473"/>
                  </a:lnTo>
                  <a:lnTo>
                    <a:pt x="47231" y="31280"/>
                  </a:lnTo>
                  <a:lnTo>
                    <a:pt x="48323" y="29578"/>
                  </a:lnTo>
                  <a:close/>
                </a:path>
                <a:path w="118110" h="83819">
                  <a:moveTo>
                    <a:pt x="51003" y="28663"/>
                  </a:moveTo>
                  <a:lnTo>
                    <a:pt x="50634" y="26174"/>
                  </a:lnTo>
                  <a:lnTo>
                    <a:pt x="49733" y="26212"/>
                  </a:lnTo>
                  <a:lnTo>
                    <a:pt x="49707" y="26974"/>
                  </a:lnTo>
                  <a:lnTo>
                    <a:pt x="50228" y="27419"/>
                  </a:lnTo>
                  <a:lnTo>
                    <a:pt x="49707" y="28486"/>
                  </a:lnTo>
                  <a:lnTo>
                    <a:pt x="51003" y="28663"/>
                  </a:lnTo>
                  <a:close/>
                </a:path>
                <a:path w="118110" h="83819">
                  <a:moveTo>
                    <a:pt x="53251" y="37312"/>
                  </a:moveTo>
                  <a:lnTo>
                    <a:pt x="51142" y="36322"/>
                  </a:lnTo>
                  <a:lnTo>
                    <a:pt x="49872" y="37071"/>
                  </a:lnTo>
                  <a:lnTo>
                    <a:pt x="48844" y="35331"/>
                  </a:lnTo>
                  <a:lnTo>
                    <a:pt x="49441" y="34925"/>
                  </a:lnTo>
                  <a:lnTo>
                    <a:pt x="49669" y="34785"/>
                  </a:lnTo>
                  <a:lnTo>
                    <a:pt x="48869" y="33820"/>
                  </a:lnTo>
                  <a:lnTo>
                    <a:pt x="47015" y="33375"/>
                  </a:lnTo>
                  <a:lnTo>
                    <a:pt x="45885" y="33629"/>
                  </a:lnTo>
                  <a:lnTo>
                    <a:pt x="46037" y="33782"/>
                  </a:lnTo>
                  <a:lnTo>
                    <a:pt x="45313" y="34417"/>
                  </a:lnTo>
                  <a:lnTo>
                    <a:pt x="44246" y="38493"/>
                  </a:lnTo>
                  <a:lnTo>
                    <a:pt x="48653" y="35471"/>
                  </a:lnTo>
                  <a:lnTo>
                    <a:pt x="48348" y="37973"/>
                  </a:lnTo>
                  <a:lnTo>
                    <a:pt x="48298" y="38442"/>
                  </a:lnTo>
                  <a:lnTo>
                    <a:pt x="50457" y="38671"/>
                  </a:lnTo>
                  <a:lnTo>
                    <a:pt x="53073" y="39458"/>
                  </a:lnTo>
                  <a:lnTo>
                    <a:pt x="53251" y="37312"/>
                  </a:lnTo>
                  <a:close/>
                </a:path>
                <a:path w="118110" h="83819">
                  <a:moveTo>
                    <a:pt x="53492" y="41351"/>
                  </a:moveTo>
                  <a:lnTo>
                    <a:pt x="53022" y="40182"/>
                  </a:lnTo>
                  <a:lnTo>
                    <a:pt x="53365" y="41236"/>
                  </a:lnTo>
                  <a:lnTo>
                    <a:pt x="53492" y="41351"/>
                  </a:lnTo>
                  <a:close/>
                </a:path>
                <a:path w="118110" h="83819">
                  <a:moveTo>
                    <a:pt x="53784" y="41363"/>
                  </a:moveTo>
                  <a:lnTo>
                    <a:pt x="53492" y="41351"/>
                  </a:lnTo>
                  <a:lnTo>
                    <a:pt x="53543" y="41490"/>
                  </a:lnTo>
                  <a:lnTo>
                    <a:pt x="53784" y="41363"/>
                  </a:lnTo>
                  <a:close/>
                </a:path>
                <a:path w="118110" h="83819">
                  <a:moveTo>
                    <a:pt x="54025" y="41236"/>
                  </a:moveTo>
                  <a:lnTo>
                    <a:pt x="53784" y="41363"/>
                  </a:lnTo>
                  <a:lnTo>
                    <a:pt x="53949" y="41363"/>
                  </a:lnTo>
                  <a:lnTo>
                    <a:pt x="54025" y="41236"/>
                  </a:lnTo>
                  <a:close/>
                </a:path>
                <a:path w="118110" h="83819">
                  <a:moveTo>
                    <a:pt x="54775" y="39979"/>
                  </a:moveTo>
                  <a:lnTo>
                    <a:pt x="53073" y="39458"/>
                  </a:lnTo>
                  <a:lnTo>
                    <a:pt x="53047" y="39712"/>
                  </a:lnTo>
                  <a:lnTo>
                    <a:pt x="54203" y="39979"/>
                  </a:lnTo>
                  <a:lnTo>
                    <a:pt x="54775" y="39979"/>
                  </a:lnTo>
                  <a:close/>
                </a:path>
                <a:path w="118110" h="83819">
                  <a:moveTo>
                    <a:pt x="58445" y="34391"/>
                  </a:moveTo>
                  <a:lnTo>
                    <a:pt x="58204" y="34417"/>
                  </a:lnTo>
                  <a:lnTo>
                    <a:pt x="58051" y="34429"/>
                  </a:lnTo>
                  <a:lnTo>
                    <a:pt x="58178" y="34417"/>
                  </a:lnTo>
                  <a:lnTo>
                    <a:pt x="57886" y="33997"/>
                  </a:lnTo>
                  <a:lnTo>
                    <a:pt x="57391" y="33705"/>
                  </a:lnTo>
                  <a:lnTo>
                    <a:pt x="57746" y="32829"/>
                  </a:lnTo>
                  <a:lnTo>
                    <a:pt x="57073" y="32778"/>
                  </a:lnTo>
                  <a:lnTo>
                    <a:pt x="56921" y="33540"/>
                  </a:lnTo>
                  <a:lnTo>
                    <a:pt x="56857" y="34340"/>
                  </a:lnTo>
                  <a:lnTo>
                    <a:pt x="57429" y="34480"/>
                  </a:lnTo>
                  <a:lnTo>
                    <a:pt x="55397" y="34658"/>
                  </a:lnTo>
                  <a:lnTo>
                    <a:pt x="54889" y="34975"/>
                  </a:lnTo>
                  <a:lnTo>
                    <a:pt x="55232" y="35890"/>
                  </a:lnTo>
                  <a:lnTo>
                    <a:pt x="54635" y="36055"/>
                  </a:lnTo>
                  <a:lnTo>
                    <a:pt x="54622" y="36677"/>
                  </a:lnTo>
                  <a:lnTo>
                    <a:pt x="55600" y="36715"/>
                  </a:lnTo>
                  <a:lnTo>
                    <a:pt x="55410" y="37414"/>
                  </a:lnTo>
                  <a:lnTo>
                    <a:pt x="56959" y="37566"/>
                  </a:lnTo>
                  <a:lnTo>
                    <a:pt x="55880" y="35699"/>
                  </a:lnTo>
                  <a:lnTo>
                    <a:pt x="56286" y="34937"/>
                  </a:lnTo>
                  <a:lnTo>
                    <a:pt x="57454" y="36195"/>
                  </a:lnTo>
                  <a:lnTo>
                    <a:pt x="58445" y="34391"/>
                  </a:lnTo>
                  <a:close/>
                </a:path>
                <a:path w="118110" h="83819">
                  <a:moveTo>
                    <a:pt x="58737" y="41440"/>
                  </a:moveTo>
                  <a:lnTo>
                    <a:pt x="55562" y="41440"/>
                  </a:lnTo>
                  <a:lnTo>
                    <a:pt x="54000" y="41440"/>
                  </a:lnTo>
                  <a:lnTo>
                    <a:pt x="53873" y="42316"/>
                  </a:lnTo>
                  <a:lnTo>
                    <a:pt x="53632" y="41694"/>
                  </a:lnTo>
                  <a:lnTo>
                    <a:pt x="53403" y="41338"/>
                  </a:lnTo>
                  <a:lnTo>
                    <a:pt x="52336" y="41300"/>
                  </a:lnTo>
                  <a:lnTo>
                    <a:pt x="56337" y="44538"/>
                  </a:lnTo>
                  <a:lnTo>
                    <a:pt x="56845" y="44767"/>
                  </a:lnTo>
                  <a:lnTo>
                    <a:pt x="57327" y="43522"/>
                  </a:lnTo>
                  <a:lnTo>
                    <a:pt x="58140" y="42316"/>
                  </a:lnTo>
                  <a:lnTo>
                    <a:pt x="58737" y="41440"/>
                  </a:lnTo>
                  <a:close/>
                </a:path>
                <a:path w="118110" h="83819">
                  <a:moveTo>
                    <a:pt x="59524" y="46520"/>
                  </a:moveTo>
                  <a:lnTo>
                    <a:pt x="59448" y="45427"/>
                  </a:lnTo>
                  <a:lnTo>
                    <a:pt x="57937" y="46050"/>
                  </a:lnTo>
                  <a:lnTo>
                    <a:pt x="57658" y="46520"/>
                  </a:lnTo>
                  <a:lnTo>
                    <a:pt x="58343" y="46609"/>
                  </a:lnTo>
                  <a:lnTo>
                    <a:pt x="58610" y="45847"/>
                  </a:lnTo>
                  <a:lnTo>
                    <a:pt x="59524" y="46520"/>
                  </a:lnTo>
                  <a:close/>
                </a:path>
                <a:path w="118110" h="83819">
                  <a:moveTo>
                    <a:pt x="60261" y="38646"/>
                  </a:moveTo>
                  <a:lnTo>
                    <a:pt x="57175" y="36855"/>
                  </a:lnTo>
                  <a:lnTo>
                    <a:pt x="57023" y="38646"/>
                  </a:lnTo>
                  <a:lnTo>
                    <a:pt x="55803" y="40360"/>
                  </a:lnTo>
                  <a:lnTo>
                    <a:pt x="54203" y="39979"/>
                  </a:lnTo>
                  <a:lnTo>
                    <a:pt x="54025" y="41236"/>
                  </a:lnTo>
                  <a:lnTo>
                    <a:pt x="54317" y="41084"/>
                  </a:lnTo>
                  <a:lnTo>
                    <a:pt x="55664" y="40805"/>
                  </a:lnTo>
                  <a:lnTo>
                    <a:pt x="55562" y="41363"/>
                  </a:lnTo>
                  <a:lnTo>
                    <a:pt x="58788" y="41363"/>
                  </a:lnTo>
                  <a:lnTo>
                    <a:pt x="59169" y="40805"/>
                  </a:lnTo>
                  <a:lnTo>
                    <a:pt x="59474" y="40360"/>
                  </a:lnTo>
                  <a:lnTo>
                    <a:pt x="60007" y="39560"/>
                  </a:lnTo>
                  <a:lnTo>
                    <a:pt x="60261" y="38646"/>
                  </a:lnTo>
                  <a:close/>
                </a:path>
                <a:path w="118110" h="83819">
                  <a:moveTo>
                    <a:pt x="62611" y="30200"/>
                  </a:moveTo>
                  <a:lnTo>
                    <a:pt x="62064" y="29362"/>
                  </a:lnTo>
                  <a:lnTo>
                    <a:pt x="60921" y="28981"/>
                  </a:lnTo>
                  <a:lnTo>
                    <a:pt x="61328" y="31216"/>
                  </a:lnTo>
                  <a:lnTo>
                    <a:pt x="60845" y="31927"/>
                  </a:lnTo>
                  <a:lnTo>
                    <a:pt x="61785" y="31457"/>
                  </a:lnTo>
                  <a:lnTo>
                    <a:pt x="62611" y="30200"/>
                  </a:lnTo>
                  <a:close/>
                </a:path>
                <a:path w="118110" h="83819">
                  <a:moveTo>
                    <a:pt x="63715" y="47561"/>
                  </a:moveTo>
                  <a:lnTo>
                    <a:pt x="62344" y="47028"/>
                  </a:lnTo>
                  <a:lnTo>
                    <a:pt x="61379" y="47155"/>
                  </a:lnTo>
                  <a:lnTo>
                    <a:pt x="61163" y="48628"/>
                  </a:lnTo>
                  <a:lnTo>
                    <a:pt x="62509" y="49136"/>
                  </a:lnTo>
                  <a:lnTo>
                    <a:pt x="63538" y="49022"/>
                  </a:lnTo>
                  <a:lnTo>
                    <a:pt x="63715" y="47561"/>
                  </a:lnTo>
                  <a:close/>
                </a:path>
                <a:path w="118110" h="83819">
                  <a:moveTo>
                    <a:pt x="63906" y="48044"/>
                  </a:moveTo>
                  <a:lnTo>
                    <a:pt x="63715" y="48082"/>
                  </a:lnTo>
                  <a:lnTo>
                    <a:pt x="63779" y="48412"/>
                  </a:lnTo>
                  <a:lnTo>
                    <a:pt x="63906" y="48044"/>
                  </a:lnTo>
                  <a:close/>
                </a:path>
                <a:path w="118110" h="83819">
                  <a:moveTo>
                    <a:pt x="64731" y="36944"/>
                  </a:moveTo>
                  <a:lnTo>
                    <a:pt x="64109" y="36512"/>
                  </a:lnTo>
                  <a:lnTo>
                    <a:pt x="63792" y="35966"/>
                  </a:lnTo>
                  <a:lnTo>
                    <a:pt x="64058" y="35026"/>
                  </a:lnTo>
                  <a:lnTo>
                    <a:pt x="62344" y="34798"/>
                  </a:lnTo>
                  <a:lnTo>
                    <a:pt x="64376" y="38366"/>
                  </a:lnTo>
                  <a:lnTo>
                    <a:pt x="64731" y="36944"/>
                  </a:lnTo>
                  <a:close/>
                </a:path>
                <a:path w="118110" h="83819">
                  <a:moveTo>
                    <a:pt x="67945" y="46977"/>
                  </a:moveTo>
                  <a:lnTo>
                    <a:pt x="67919" y="45453"/>
                  </a:lnTo>
                  <a:lnTo>
                    <a:pt x="67437" y="45402"/>
                  </a:lnTo>
                  <a:lnTo>
                    <a:pt x="67779" y="44856"/>
                  </a:lnTo>
                  <a:lnTo>
                    <a:pt x="65747" y="45110"/>
                  </a:lnTo>
                  <a:lnTo>
                    <a:pt x="66306" y="44208"/>
                  </a:lnTo>
                  <a:lnTo>
                    <a:pt x="65557" y="44500"/>
                  </a:lnTo>
                  <a:lnTo>
                    <a:pt x="65557" y="46278"/>
                  </a:lnTo>
                  <a:lnTo>
                    <a:pt x="65138" y="46532"/>
                  </a:lnTo>
                  <a:lnTo>
                    <a:pt x="64211" y="45935"/>
                  </a:lnTo>
                  <a:lnTo>
                    <a:pt x="64376" y="45593"/>
                  </a:lnTo>
                  <a:lnTo>
                    <a:pt x="64566" y="45300"/>
                  </a:lnTo>
                  <a:lnTo>
                    <a:pt x="65214" y="45986"/>
                  </a:lnTo>
                  <a:lnTo>
                    <a:pt x="65493" y="45529"/>
                  </a:lnTo>
                  <a:lnTo>
                    <a:pt x="65557" y="46278"/>
                  </a:lnTo>
                  <a:lnTo>
                    <a:pt x="65557" y="44500"/>
                  </a:lnTo>
                  <a:lnTo>
                    <a:pt x="64566" y="44881"/>
                  </a:lnTo>
                  <a:lnTo>
                    <a:pt x="63576" y="42087"/>
                  </a:lnTo>
                  <a:lnTo>
                    <a:pt x="63220" y="40551"/>
                  </a:lnTo>
                  <a:lnTo>
                    <a:pt x="62369" y="42748"/>
                  </a:lnTo>
                  <a:lnTo>
                    <a:pt x="64465" y="45148"/>
                  </a:lnTo>
                  <a:lnTo>
                    <a:pt x="64109" y="45123"/>
                  </a:lnTo>
                  <a:lnTo>
                    <a:pt x="63385" y="45986"/>
                  </a:lnTo>
                  <a:lnTo>
                    <a:pt x="64020" y="46342"/>
                  </a:lnTo>
                  <a:lnTo>
                    <a:pt x="64185" y="45669"/>
                  </a:lnTo>
                  <a:lnTo>
                    <a:pt x="64071" y="47421"/>
                  </a:lnTo>
                  <a:lnTo>
                    <a:pt x="63893" y="48044"/>
                  </a:lnTo>
                  <a:lnTo>
                    <a:pt x="65925" y="47853"/>
                  </a:lnTo>
                  <a:lnTo>
                    <a:pt x="67284" y="45643"/>
                  </a:lnTo>
                  <a:lnTo>
                    <a:pt x="67259" y="45872"/>
                  </a:lnTo>
                  <a:lnTo>
                    <a:pt x="67576" y="46189"/>
                  </a:lnTo>
                  <a:lnTo>
                    <a:pt x="67183" y="46824"/>
                  </a:lnTo>
                  <a:lnTo>
                    <a:pt x="67945" y="46977"/>
                  </a:lnTo>
                  <a:close/>
                </a:path>
                <a:path w="118110" h="83819">
                  <a:moveTo>
                    <a:pt x="68440" y="55422"/>
                  </a:moveTo>
                  <a:lnTo>
                    <a:pt x="68275" y="55295"/>
                  </a:lnTo>
                  <a:lnTo>
                    <a:pt x="67729" y="55841"/>
                  </a:lnTo>
                  <a:lnTo>
                    <a:pt x="68440" y="55422"/>
                  </a:lnTo>
                  <a:close/>
                </a:path>
                <a:path w="118110" h="83819">
                  <a:moveTo>
                    <a:pt x="68541" y="55029"/>
                  </a:moveTo>
                  <a:lnTo>
                    <a:pt x="67779" y="54914"/>
                  </a:lnTo>
                  <a:lnTo>
                    <a:pt x="68275" y="55295"/>
                  </a:lnTo>
                  <a:lnTo>
                    <a:pt x="68541" y="55029"/>
                  </a:lnTo>
                  <a:close/>
                </a:path>
                <a:path w="118110" h="83819">
                  <a:moveTo>
                    <a:pt x="69634" y="46786"/>
                  </a:moveTo>
                  <a:lnTo>
                    <a:pt x="68592" y="47028"/>
                  </a:lnTo>
                  <a:lnTo>
                    <a:pt x="67665" y="47548"/>
                  </a:lnTo>
                  <a:lnTo>
                    <a:pt x="66929" y="48374"/>
                  </a:lnTo>
                  <a:lnTo>
                    <a:pt x="67995" y="48145"/>
                  </a:lnTo>
                  <a:lnTo>
                    <a:pt x="68897" y="47612"/>
                  </a:lnTo>
                  <a:lnTo>
                    <a:pt x="69634" y="46786"/>
                  </a:lnTo>
                  <a:close/>
                </a:path>
                <a:path w="118110" h="83819">
                  <a:moveTo>
                    <a:pt x="72136" y="51269"/>
                  </a:moveTo>
                  <a:lnTo>
                    <a:pt x="72059" y="50850"/>
                  </a:lnTo>
                  <a:lnTo>
                    <a:pt x="71526" y="50647"/>
                  </a:lnTo>
                  <a:lnTo>
                    <a:pt x="71653" y="50419"/>
                  </a:lnTo>
                  <a:lnTo>
                    <a:pt x="71869" y="50050"/>
                  </a:lnTo>
                  <a:lnTo>
                    <a:pt x="71450" y="49974"/>
                  </a:lnTo>
                  <a:lnTo>
                    <a:pt x="71310" y="50419"/>
                  </a:lnTo>
                  <a:lnTo>
                    <a:pt x="71501" y="51041"/>
                  </a:lnTo>
                  <a:lnTo>
                    <a:pt x="71831" y="51181"/>
                  </a:lnTo>
                  <a:lnTo>
                    <a:pt x="72136" y="51269"/>
                  </a:lnTo>
                  <a:close/>
                </a:path>
                <a:path w="118110" h="83819">
                  <a:moveTo>
                    <a:pt x="72593" y="52654"/>
                  </a:moveTo>
                  <a:lnTo>
                    <a:pt x="72199" y="52006"/>
                  </a:lnTo>
                  <a:lnTo>
                    <a:pt x="70764" y="50774"/>
                  </a:lnTo>
                  <a:lnTo>
                    <a:pt x="69951" y="51168"/>
                  </a:lnTo>
                  <a:lnTo>
                    <a:pt x="70116" y="51777"/>
                  </a:lnTo>
                  <a:lnTo>
                    <a:pt x="70180" y="51447"/>
                  </a:lnTo>
                  <a:lnTo>
                    <a:pt x="70091" y="51269"/>
                  </a:lnTo>
                  <a:lnTo>
                    <a:pt x="70904" y="51777"/>
                  </a:lnTo>
                  <a:lnTo>
                    <a:pt x="71729" y="52260"/>
                  </a:lnTo>
                  <a:lnTo>
                    <a:pt x="72593" y="52654"/>
                  </a:lnTo>
                  <a:close/>
                </a:path>
                <a:path w="118110" h="83819">
                  <a:moveTo>
                    <a:pt x="73101" y="56730"/>
                  </a:moveTo>
                  <a:lnTo>
                    <a:pt x="72936" y="56781"/>
                  </a:lnTo>
                  <a:lnTo>
                    <a:pt x="73101" y="56730"/>
                  </a:lnTo>
                  <a:close/>
                </a:path>
                <a:path w="118110" h="83819">
                  <a:moveTo>
                    <a:pt x="75044" y="48729"/>
                  </a:moveTo>
                  <a:lnTo>
                    <a:pt x="74777" y="48209"/>
                  </a:lnTo>
                  <a:lnTo>
                    <a:pt x="74104" y="47866"/>
                  </a:lnTo>
                  <a:lnTo>
                    <a:pt x="74193" y="49301"/>
                  </a:lnTo>
                  <a:lnTo>
                    <a:pt x="73990" y="49530"/>
                  </a:lnTo>
                  <a:lnTo>
                    <a:pt x="73101" y="48526"/>
                  </a:lnTo>
                  <a:lnTo>
                    <a:pt x="72402" y="48996"/>
                  </a:lnTo>
                  <a:lnTo>
                    <a:pt x="72783" y="49593"/>
                  </a:lnTo>
                  <a:lnTo>
                    <a:pt x="73380" y="49682"/>
                  </a:lnTo>
                  <a:lnTo>
                    <a:pt x="73533" y="50736"/>
                  </a:lnTo>
                  <a:lnTo>
                    <a:pt x="74625" y="50241"/>
                  </a:lnTo>
                  <a:lnTo>
                    <a:pt x="74053" y="49618"/>
                  </a:lnTo>
                  <a:lnTo>
                    <a:pt x="74447" y="49479"/>
                  </a:lnTo>
                  <a:lnTo>
                    <a:pt x="75044" y="48729"/>
                  </a:lnTo>
                  <a:close/>
                </a:path>
                <a:path w="118110" h="83819">
                  <a:moveTo>
                    <a:pt x="75895" y="53073"/>
                  </a:moveTo>
                  <a:lnTo>
                    <a:pt x="75514" y="52768"/>
                  </a:lnTo>
                  <a:lnTo>
                    <a:pt x="75399" y="52400"/>
                  </a:lnTo>
                  <a:lnTo>
                    <a:pt x="75615" y="51841"/>
                  </a:lnTo>
                  <a:lnTo>
                    <a:pt x="74536" y="51600"/>
                  </a:lnTo>
                  <a:lnTo>
                    <a:pt x="75590" y="53936"/>
                  </a:lnTo>
                  <a:lnTo>
                    <a:pt x="75895" y="53073"/>
                  </a:lnTo>
                  <a:close/>
                </a:path>
                <a:path w="118110" h="83819">
                  <a:moveTo>
                    <a:pt x="76365" y="57670"/>
                  </a:moveTo>
                  <a:lnTo>
                    <a:pt x="76149" y="57683"/>
                  </a:lnTo>
                  <a:lnTo>
                    <a:pt x="75946" y="57619"/>
                  </a:lnTo>
                  <a:lnTo>
                    <a:pt x="75717" y="57594"/>
                  </a:lnTo>
                  <a:lnTo>
                    <a:pt x="75844" y="57721"/>
                  </a:lnTo>
                  <a:lnTo>
                    <a:pt x="75996" y="57785"/>
                  </a:lnTo>
                  <a:lnTo>
                    <a:pt x="76365" y="57670"/>
                  </a:lnTo>
                  <a:close/>
                </a:path>
                <a:path w="118110" h="83819">
                  <a:moveTo>
                    <a:pt x="76492" y="55600"/>
                  </a:moveTo>
                  <a:lnTo>
                    <a:pt x="75958" y="55892"/>
                  </a:lnTo>
                  <a:lnTo>
                    <a:pt x="75349" y="56235"/>
                  </a:lnTo>
                  <a:lnTo>
                    <a:pt x="74688" y="56121"/>
                  </a:lnTo>
                  <a:lnTo>
                    <a:pt x="74688" y="55727"/>
                  </a:lnTo>
                  <a:lnTo>
                    <a:pt x="75958" y="55892"/>
                  </a:lnTo>
                  <a:lnTo>
                    <a:pt x="74993" y="55156"/>
                  </a:lnTo>
                  <a:lnTo>
                    <a:pt x="74053" y="54432"/>
                  </a:lnTo>
                  <a:lnTo>
                    <a:pt x="72593" y="53314"/>
                  </a:lnTo>
                  <a:lnTo>
                    <a:pt x="72428" y="53187"/>
                  </a:lnTo>
                  <a:lnTo>
                    <a:pt x="72085" y="52933"/>
                  </a:lnTo>
                  <a:lnTo>
                    <a:pt x="70777" y="51930"/>
                  </a:lnTo>
                  <a:lnTo>
                    <a:pt x="70510" y="51727"/>
                  </a:lnTo>
                  <a:lnTo>
                    <a:pt x="69697" y="51841"/>
                  </a:lnTo>
                  <a:lnTo>
                    <a:pt x="69202" y="51879"/>
                  </a:lnTo>
                  <a:lnTo>
                    <a:pt x="69024" y="51955"/>
                  </a:lnTo>
                  <a:lnTo>
                    <a:pt x="69405" y="51104"/>
                  </a:lnTo>
                  <a:lnTo>
                    <a:pt x="69037" y="51727"/>
                  </a:lnTo>
                  <a:lnTo>
                    <a:pt x="68922" y="51955"/>
                  </a:lnTo>
                  <a:lnTo>
                    <a:pt x="68694" y="52438"/>
                  </a:lnTo>
                  <a:lnTo>
                    <a:pt x="68516" y="52933"/>
                  </a:lnTo>
                  <a:lnTo>
                    <a:pt x="68033" y="52070"/>
                  </a:lnTo>
                  <a:lnTo>
                    <a:pt x="67513" y="51752"/>
                  </a:lnTo>
                  <a:lnTo>
                    <a:pt x="67157" y="52311"/>
                  </a:lnTo>
                  <a:lnTo>
                    <a:pt x="67144" y="52946"/>
                  </a:lnTo>
                  <a:lnTo>
                    <a:pt x="67729" y="53301"/>
                  </a:lnTo>
                  <a:lnTo>
                    <a:pt x="67602" y="53187"/>
                  </a:lnTo>
                  <a:lnTo>
                    <a:pt x="67995" y="53314"/>
                  </a:lnTo>
                  <a:lnTo>
                    <a:pt x="67729" y="53301"/>
                  </a:lnTo>
                  <a:lnTo>
                    <a:pt x="68745" y="53390"/>
                  </a:lnTo>
                  <a:lnTo>
                    <a:pt x="68199" y="54254"/>
                  </a:lnTo>
                  <a:lnTo>
                    <a:pt x="68935" y="54635"/>
                  </a:lnTo>
                  <a:lnTo>
                    <a:pt x="68541" y="55029"/>
                  </a:lnTo>
                  <a:lnTo>
                    <a:pt x="68986" y="55105"/>
                  </a:lnTo>
                  <a:lnTo>
                    <a:pt x="70154" y="54432"/>
                  </a:lnTo>
                  <a:lnTo>
                    <a:pt x="69913" y="55257"/>
                  </a:lnTo>
                  <a:lnTo>
                    <a:pt x="68986" y="55105"/>
                  </a:lnTo>
                  <a:lnTo>
                    <a:pt x="68440" y="55422"/>
                  </a:lnTo>
                  <a:lnTo>
                    <a:pt x="70104" y="56730"/>
                  </a:lnTo>
                  <a:lnTo>
                    <a:pt x="70256" y="56997"/>
                  </a:lnTo>
                  <a:lnTo>
                    <a:pt x="70980" y="56489"/>
                  </a:lnTo>
                  <a:lnTo>
                    <a:pt x="71094" y="55841"/>
                  </a:lnTo>
                  <a:lnTo>
                    <a:pt x="70713" y="55257"/>
                  </a:lnTo>
                  <a:lnTo>
                    <a:pt x="74612" y="55714"/>
                  </a:lnTo>
                  <a:lnTo>
                    <a:pt x="74561" y="55994"/>
                  </a:lnTo>
                  <a:lnTo>
                    <a:pt x="74041" y="56502"/>
                  </a:lnTo>
                  <a:lnTo>
                    <a:pt x="73101" y="56730"/>
                  </a:lnTo>
                  <a:lnTo>
                    <a:pt x="73126" y="56870"/>
                  </a:lnTo>
                  <a:lnTo>
                    <a:pt x="73952" y="57315"/>
                  </a:lnTo>
                  <a:lnTo>
                    <a:pt x="74828" y="57543"/>
                  </a:lnTo>
                  <a:lnTo>
                    <a:pt x="75704" y="57607"/>
                  </a:lnTo>
                  <a:lnTo>
                    <a:pt x="75361" y="57124"/>
                  </a:lnTo>
                  <a:lnTo>
                    <a:pt x="76022" y="56235"/>
                  </a:lnTo>
                  <a:lnTo>
                    <a:pt x="76492" y="55600"/>
                  </a:lnTo>
                  <a:close/>
                </a:path>
                <a:path w="118110" h="83819">
                  <a:moveTo>
                    <a:pt x="76682" y="55333"/>
                  </a:moveTo>
                  <a:lnTo>
                    <a:pt x="76492" y="55600"/>
                  </a:lnTo>
                  <a:lnTo>
                    <a:pt x="76644" y="55511"/>
                  </a:lnTo>
                  <a:lnTo>
                    <a:pt x="76682" y="55333"/>
                  </a:lnTo>
                  <a:close/>
                </a:path>
                <a:path w="118110" h="83819">
                  <a:moveTo>
                    <a:pt x="79463" y="57899"/>
                  </a:moveTo>
                  <a:lnTo>
                    <a:pt x="76022" y="56248"/>
                  </a:lnTo>
                  <a:lnTo>
                    <a:pt x="77393" y="58966"/>
                  </a:lnTo>
                  <a:lnTo>
                    <a:pt x="79463" y="57899"/>
                  </a:lnTo>
                  <a:close/>
                </a:path>
                <a:path w="118110" h="83819">
                  <a:moveTo>
                    <a:pt x="81178" y="56807"/>
                  </a:moveTo>
                  <a:lnTo>
                    <a:pt x="80581" y="55664"/>
                  </a:lnTo>
                  <a:lnTo>
                    <a:pt x="78498" y="55968"/>
                  </a:lnTo>
                  <a:lnTo>
                    <a:pt x="78613" y="56972"/>
                  </a:lnTo>
                  <a:lnTo>
                    <a:pt x="78727" y="57264"/>
                  </a:lnTo>
                  <a:lnTo>
                    <a:pt x="79159" y="57670"/>
                  </a:lnTo>
                  <a:lnTo>
                    <a:pt x="80111" y="57492"/>
                  </a:lnTo>
                  <a:lnTo>
                    <a:pt x="79870" y="57492"/>
                  </a:lnTo>
                  <a:lnTo>
                    <a:pt x="81178" y="56807"/>
                  </a:lnTo>
                  <a:close/>
                </a:path>
                <a:path w="118110" h="83819">
                  <a:moveTo>
                    <a:pt x="81419" y="57200"/>
                  </a:moveTo>
                  <a:lnTo>
                    <a:pt x="81305" y="56730"/>
                  </a:lnTo>
                  <a:lnTo>
                    <a:pt x="81292" y="56972"/>
                  </a:lnTo>
                  <a:lnTo>
                    <a:pt x="81419" y="57200"/>
                  </a:lnTo>
                  <a:close/>
                </a:path>
                <a:path w="118110" h="83819">
                  <a:moveTo>
                    <a:pt x="81622" y="57581"/>
                  </a:moveTo>
                  <a:lnTo>
                    <a:pt x="81419" y="57200"/>
                  </a:lnTo>
                  <a:lnTo>
                    <a:pt x="81508" y="57581"/>
                  </a:lnTo>
                  <a:close/>
                </a:path>
                <a:path w="118110" h="83819">
                  <a:moveTo>
                    <a:pt x="82524" y="57264"/>
                  </a:moveTo>
                  <a:lnTo>
                    <a:pt x="81622" y="57581"/>
                  </a:lnTo>
                  <a:lnTo>
                    <a:pt x="81546" y="57772"/>
                  </a:lnTo>
                  <a:lnTo>
                    <a:pt x="82524" y="57264"/>
                  </a:lnTo>
                  <a:close/>
                </a:path>
                <a:path w="118110" h="83819">
                  <a:moveTo>
                    <a:pt x="82689" y="57200"/>
                  </a:moveTo>
                  <a:lnTo>
                    <a:pt x="82499" y="56972"/>
                  </a:lnTo>
                  <a:lnTo>
                    <a:pt x="82524" y="57264"/>
                  </a:lnTo>
                  <a:lnTo>
                    <a:pt x="82689" y="57200"/>
                  </a:lnTo>
                  <a:close/>
                </a:path>
                <a:path w="118110" h="83819">
                  <a:moveTo>
                    <a:pt x="83527" y="54025"/>
                  </a:moveTo>
                  <a:lnTo>
                    <a:pt x="81800" y="53162"/>
                  </a:lnTo>
                  <a:lnTo>
                    <a:pt x="81749" y="52362"/>
                  </a:lnTo>
                  <a:lnTo>
                    <a:pt x="83235" y="52743"/>
                  </a:lnTo>
                  <a:lnTo>
                    <a:pt x="83108" y="51206"/>
                  </a:lnTo>
                  <a:lnTo>
                    <a:pt x="83083" y="50863"/>
                  </a:lnTo>
                  <a:lnTo>
                    <a:pt x="82956" y="50965"/>
                  </a:lnTo>
                  <a:lnTo>
                    <a:pt x="82753" y="50787"/>
                  </a:lnTo>
                  <a:lnTo>
                    <a:pt x="81965" y="51028"/>
                  </a:lnTo>
                  <a:lnTo>
                    <a:pt x="81788" y="50076"/>
                  </a:lnTo>
                  <a:lnTo>
                    <a:pt x="81280" y="50342"/>
                  </a:lnTo>
                  <a:lnTo>
                    <a:pt x="81521" y="50965"/>
                  </a:lnTo>
                  <a:lnTo>
                    <a:pt x="82270" y="51485"/>
                  </a:lnTo>
                  <a:lnTo>
                    <a:pt x="80886" y="52590"/>
                  </a:lnTo>
                  <a:lnTo>
                    <a:pt x="80683" y="53073"/>
                  </a:lnTo>
                  <a:lnTo>
                    <a:pt x="81394" y="53606"/>
                  </a:lnTo>
                  <a:lnTo>
                    <a:pt x="81000" y="54025"/>
                  </a:lnTo>
                  <a:lnTo>
                    <a:pt x="81330" y="54508"/>
                  </a:lnTo>
                  <a:lnTo>
                    <a:pt x="82054" y="54000"/>
                  </a:lnTo>
                  <a:lnTo>
                    <a:pt x="82270" y="54648"/>
                  </a:lnTo>
                  <a:lnTo>
                    <a:pt x="83527" y="54025"/>
                  </a:lnTo>
                  <a:close/>
                </a:path>
                <a:path w="118110" h="83819">
                  <a:moveTo>
                    <a:pt x="84162" y="47028"/>
                  </a:moveTo>
                  <a:lnTo>
                    <a:pt x="84124" y="45631"/>
                  </a:lnTo>
                  <a:lnTo>
                    <a:pt x="83324" y="45288"/>
                  </a:lnTo>
                  <a:lnTo>
                    <a:pt x="82270" y="45554"/>
                  </a:lnTo>
                  <a:lnTo>
                    <a:pt x="83693" y="47040"/>
                  </a:lnTo>
                  <a:lnTo>
                    <a:pt x="83680" y="47853"/>
                  </a:lnTo>
                  <a:lnTo>
                    <a:pt x="84162" y="47028"/>
                  </a:lnTo>
                  <a:close/>
                </a:path>
                <a:path w="118110" h="83819">
                  <a:moveTo>
                    <a:pt x="84594" y="59194"/>
                  </a:moveTo>
                  <a:lnTo>
                    <a:pt x="84429" y="59055"/>
                  </a:lnTo>
                  <a:lnTo>
                    <a:pt x="83667" y="58242"/>
                  </a:lnTo>
                  <a:lnTo>
                    <a:pt x="82918" y="59207"/>
                  </a:lnTo>
                  <a:lnTo>
                    <a:pt x="84594" y="59194"/>
                  </a:lnTo>
                  <a:close/>
                </a:path>
                <a:path w="118110" h="83819">
                  <a:moveTo>
                    <a:pt x="85217" y="59677"/>
                  </a:moveTo>
                  <a:lnTo>
                    <a:pt x="85013" y="59182"/>
                  </a:lnTo>
                  <a:lnTo>
                    <a:pt x="84594" y="59194"/>
                  </a:lnTo>
                  <a:lnTo>
                    <a:pt x="85217" y="59677"/>
                  </a:lnTo>
                  <a:close/>
                </a:path>
                <a:path w="118110" h="83819">
                  <a:moveTo>
                    <a:pt x="86487" y="53213"/>
                  </a:moveTo>
                  <a:lnTo>
                    <a:pt x="83337" y="53403"/>
                  </a:lnTo>
                  <a:lnTo>
                    <a:pt x="84112" y="54762"/>
                  </a:lnTo>
                  <a:lnTo>
                    <a:pt x="84010" y="56730"/>
                  </a:lnTo>
                  <a:lnTo>
                    <a:pt x="82765" y="57175"/>
                  </a:lnTo>
                  <a:lnTo>
                    <a:pt x="83299" y="57873"/>
                  </a:lnTo>
                  <a:lnTo>
                    <a:pt x="83667" y="58242"/>
                  </a:lnTo>
                  <a:lnTo>
                    <a:pt x="83781" y="58064"/>
                  </a:lnTo>
                  <a:lnTo>
                    <a:pt x="83997" y="57873"/>
                  </a:lnTo>
                  <a:lnTo>
                    <a:pt x="84353" y="57670"/>
                  </a:lnTo>
                  <a:lnTo>
                    <a:pt x="85013" y="59182"/>
                  </a:lnTo>
                  <a:lnTo>
                    <a:pt x="86055" y="59169"/>
                  </a:lnTo>
                  <a:lnTo>
                    <a:pt x="86398" y="59283"/>
                  </a:lnTo>
                  <a:lnTo>
                    <a:pt x="86296" y="57670"/>
                  </a:lnTo>
                  <a:lnTo>
                    <a:pt x="86487" y="53213"/>
                  </a:lnTo>
                  <a:close/>
                </a:path>
                <a:path w="118110" h="83819">
                  <a:moveTo>
                    <a:pt x="89560" y="50952"/>
                  </a:moveTo>
                  <a:lnTo>
                    <a:pt x="89103" y="49682"/>
                  </a:lnTo>
                  <a:lnTo>
                    <a:pt x="88404" y="49669"/>
                  </a:lnTo>
                  <a:lnTo>
                    <a:pt x="87896" y="49441"/>
                  </a:lnTo>
                  <a:lnTo>
                    <a:pt x="87642" y="48602"/>
                  </a:lnTo>
                  <a:lnTo>
                    <a:pt x="86220" y="49288"/>
                  </a:lnTo>
                  <a:lnTo>
                    <a:pt x="89560" y="50952"/>
                  </a:lnTo>
                  <a:close/>
                </a:path>
                <a:path w="118110" h="83819">
                  <a:moveTo>
                    <a:pt x="92608" y="61214"/>
                  </a:moveTo>
                  <a:lnTo>
                    <a:pt x="91541" y="60553"/>
                  </a:lnTo>
                  <a:lnTo>
                    <a:pt x="91541" y="61582"/>
                  </a:lnTo>
                  <a:lnTo>
                    <a:pt x="92608" y="61214"/>
                  </a:lnTo>
                  <a:close/>
                </a:path>
                <a:path w="118110" h="83819">
                  <a:moveTo>
                    <a:pt x="93256" y="60985"/>
                  </a:moveTo>
                  <a:lnTo>
                    <a:pt x="92608" y="61214"/>
                  </a:lnTo>
                  <a:lnTo>
                    <a:pt x="93052" y="61493"/>
                  </a:lnTo>
                  <a:lnTo>
                    <a:pt x="93256" y="60985"/>
                  </a:lnTo>
                  <a:close/>
                </a:path>
                <a:path w="118110" h="83819">
                  <a:moveTo>
                    <a:pt x="93408" y="56680"/>
                  </a:moveTo>
                  <a:lnTo>
                    <a:pt x="93078" y="56794"/>
                  </a:lnTo>
                  <a:lnTo>
                    <a:pt x="93357" y="56794"/>
                  </a:lnTo>
                  <a:close/>
                </a:path>
                <a:path w="118110" h="83819">
                  <a:moveTo>
                    <a:pt x="93637" y="60109"/>
                  </a:moveTo>
                  <a:lnTo>
                    <a:pt x="93256" y="60985"/>
                  </a:lnTo>
                  <a:lnTo>
                    <a:pt x="93370" y="60845"/>
                  </a:lnTo>
                  <a:lnTo>
                    <a:pt x="93637" y="60109"/>
                  </a:lnTo>
                  <a:close/>
                </a:path>
                <a:path w="118110" h="83819">
                  <a:moveTo>
                    <a:pt x="93776" y="60210"/>
                  </a:moveTo>
                  <a:lnTo>
                    <a:pt x="93764" y="60032"/>
                  </a:lnTo>
                  <a:lnTo>
                    <a:pt x="93637" y="60109"/>
                  </a:lnTo>
                  <a:lnTo>
                    <a:pt x="93776" y="60210"/>
                  </a:lnTo>
                  <a:close/>
                </a:path>
                <a:path w="118110" h="83819">
                  <a:moveTo>
                    <a:pt x="94132" y="59448"/>
                  </a:moveTo>
                  <a:lnTo>
                    <a:pt x="93751" y="58635"/>
                  </a:lnTo>
                  <a:lnTo>
                    <a:pt x="94056" y="56781"/>
                  </a:lnTo>
                  <a:lnTo>
                    <a:pt x="93357" y="56794"/>
                  </a:lnTo>
                  <a:lnTo>
                    <a:pt x="93192" y="57124"/>
                  </a:lnTo>
                  <a:lnTo>
                    <a:pt x="93573" y="58254"/>
                  </a:lnTo>
                  <a:lnTo>
                    <a:pt x="92316" y="58534"/>
                  </a:lnTo>
                  <a:lnTo>
                    <a:pt x="91579" y="59105"/>
                  </a:lnTo>
                  <a:lnTo>
                    <a:pt x="92176" y="60299"/>
                  </a:lnTo>
                  <a:lnTo>
                    <a:pt x="93446" y="60020"/>
                  </a:lnTo>
                  <a:lnTo>
                    <a:pt x="94132" y="59448"/>
                  </a:lnTo>
                  <a:close/>
                </a:path>
                <a:path w="118110" h="83819">
                  <a:moveTo>
                    <a:pt x="97650" y="54724"/>
                  </a:moveTo>
                  <a:lnTo>
                    <a:pt x="96977" y="55410"/>
                  </a:lnTo>
                  <a:lnTo>
                    <a:pt x="96545" y="56273"/>
                  </a:lnTo>
                  <a:lnTo>
                    <a:pt x="96405" y="57213"/>
                  </a:lnTo>
                  <a:lnTo>
                    <a:pt x="95389" y="54152"/>
                  </a:lnTo>
                  <a:lnTo>
                    <a:pt x="93700" y="55524"/>
                  </a:lnTo>
                  <a:lnTo>
                    <a:pt x="94322" y="56362"/>
                  </a:lnTo>
                  <a:lnTo>
                    <a:pt x="94259" y="57124"/>
                  </a:lnTo>
                  <a:lnTo>
                    <a:pt x="94513" y="57912"/>
                  </a:lnTo>
                  <a:lnTo>
                    <a:pt x="96672" y="57975"/>
                  </a:lnTo>
                  <a:lnTo>
                    <a:pt x="96418" y="57251"/>
                  </a:lnTo>
                  <a:lnTo>
                    <a:pt x="97104" y="56540"/>
                  </a:lnTo>
                  <a:lnTo>
                    <a:pt x="97523" y="55702"/>
                  </a:lnTo>
                  <a:lnTo>
                    <a:pt x="97650" y="54724"/>
                  </a:lnTo>
                  <a:close/>
                </a:path>
                <a:path w="118110" h="83819">
                  <a:moveTo>
                    <a:pt x="98145" y="59855"/>
                  </a:moveTo>
                  <a:lnTo>
                    <a:pt x="96875" y="58699"/>
                  </a:lnTo>
                  <a:lnTo>
                    <a:pt x="95758" y="58928"/>
                  </a:lnTo>
                  <a:lnTo>
                    <a:pt x="95110" y="59385"/>
                  </a:lnTo>
                  <a:lnTo>
                    <a:pt x="94703" y="59982"/>
                  </a:lnTo>
                  <a:lnTo>
                    <a:pt x="94843" y="60540"/>
                  </a:lnTo>
                  <a:lnTo>
                    <a:pt x="94462" y="60477"/>
                  </a:lnTo>
                  <a:lnTo>
                    <a:pt x="93776" y="60210"/>
                  </a:lnTo>
                  <a:lnTo>
                    <a:pt x="93726" y="60477"/>
                  </a:lnTo>
                  <a:lnTo>
                    <a:pt x="93395" y="60934"/>
                  </a:lnTo>
                  <a:lnTo>
                    <a:pt x="94361" y="60617"/>
                  </a:lnTo>
                  <a:lnTo>
                    <a:pt x="94970" y="61493"/>
                  </a:lnTo>
                  <a:lnTo>
                    <a:pt x="96799" y="60845"/>
                  </a:lnTo>
                  <a:lnTo>
                    <a:pt x="95427" y="60642"/>
                  </a:lnTo>
                  <a:lnTo>
                    <a:pt x="98145" y="59855"/>
                  </a:lnTo>
                  <a:close/>
                </a:path>
                <a:path w="118110" h="83819">
                  <a:moveTo>
                    <a:pt x="98209" y="61391"/>
                  </a:moveTo>
                  <a:lnTo>
                    <a:pt x="97726" y="60947"/>
                  </a:lnTo>
                  <a:lnTo>
                    <a:pt x="97726" y="60515"/>
                  </a:lnTo>
                  <a:lnTo>
                    <a:pt x="97510" y="60413"/>
                  </a:lnTo>
                  <a:lnTo>
                    <a:pt x="97091" y="60744"/>
                  </a:lnTo>
                  <a:lnTo>
                    <a:pt x="96799" y="60845"/>
                  </a:lnTo>
                  <a:lnTo>
                    <a:pt x="97116" y="60896"/>
                  </a:lnTo>
                  <a:lnTo>
                    <a:pt x="97091" y="60756"/>
                  </a:lnTo>
                  <a:lnTo>
                    <a:pt x="98209" y="61391"/>
                  </a:lnTo>
                  <a:close/>
                </a:path>
                <a:path w="118110" h="83819">
                  <a:moveTo>
                    <a:pt x="98933" y="63055"/>
                  </a:moveTo>
                  <a:lnTo>
                    <a:pt x="98691" y="61887"/>
                  </a:lnTo>
                  <a:lnTo>
                    <a:pt x="98323" y="61468"/>
                  </a:lnTo>
                  <a:lnTo>
                    <a:pt x="97891" y="63246"/>
                  </a:lnTo>
                  <a:lnTo>
                    <a:pt x="98933" y="63055"/>
                  </a:lnTo>
                  <a:close/>
                </a:path>
                <a:path w="118110" h="83819">
                  <a:moveTo>
                    <a:pt x="101917" y="66827"/>
                  </a:moveTo>
                  <a:lnTo>
                    <a:pt x="101714" y="66573"/>
                  </a:lnTo>
                  <a:lnTo>
                    <a:pt x="101739" y="66713"/>
                  </a:lnTo>
                  <a:lnTo>
                    <a:pt x="101892" y="66979"/>
                  </a:lnTo>
                  <a:lnTo>
                    <a:pt x="101917" y="66827"/>
                  </a:lnTo>
                  <a:close/>
                </a:path>
                <a:path w="118110" h="83819">
                  <a:moveTo>
                    <a:pt x="103060" y="61125"/>
                  </a:moveTo>
                  <a:lnTo>
                    <a:pt x="101727" y="57315"/>
                  </a:lnTo>
                  <a:lnTo>
                    <a:pt x="100063" y="58661"/>
                  </a:lnTo>
                  <a:lnTo>
                    <a:pt x="99237" y="58712"/>
                  </a:lnTo>
                  <a:lnTo>
                    <a:pt x="100177" y="61518"/>
                  </a:lnTo>
                  <a:lnTo>
                    <a:pt x="100901" y="61061"/>
                  </a:lnTo>
                  <a:lnTo>
                    <a:pt x="103060" y="61125"/>
                  </a:lnTo>
                  <a:close/>
                </a:path>
                <a:path w="118110" h="83819">
                  <a:moveTo>
                    <a:pt x="103746" y="69430"/>
                  </a:moveTo>
                  <a:lnTo>
                    <a:pt x="102755" y="68872"/>
                  </a:lnTo>
                  <a:lnTo>
                    <a:pt x="102184" y="68021"/>
                  </a:lnTo>
                  <a:lnTo>
                    <a:pt x="101892" y="66992"/>
                  </a:lnTo>
                  <a:lnTo>
                    <a:pt x="101384" y="66700"/>
                  </a:lnTo>
                  <a:lnTo>
                    <a:pt x="100304" y="67068"/>
                  </a:lnTo>
                  <a:lnTo>
                    <a:pt x="101333" y="67322"/>
                  </a:lnTo>
                  <a:lnTo>
                    <a:pt x="101803" y="67602"/>
                  </a:lnTo>
                  <a:lnTo>
                    <a:pt x="101803" y="68021"/>
                  </a:lnTo>
                  <a:lnTo>
                    <a:pt x="101358" y="67881"/>
                  </a:lnTo>
                  <a:lnTo>
                    <a:pt x="100876" y="67754"/>
                  </a:lnTo>
                  <a:lnTo>
                    <a:pt x="100520" y="67843"/>
                  </a:lnTo>
                  <a:lnTo>
                    <a:pt x="98717" y="71501"/>
                  </a:lnTo>
                  <a:lnTo>
                    <a:pt x="103492" y="69557"/>
                  </a:lnTo>
                  <a:lnTo>
                    <a:pt x="103746" y="69430"/>
                  </a:lnTo>
                  <a:close/>
                </a:path>
                <a:path w="118110" h="83819">
                  <a:moveTo>
                    <a:pt x="106006" y="62649"/>
                  </a:moveTo>
                  <a:lnTo>
                    <a:pt x="105232" y="62496"/>
                  </a:lnTo>
                  <a:lnTo>
                    <a:pt x="105079" y="63093"/>
                  </a:lnTo>
                  <a:lnTo>
                    <a:pt x="105460" y="63563"/>
                  </a:lnTo>
                  <a:lnTo>
                    <a:pt x="104838" y="64338"/>
                  </a:lnTo>
                  <a:lnTo>
                    <a:pt x="105867" y="64719"/>
                  </a:lnTo>
                  <a:lnTo>
                    <a:pt x="106006" y="62649"/>
                  </a:lnTo>
                  <a:close/>
                </a:path>
                <a:path w="118110" h="83819">
                  <a:moveTo>
                    <a:pt x="115582" y="73787"/>
                  </a:moveTo>
                  <a:lnTo>
                    <a:pt x="115138" y="73355"/>
                  </a:lnTo>
                  <a:lnTo>
                    <a:pt x="114985" y="72834"/>
                  </a:lnTo>
                  <a:lnTo>
                    <a:pt x="115379" y="72148"/>
                  </a:lnTo>
                  <a:lnTo>
                    <a:pt x="114007" y="71666"/>
                  </a:lnTo>
                  <a:lnTo>
                    <a:pt x="115023" y="74904"/>
                  </a:lnTo>
                  <a:lnTo>
                    <a:pt x="115582" y="73787"/>
                  </a:lnTo>
                  <a:close/>
                </a:path>
                <a:path w="118110" h="83819">
                  <a:moveTo>
                    <a:pt x="117856" y="82626"/>
                  </a:moveTo>
                  <a:lnTo>
                    <a:pt x="116967" y="82638"/>
                  </a:lnTo>
                  <a:lnTo>
                    <a:pt x="116116" y="82918"/>
                  </a:lnTo>
                  <a:lnTo>
                    <a:pt x="115379" y="83451"/>
                  </a:lnTo>
                  <a:lnTo>
                    <a:pt x="116306" y="83426"/>
                  </a:lnTo>
                  <a:lnTo>
                    <a:pt x="117119" y="83159"/>
                  </a:lnTo>
                  <a:lnTo>
                    <a:pt x="117856" y="82626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4901997" y="1207096"/>
              <a:ext cx="107950" cy="74930"/>
            </a:xfrm>
            <a:custGeom>
              <a:avLst/>
              <a:gdLst/>
              <a:ahLst/>
              <a:cxnLst/>
              <a:rect l="l" t="t" r="r" b="b"/>
              <a:pathLst>
                <a:path w="107950" h="74930">
                  <a:moveTo>
                    <a:pt x="1943" y="11023"/>
                  </a:moveTo>
                  <a:lnTo>
                    <a:pt x="190" y="11938"/>
                  </a:lnTo>
                  <a:lnTo>
                    <a:pt x="0" y="12217"/>
                  </a:lnTo>
                  <a:lnTo>
                    <a:pt x="622" y="12890"/>
                  </a:lnTo>
                  <a:lnTo>
                    <a:pt x="825" y="11874"/>
                  </a:lnTo>
                  <a:lnTo>
                    <a:pt x="1790" y="12331"/>
                  </a:lnTo>
                  <a:lnTo>
                    <a:pt x="1943" y="11023"/>
                  </a:lnTo>
                  <a:close/>
                </a:path>
                <a:path w="107950" h="74930">
                  <a:moveTo>
                    <a:pt x="14173" y="20599"/>
                  </a:moveTo>
                  <a:lnTo>
                    <a:pt x="13830" y="17957"/>
                  </a:lnTo>
                  <a:lnTo>
                    <a:pt x="12534" y="18643"/>
                  </a:lnTo>
                  <a:lnTo>
                    <a:pt x="12636" y="19456"/>
                  </a:lnTo>
                  <a:lnTo>
                    <a:pt x="12382" y="19989"/>
                  </a:lnTo>
                  <a:lnTo>
                    <a:pt x="11785" y="20205"/>
                  </a:lnTo>
                  <a:lnTo>
                    <a:pt x="12065" y="20154"/>
                  </a:lnTo>
                  <a:lnTo>
                    <a:pt x="12407" y="20142"/>
                  </a:lnTo>
                  <a:lnTo>
                    <a:pt x="12839" y="20548"/>
                  </a:lnTo>
                  <a:lnTo>
                    <a:pt x="12801" y="20408"/>
                  </a:lnTo>
                  <a:lnTo>
                    <a:pt x="14173" y="20612"/>
                  </a:lnTo>
                  <a:lnTo>
                    <a:pt x="12801" y="20370"/>
                  </a:lnTo>
                  <a:lnTo>
                    <a:pt x="14173" y="20599"/>
                  </a:lnTo>
                  <a:close/>
                </a:path>
                <a:path w="107950" h="74930">
                  <a:moveTo>
                    <a:pt x="16268" y="20624"/>
                  </a:moveTo>
                  <a:lnTo>
                    <a:pt x="16090" y="20243"/>
                  </a:lnTo>
                  <a:lnTo>
                    <a:pt x="15938" y="20472"/>
                  </a:lnTo>
                  <a:lnTo>
                    <a:pt x="16268" y="20624"/>
                  </a:lnTo>
                  <a:close/>
                </a:path>
                <a:path w="107950" h="74930">
                  <a:moveTo>
                    <a:pt x="18529" y="19773"/>
                  </a:moveTo>
                  <a:lnTo>
                    <a:pt x="18072" y="19342"/>
                  </a:lnTo>
                  <a:lnTo>
                    <a:pt x="16852" y="20408"/>
                  </a:lnTo>
                  <a:lnTo>
                    <a:pt x="17551" y="20891"/>
                  </a:lnTo>
                  <a:lnTo>
                    <a:pt x="17818" y="20320"/>
                  </a:lnTo>
                  <a:lnTo>
                    <a:pt x="18135" y="19926"/>
                  </a:lnTo>
                  <a:lnTo>
                    <a:pt x="18529" y="19773"/>
                  </a:lnTo>
                  <a:close/>
                </a:path>
                <a:path w="107950" h="74930">
                  <a:moveTo>
                    <a:pt x="19392" y="22644"/>
                  </a:moveTo>
                  <a:lnTo>
                    <a:pt x="18859" y="23190"/>
                  </a:lnTo>
                  <a:lnTo>
                    <a:pt x="18554" y="23939"/>
                  </a:lnTo>
                  <a:lnTo>
                    <a:pt x="19392" y="22644"/>
                  </a:lnTo>
                  <a:close/>
                </a:path>
                <a:path w="107950" h="74930">
                  <a:moveTo>
                    <a:pt x="19723" y="20078"/>
                  </a:moveTo>
                  <a:lnTo>
                    <a:pt x="18148" y="21945"/>
                  </a:lnTo>
                  <a:lnTo>
                    <a:pt x="17195" y="21043"/>
                  </a:lnTo>
                  <a:lnTo>
                    <a:pt x="16268" y="20624"/>
                  </a:lnTo>
                  <a:lnTo>
                    <a:pt x="18199" y="24726"/>
                  </a:lnTo>
                  <a:lnTo>
                    <a:pt x="18846" y="23177"/>
                  </a:lnTo>
                  <a:lnTo>
                    <a:pt x="18338" y="22275"/>
                  </a:lnTo>
                  <a:lnTo>
                    <a:pt x="19329" y="22212"/>
                  </a:lnTo>
                  <a:lnTo>
                    <a:pt x="19405" y="21932"/>
                  </a:lnTo>
                  <a:lnTo>
                    <a:pt x="19164" y="21729"/>
                  </a:lnTo>
                  <a:lnTo>
                    <a:pt x="19354" y="21399"/>
                  </a:lnTo>
                  <a:lnTo>
                    <a:pt x="19723" y="20078"/>
                  </a:lnTo>
                  <a:close/>
                </a:path>
                <a:path w="107950" h="74930">
                  <a:moveTo>
                    <a:pt x="21729" y="20421"/>
                  </a:moveTo>
                  <a:lnTo>
                    <a:pt x="21132" y="20269"/>
                  </a:lnTo>
                  <a:lnTo>
                    <a:pt x="21005" y="20751"/>
                  </a:lnTo>
                  <a:lnTo>
                    <a:pt x="21272" y="21145"/>
                  </a:lnTo>
                  <a:lnTo>
                    <a:pt x="20789" y="21729"/>
                  </a:lnTo>
                  <a:lnTo>
                    <a:pt x="21615" y="22047"/>
                  </a:lnTo>
                  <a:lnTo>
                    <a:pt x="21729" y="20421"/>
                  </a:lnTo>
                  <a:close/>
                </a:path>
                <a:path w="107950" h="74930">
                  <a:moveTo>
                    <a:pt x="21894" y="190"/>
                  </a:moveTo>
                  <a:lnTo>
                    <a:pt x="21615" y="0"/>
                  </a:lnTo>
                  <a:lnTo>
                    <a:pt x="10490" y="15697"/>
                  </a:lnTo>
                  <a:lnTo>
                    <a:pt x="10096" y="16332"/>
                  </a:lnTo>
                  <a:lnTo>
                    <a:pt x="9906" y="14935"/>
                  </a:lnTo>
                  <a:lnTo>
                    <a:pt x="8585" y="15646"/>
                  </a:lnTo>
                  <a:lnTo>
                    <a:pt x="8597" y="15875"/>
                  </a:lnTo>
                  <a:lnTo>
                    <a:pt x="8648" y="16103"/>
                  </a:lnTo>
                  <a:lnTo>
                    <a:pt x="8686" y="16344"/>
                  </a:lnTo>
                  <a:lnTo>
                    <a:pt x="6883" y="16598"/>
                  </a:lnTo>
                  <a:lnTo>
                    <a:pt x="8775" y="17068"/>
                  </a:lnTo>
                  <a:lnTo>
                    <a:pt x="8839" y="17399"/>
                  </a:lnTo>
                  <a:lnTo>
                    <a:pt x="9359" y="17526"/>
                  </a:lnTo>
                  <a:lnTo>
                    <a:pt x="7112" y="21158"/>
                  </a:lnTo>
                  <a:lnTo>
                    <a:pt x="9842" y="17640"/>
                  </a:lnTo>
                  <a:lnTo>
                    <a:pt x="10299" y="17741"/>
                  </a:lnTo>
                  <a:lnTo>
                    <a:pt x="10210" y="17170"/>
                  </a:lnTo>
                  <a:lnTo>
                    <a:pt x="11049" y="16090"/>
                  </a:lnTo>
                  <a:lnTo>
                    <a:pt x="21894" y="190"/>
                  </a:lnTo>
                  <a:close/>
                </a:path>
                <a:path w="107950" h="74930">
                  <a:moveTo>
                    <a:pt x="26212" y="21297"/>
                  </a:moveTo>
                  <a:lnTo>
                    <a:pt x="24790" y="20408"/>
                  </a:lnTo>
                  <a:lnTo>
                    <a:pt x="24168" y="20891"/>
                  </a:lnTo>
                  <a:lnTo>
                    <a:pt x="23456" y="21018"/>
                  </a:lnTo>
                  <a:lnTo>
                    <a:pt x="22580" y="20421"/>
                  </a:lnTo>
                  <a:lnTo>
                    <a:pt x="21755" y="22174"/>
                  </a:lnTo>
                  <a:lnTo>
                    <a:pt x="26212" y="21297"/>
                  </a:lnTo>
                  <a:close/>
                </a:path>
                <a:path w="107950" h="74930">
                  <a:moveTo>
                    <a:pt x="28829" y="24688"/>
                  </a:moveTo>
                  <a:lnTo>
                    <a:pt x="28587" y="24066"/>
                  </a:lnTo>
                  <a:lnTo>
                    <a:pt x="27952" y="23672"/>
                  </a:lnTo>
                  <a:lnTo>
                    <a:pt x="27851" y="25133"/>
                  </a:lnTo>
                  <a:lnTo>
                    <a:pt x="27457" y="25527"/>
                  </a:lnTo>
                  <a:lnTo>
                    <a:pt x="28092" y="25387"/>
                  </a:lnTo>
                  <a:lnTo>
                    <a:pt x="28829" y="24688"/>
                  </a:lnTo>
                  <a:close/>
                </a:path>
                <a:path w="107950" h="74930">
                  <a:moveTo>
                    <a:pt x="29210" y="29298"/>
                  </a:moveTo>
                  <a:lnTo>
                    <a:pt x="28879" y="28943"/>
                  </a:lnTo>
                  <a:lnTo>
                    <a:pt x="28778" y="28536"/>
                  </a:lnTo>
                  <a:lnTo>
                    <a:pt x="29070" y="27990"/>
                  </a:lnTo>
                  <a:lnTo>
                    <a:pt x="27978" y="27584"/>
                  </a:lnTo>
                  <a:lnTo>
                    <a:pt x="28778" y="30162"/>
                  </a:lnTo>
                  <a:lnTo>
                    <a:pt x="29210" y="29298"/>
                  </a:lnTo>
                  <a:close/>
                </a:path>
                <a:path w="107950" h="74930">
                  <a:moveTo>
                    <a:pt x="37744" y="20980"/>
                  </a:moveTo>
                  <a:lnTo>
                    <a:pt x="37503" y="19824"/>
                  </a:lnTo>
                  <a:lnTo>
                    <a:pt x="36918" y="18796"/>
                  </a:lnTo>
                  <a:lnTo>
                    <a:pt x="36766" y="19977"/>
                  </a:lnTo>
                  <a:lnTo>
                    <a:pt x="37020" y="21120"/>
                  </a:lnTo>
                  <a:lnTo>
                    <a:pt x="37617" y="22186"/>
                  </a:lnTo>
                  <a:lnTo>
                    <a:pt x="37744" y="20980"/>
                  </a:lnTo>
                  <a:close/>
                </a:path>
                <a:path w="107950" h="74930">
                  <a:moveTo>
                    <a:pt x="37922" y="23088"/>
                  </a:moveTo>
                  <a:lnTo>
                    <a:pt x="36931" y="23609"/>
                  </a:lnTo>
                  <a:lnTo>
                    <a:pt x="36461" y="24003"/>
                  </a:lnTo>
                  <a:lnTo>
                    <a:pt x="36372" y="24155"/>
                  </a:lnTo>
                  <a:lnTo>
                    <a:pt x="37922" y="23088"/>
                  </a:lnTo>
                  <a:close/>
                </a:path>
                <a:path w="107950" h="74930">
                  <a:moveTo>
                    <a:pt x="37960" y="22440"/>
                  </a:moveTo>
                  <a:lnTo>
                    <a:pt x="34251" y="20091"/>
                  </a:lnTo>
                  <a:lnTo>
                    <a:pt x="33743" y="22275"/>
                  </a:lnTo>
                  <a:lnTo>
                    <a:pt x="32994" y="21361"/>
                  </a:lnTo>
                  <a:lnTo>
                    <a:pt x="33083" y="23406"/>
                  </a:lnTo>
                  <a:lnTo>
                    <a:pt x="29794" y="23482"/>
                  </a:lnTo>
                  <a:lnTo>
                    <a:pt x="28067" y="23279"/>
                  </a:lnTo>
                  <a:lnTo>
                    <a:pt x="30073" y="24955"/>
                  </a:lnTo>
                  <a:lnTo>
                    <a:pt x="34480" y="23126"/>
                  </a:lnTo>
                  <a:lnTo>
                    <a:pt x="34353" y="22987"/>
                  </a:lnTo>
                  <a:lnTo>
                    <a:pt x="35293" y="23596"/>
                  </a:lnTo>
                  <a:lnTo>
                    <a:pt x="36245" y="24206"/>
                  </a:lnTo>
                  <a:lnTo>
                    <a:pt x="36918" y="23520"/>
                  </a:lnTo>
                  <a:lnTo>
                    <a:pt x="37960" y="22440"/>
                  </a:lnTo>
                  <a:close/>
                </a:path>
                <a:path w="107950" h="74930">
                  <a:moveTo>
                    <a:pt x="42633" y="24853"/>
                  </a:moveTo>
                  <a:lnTo>
                    <a:pt x="42506" y="24853"/>
                  </a:lnTo>
                  <a:lnTo>
                    <a:pt x="41643" y="24790"/>
                  </a:lnTo>
                  <a:lnTo>
                    <a:pt x="41338" y="24371"/>
                  </a:lnTo>
                  <a:lnTo>
                    <a:pt x="41084" y="24447"/>
                  </a:lnTo>
                  <a:lnTo>
                    <a:pt x="40881" y="25044"/>
                  </a:lnTo>
                  <a:lnTo>
                    <a:pt x="42100" y="24892"/>
                  </a:lnTo>
                  <a:lnTo>
                    <a:pt x="42252" y="24879"/>
                  </a:lnTo>
                  <a:lnTo>
                    <a:pt x="42633" y="24853"/>
                  </a:lnTo>
                  <a:close/>
                </a:path>
                <a:path w="107950" h="74930">
                  <a:moveTo>
                    <a:pt x="46774" y="34074"/>
                  </a:moveTo>
                  <a:lnTo>
                    <a:pt x="46228" y="33705"/>
                  </a:lnTo>
                  <a:lnTo>
                    <a:pt x="45732" y="33401"/>
                  </a:lnTo>
                  <a:lnTo>
                    <a:pt x="45199" y="33032"/>
                  </a:lnTo>
                  <a:lnTo>
                    <a:pt x="45199" y="33286"/>
                  </a:lnTo>
                  <a:lnTo>
                    <a:pt x="45161" y="33515"/>
                  </a:lnTo>
                  <a:lnTo>
                    <a:pt x="45173" y="33731"/>
                  </a:lnTo>
                  <a:lnTo>
                    <a:pt x="45046" y="33680"/>
                  </a:lnTo>
                  <a:lnTo>
                    <a:pt x="43967" y="33947"/>
                  </a:lnTo>
                  <a:lnTo>
                    <a:pt x="43802" y="33985"/>
                  </a:lnTo>
                  <a:lnTo>
                    <a:pt x="45618" y="35153"/>
                  </a:lnTo>
                  <a:lnTo>
                    <a:pt x="46774" y="34074"/>
                  </a:lnTo>
                  <a:close/>
                </a:path>
                <a:path w="107950" h="74930">
                  <a:moveTo>
                    <a:pt x="46926" y="20904"/>
                  </a:moveTo>
                  <a:lnTo>
                    <a:pt x="42786" y="18224"/>
                  </a:lnTo>
                  <a:lnTo>
                    <a:pt x="42202" y="20777"/>
                  </a:lnTo>
                  <a:lnTo>
                    <a:pt x="41440" y="21450"/>
                  </a:lnTo>
                  <a:lnTo>
                    <a:pt x="44500" y="23469"/>
                  </a:lnTo>
                  <a:lnTo>
                    <a:pt x="44805" y="22479"/>
                  </a:lnTo>
                  <a:lnTo>
                    <a:pt x="46926" y="20904"/>
                  </a:lnTo>
                  <a:close/>
                </a:path>
                <a:path w="107950" h="74930">
                  <a:moveTo>
                    <a:pt x="53213" y="36144"/>
                  </a:moveTo>
                  <a:lnTo>
                    <a:pt x="53060" y="35801"/>
                  </a:lnTo>
                  <a:lnTo>
                    <a:pt x="52882" y="35420"/>
                  </a:lnTo>
                  <a:lnTo>
                    <a:pt x="52997" y="35839"/>
                  </a:lnTo>
                  <a:lnTo>
                    <a:pt x="53213" y="36144"/>
                  </a:lnTo>
                  <a:close/>
                </a:path>
                <a:path w="107950" h="74930">
                  <a:moveTo>
                    <a:pt x="54089" y="32981"/>
                  </a:moveTo>
                  <a:lnTo>
                    <a:pt x="51384" y="32080"/>
                  </a:lnTo>
                  <a:lnTo>
                    <a:pt x="52882" y="35420"/>
                  </a:lnTo>
                  <a:lnTo>
                    <a:pt x="52616" y="34340"/>
                  </a:lnTo>
                  <a:lnTo>
                    <a:pt x="52857" y="33261"/>
                  </a:lnTo>
                  <a:lnTo>
                    <a:pt x="54089" y="32981"/>
                  </a:lnTo>
                  <a:close/>
                </a:path>
                <a:path w="107950" h="74930">
                  <a:moveTo>
                    <a:pt x="54533" y="37934"/>
                  </a:moveTo>
                  <a:lnTo>
                    <a:pt x="53619" y="36715"/>
                  </a:lnTo>
                  <a:lnTo>
                    <a:pt x="53759" y="36677"/>
                  </a:lnTo>
                  <a:lnTo>
                    <a:pt x="53263" y="36220"/>
                  </a:lnTo>
                  <a:lnTo>
                    <a:pt x="52793" y="35775"/>
                  </a:lnTo>
                  <a:lnTo>
                    <a:pt x="50266" y="33413"/>
                  </a:lnTo>
                  <a:lnTo>
                    <a:pt x="49149" y="32689"/>
                  </a:lnTo>
                  <a:lnTo>
                    <a:pt x="49568" y="34264"/>
                  </a:lnTo>
                  <a:lnTo>
                    <a:pt x="48514" y="34810"/>
                  </a:lnTo>
                  <a:lnTo>
                    <a:pt x="48145" y="32918"/>
                  </a:lnTo>
                  <a:lnTo>
                    <a:pt x="48615" y="31724"/>
                  </a:lnTo>
                  <a:lnTo>
                    <a:pt x="49364" y="32194"/>
                  </a:lnTo>
                  <a:lnTo>
                    <a:pt x="50088" y="31242"/>
                  </a:lnTo>
                  <a:lnTo>
                    <a:pt x="49352" y="30822"/>
                  </a:lnTo>
                  <a:lnTo>
                    <a:pt x="48818" y="31165"/>
                  </a:lnTo>
                  <a:lnTo>
                    <a:pt x="48628" y="31203"/>
                  </a:lnTo>
                  <a:lnTo>
                    <a:pt x="47752" y="30314"/>
                  </a:lnTo>
                  <a:lnTo>
                    <a:pt x="48107" y="29806"/>
                  </a:lnTo>
                  <a:lnTo>
                    <a:pt x="48577" y="29959"/>
                  </a:lnTo>
                  <a:lnTo>
                    <a:pt x="48729" y="29806"/>
                  </a:lnTo>
                  <a:lnTo>
                    <a:pt x="48869" y="29667"/>
                  </a:lnTo>
                  <a:lnTo>
                    <a:pt x="49187" y="29959"/>
                  </a:lnTo>
                  <a:lnTo>
                    <a:pt x="51333" y="30441"/>
                  </a:lnTo>
                  <a:lnTo>
                    <a:pt x="51460" y="28232"/>
                  </a:lnTo>
                  <a:lnTo>
                    <a:pt x="52311" y="28498"/>
                  </a:lnTo>
                  <a:lnTo>
                    <a:pt x="52273" y="28155"/>
                  </a:lnTo>
                  <a:lnTo>
                    <a:pt x="52247" y="27914"/>
                  </a:lnTo>
                  <a:lnTo>
                    <a:pt x="49784" y="27216"/>
                  </a:lnTo>
                  <a:lnTo>
                    <a:pt x="49390" y="27533"/>
                  </a:lnTo>
                  <a:lnTo>
                    <a:pt x="49250" y="27749"/>
                  </a:lnTo>
                  <a:lnTo>
                    <a:pt x="49136" y="27978"/>
                  </a:lnTo>
                  <a:lnTo>
                    <a:pt x="49022" y="28143"/>
                  </a:lnTo>
                  <a:lnTo>
                    <a:pt x="49250" y="27749"/>
                  </a:lnTo>
                  <a:lnTo>
                    <a:pt x="49326" y="27457"/>
                  </a:lnTo>
                  <a:lnTo>
                    <a:pt x="49276" y="26873"/>
                  </a:lnTo>
                  <a:lnTo>
                    <a:pt x="48958" y="26962"/>
                  </a:lnTo>
                  <a:lnTo>
                    <a:pt x="48958" y="28232"/>
                  </a:lnTo>
                  <a:lnTo>
                    <a:pt x="48615" y="28892"/>
                  </a:lnTo>
                  <a:lnTo>
                    <a:pt x="48488" y="29286"/>
                  </a:lnTo>
                  <a:lnTo>
                    <a:pt x="48755" y="29565"/>
                  </a:lnTo>
                  <a:lnTo>
                    <a:pt x="48183" y="29438"/>
                  </a:lnTo>
                  <a:lnTo>
                    <a:pt x="47472" y="29578"/>
                  </a:lnTo>
                  <a:lnTo>
                    <a:pt x="48082" y="31292"/>
                  </a:lnTo>
                  <a:lnTo>
                    <a:pt x="45935" y="31673"/>
                  </a:lnTo>
                  <a:lnTo>
                    <a:pt x="45173" y="30530"/>
                  </a:lnTo>
                  <a:lnTo>
                    <a:pt x="45059" y="30264"/>
                  </a:lnTo>
                  <a:lnTo>
                    <a:pt x="45085" y="30391"/>
                  </a:lnTo>
                  <a:lnTo>
                    <a:pt x="45173" y="30530"/>
                  </a:lnTo>
                  <a:lnTo>
                    <a:pt x="45440" y="30543"/>
                  </a:lnTo>
                  <a:lnTo>
                    <a:pt x="45745" y="29552"/>
                  </a:lnTo>
                  <a:lnTo>
                    <a:pt x="45478" y="29578"/>
                  </a:lnTo>
                  <a:lnTo>
                    <a:pt x="45326" y="29679"/>
                  </a:lnTo>
                  <a:lnTo>
                    <a:pt x="45199" y="29768"/>
                  </a:lnTo>
                  <a:lnTo>
                    <a:pt x="45377" y="29578"/>
                  </a:lnTo>
                  <a:lnTo>
                    <a:pt x="45618" y="29464"/>
                  </a:lnTo>
                  <a:lnTo>
                    <a:pt x="46558" y="28816"/>
                  </a:lnTo>
                  <a:lnTo>
                    <a:pt x="48247" y="29032"/>
                  </a:lnTo>
                  <a:lnTo>
                    <a:pt x="48437" y="28816"/>
                  </a:lnTo>
                  <a:lnTo>
                    <a:pt x="48958" y="28232"/>
                  </a:lnTo>
                  <a:lnTo>
                    <a:pt x="48958" y="26962"/>
                  </a:lnTo>
                  <a:lnTo>
                    <a:pt x="46913" y="27457"/>
                  </a:lnTo>
                  <a:lnTo>
                    <a:pt x="46774" y="27444"/>
                  </a:lnTo>
                  <a:lnTo>
                    <a:pt x="45478" y="27292"/>
                  </a:lnTo>
                  <a:lnTo>
                    <a:pt x="45453" y="28232"/>
                  </a:lnTo>
                  <a:lnTo>
                    <a:pt x="44869" y="29286"/>
                  </a:lnTo>
                  <a:lnTo>
                    <a:pt x="43992" y="29464"/>
                  </a:lnTo>
                  <a:lnTo>
                    <a:pt x="43281" y="28892"/>
                  </a:lnTo>
                  <a:lnTo>
                    <a:pt x="42951" y="28625"/>
                  </a:lnTo>
                  <a:lnTo>
                    <a:pt x="43561" y="27533"/>
                  </a:lnTo>
                  <a:lnTo>
                    <a:pt x="44450" y="27292"/>
                  </a:lnTo>
                  <a:lnTo>
                    <a:pt x="45351" y="27978"/>
                  </a:lnTo>
                  <a:lnTo>
                    <a:pt x="45453" y="28232"/>
                  </a:lnTo>
                  <a:lnTo>
                    <a:pt x="45453" y="27292"/>
                  </a:lnTo>
                  <a:lnTo>
                    <a:pt x="44615" y="27190"/>
                  </a:lnTo>
                  <a:lnTo>
                    <a:pt x="43688" y="26720"/>
                  </a:lnTo>
                  <a:lnTo>
                    <a:pt x="44399" y="25895"/>
                  </a:lnTo>
                  <a:lnTo>
                    <a:pt x="43319" y="24942"/>
                  </a:lnTo>
                  <a:lnTo>
                    <a:pt x="42633" y="24853"/>
                  </a:lnTo>
                  <a:lnTo>
                    <a:pt x="42608" y="25044"/>
                  </a:lnTo>
                  <a:lnTo>
                    <a:pt x="43370" y="26568"/>
                  </a:lnTo>
                  <a:lnTo>
                    <a:pt x="42430" y="26073"/>
                  </a:lnTo>
                  <a:lnTo>
                    <a:pt x="41414" y="27190"/>
                  </a:lnTo>
                  <a:lnTo>
                    <a:pt x="41021" y="28003"/>
                  </a:lnTo>
                  <a:lnTo>
                    <a:pt x="39903" y="26543"/>
                  </a:lnTo>
                  <a:lnTo>
                    <a:pt x="40881" y="25057"/>
                  </a:lnTo>
                  <a:lnTo>
                    <a:pt x="40513" y="24803"/>
                  </a:lnTo>
                  <a:lnTo>
                    <a:pt x="39928" y="25171"/>
                  </a:lnTo>
                  <a:lnTo>
                    <a:pt x="41236" y="23406"/>
                  </a:lnTo>
                  <a:lnTo>
                    <a:pt x="39128" y="23202"/>
                  </a:lnTo>
                  <a:lnTo>
                    <a:pt x="38227" y="24282"/>
                  </a:lnTo>
                  <a:lnTo>
                    <a:pt x="37960" y="25209"/>
                  </a:lnTo>
                  <a:lnTo>
                    <a:pt x="37973" y="26098"/>
                  </a:lnTo>
                  <a:lnTo>
                    <a:pt x="38201" y="26289"/>
                  </a:lnTo>
                  <a:lnTo>
                    <a:pt x="36703" y="27241"/>
                  </a:lnTo>
                  <a:lnTo>
                    <a:pt x="36830" y="27089"/>
                  </a:lnTo>
                  <a:lnTo>
                    <a:pt x="37058" y="26035"/>
                  </a:lnTo>
                  <a:lnTo>
                    <a:pt x="35585" y="25273"/>
                  </a:lnTo>
                  <a:lnTo>
                    <a:pt x="34556" y="26517"/>
                  </a:lnTo>
                  <a:lnTo>
                    <a:pt x="34340" y="27622"/>
                  </a:lnTo>
                  <a:lnTo>
                    <a:pt x="35306" y="28130"/>
                  </a:lnTo>
                  <a:lnTo>
                    <a:pt x="34899" y="28384"/>
                  </a:lnTo>
                  <a:lnTo>
                    <a:pt x="36156" y="30060"/>
                  </a:lnTo>
                  <a:lnTo>
                    <a:pt x="36703" y="29197"/>
                  </a:lnTo>
                  <a:lnTo>
                    <a:pt x="38341" y="27736"/>
                  </a:lnTo>
                  <a:lnTo>
                    <a:pt x="39751" y="27559"/>
                  </a:lnTo>
                  <a:lnTo>
                    <a:pt x="40957" y="28206"/>
                  </a:lnTo>
                  <a:lnTo>
                    <a:pt x="40868" y="28892"/>
                  </a:lnTo>
                  <a:lnTo>
                    <a:pt x="40716" y="28625"/>
                  </a:lnTo>
                  <a:lnTo>
                    <a:pt x="40614" y="28498"/>
                  </a:lnTo>
                  <a:lnTo>
                    <a:pt x="40322" y="28232"/>
                  </a:lnTo>
                  <a:lnTo>
                    <a:pt x="39712" y="27978"/>
                  </a:lnTo>
                  <a:lnTo>
                    <a:pt x="38252" y="30213"/>
                  </a:lnTo>
                  <a:lnTo>
                    <a:pt x="36855" y="30251"/>
                  </a:lnTo>
                  <a:lnTo>
                    <a:pt x="37528" y="32410"/>
                  </a:lnTo>
                  <a:lnTo>
                    <a:pt x="38646" y="32727"/>
                  </a:lnTo>
                  <a:lnTo>
                    <a:pt x="40754" y="31343"/>
                  </a:lnTo>
                  <a:lnTo>
                    <a:pt x="41109" y="29984"/>
                  </a:lnTo>
                  <a:lnTo>
                    <a:pt x="42087" y="31889"/>
                  </a:lnTo>
                  <a:lnTo>
                    <a:pt x="46062" y="32626"/>
                  </a:lnTo>
                  <a:lnTo>
                    <a:pt x="47879" y="33362"/>
                  </a:lnTo>
                  <a:lnTo>
                    <a:pt x="47269" y="34378"/>
                  </a:lnTo>
                  <a:lnTo>
                    <a:pt x="47612" y="34785"/>
                  </a:lnTo>
                  <a:lnTo>
                    <a:pt x="47599" y="35229"/>
                  </a:lnTo>
                  <a:lnTo>
                    <a:pt x="47104" y="35763"/>
                  </a:lnTo>
                  <a:lnTo>
                    <a:pt x="49136" y="37947"/>
                  </a:lnTo>
                  <a:lnTo>
                    <a:pt x="48806" y="36334"/>
                  </a:lnTo>
                  <a:lnTo>
                    <a:pt x="49123" y="36779"/>
                  </a:lnTo>
                  <a:lnTo>
                    <a:pt x="48780" y="36182"/>
                  </a:lnTo>
                  <a:lnTo>
                    <a:pt x="48717" y="35864"/>
                  </a:lnTo>
                  <a:lnTo>
                    <a:pt x="51244" y="37172"/>
                  </a:lnTo>
                  <a:lnTo>
                    <a:pt x="49695" y="37465"/>
                  </a:lnTo>
                  <a:lnTo>
                    <a:pt x="51257" y="37172"/>
                  </a:lnTo>
                  <a:lnTo>
                    <a:pt x="53060" y="36817"/>
                  </a:lnTo>
                  <a:lnTo>
                    <a:pt x="52768" y="37261"/>
                  </a:lnTo>
                  <a:lnTo>
                    <a:pt x="54533" y="37934"/>
                  </a:lnTo>
                  <a:close/>
                </a:path>
                <a:path w="107950" h="74930">
                  <a:moveTo>
                    <a:pt x="55816" y="37071"/>
                  </a:moveTo>
                  <a:lnTo>
                    <a:pt x="55537" y="37414"/>
                  </a:lnTo>
                  <a:lnTo>
                    <a:pt x="55473" y="37630"/>
                  </a:lnTo>
                  <a:lnTo>
                    <a:pt x="55575" y="37490"/>
                  </a:lnTo>
                  <a:lnTo>
                    <a:pt x="55664" y="37299"/>
                  </a:lnTo>
                  <a:lnTo>
                    <a:pt x="55816" y="37071"/>
                  </a:lnTo>
                  <a:close/>
                </a:path>
                <a:path w="107950" h="74930">
                  <a:moveTo>
                    <a:pt x="58534" y="38569"/>
                  </a:moveTo>
                  <a:lnTo>
                    <a:pt x="58178" y="37617"/>
                  </a:lnTo>
                  <a:lnTo>
                    <a:pt x="57708" y="37515"/>
                  </a:lnTo>
                  <a:lnTo>
                    <a:pt x="57937" y="36918"/>
                  </a:lnTo>
                  <a:lnTo>
                    <a:pt x="56908" y="36537"/>
                  </a:lnTo>
                  <a:lnTo>
                    <a:pt x="55727" y="35306"/>
                  </a:lnTo>
                  <a:lnTo>
                    <a:pt x="57010" y="34163"/>
                  </a:lnTo>
                  <a:lnTo>
                    <a:pt x="55981" y="33489"/>
                  </a:lnTo>
                  <a:lnTo>
                    <a:pt x="55499" y="34861"/>
                  </a:lnTo>
                  <a:lnTo>
                    <a:pt x="56222" y="37058"/>
                  </a:lnTo>
                  <a:lnTo>
                    <a:pt x="57086" y="37376"/>
                  </a:lnTo>
                  <a:lnTo>
                    <a:pt x="55816" y="37071"/>
                  </a:lnTo>
                  <a:lnTo>
                    <a:pt x="56324" y="37376"/>
                  </a:lnTo>
                  <a:lnTo>
                    <a:pt x="55575" y="37909"/>
                  </a:lnTo>
                  <a:lnTo>
                    <a:pt x="55511" y="37693"/>
                  </a:lnTo>
                  <a:lnTo>
                    <a:pt x="55118" y="38633"/>
                  </a:lnTo>
                  <a:lnTo>
                    <a:pt x="55702" y="39357"/>
                  </a:lnTo>
                  <a:lnTo>
                    <a:pt x="56870" y="39954"/>
                  </a:lnTo>
                  <a:lnTo>
                    <a:pt x="58534" y="38569"/>
                  </a:lnTo>
                  <a:close/>
                </a:path>
                <a:path w="107950" h="74930">
                  <a:moveTo>
                    <a:pt x="60261" y="47853"/>
                  </a:moveTo>
                  <a:lnTo>
                    <a:pt x="60134" y="47853"/>
                  </a:lnTo>
                  <a:lnTo>
                    <a:pt x="60096" y="47574"/>
                  </a:lnTo>
                  <a:lnTo>
                    <a:pt x="59550" y="47320"/>
                  </a:lnTo>
                  <a:lnTo>
                    <a:pt x="59524" y="46507"/>
                  </a:lnTo>
                  <a:lnTo>
                    <a:pt x="59182" y="47320"/>
                  </a:lnTo>
                  <a:lnTo>
                    <a:pt x="59143" y="47599"/>
                  </a:lnTo>
                  <a:lnTo>
                    <a:pt x="59550" y="47790"/>
                  </a:lnTo>
                  <a:lnTo>
                    <a:pt x="58039" y="47650"/>
                  </a:lnTo>
                  <a:lnTo>
                    <a:pt x="57670" y="47815"/>
                  </a:lnTo>
                  <a:lnTo>
                    <a:pt x="57861" y="48818"/>
                  </a:lnTo>
                  <a:lnTo>
                    <a:pt x="58699" y="47942"/>
                  </a:lnTo>
                  <a:lnTo>
                    <a:pt x="59372" y="49022"/>
                  </a:lnTo>
                  <a:lnTo>
                    <a:pt x="60109" y="48056"/>
                  </a:lnTo>
                  <a:lnTo>
                    <a:pt x="60261" y="47853"/>
                  </a:lnTo>
                  <a:close/>
                </a:path>
                <a:path w="107950" h="74930">
                  <a:moveTo>
                    <a:pt x="63233" y="39992"/>
                  </a:moveTo>
                  <a:lnTo>
                    <a:pt x="55003" y="40640"/>
                  </a:lnTo>
                  <a:lnTo>
                    <a:pt x="54965" y="40284"/>
                  </a:lnTo>
                  <a:lnTo>
                    <a:pt x="55435" y="40322"/>
                  </a:lnTo>
                  <a:lnTo>
                    <a:pt x="54648" y="40195"/>
                  </a:lnTo>
                  <a:lnTo>
                    <a:pt x="54787" y="40208"/>
                  </a:lnTo>
                  <a:lnTo>
                    <a:pt x="54483" y="40005"/>
                  </a:lnTo>
                  <a:lnTo>
                    <a:pt x="54381" y="39801"/>
                  </a:lnTo>
                  <a:lnTo>
                    <a:pt x="54152" y="39649"/>
                  </a:lnTo>
                  <a:lnTo>
                    <a:pt x="53873" y="40119"/>
                  </a:lnTo>
                  <a:lnTo>
                    <a:pt x="53187" y="41122"/>
                  </a:lnTo>
                  <a:lnTo>
                    <a:pt x="53187" y="42976"/>
                  </a:lnTo>
                  <a:lnTo>
                    <a:pt x="53111" y="42672"/>
                  </a:lnTo>
                  <a:lnTo>
                    <a:pt x="53111" y="42506"/>
                  </a:lnTo>
                  <a:lnTo>
                    <a:pt x="53174" y="42875"/>
                  </a:lnTo>
                  <a:lnTo>
                    <a:pt x="53187" y="41122"/>
                  </a:lnTo>
                  <a:lnTo>
                    <a:pt x="52171" y="42583"/>
                  </a:lnTo>
                  <a:lnTo>
                    <a:pt x="50520" y="41910"/>
                  </a:lnTo>
                  <a:lnTo>
                    <a:pt x="50660" y="43751"/>
                  </a:lnTo>
                  <a:lnTo>
                    <a:pt x="51308" y="43776"/>
                  </a:lnTo>
                  <a:lnTo>
                    <a:pt x="52349" y="45034"/>
                  </a:lnTo>
                  <a:lnTo>
                    <a:pt x="52666" y="44221"/>
                  </a:lnTo>
                  <a:lnTo>
                    <a:pt x="53403" y="43421"/>
                  </a:lnTo>
                  <a:lnTo>
                    <a:pt x="53530" y="43624"/>
                  </a:lnTo>
                  <a:lnTo>
                    <a:pt x="54190" y="44069"/>
                  </a:lnTo>
                  <a:lnTo>
                    <a:pt x="54825" y="43141"/>
                  </a:lnTo>
                  <a:lnTo>
                    <a:pt x="55092" y="42087"/>
                  </a:lnTo>
                  <a:lnTo>
                    <a:pt x="55041" y="40957"/>
                  </a:lnTo>
                  <a:lnTo>
                    <a:pt x="55016" y="40754"/>
                  </a:lnTo>
                  <a:lnTo>
                    <a:pt x="60617" y="40970"/>
                  </a:lnTo>
                  <a:lnTo>
                    <a:pt x="59004" y="40894"/>
                  </a:lnTo>
                  <a:lnTo>
                    <a:pt x="60985" y="40601"/>
                  </a:lnTo>
                  <a:lnTo>
                    <a:pt x="61493" y="40779"/>
                  </a:lnTo>
                  <a:lnTo>
                    <a:pt x="61620" y="40601"/>
                  </a:lnTo>
                  <a:lnTo>
                    <a:pt x="61836" y="40271"/>
                  </a:lnTo>
                  <a:lnTo>
                    <a:pt x="63233" y="39992"/>
                  </a:lnTo>
                  <a:close/>
                </a:path>
                <a:path w="107950" h="74930">
                  <a:moveTo>
                    <a:pt x="63779" y="45377"/>
                  </a:moveTo>
                  <a:lnTo>
                    <a:pt x="63487" y="44716"/>
                  </a:lnTo>
                  <a:lnTo>
                    <a:pt x="62738" y="44284"/>
                  </a:lnTo>
                  <a:lnTo>
                    <a:pt x="62763" y="45961"/>
                  </a:lnTo>
                  <a:lnTo>
                    <a:pt x="62293" y="46393"/>
                  </a:lnTo>
                  <a:lnTo>
                    <a:pt x="63017" y="46177"/>
                  </a:lnTo>
                  <a:lnTo>
                    <a:pt x="63779" y="45377"/>
                  </a:lnTo>
                  <a:close/>
                </a:path>
                <a:path w="107950" h="74930">
                  <a:moveTo>
                    <a:pt x="64211" y="49034"/>
                  </a:moveTo>
                  <a:lnTo>
                    <a:pt x="63068" y="48653"/>
                  </a:lnTo>
                  <a:lnTo>
                    <a:pt x="63779" y="49911"/>
                  </a:lnTo>
                  <a:lnTo>
                    <a:pt x="64211" y="49034"/>
                  </a:lnTo>
                  <a:close/>
                </a:path>
                <a:path w="107950" h="74930">
                  <a:moveTo>
                    <a:pt x="64363" y="51054"/>
                  </a:moveTo>
                  <a:lnTo>
                    <a:pt x="64312" y="50838"/>
                  </a:lnTo>
                  <a:lnTo>
                    <a:pt x="63779" y="49911"/>
                  </a:lnTo>
                  <a:lnTo>
                    <a:pt x="62699" y="52146"/>
                  </a:lnTo>
                  <a:lnTo>
                    <a:pt x="64363" y="51054"/>
                  </a:lnTo>
                  <a:close/>
                </a:path>
                <a:path w="107950" h="74930">
                  <a:moveTo>
                    <a:pt x="64643" y="50876"/>
                  </a:moveTo>
                  <a:lnTo>
                    <a:pt x="64350" y="50838"/>
                  </a:lnTo>
                  <a:lnTo>
                    <a:pt x="64414" y="51028"/>
                  </a:lnTo>
                  <a:lnTo>
                    <a:pt x="64643" y="50876"/>
                  </a:lnTo>
                  <a:close/>
                </a:path>
                <a:path w="107950" h="74930">
                  <a:moveTo>
                    <a:pt x="65328" y="46520"/>
                  </a:moveTo>
                  <a:lnTo>
                    <a:pt x="64592" y="46139"/>
                  </a:lnTo>
                  <a:lnTo>
                    <a:pt x="63271" y="48056"/>
                  </a:lnTo>
                  <a:lnTo>
                    <a:pt x="64427" y="48437"/>
                  </a:lnTo>
                  <a:lnTo>
                    <a:pt x="64566" y="47574"/>
                  </a:lnTo>
                  <a:lnTo>
                    <a:pt x="64858" y="46901"/>
                  </a:lnTo>
                  <a:lnTo>
                    <a:pt x="65328" y="46520"/>
                  </a:lnTo>
                  <a:close/>
                </a:path>
                <a:path w="107950" h="74930">
                  <a:moveTo>
                    <a:pt x="66052" y="34963"/>
                  </a:moveTo>
                  <a:lnTo>
                    <a:pt x="64820" y="34442"/>
                  </a:lnTo>
                  <a:lnTo>
                    <a:pt x="64935" y="33693"/>
                  </a:lnTo>
                  <a:lnTo>
                    <a:pt x="64350" y="33083"/>
                  </a:lnTo>
                  <a:lnTo>
                    <a:pt x="63563" y="33743"/>
                  </a:lnTo>
                  <a:lnTo>
                    <a:pt x="65125" y="36068"/>
                  </a:lnTo>
                  <a:lnTo>
                    <a:pt x="66052" y="34963"/>
                  </a:lnTo>
                  <a:close/>
                </a:path>
                <a:path w="107950" h="74930">
                  <a:moveTo>
                    <a:pt x="66636" y="43497"/>
                  </a:moveTo>
                  <a:lnTo>
                    <a:pt x="66433" y="43434"/>
                  </a:lnTo>
                  <a:lnTo>
                    <a:pt x="66141" y="43611"/>
                  </a:lnTo>
                  <a:lnTo>
                    <a:pt x="66395" y="43891"/>
                  </a:lnTo>
                  <a:lnTo>
                    <a:pt x="66484" y="43611"/>
                  </a:lnTo>
                  <a:lnTo>
                    <a:pt x="66636" y="43497"/>
                  </a:lnTo>
                  <a:close/>
                </a:path>
                <a:path w="107950" h="74930">
                  <a:moveTo>
                    <a:pt x="66649" y="34493"/>
                  </a:moveTo>
                  <a:lnTo>
                    <a:pt x="66052" y="34950"/>
                  </a:lnTo>
                  <a:lnTo>
                    <a:pt x="66649" y="34493"/>
                  </a:lnTo>
                  <a:close/>
                </a:path>
                <a:path w="107950" h="74930">
                  <a:moveTo>
                    <a:pt x="67271" y="33566"/>
                  </a:moveTo>
                  <a:lnTo>
                    <a:pt x="67106" y="32689"/>
                  </a:lnTo>
                  <a:lnTo>
                    <a:pt x="66357" y="32207"/>
                  </a:lnTo>
                  <a:lnTo>
                    <a:pt x="66065" y="33172"/>
                  </a:lnTo>
                  <a:lnTo>
                    <a:pt x="67271" y="33566"/>
                  </a:lnTo>
                  <a:close/>
                </a:path>
                <a:path w="107950" h="74930">
                  <a:moveTo>
                    <a:pt x="67284" y="34010"/>
                  </a:moveTo>
                  <a:lnTo>
                    <a:pt x="66649" y="34493"/>
                  </a:lnTo>
                  <a:lnTo>
                    <a:pt x="66954" y="34480"/>
                  </a:lnTo>
                  <a:lnTo>
                    <a:pt x="67094" y="34582"/>
                  </a:lnTo>
                  <a:lnTo>
                    <a:pt x="67284" y="34010"/>
                  </a:lnTo>
                  <a:close/>
                </a:path>
                <a:path w="107950" h="74930">
                  <a:moveTo>
                    <a:pt x="67373" y="34772"/>
                  </a:moveTo>
                  <a:lnTo>
                    <a:pt x="67094" y="34582"/>
                  </a:lnTo>
                  <a:lnTo>
                    <a:pt x="66929" y="35001"/>
                  </a:lnTo>
                  <a:lnTo>
                    <a:pt x="66598" y="35242"/>
                  </a:lnTo>
                  <a:lnTo>
                    <a:pt x="66052" y="34963"/>
                  </a:lnTo>
                  <a:lnTo>
                    <a:pt x="66954" y="35445"/>
                  </a:lnTo>
                  <a:lnTo>
                    <a:pt x="67373" y="34772"/>
                  </a:lnTo>
                  <a:close/>
                </a:path>
                <a:path w="107950" h="74930">
                  <a:moveTo>
                    <a:pt x="67691" y="33705"/>
                  </a:moveTo>
                  <a:lnTo>
                    <a:pt x="67271" y="33566"/>
                  </a:lnTo>
                  <a:lnTo>
                    <a:pt x="67284" y="34010"/>
                  </a:lnTo>
                  <a:lnTo>
                    <a:pt x="67691" y="33705"/>
                  </a:lnTo>
                  <a:close/>
                </a:path>
                <a:path w="107950" h="74930">
                  <a:moveTo>
                    <a:pt x="68668" y="48234"/>
                  </a:moveTo>
                  <a:lnTo>
                    <a:pt x="67297" y="49136"/>
                  </a:lnTo>
                  <a:lnTo>
                    <a:pt x="66941" y="48958"/>
                  </a:lnTo>
                  <a:lnTo>
                    <a:pt x="67043" y="48450"/>
                  </a:lnTo>
                  <a:lnTo>
                    <a:pt x="67081" y="46520"/>
                  </a:lnTo>
                  <a:lnTo>
                    <a:pt x="65379" y="50215"/>
                  </a:lnTo>
                  <a:lnTo>
                    <a:pt x="65951" y="50012"/>
                  </a:lnTo>
                  <a:lnTo>
                    <a:pt x="64643" y="50876"/>
                  </a:lnTo>
                  <a:lnTo>
                    <a:pt x="65227" y="50939"/>
                  </a:lnTo>
                  <a:lnTo>
                    <a:pt x="66890" y="52158"/>
                  </a:lnTo>
                  <a:lnTo>
                    <a:pt x="67017" y="51054"/>
                  </a:lnTo>
                  <a:lnTo>
                    <a:pt x="68668" y="48234"/>
                  </a:lnTo>
                  <a:close/>
                </a:path>
                <a:path w="107950" h="74930">
                  <a:moveTo>
                    <a:pt x="69430" y="54165"/>
                  </a:moveTo>
                  <a:lnTo>
                    <a:pt x="68541" y="53213"/>
                  </a:lnTo>
                  <a:lnTo>
                    <a:pt x="66484" y="52882"/>
                  </a:lnTo>
                  <a:lnTo>
                    <a:pt x="65519" y="53378"/>
                  </a:lnTo>
                  <a:lnTo>
                    <a:pt x="66281" y="55524"/>
                  </a:lnTo>
                  <a:lnTo>
                    <a:pt x="67030" y="56083"/>
                  </a:lnTo>
                  <a:lnTo>
                    <a:pt x="67779" y="55105"/>
                  </a:lnTo>
                  <a:lnTo>
                    <a:pt x="68402" y="54864"/>
                  </a:lnTo>
                  <a:lnTo>
                    <a:pt x="68961" y="54546"/>
                  </a:lnTo>
                  <a:lnTo>
                    <a:pt x="69430" y="54165"/>
                  </a:lnTo>
                  <a:close/>
                </a:path>
                <a:path w="107950" h="74930">
                  <a:moveTo>
                    <a:pt x="69723" y="43967"/>
                  </a:moveTo>
                  <a:lnTo>
                    <a:pt x="68948" y="42976"/>
                  </a:lnTo>
                  <a:lnTo>
                    <a:pt x="67170" y="43040"/>
                  </a:lnTo>
                  <a:lnTo>
                    <a:pt x="66636" y="43510"/>
                  </a:lnTo>
                  <a:lnTo>
                    <a:pt x="66814" y="43548"/>
                  </a:lnTo>
                  <a:lnTo>
                    <a:pt x="66979" y="43789"/>
                  </a:lnTo>
                  <a:lnTo>
                    <a:pt x="66636" y="44170"/>
                  </a:lnTo>
                  <a:lnTo>
                    <a:pt x="68148" y="45173"/>
                  </a:lnTo>
                  <a:lnTo>
                    <a:pt x="69189" y="45097"/>
                  </a:lnTo>
                  <a:lnTo>
                    <a:pt x="69723" y="43967"/>
                  </a:lnTo>
                  <a:close/>
                </a:path>
                <a:path w="107950" h="74930">
                  <a:moveTo>
                    <a:pt x="70358" y="48463"/>
                  </a:moveTo>
                  <a:lnTo>
                    <a:pt x="69888" y="46177"/>
                  </a:lnTo>
                  <a:lnTo>
                    <a:pt x="69062" y="46240"/>
                  </a:lnTo>
                  <a:lnTo>
                    <a:pt x="69100" y="46964"/>
                  </a:lnTo>
                  <a:lnTo>
                    <a:pt x="69583" y="47345"/>
                  </a:lnTo>
                  <a:lnTo>
                    <a:pt x="69151" y="48336"/>
                  </a:lnTo>
                  <a:lnTo>
                    <a:pt x="70358" y="48463"/>
                  </a:lnTo>
                  <a:close/>
                </a:path>
                <a:path w="107950" h="74930">
                  <a:moveTo>
                    <a:pt x="71323" y="51193"/>
                  </a:moveTo>
                  <a:lnTo>
                    <a:pt x="70777" y="50609"/>
                  </a:lnTo>
                  <a:lnTo>
                    <a:pt x="70548" y="49961"/>
                  </a:lnTo>
                  <a:lnTo>
                    <a:pt x="70993" y="49022"/>
                  </a:lnTo>
                  <a:lnTo>
                    <a:pt x="69164" y="48425"/>
                  </a:lnTo>
                  <a:lnTo>
                    <a:pt x="70662" y="52705"/>
                  </a:lnTo>
                  <a:lnTo>
                    <a:pt x="71323" y="51193"/>
                  </a:lnTo>
                  <a:close/>
                </a:path>
                <a:path w="107950" h="74930">
                  <a:moveTo>
                    <a:pt x="74599" y="54533"/>
                  </a:moveTo>
                  <a:lnTo>
                    <a:pt x="74460" y="54432"/>
                  </a:lnTo>
                  <a:lnTo>
                    <a:pt x="74498" y="54622"/>
                  </a:lnTo>
                  <a:close/>
                </a:path>
                <a:path w="107950" h="74930">
                  <a:moveTo>
                    <a:pt x="76669" y="55079"/>
                  </a:moveTo>
                  <a:lnTo>
                    <a:pt x="76657" y="54165"/>
                  </a:lnTo>
                  <a:lnTo>
                    <a:pt x="76644" y="53670"/>
                  </a:lnTo>
                  <a:lnTo>
                    <a:pt x="75895" y="53670"/>
                  </a:lnTo>
                  <a:lnTo>
                    <a:pt x="74587" y="53936"/>
                  </a:lnTo>
                  <a:lnTo>
                    <a:pt x="74599" y="54521"/>
                  </a:lnTo>
                  <a:lnTo>
                    <a:pt x="74993" y="54800"/>
                  </a:lnTo>
                  <a:lnTo>
                    <a:pt x="74079" y="55092"/>
                  </a:lnTo>
                  <a:lnTo>
                    <a:pt x="74091" y="55676"/>
                  </a:lnTo>
                  <a:lnTo>
                    <a:pt x="74993" y="55638"/>
                  </a:lnTo>
                  <a:lnTo>
                    <a:pt x="74866" y="56299"/>
                  </a:lnTo>
                  <a:lnTo>
                    <a:pt x="76276" y="56362"/>
                  </a:lnTo>
                  <a:lnTo>
                    <a:pt x="75209" y="54775"/>
                  </a:lnTo>
                  <a:lnTo>
                    <a:pt x="75768" y="54165"/>
                  </a:lnTo>
                  <a:lnTo>
                    <a:pt x="76669" y="55079"/>
                  </a:lnTo>
                  <a:close/>
                </a:path>
                <a:path w="107950" h="74930">
                  <a:moveTo>
                    <a:pt x="77317" y="53657"/>
                  </a:moveTo>
                  <a:lnTo>
                    <a:pt x="76771" y="53543"/>
                  </a:lnTo>
                  <a:lnTo>
                    <a:pt x="77165" y="53467"/>
                  </a:lnTo>
                  <a:lnTo>
                    <a:pt x="77304" y="53441"/>
                  </a:lnTo>
                  <a:lnTo>
                    <a:pt x="77000" y="53022"/>
                  </a:lnTo>
                  <a:lnTo>
                    <a:pt x="76479" y="52755"/>
                  </a:lnTo>
                  <a:lnTo>
                    <a:pt x="76784" y="51955"/>
                  </a:lnTo>
                  <a:lnTo>
                    <a:pt x="76161" y="51955"/>
                  </a:lnTo>
                  <a:lnTo>
                    <a:pt x="76047" y="52666"/>
                  </a:lnTo>
                  <a:lnTo>
                    <a:pt x="75958" y="53390"/>
                  </a:lnTo>
                  <a:lnTo>
                    <a:pt x="76454" y="53467"/>
                  </a:lnTo>
                  <a:lnTo>
                    <a:pt x="76708" y="53543"/>
                  </a:lnTo>
                  <a:lnTo>
                    <a:pt x="76644" y="53670"/>
                  </a:lnTo>
                  <a:lnTo>
                    <a:pt x="77317" y="53657"/>
                  </a:lnTo>
                  <a:close/>
                </a:path>
                <a:path w="107950" h="74930">
                  <a:moveTo>
                    <a:pt x="78193" y="53644"/>
                  </a:moveTo>
                  <a:lnTo>
                    <a:pt x="77685" y="53365"/>
                  </a:lnTo>
                  <a:lnTo>
                    <a:pt x="77304" y="53441"/>
                  </a:lnTo>
                  <a:lnTo>
                    <a:pt x="77406" y="53644"/>
                  </a:lnTo>
                  <a:lnTo>
                    <a:pt x="78193" y="53644"/>
                  </a:lnTo>
                  <a:close/>
                </a:path>
                <a:path w="107950" h="74930">
                  <a:moveTo>
                    <a:pt x="79324" y="42837"/>
                  </a:moveTo>
                  <a:lnTo>
                    <a:pt x="78752" y="42570"/>
                  </a:lnTo>
                  <a:lnTo>
                    <a:pt x="76492" y="43091"/>
                  </a:lnTo>
                  <a:lnTo>
                    <a:pt x="78600" y="45872"/>
                  </a:lnTo>
                  <a:lnTo>
                    <a:pt x="79324" y="42837"/>
                  </a:lnTo>
                  <a:close/>
                </a:path>
                <a:path w="107950" h="74930">
                  <a:moveTo>
                    <a:pt x="79857" y="53822"/>
                  </a:moveTo>
                  <a:lnTo>
                    <a:pt x="78663" y="53632"/>
                  </a:lnTo>
                  <a:lnTo>
                    <a:pt x="78193" y="53644"/>
                  </a:lnTo>
                  <a:lnTo>
                    <a:pt x="79832" y="54521"/>
                  </a:lnTo>
                  <a:lnTo>
                    <a:pt x="79857" y="53822"/>
                  </a:lnTo>
                  <a:close/>
                </a:path>
                <a:path w="107950" h="74930">
                  <a:moveTo>
                    <a:pt x="81127" y="49301"/>
                  </a:moveTo>
                  <a:lnTo>
                    <a:pt x="80594" y="48564"/>
                  </a:lnTo>
                  <a:lnTo>
                    <a:pt x="79540" y="48298"/>
                  </a:lnTo>
                  <a:lnTo>
                    <a:pt x="80010" y="50317"/>
                  </a:lnTo>
                  <a:lnTo>
                    <a:pt x="79590" y="50990"/>
                  </a:lnTo>
                  <a:lnTo>
                    <a:pt x="80416" y="50520"/>
                  </a:lnTo>
                  <a:lnTo>
                    <a:pt x="81127" y="49301"/>
                  </a:lnTo>
                  <a:close/>
                </a:path>
                <a:path w="107950" h="74930">
                  <a:moveTo>
                    <a:pt x="83388" y="55410"/>
                  </a:moveTo>
                  <a:lnTo>
                    <a:pt x="82804" y="55054"/>
                  </a:lnTo>
                  <a:lnTo>
                    <a:pt x="82524" y="54571"/>
                  </a:lnTo>
                  <a:lnTo>
                    <a:pt x="82702" y="53695"/>
                  </a:lnTo>
                  <a:lnTo>
                    <a:pt x="81076" y="53581"/>
                  </a:lnTo>
                  <a:lnTo>
                    <a:pt x="83172" y="56756"/>
                  </a:lnTo>
                  <a:lnTo>
                    <a:pt x="83388" y="55410"/>
                  </a:lnTo>
                  <a:close/>
                </a:path>
                <a:path w="107950" h="74930">
                  <a:moveTo>
                    <a:pt x="87312" y="60071"/>
                  </a:moveTo>
                  <a:lnTo>
                    <a:pt x="86423" y="60998"/>
                  </a:lnTo>
                  <a:lnTo>
                    <a:pt x="84289" y="58496"/>
                  </a:lnTo>
                  <a:lnTo>
                    <a:pt x="83489" y="59601"/>
                  </a:lnTo>
                  <a:lnTo>
                    <a:pt x="84963" y="60286"/>
                  </a:lnTo>
                  <a:lnTo>
                    <a:pt x="86614" y="61455"/>
                  </a:lnTo>
                  <a:lnTo>
                    <a:pt x="87312" y="60071"/>
                  </a:lnTo>
                  <a:close/>
                </a:path>
                <a:path w="107950" h="74930">
                  <a:moveTo>
                    <a:pt x="88049" y="60896"/>
                  </a:moveTo>
                  <a:lnTo>
                    <a:pt x="87884" y="60833"/>
                  </a:lnTo>
                  <a:lnTo>
                    <a:pt x="87744" y="60858"/>
                  </a:lnTo>
                  <a:lnTo>
                    <a:pt x="88049" y="60896"/>
                  </a:lnTo>
                  <a:close/>
                </a:path>
                <a:path w="107950" h="74930">
                  <a:moveTo>
                    <a:pt x="89331" y="52946"/>
                  </a:moveTo>
                  <a:lnTo>
                    <a:pt x="88569" y="52298"/>
                  </a:lnTo>
                  <a:lnTo>
                    <a:pt x="86525" y="54127"/>
                  </a:lnTo>
                  <a:lnTo>
                    <a:pt x="87744" y="54889"/>
                  </a:lnTo>
                  <a:lnTo>
                    <a:pt x="88163" y="53924"/>
                  </a:lnTo>
                  <a:lnTo>
                    <a:pt x="88671" y="53238"/>
                  </a:lnTo>
                  <a:lnTo>
                    <a:pt x="89331" y="52946"/>
                  </a:lnTo>
                  <a:close/>
                </a:path>
                <a:path w="107950" h="74930">
                  <a:moveTo>
                    <a:pt x="91516" y="57073"/>
                  </a:moveTo>
                  <a:lnTo>
                    <a:pt x="86753" y="55130"/>
                  </a:lnTo>
                  <a:lnTo>
                    <a:pt x="86995" y="57912"/>
                  </a:lnTo>
                  <a:lnTo>
                    <a:pt x="87922" y="57962"/>
                  </a:lnTo>
                  <a:lnTo>
                    <a:pt x="89535" y="59905"/>
                  </a:lnTo>
                  <a:lnTo>
                    <a:pt x="90017" y="58661"/>
                  </a:lnTo>
                  <a:lnTo>
                    <a:pt x="91516" y="57073"/>
                  </a:lnTo>
                  <a:close/>
                </a:path>
                <a:path w="107950" h="74930">
                  <a:moveTo>
                    <a:pt x="91897" y="62915"/>
                  </a:moveTo>
                  <a:lnTo>
                    <a:pt x="91249" y="61734"/>
                  </a:lnTo>
                  <a:lnTo>
                    <a:pt x="89319" y="60858"/>
                  </a:lnTo>
                  <a:lnTo>
                    <a:pt x="88049" y="60896"/>
                  </a:lnTo>
                  <a:lnTo>
                    <a:pt x="88176" y="61074"/>
                  </a:lnTo>
                  <a:lnTo>
                    <a:pt x="87249" y="61633"/>
                  </a:lnTo>
                  <a:lnTo>
                    <a:pt x="85280" y="65760"/>
                  </a:lnTo>
                  <a:lnTo>
                    <a:pt x="91897" y="62915"/>
                  </a:lnTo>
                  <a:close/>
                </a:path>
                <a:path w="107950" h="74930">
                  <a:moveTo>
                    <a:pt x="92976" y="64909"/>
                  </a:moveTo>
                  <a:lnTo>
                    <a:pt x="92798" y="65049"/>
                  </a:lnTo>
                  <a:lnTo>
                    <a:pt x="92938" y="64985"/>
                  </a:lnTo>
                  <a:close/>
                </a:path>
                <a:path w="107950" h="74930">
                  <a:moveTo>
                    <a:pt x="93408" y="65049"/>
                  </a:moveTo>
                  <a:lnTo>
                    <a:pt x="93154" y="64846"/>
                  </a:lnTo>
                  <a:lnTo>
                    <a:pt x="93408" y="65049"/>
                  </a:lnTo>
                  <a:close/>
                </a:path>
                <a:path w="107950" h="74930">
                  <a:moveTo>
                    <a:pt x="93637" y="65379"/>
                  </a:moveTo>
                  <a:lnTo>
                    <a:pt x="93548" y="65189"/>
                  </a:lnTo>
                  <a:lnTo>
                    <a:pt x="93408" y="65049"/>
                  </a:lnTo>
                  <a:lnTo>
                    <a:pt x="93637" y="65379"/>
                  </a:lnTo>
                  <a:close/>
                </a:path>
                <a:path w="107950" h="74930">
                  <a:moveTo>
                    <a:pt x="94716" y="53848"/>
                  </a:moveTo>
                  <a:lnTo>
                    <a:pt x="93700" y="53695"/>
                  </a:lnTo>
                  <a:lnTo>
                    <a:pt x="93522" y="54495"/>
                  </a:lnTo>
                  <a:lnTo>
                    <a:pt x="93980" y="55092"/>
                  </a:lnTo>
                  <a:lnTo>
                    <a:pt x="93218" y="56146"/>
                  </a:lnTo>
                  <a:lnTo>
                    <a:pt x="94602" y="56603"/>
                  </a:lnTo>
                  <a:lnTo>
                    <a:pt x="94716" y="53848"/>
                  </a:lnTo>
                  <a:close/>
                </a:path>
                <a:path w="107950" h="74930">
                  <a:moveTo>
                    <a:pt x="95770" y="72859"/>
                  </a:moveTo>
                  <a:lnTo>
                    <a:pt x="95707" y="71145"/>
                  </a:lnTo>
                  <a:lnTo>
                    <a:pt x="94221" y="71374"/>
                  </a:lnTo>
                  <a:lnTo>
                    <a:pt x="95770" y="72859"/>
                  </a:lnTo>
                  <a:close/>
                </a:path>
                <a:path w="107950" h="74930">
                  <a:moveTo>
                    <a:pt x="96100" y="73177"/>
                  </a:moveTo>
                  <a:lnTo>
                    <a:pt x="95770" y="72859"/>
                  </a:lnTo>
                  <a:lnTo>
                    <a:pt x="95859" y="73825"/>
                  </a:lnTo>
                  <a:lnTo>
                    <a:pt x="96100" y="73177"/>
                  </a:lnTo>
                  <a:close/>
                </a:path>
                <a:path w="107950" h="74930">
                  <a:moveTo>
                    <a:pt x="102476" y="69265"/>
                  </a:moveTo>
                  <a:lnTo>
                    <a:pt x="100342" y="67360"/>
                  </a:lnTo>
                  <a:lnTo>
                    <a:pt x="96507" y="69202"/>
                  </a:lnTo>
                  <a:lnTo>
                    <a:pt x="96291" y="69519"/>
                  </a:lnTo>
                  <a:lnTo>
                    <a:pt x="96012" y="69291"/>
                  </a:lnTo>
                  <a:lnTo>
                    <a:pt x="94894" y="68351"/>
                  </a:lnTo>
                  <a:lnTo>
                    <a:pt x="94805" y="66675"/>
                  </a:lnTo>
                  <a:lnTo>
                    <a:pt x="93980" y="65760"/>
                  </a:lnTo>
                  <a:lnTo>
                    <a:pt x="93649" y="65379"/>
                  </a:lnTo>
                  <a:lnTo>
                    <a:pt x="93726" y="65760"/>
                  </a:lnTo>
                  <a:lnTo>
                    <a:pt x="92506" y="65417"/>
                  </a:lnTo>
                  <a:lnTo>
                    <a:pt x="92798" y="65049"/>
                  </a:lnTo>
                  <a:lnTo>
                    <a:pt x="90652" y="66357"/>
                  </a:lnTo>
                  <a:lnTo>
                    <a:pt x="95415" y="69088"/>
                  </a:lnTo>
                  <a:lnTo>
                    <a:pt x="95719" y="69380"/>
                  </a:lnTo>
                  <a:lnTo>
                    <a:pt x="95707" y="71145"/>
                  </a:lnTo>
                  <a:lnTo>
                    <a:pt x="95973" y="71132"/>
                  </a:lnTo>
                  <a:lnTo>
                    <a:pt x="96316" y="71158"/>
                  </a:lnTo>
                  <a:lnTo>
                    <a:pt x="96812" y="71285"/>
                  </a:lnTo>
                  <a:lnTo>
                    <a:pt x="96100" y="73177"/>
                  </a:lnTo>
                  <a:lnTo>
                    <a:pt x="97002" y="74041"/>
                  </a:lnTo>
                  <a:lnTo>
                    <a:pt x="97243" y="74409"/>
                  </a:lnTo>
                  <a:lnTo>
                    <a:pt x="97777" y="73825"/>
                  </a:lnTo>
                  <a:lnTo>
                    <a:pt x="98298" y="73355"/>
                  </a:lnTo>
                  <a:lnTo>
                    <a:pt x="98831" y="73025"/>
                  </a:lnTo>
                  <a:lnTo>
                    <a:pt x="98437" y="73025"/>
                  </a:lnTo>
                  <a:lnTo>
                    <a:pt x="98145" y="72910"/>
                  </a:lnTo>
                  <a:lnTo>
                    <a:pt x="98044" y="72517"/>
                  </a:lnTo>
                  <a:lnTo>
                    <a:pt x="98463" y="72390"/>
                  </a:lnTo>
                  <a:lnTo>
                    <a:pt x="98856" y="72186"/>
                  </a:lnTo>
                  <a:lnTo>
                    <a:pt x="99453" y="72771"/>
                  </a:lnTo>
                  <a:lnTo>
                    <a:pt x="99479" y="72186"/>
                  </a:lnTo>
                  <a:lnTo>
                    <a:pt x="99542" y="71132"/>
                  </a:lnTo>
                  <a:lnTo>
                    <a:pt x="99644" y="69519"/>
                  </a:lnTo>
                  <a:lnTo>
                    <a:pt x="99656" y="69265"/>
                  </a:lnTo>
                  <a:lnTo>
                    <a:pt x="99733" y="74714"/>
                  </a:lnTo>
                  <a:lnTo>
                    <a:pt x="102476" y="69265"/>
                  </a:lnTo>
                  <a:close/>
                </a:path>
                <a:path w="107950" h="74930">
                  <a:moveTo>
                    <a:pt x="106756" y="60604"/>
                  </a:moveTo>
                  <a:lnTo>
                    <a:pt x="106387" y="59639"/>
                  </a:lnTo>
                  <a:lnTo>
                    <a:pt x="105206" y="58991"/>
                  </a:lnTo>
                  <a:lnTo>
                    <a:pt x="105206" y="61480"/>
                  </a:lnTo>
                  <a:lnTo>
                    <a:pt x="104508" y="62128"/>
                  </a:lnTo>
                  <a:lnTo>
                    <a:pt x="105600" y="61798"/>
                  </a:lnTo>
                  <a:lnTo>
                    <a:pt x="106756" y="60604"/>
                  </a:lnTo>
                  <a:close/>
                </a:path>
                <a:path w="107950" h="74930">
                  <a:moveTo>
                    <a:pt x="107670" y="68313"/>
                  </a:moveTo>
                  <a:lnTo>
                    <a:pt x="107099" y="67767"/>
                  </a:lnTo>
                  <a:lnTo>
                    <a:pt x="106857" y="67094"/>
                  </a:lnTo>
                  <a:lnTo>
                    <a:pt x="107340" y="66141"/>
                  </a:lnTo>
                  <a:lnTo>
                    <a:pt x="105511" y="65544"/>
                  </a:lnTo>
                  <a:lnTo>
                    <a:pt x="106984" y="69799"/>
                  </a:lnTo>
                  <a:lnTo>
                    <a:pt x="107670" y="68313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4819421" y="1151762"/>
              <a:ext cx="93980" cy="73025"/>
            </a:xfrm>
            <a:custGeom>
              <a:avLst/>
              <a:gdLst/>
              <a:ahLst/>
              <a:cxnLst/>
              <a:rect l="l" t="t" r="r" b="b"/>
              <a:pathLst>
                <a:path w="93979" h="73025">
                  <a:moveTo>
                    <a:pt x="5130" y="3898"/>
                  </a:moveTo>
                  <a:lnTo>
                    <a:pt x="4876" y="3606"/>
                  </a:lnTo>
                  <a:lnTo>
                    <a:pt x="5092" y="3898"/>
                  </a:lnTo>
                  <a:close/>
                </a:path>
                <a:path w="93979" h="73025">
                  <a:moveTo>
                    <a:pt x="7848" y="3987"/>
                  </a:moveTo>
                  <a:lnTo>
                    <a:pt x="7835" y="3009"/>
                  </a:lnTo>
                  <a:lnTo>
                    <a:pt x="7835" y="1866"/>
                  </a:lnTo>
                  <a:lnTo>
                    <a:pt x="7835" y="571"/>
                  </a:lnTo>
                  <a:lnTo>
                    <a:pt x="7061" y="0"/>
                  </a:lnTo>
                  <a:lnTo>
                    <a:pt x="6845" y="685"/>
                  </a:lnTo>
                  <a:lnTo>
                    <a:pt x="7658" y="1117"/>
                  </a:lnTo>
                  <a:lnTo>
                    <a:pt x="7035" y="1854"/>
                  </a:lnTo>
                  <a:lnTo>
                    <a:pt x="6197" y="1866"/>
                  </a:lnTo>
                  <a:lnTo>
                    <a:pt x="5651" y="1447"/>
                  </a:lnTo>
                  <a:lnTo>
                    <a:pt x="5435" y="673"/>
                  </a:lnTo>
                  <a:lnTo>
                    <a:pt x="4965" y="1066"/>
                  </a:lnTo>
                  <a:lnTo>
                    <a:pt x="4864" y="774"/>
                  </a:lnTo>
                  <a:lnTo>
                    <a:pt x="4711" y="1282"/>
                  </a:lnTo>
                  <a:lnTo>
                    <a:pt x="4076" y="1816"/>
                  </a:lnTo>
                  <a:lnTo>
                    <a:pt x="4521" y="1905"/>
                  </a:lnTo>
                  <a:lnTo>
                    <a:pt x="4318" y="2603"/>
                  </a:lnTo>
                  <a:lnTo>
                    <a:pt x="1460" y="1625"/>
                  </a:lnTo>
                  <a:lnTo>
                    <a:pt x="0" y="914"/>
                  </a:lnTo>
                  <a:lnTo>
                    <a:pt x="1193" y="2984"/>
                  </a:lnTo>
                  <a:lnTo>
                    <a:pt x="5613" y="2781"/>
                  </a:lnTo>
                  <a:lnTo>
                    <a:pt x="5334" y="2057"/>
                  </a:lnTo>
                  <a:lnTo>
                    <a:pt x="6654" y="2298"/>
                  </a:lnTo>
                  <a:lnTo>
                    <a:pt x="4876" y="3606"/>
                  </a:lnTo>
                  <a:lnTo>
                    <a:pt x="5207" y="3378"/>
                  </a:lnTo>
                  <a:lnTo>
                    <a:pt x="5130" y="3898"/>
                  </a:lnTo>
                  <a:lnTo>
                    <a:pt x="5918" y="4991"/>
                  </a:lnTo>
                  <a:lnTo>
                    <a:pt x="4622" y="5740"/>
                  </a:lnTo>
                  <a:lnTo>
                    <a:pt x="4089" y="6616"/>
                  </a:lnTo>
                  <a:lnTo>
                    <a:pt x="5130" y="7708"/>
                  </a:lnTo>
                  <a:lnTo>
                    <a:pt x="6413" y="6934"/>
                  </a:lnTo>
                  <a:lnTo>
                    <a:pt x="6972" y="6070"/>
                  </a:lnTo>
                  <a:lnTo>
                    <a:pt x="6248" y="5321"/>
                  </a:lnTo>
                  <a:lnTo>
                    <a:pt x="5918" y="3378"/>
                  </a:lnTo>
                  <a:lnTo>
                    <a:pt x="5867" y="3009"/>
                  </a:lnTo>
                  <a:lnTo>
                    <a:pt x="6819" y="4279"/>
                  </a:lnTo>
                  <a:lnTo>
                    <a:pt x="7848" y="3987"/>
                  </a:lnTo>
                  <a:close/>
                </a:path>
                <a:path w="93979" h="73025">
                  <a:moveTo>
                    <a:pt x="11379" y="5080"/>
                  </a:moveTo>
                  <a:lnTo>
                    <a:pt x="9652" y="4267"/>
                  </a:lnTo>
                  <a:lnTo>
                    <a:pt x="8496" y="4927"/>
                  </a:lnTo>
                  <a:lnTo>
                    <a:pt x="7950" y="5664"/>
                  </a:lnTo>
                  <a:lnTo>
                    <a:pt x="7747" y="6438"/>
                  </a:lnTo>
                  <a:lnTo>
                    <a:pt x="8204" y="7213"/>
                  </a:lnTo>
                  <a:lnTo>
                    <a:pt x="11379" y="5080"/>
                  </a:lnTo>
                  <a:close/>
                </a:path>
                <a:path w="93979" h="73025">
                  <a:moveTo>
                    <a:pt x="12890" y="16052"/>
                  </a:moveTo>
                  <a:lnTo>
                    <a:pt x="12547" y="15595"/>
                  </a:lnTo>
                  <a:lnTo>
                    <a:pt x="11874" y="14693"/>
                  </a:lnTo>
                  <a:lnTo>
                    <a:pt x="11353" y="15697"/>
                  </a:lnTo>
                  <a:lnTo>
                    <a:pt x="11684" y="16306"/>
                  </a:lnTo>
                  <a:lnTo>
                    <a:pt x="12090" y="15951"/>
                  </a:lnTo>
                  <a:lnTo>
                    <a:pt x="12458" y="16256"/>
                  </a:lnTo>
                  <a:lnTo>
                    <a:pt x="12496" y="15951"/>
                  </a:lnTo>
                  <a:lnTo>
                    <a:pt x="12534" y="15621"/>
                  </a:lnTo>
                  <a:lnTo>
                    <a:pt x="12890" y="16052"/>
                  </a:lnTo>
                  <a:close/>
                </a:path>
                <a:path w="93979" h="73025">
                  <a:moveTo>
                    <a:pt x="13373" y="8216"/>
                  </a:moveTo>
                  <a:lnTo>
                    <a:pt x="12712" y="7048"/>
                  </a:lnTo>
                  <a:lnTo>
                    <a:pt x="12128" y="6769"/>
                  </a:lnTo>
                  <a:lnTo>
                    <a:pt x="11328" y="6426"/>
                  </a:lnTo>
                  <a:lnTo>
                    <a:pt x="11188" y="5956"/>
                  </a:lnTo>
                  <a:lnTo>
                    <a:pt x="10909" y="5930"/>
                  </a:lnTo>
                  <a:lnTo>
                    <a:pt x="10579" y="6413"/>
                  </a:lnTo>
                  <a:lnTo>
                    <a:pt x="12052" y="6756"/>
                  </a:lnTo>
                  <a:lnTo>
                    <a:pt x="12357" y="8839"/>
                  </a:lnTo>
                  <a:lnTo>
                    <a:pt x="13373" y="8216"/>
                  </a:lnTo>
                  <a:close/>
                </a:path>
                <a:path w="93979" h="73025">
                  <a:moveTo>
                    <a:pt x="14046" y="18732"/>
                  </a:moveTo>
                  <a:lnTo>
                    <a:pt x="13906" y="17310"/>
                  </a:lnTo>
                  <a:lnTo>
                    <a:pt x="13792" y="18808"/>
                  </a:lnTo>
                  <a:lnTo>
                    <a:pt x="14046" y="18732"/>
                  </a:lnTo>
                  <a:close/>
                </a:path>
                <a:path w="93979" h="73025">
                  <a:moveTo>
                    <a:pt x="15265" y="22771"/>
                  </a:moveTo>
                  <a:lnTo>
                    <a:pt x="14998" y="22555"/>
                  </a:lnTo>
                  <a:lnTo>
                    <a:pt x="15265" y="22771"/>
                  </a:lnTo>
                  <a:close/>
                </a:path>
                <a:path w="93979" h="73025">
                  <a:moveTo>
                    <a:pt x="17132" y="4711"/>
                  </a:moveTo>
                  <a:lnTo>
                    <a:pt x="14338" y="1054"/>
                  </a:lnTo>
                  <a:lnTo>
                    <a:pt x="13081" y="3124"/>
                  </a:lnTo>
                  <a:lnTo>
                    <a:pt x="12153" y="3492"/>
                  </a:lnTo>
                  <a:lnTo>
                    <a:pt x="14198" y="6146"/>
                  </a:lnTo>
                  <a:lnTo>
                    <a:pt x="14770" y="5372"/>
                  </a:lnTo>
                  <a:lnTo>
                    <a:pt x="17132" y="4711"/>
                  </a:lnTo>
                  <a:close/>
                </a:path>
                <a:path w="93979" h="73025">
                  <a:moveTo>
                    <a:pt x="18999" y="17513"/>
                  </a:moveTo>
                  <a:lnTo>
                    <a:pt x="18669" y="17614"/>
                  </a:lnTo>
                  <a:lnTo>
                    <a:pt x="18427" y="17868"/>
                  </a:lnTo>
                  <a:lnTo>
                    <a:pt x="18465" y="18224"/>
                  </a:lnTo>
                  <a:lnTo>
                    <a:pt x="18643" y="17843"/>
                  </a:lnTo>
                  <a:lnTo>
                    <a:pt x="18821" y="17640"/>
                  </a:lnTo>
                  <a:lnTo>
                    <a:pt x="18999" y="17513"/>
                  </a:lnTo>
                  <a:close/>
                </a:path>
                <a:path w="93979" h="73025">
                  <a:moveTo>
                    <a:pt x="19011" y="18961"/>
                  </a:moveTo>
                  <a:lnTo>
                    <a:pt x="18757" y="18783"/>
                  </a:lnTo>
                  <a:lnTo>
                    <a:pt x="18503" y="18618"/>
                  </a:lnTo>
                  <a:lnTo>
                    <a:pt x="18453" y="18453"/>
                  </a:lnTo>
                  <a:lnTo>
                    <a:pt x="18516" y="18707"/>
                  </a:lnTo>
                  <a:lnTo>
                    <a:pt x="18529" y="18872"/>
                  </a:lnTo>
                  <a:lnTo>
                    <a:pt x="18567" y="19062"/>
                  </a:lnTo>
                  <a:lnTo>
                    <a:pt x="18707" y="19037"/>
                  </a:lnTo>
                  <a:lnTo>
                    <a:pt x="18872" y="18986"/>
                  </a:lnTo>
                  <a:lnTo>
                    <a:pt x="19011" y="18961"/>
                  </a:lnTo>
                  <a:close/>
                </a:path>
                <a:path w="93979" h="73025">
                  <a:moveTo>
                    <a:pt x="22898" y="28067"/>
                  </a:moveTo>
                  <a:lnTo>
                    <a:pt x="22212" y="25146"/>
                  </a:lnTo>
                  <a:lnTo>
                    <a:pt x="21729" y="26022"/>
                  </a:lnTo>
                  <a:lnTo>
                    <a:pt x="21945" y="26250"/>
                  </a:lnTo>
                  <a:lnTo>
                    <a:pt x="21945" y="26504"/>
                  </a:lnTo>
                  <a:lnTo>
                    <a:pt x="21666" y="26847"/>
                  </a:lnTo>
                  <a:lnTo>
                    <a:pt x="22898" y="28067"/>
                  </a:lnTo>
                  <a:close/>
                </a:path>
                <a:path w="93979" h="73025">
                  <a:moveTo>
                    <a:pt x="23368" y="24066"/>
                  </a:moveTo>
                  <a:lnTo>
                    <a:pt x="23012" y="24028"/>
                  </a:lnTo>
                  <a:lnTo>
                    <a:pt x="22783" y="24079"/>
                  </a:lnTo>
                  <a:lnTo>
                    <a:pt x="22593" y="24155"/>
                  </a:lnTo>
                  <a:lnTo>
                    <a:pt x="22783" y="24206"/>
                  </a:lnTo>
                  <a:lnTo>
                    <a:pt x="23012" y="24155"/>
                  </a:lnTo>
                  <a:lnTo>
                    <a:pt x="23368" y="24066"/>
                  </a:lnTo>
                  <a:close/>
                </a:path>
                <a:path w="93979" h="73025">
                  <a:moveTo>
                    <a:pt x="26035" y="23939"/>
                  </a:moveTo>
                  <a:lnTo>
                    <a:pt x="25641" y="22758"/>
                  </a:lnTo>
                  <a:lnTo>
                    <a:pt x="24815" y="22682"/>
                  </a:lnTo>
                  <a:lnTo>
                    <a:pt x="24282" y="23037"/>
                  </a:lnTo>
                  <a:lnTo>
                    <a:pt x="24447" y="22682"/>
                  </a:lnTo>
                  <a:lnTo>
                    <a:pt x="24523" y="22136"/>
                  </a:lnTo>
                  <a:lnTo>
                    <a:pt x="24333" y="22085"/>
                  </a:lnTo>
                  <a:lnTo>
                    <a:pt x="23037" y="21742"/>
                  </a:lnTo>
                  <a:lnTo>
                    <a:pt x="22860" y="22072"/>
                  </a:lnTo>
                  <a:lnTo>
                    <a:pt x="22669" y="22352"/>
                  </a:lnTo>
                  <a:lnTo>
                    <a:pt x="23723" y="22085"/>
                  </a:lnTo>
                  <a:lnTo>
                    <a:pt x="24028" y="22250"/>
                  </a:lnTo>
                  <a:lnTo>
                    <a:pt x="24028" y="23215"/>
                  </a:lnTo>
                  <a:lnTo>
                    <a:pt x="24028" y="23622"/>
                  </a:lnTo>
                  <a:lnTo>
                    <a:pt x="24155" y="23329"/>
                  </a:lnTo>
                  <a:lnTo>
                    <a:pt x="25641" y="24079"/>
                  </a:lnTo>
                  <a:lnTo>
                    <a:pt x="25869" y="24777"/>
                  </a:lnTo>
                  <a:lnTo>
                    <a:pt x="26035" y="23939"/>
                  </a:lnTo>
                  <a:close/>
                </a:path>
                <a:path w="93979" h="73025">
                  <a:moveTo>
                    <a:pt x="26466" y="27825"/>
                  </a:moveTo>
                  <a:lnTo>
                    <a:pt x="26073" y="27686"/>
                  </a:lnTo>
                  <a:lnTo>
                    <a:pt x="25603" y="27889"/>
                  </a:lnTo>
                  <a:lnTo>
                    <a:pt x="25196" y="27622"/>
                  </a:lnTo>
                  <a:lnTo>
                    <a:pt x="25323" y="27432"/>
                  </a:lnTo>
                  <a:lnTo>
                    <a:pt x="25742" y="26835"/>
                  </a:lnTo>
                  <a:lnTo>
                    <a:pt x="25882" y="26289"/>
                  </a:lnTo>
                  <a:lnTo>
                    <a:pt x="25831" y="25565"/>
                  </a:lnTo>
                  <a:lnTo>
                    <a:pt x="25679" y="25044"/>
                  </a:lnTo>
                  <a:lnTo>
                    <a:pt x="24511" y="24701"/>
                  </a:lnTo>
                  <a:lnTo>
                    <a:pt x="24993" y="25565"/>
                  </a:lnTo>
                  <a:lnTo>
                    <a:pt x="25158" y="26289"/>
                  </a:lnTo>
                  <a:lnTo>
                    <a:pt x="25285" y="27012"/>
                  </a:lnTo>
                  <a:lnTo>
                    <a:pt x="25044" y="27432"/>
                  </a:lnTo>
                  <a:lnTo>
                    <a:pt x="24917" y="27305"/>
                  </a:lnTo>
                  <a:lnTo>
                    <a:pt x="24599" y="27622"/>
                  </a:lnTo>
                  <a:lnTo>
                    <a:pt x="24638" y="27825"/>
                  </a:lnTo>
                  <a:lnTo>
                    <a:pt x="25400" y="28663"/>
                  </a:lnTo>
                  <a:lnTo>
                    <a:pt x="26377" y="27889"/>
                  </a:lnTo>
                  <a:close/>
                </a:path>
                <a:path w="93979" h="73025">
                  <a:moveTo>
                    <a:pt x="27889" y="28460"/>
                  </a:moveTo>
                  <a:lnTo>
                    <a:pt x="27635" y="27863"/>
                  </a:lnTo>
                  <a:lnTo>
                    <a:pt x="27241" y="27647"/>
                  </a:lnTo>
                  <a:lnTo>
                    <a:pt x="26835" y="27393"/>
                  </a:lnTo>
                  <a:lnTo>
                    <a:pt x="26238" y="28143"/>
                  </a:lnTo>
                  <a:lnTo>
                    <a:pt x="26657" y="28689"/>
                  </a:lnTo>
                  <a:lnTo>
                    <a:pt x="27495" y="29095"/>
                  </a:lnTo>
                  <a:lnTo>
                    <a:pt x="27724" y="28689"/>
                  </a:lnTo>
                  <a:lnTo>
                    <a:pt x="27889" y="28460"/>
                  </a:lnTo>
                  <a:close/>
                </a:path>
                <a:path w="93979" h="73025">
                  <a:moveTo>
                    <a:pt x="28067" y="27266"/>
                  </a:moveTo>
                  <a:lnTo>
                    <a:pt x="27444" y="27089"/>
                  </a:lnTo>
                  <a:lnTo>
                    <a:pt x="26720" y="26377"/>
                  </a:lnTo>
                  <a:lnTo>
                    <a:pt x="27457" y="25679"/>
                  </a:lnTo>
                  <a:lnTo>
                    <a:pt x="26809" y="25285"/>
                  </a:lnTo>
                  <a:lnTo>
                    <a:pt x="26708" y="25679"/>
                  </a:lnTo>
                  <a:lnTo>
                    <a:pt x="26619" y="26377"/>
                  </a:lnTo>
                  <a:lnTo>
                    <a:pt x="26936" y="27025"/>
                  </a:lnTo>
                  <a:lnTo>
                    <a:pt x="27889" y="27635"/>
                  </a:lnTo>
                  <a:lnTo>
                    <a:pt x="28067" y="27266"/>
                  </a:lnTo>
                  <a:close/>
                </a:path>
                <a:path w="93979" h="73025">
                  <a:moveTo>
                    <a:pt x="31318" y="21539"/>
                  </a:moveTo>
                  <a:lnTo>
                    <a:pt x="30670" y="20688"/>
                  </a:lnTo>
                  <a:lnTo>
                    <a:pt x="30492" y="20891"/>
                  </a:lnTo>
                  <a:lnTo>
                    <a:pt x="30416" y="20764"/>
                  </a:lnTo>
                  <a:lnTo>
                    <a:pt x="30467" y="20637"/>
                  </a:lnTo>
                  <a:lnTo>
                    <a:pt x="30276" y="20840"/>
                  </a:lnTo>
                  <a:lnTo>
                    <a:pt x="30314" y="21551"/>
                  </a:lnTo>
                  <a:lnTo>
                    <a:pt x="30924" y="22301"/>
                  </a:lnTo>
                  <a:lnTo>
                    <a:pt x="29413" y="22809"/>
                  </a:lnTo>
                  <a:lnTo>
                    <a:pt x="28498" y="21983"/>
                  </a:lnTo>
                  <a:lnTo>
                    <a:pt x="28829" y="21386"/>
                  </a:lnTo>
                  <a:lnTo>
                    <a:pt x="28473" y="20637"/>
                  </a:lnTo>
                  <a:lnTo>
                    <a:pt x="27609" y="20993"/>
                  </a:lnTo>
                  <a:lnTo>
                    <a:pt x="28257" y="23482"/>
                  </a:lnTo>
                  <a:lnTo>
                    <a:pt x="29413" y="22834"/>
                  </a:lnTo>
                  <a:lnTo>
                    <a:pt x="30353" y="23914"/>
                  </a:lnTo>
                  <a:lnTo>
                    <a:pt x="31318" y="21539"/>
                  </a:lnTo>
                  <a:close/>
                </a:path>
                <a:path w="93979" h="73025">
                  <a:moveTo>
                    <a:pt x="32778" y="25933"/>
                  </a:moveTo>
                  <a:lnTo>
                    <a:pt x="32042" y="25679"/>
                  </a:lnTo>
                  <a:lnTo>
                    <a:pt x="32080" y="25209"/>
                  </a:lnTo>
                  <a:lnTo>
                    <a:pt x="31724" y="24879"/>
                  </a:lnTo>
                  <a:lnTo>
                    <a:pt x="31432" y="25146"/>
                  </a:lnTo>
                  <a:lnTo>
                    <a:pt x="31153" y="24777"/>
                  </a:lnTo>
                  <a:lnTo>
                    <a:pt x="30568" y="24955"/>
                  </a:lnTo>
                  <a:lnTo>
                    <a:pt x="30022" y="24904"/>
                  </a:lnTo>
                  <a:lnTo>
                    <a:pt x="29552" y="24257"/>
                  </a:lnTo>
                  <a:lnTo>
                    <a:pt x="28511" y="25285"/>
                  </a:lnTo>
                  <a:lnTo>
                    <a:pt x="31584" y="25717"/>
                  </a:lnTo>
                  <a:lnTo>
                    <a:pt x="32245" y="26606"/>
                  </a:lnTo>
                  <a:lnTo>
                    <a:pt x="32778" y="25933"/>
                  </a:lnTo>
                  <a:close/>
                </a:path>
                <a:path w="93979" h="73025">
                  <a:moveTo>
                    <a:pt x="33858" y="24612"/>
                  </a:moveTo>
                  <a:lnTo>
                    <a:pt x="32893" y="24320"/>
                  </a:lnTo>
                  <a:lnTo>
                    <a:pt x="32804" y="24638"/>
                  </a:lnTo>
                  <a:lnTo>
                    <a:pt x="33020" y="24993"/>
                  </a:lnTo>
                  <a:lnTo>
                    <a:pt x="33566" y="25285"/>
                  </a:lnTo>
                  <a:lnTo>
                    <a:pt x="32778" y="25946"/>
                  </a:lnTo>
                  <a:lnTo>
                    <a:pt x="33820" y="25158"/>
                  </a:lnTo>
                  <a:lnTo>
                    <a:pt x="33858" y="24612"/>
                  </a:lnTo>
                  <a:close/>
                </a:path>
                <a:path w="93979" h="73025">
                  <a:moveTo>
                    <a:pt x="35115" y="31165"/>
                  </a:moveTo>
                  <a:lnTo>
                    <a:pt x="34607" y="30568"/>
                  </a:lnTo>
                  <a:lnTo>
                    <a:pt x="34798" y="30899"/>
                  </a:lnTo>
                  <a:lnTo>
                    <a:pt x="34975" y="31064"/>
                  </a:lnTo>
                  <a:lnTo>
                    <a:pt x="34277" y="30454"/>
                  </a:lnTo>
                  <a:lnTo>
                    <a:pt x="32804" y="30772"/>
                  </a:lnTo>
                  <a:lnTo>
                    <a:pt x="33299" y="31330"/>
                  </a:lnTo>
                  <a:lnTo>
                    <a:pt x="34213" y="31864"/>
                  </a:lnTo>
                  <a:lnTo>
                    <a:pt x="34823" y="31826"/>
                  </a:lnTo>
                  <a:lnTo>
                    <a:pt x="35115" y="31165"/>
                  </a:lnTo>
                  <a:close/>
                </a:path>
                <a:path w="93979" h="73025">
                  <a:moveTo>
                    <a:pt x="36995" y="29591"/>
                  </a:moveTo>
                  <a:lnTo>
                    <a:pt x="36741" y="29781"/>
                  </a:lnTo>
                  <a:lnTo>
                    <a:pt x="36893" y="29730"/>
                  </a:lnTo>
                  <a:lnTo>
                    <a:pt x="36995" y="29591"/>
                  </a:lnTo>
                  <a:close/>
                </a:path>
                <a:path w="93979" h="73025">
                  <a:moveTo>
                    <a:pt x="37655" y="33743"/>
                  </a:moveTo>
                  <a:lnTo>
                    <a:pt x="36537" y="33464"/>
                  </a:lnTo>
                  <a:lnTo>
                    <a:pt x="36830" y="34366"/>
                  </a:lnTo>
                  <a:lnTo>
                    <a:pt x="37655" y="33743"/>
                  </a:lnTo>
                  <a:close/>
                </a:path>
                <a:path w="93979" h="73025">
                  <a:moveTo>
                    <a:pt x="37668" y="29451"/>
                  </a:moveTo>
                  <a:lnTo>
                    <a:pt x="37541" y="29286"/>
                  </a:lnTo>
                  <a:lnTo>
                    <a:pt x="37579" y="29489"/>
                  </a:lnTo>
                  <a:close/>
                </a:path>
                <a:path w="93979" h="73025">
                  <a:moveTo>
                    <a:pt x="38188" y="33413"/>
                  </a:moveTo>
                  <a:lnTo>
                    <a:pt x="38036" y="33451"/>
                  </a:lnTo>
                  <a:lnTo>
                    <a:pt x="37655" y="33743"/>
                  </a:lnTo>
                  <a:lnTo>
                    <a:pt x="38163" y="33870"/>
                  </a:lnTo>
                  <a:lnTo>
                    <a:pt x="38188" y="33413"/>
                  </a:lnTo>
                  <a:close/>
                </a:path>
                <a:path w="93979" h="73025">
                  <a:moveTo>
                    <a:pt x="38481" y="31762"/>
                  </a:moveTo>
                  <a:lnTo>
                    <a:pt x="37871" y="31153"/>
                  </a:lnTo>
                  <a:lnTo>
                    <a:pt x="37579" y="29489"/>
                  </a:lnTo>
                  <a:lnTo>
                    <a:pt x="36982" y="29692"/>
                  </a:lnTo>
                  <a:lnTo>
                    <a:pt x="36944" y="30035"/>
                  </a:lnTo>
                  <a:lnTo>
                    <a:pt x="37604" y="30911"/>
                  </a:lnTo>
                  <a:lnTo>
                    <a:pt x="36563" y="31521"/>
                  </a:lnTo>
                  <a:lnTo>
                    <a:pt x="36131" y="32219"/>
                  </a:lnTo>
                  <a:lnTo>
                    <a:pt x="36982" y="33096"/>
                  </a:lnTo>
                  <a:lnTo>
                    <a:pt x="38049" y="32461"/>
                  </a:lnTo>
                  <a:lnTo>
                    <a:pt x="38481" y="31762"/>
                  </a:lnTo>
                  <a:close/>
                </a:path>
                <a:path w="93979" h="73025">
                  <a:moveTo>
                    <a:pt x="40220" y="29730"/>
                  </a:moveTo>
                  <a:lnTo>
                    <a:pt x="37934" y="26784"/>
                  </a:lnTo>
                  <a:lnTo>
                    <a:pt x="37020" y="28270"/>
                  </a:lnTo>
                  <a:lnTo>
                    <a:pt x="36715" y="27457"/>
                  </a:lnTo>
                  <a:lnTo>
                    <a:pt x="36309" y="28956"/>
                  </a:lnTo>
                  <a:lnTo>
                    <a:pt x="33947" y="28168"/>
                  </a:lnTo>
                  <a:lnTo>
                    <a:pt x="32740" y="27635"/>
                  </a:lnTo>
                  <a:lnTo>
                    <a:pt x="33756" y="29286"/>
                  </a:lnTo>
                  <a:lnTo>
                    <a:pt x="37338" y="29083"/>
                  </a:lnTo>
                  <a:lnTo>
                    <a:pt x="37172" y="28676"/>
                  </a:lnTo>
                  <a:lnTo>
                    <a:pt x="37706" y="29032"/>
                  </a:lnTo>
                  <a:lnTo>
                    <a:pt x="37769" y="29591"/>
                  </a:lnTo>
                  <a:lnTo>
                    <a:pt x="38315" y="30327"/>
                  </a:lnTo>
                  <a:lnTo>
                    <a:pt x="40220" y="29730"/>
                  </a:lnTo>
                  <a:close/>
                </a:path>
                <a:path w="93979" h="73025">
                  <a:moveTo>
                    <a:pt x="40297" y="27482"/>
                  </a:moveTo>
                  <a:lnTo>
                    <a:pt x="40132" y="26581"/>
                  </a:lnTo>
                  <a:lnTo>
                    <a:pt x="39763" y="27406"/>
                  </a:lnTo>
                  <a:lnTo>
                    <a:pt x="39636" y="28270"/>
                  </a:lnTo>
                  <a:lnTo>
                    <a:pt x="39801" y="29171"/>
                  </a:lnTo>
                  <a:lnTo>
                    <a:pt x="40195" y="28359"/>
                  </a:lnTo>
                  <a:lnTo>
                    <a:pt x="40297" y="27482"/>
                  </a:lnTo>
                  <a:close/>
                </a:path>
                <a:path w="93979" h="73025">
                  <a:moveTo>
                    <a:pt x="42621" y="32283"/>
                  </a:moveTo>
                  <a:lnTo>
                    <a:pt x="42011" y="32029"/>
                  </a:lnTo>
                  <a:lnTo>
                    <a:pt x="41897" y="31648"/>
                  </a:lnTo>
                  <a:lnTo>
                    <a:pt x="41668" y="31623"/>
                  </a:lnTo>
                  <a:lnTo>
                    <a:pt x="41402" y="32004"/>
                  </a:lnTo>
                  <a:lnTo>
                    <a:pt x="42621" y="32283"/>
                  </a:lnTo>
                  <a:close/>
                </a:path>
                <a:path w="93979" h="73025">
                  <a:moveTo>
                    <a:pt x="43345" y="39839"/>
                  </a:moveTo>
                  <a:lnTo>
                    <a:pt x="43103" y="39471"/>
                  </a:lnTo>
                  <a:lnTo>
                    <a:pt x="42811" y="39103"/>
                  </a:lnTo>
                  <a:lnTo>
                    <a:pt x="42329" y="39141"/>
                  </a:lnTo>
                  <a:lnTo>
                    <a:pt x="42214" y="39763"/>
                  </a:lnTo>
                  <a:lnTo>
                    <a:pt x="42341" y="40030"/>
                  </a:lnTo>
                  <a:lnTo>
                    <a:pt x="42735" y="39763"/>
                  </a:lnTo>
                  <a:lnTo>
                    <a:pt x="43027" y="40005"/>
                  </a:lnTo>
                  <a:lnTo>
                    <a:pt x="43345" y="39839"/>
                  </a:lnTo>
                  <a:close/>
                </a:path>
                <a:path w="93979" h="73025">
                  <a:moveTo>
                    <a:pt x="46697" y="30568"/>
                  </a:moveTo>
                  <a:lnTo>
                    <a:pt x="44424" y="27647"/>
                  </a:lnTo>
                  <a:lnTo>
                    <a:pt x="43408" y="29311"/>
                  </a:lnTo>
                  <a:lnTo>
                    <a:pt x="42659" y="29616"/>
                  </a:lnTo>
                  <a:lnTo>
                    <a:pt x="44348" y="31737"/>
                  </a:lnTo>
                  <a:lnTo>
                    <a:pt x="44805" y="31140"/>
                  </a:lnTo>
                  <a:lnTo>
                    <a:pt x="46697" y="30568"/>
                  </a:lnTo>
                  <a:close/>
                </a:path>
                <a:path w="93979" h="73025">
                  <a:moveTo>
                    <a:pt x="47218" y="32575"/>
                  </a:moveTo>
                  <a:lnTo>
                    <a:pt x="46621" y="32727"/>
                  </a:lnTo>
                  <a:lnTo>
                    <a:pt x="45974" y="33591"/>
                  </a:lnTo>
                  <a:lnTo>
                    <a:pt x="46507" y="33909"/>
                  </a:lnTo>
                  <a:lnTo>
                    <a:pt x="46329" y="34950"/>
                  </a:lnTo>
                  <a:lnTo>
                    <a:pt x="45072" y="34404"/>
                  </a:lnTo>
                  <a:lnTo>
                    <a:pt x="43675" y="33820"/>
                  </a:lnTo>
                  <a:lnTo>
                    <a:pt x="43675" y="35864"/>
                  </a:lnTo>
                  <a:lnTo>
                    <a:pt x="43129" y="35864"/>
                  </a:lnTo>
                  <a:lnTo>
                    <a:pt x="42329" y="35280"/>
                  </a:lnTo>
                  <a:lnTo>
                    <a:pt x="42468" y="35242"/>
                  </a:lnTo>
                  <a:lnTo>
                    <a:pt x="42545" y="35039"/>
                  </a:lnTo>
                  <a:lnTo>
                    <a:pt x="42519" y="34582"/>
                  </a:lnTo>
                  <a:lnTo>
                    <a:pt x="41986" y="35039"/>
                  </a:lnTo>
                  <a:lnTo>
                    <a:pt x="42684" y="34404"/>
                  </a:lnTo>
                  <a:lnTo>
                    <a:pt x="43294" y="34480"/>
                  </a:lnTo>
                  <a:lnTo>
                    <a:pt x="43649" y="34925"/>
                  </a:lnTo>
                  <a:lnTo>
                    <a:pt x="43675" y="35864"/>
                  </a:lnTo>
                  <a:lnTo>
                    <a:pt x="43675" y="33820"/>
                  </a:lnTo>
                  <a:lnTo>
                    <a:pt x="43345" y="33667"/>
                  </a:lnTo>
                  <a:lnTo>
                    <a:pt x="43700" y="33439"/>
                  </a:lnTo>
                  <a:lnTo>
                    <a:pt x="43167" y="32524"/>
                  </a:lnTo>
                  <a:lnTo>
                    <a:pt x="42697" y="32296"/>
                  </a:lnTo>
                  <a:lnTo>
                    <a:pt x="42799" y="33439"/>
                  </a:lnTo>
                  <a:lnTo>
                    <a:pt x="40843" y="32600"/>
                  </a:lnTo>
                  <a:lnTo>
                    <a:pt x="41402" y="32004"/>
                  </a:lnTo>
                  <a:lnTo>
                    <a:pt x="40716" y="32550"/>
                  </a:lnTo>
                  <a:lnTo>
                    <a:pt x="40093" y="32283"/>
                  </a:lnTo>
                  <a:lnTo>
                    <a:pt x="42062" y="30962"/>
                  </a:lnTo>
                  <a:lnTo>
                    <a:pt x="40652" y="30289"/>
                  </a:lnTo>
                  <a:lnTo>
                    <a:pt x="39712" y="30810"/>
                  </a:lnTo>
                  <a:lnTo>
                    <a:pt x="39255" y="31407"/>
                  </a:lnTo>
                  <a:lnTo>
                    <a:pt x="39154" y="31864"/>
                  </a:lnTo>
                  <a:lnTo>
                    <a:pt x="38874" y="31737"/>
                  </a:lnTo>
                  <a:lnTo>
                    <a:pt x="39370" y="32956"/>
                  </a:lnTo>
                  <a:lnTo>
                    <a:pt x="39128" y="32956"/>
                  </a:lnTo>
                  <a:lnTo>
                    <a:pt x="38773" y="32804"/>
                  </a:lnTo>
                  <a:lnTo>
                    <a:pt x="38379" y="32537"/>
                  </a:lnTo>
                  <a:lnTo>
                    <a:pt x="38379" y="32956"/>
                  </a:lnTo>
                  <a:lnTo>
                    <a:pt x="38252" y="33388"/>
                  </a:lnTo>
                  <a:lnTo>
                    <a:pt x="39382" y="33020"/>
                  </a:lnTo>
                  <a:lnTo>
                    <a:pt x="40817" y="36512"/>
                  </a:lnTo>
                  <a:lnTo>
                    <a:pt x="44399" y="39649"/>
                  </a:lnTo>
                  <a:lnTo>
                    <a:pt x="44678" y="38290"/>
                  </a:lnTo>
                  <a:lnTo>
                    <a:pt x="44665" y="37795"/>
                  </a:lnTo>
                  <a:lnTo>
                    <a:pt x="45313" y="38595"/>
                  </a:lnTo>
                  <a:lnTo>
                    <a:pt x="45783" y="39065"/>
                  </a:lnTo>
                  <a:lnTo>
                    <a:pt x="46482" y="38595"/>
                  </a:lnTo>
                  <a:lnTo>
                    <a:pt x="46139" y="38290"/>
                  </a:lnTo>
                  <a:lnTo>
                    <a:pt x="46012" y="38188"/>
                  </a:lnTo>
                  <a:lnTo>
                    <a:pt x="45453" y="38290"/>
                  </a:lnTo>
                  <a:lnTo>
                    <a:pt x="45199" y="37795"/>
                  </a:lnTo>
                  <a:lnTo>
                    <a:pt x="45046" y="37503"/>
                  </a:lnTo>
                  <a:lnTo>
                    <a:pt x="45021" y="37363"/>
                  </a:lnTo>
                  <a:lnTo>
                    <a:pt x="45351" y="37109"/>
                  </a:lnTo>
                  <a:lnTo>
                    <a:pt x="45669" y="37363"/>
                  </a:lnTo>
                  <a:lnTo>
                    <a:pt x="46012" y="37223"/>
                  </a:lnTo>
                  <a:lnTo>
                    <a:pt x="45847" y="37109"/>
                  </a:lnTo>
                  <a:lnTo>
                    <a:pt x="45415" y="36817"/>
                  </a:lnTo>
                  <a:lnTo>
                    <a:pt x="44932" y="36690"/>
                  </a:lnTo>
                  <a:lnTo>
                    <a:pt x="44526" y="36664"/>
                  </a:lnTo>
                  <a:lnTo>
                    <a:pt x="42964" y="37503"/>
                  </a:lnTo>
                  <a:lnTo>
                    <a:pt x="43294" y="36601"/>
                  </a:lnTo>
                  <a:lnTo>
                    <a:pt x="44526" y="36664"/>
                  </a:lnTo>
                  <a:lnTo>
                    <a:pt x="44691" y="36601"/>
                  </a:lnTo>
                  <a:lnTo>
                    <a:pt x="44284" y="35864"/>
                  </a:lnTo>
                  <a:lnTo>
                    <a:pt x="44170" y="35674"/>
                  </a:lnTo>
                  <a:lnTo>
                    <a:pt x="44881" y="35242"/>
                  </a:lnTo>
                  <a:lnTo>
                    <a:pt x="46888" y="35344"/>
                  </a:lnTo>
                  <a:lnTo>
                    <a:pt x="46494" y="34950"/>
                  </a:lnTo>
                  <a:lnTo>
                    <a:pt x="46634" y="34404"/>
                  </a:lnTo>
                  <a:lnTo>
                    <a:pt x="47218" y="32575"/>
                  </a:lnTo>
                  <a:close/>
                </a:path>
                <a:path w="93979" h="73025">
                  <a:moveTo>
                    <a:pt x="48755" y="36817"/>
                  </a:moveTo>
                  <a:lnTo>
                    <a:pt x="47193" y="35712"/>
                  </a:lnTo>
                  <a:lnTo>
                    <a:pt x="46469" y="36283"/>
                  </a:lnTo>
                  <a:lnTo>
                    <a:pt x="47815" y="36385"/>
                  </a:lnTo>
                  <a:lnTo>
                    <a:pt x="48133" y="36817"/>
                  </a:lnTo>
                  <a:lnTo>
                    <a:pt x="47472" y="38392"/>
                  </a:lnTo>
                  <a:lnTo>
                    <a:pt x="48641" y="37236"/>
                  </a:lnTo>
                  <a:lnTo>
                    <a:pt x="48755" y="36817"/>
                  </a:lnTo>
                  <a:close/>
                </a:path>
                <a:path w="93979" h="73025">
                  <a:moveTo>
                    <a:pt x="54457" y="47294"/>
                  </a:moveTo>
                  <a:lnTo>
                    <a:pt x="54267" y="47078"/>
                  </a:lnTo>
                  <a:lnTo>
                    <a:pt x="54051" y="46850"/>
                  </a:lnTo>
                  <a:lnTo>
                    <a:pt x="53543" y="45796"/>
                  </a:lnTo>
                  <a:lnTo>
                    <a:pt x="53035" y="46405"/>
                  </a:lnTo>
                  <a:lnTo>
                    <a:pt x="53949" y="48399"/>
                  </a:lnTo>
                  <a:lnTo>
                    <a:pt x="54457" y="47294"/>
                  </a:lnTo>
                  <a:close/>
                </a:path>
                <a:path w="93979" h="73025">
                  <a:moveTo>
                    <a:pt x="54521" y="46443"/>
                  </a:moveTo>
                  <a:lnTo>
                    <a:pt x="54305" y="46583"/>
                  </a:lnTo>
                  <a:lnTo>
                    <a:pt x="54216" y="46774"/>
                  </a:lnTo>
                  <a:lnTo>
                    <a:pt x="54279" y="46977"/>
                  </a:lnTo>
                  <a:lnTo>
                    <a:pt x="54419" y="47078"/>
                  </a:lnTo>
                  <a:lnTo>
                    <a:pt x="54508" y="46939"/>
                  </a:lnTo>
                  <a:lnTo>
                    <a:pt x="54521" y="46443"/>
                  </a:lnTo>
                  <a:close/>
                </a:path>
                <a:path w="93979" h="73025">
                  <a:moveTo>
                    <a:pt x="55689" y="38569"/>
                  </a:moveTo>
                  <a:lnTo>
                    <a:pt x="55486" y="38646"/>
                  </a:lnTo>
                  <a:lnTo>
                    <a:pt x="55321" y="38696"/>
                  </a:lnTo>
                  <a:lnTo>
                    <a:pt x="55460" y="38646"/>
                  </a:lnTo>
                  <a:lnTo>
                    <a:pt x="55092" y="38303"/>
                  </a:lnTo>
                  <a:lnTo>
                    <a:pt x="54546" y="38138"/>
                  </a:lnTo>
                  <a:lnTo>
                    <a:pt x="54686" y="37274"/>
                  </a:lnTo>
                  <a:lnTo>
                    <a:pt x="54089" y="37363"/>
                  </a:lnTo>
                  <a:lnTo>
                    <a:pt x="54089" y="38074"/>
                  </a:lnTo>
                  <a:lnTo>
                    <a:pt x="54140" y="38849"/>
                  </a:lnTo>
                  <a:lnTo>
                    <a:pt x="54813" y="38849"/>
                  </a:lnTo>
                  <a:lnTo>
                    <a:pt x="52920" y="39458"/>
                  </a:lnTo>
                  <a:lnTo>
                    <a:pt x="52552" y="39865"/>
                  </a:lnTo>
                  <a:lnTo>
                    <a:pt x="53060" y="40652"/>
                  </a:lnTo>
                  <a:lnTo>
                    <a:pt x="52527" y="40919"/>
                  </a:lnTo>
                  <a:lnTo>
                    <a:pt x="52666" y="41503"/>
                  </a:lnTo>
                  <a:lnTo>
                    <a:pt x="53555" y="41300"/>
                  </a:lnTo>
                  <a:lnTo>
                    <a:pt x="53555" y="41960"/>
                  </a:lnTo>
                  <a:lnTo>
                    <a:pt x="55016" y="41757"/>
                  </a:lnTo>
                  <a:lnTo>
                    <a:pt x="53632" y="40347"/>
                  </a:lnTo>
                  <a:lnTo>
                    <a:pt x="53492" y="40424"/>
                  </a:lnTo>
                  <a:lnTo>
                    <a:pt x="53809" y="39484"/>
                  </a:lnTo>
                  <a:lnTo>
                    <a:pt x="55143" y="40436"/>
                  </a:lnTo>
                  <a:lnTo>
                    <a:pt x="55600" y="38874"/>
                  </a:lnTo>
                  <a:lnTo>
                    <a:pt x="55689" y="38569"/>
                  </a:lnTo>
                  <a:close/>
                </a:path>
                <a:path w="93979" h="73025">
                  <a:moveTo>
                    <a:pt x="58572" y="33756"/>
                  </a:moveTo>
                  <a:lnTo>
                    <a:pt x="57912" y="33134"/>
                  </a:lnTo>
                  <a:lnTo>
                    <a:pt x="56781" y="33020"/>
                  </a:lnTo>
                  <a:lnTo>
                    <a:pt x="57645" y="34975"/>
                  </a:lnTo>
                  <a:lnTo>
                    <a:pt x="57340" y="35725"/>
                  </a:lnTo>
                  <a:lnTo>
                    <a:pt x="58077" y="35115"/>
                  </a:lnTo>
                  <a:lnTo>
                    <a:pt x="58572" y="33756"/>
                  </a:lnTo>
                  <a:close/>
                </a:path>
                <a:path w="93979" h="73025">
                  <a:moveTo>
                    <a:pt x="60375" y="41135"/>
                  </a:moveTo>
                  <a:lnTo>
                    <a:pt x="60236" y="41097"/>
                  </a:lnTo>
                  <a:lnTo>
                    <a:pt x="60096" y="40995"/>
                  </a:lnTo>
                  <a:lnTo>
                    <a:pt x="59969" y="40944"/>
                  </a:lnTo>
                  <a:lnTo>
                    <a:pt x="58293" y="41325"/>
                  </a:lnTo>
                  <a:lnTo>
                    <a:pt x="59829" y="43383"/>
                  </a:lnTo>
                  <a:lnTo>
                    <a:pt x="60375" y="41135"/>
                  </a:lnTo>
                  <a:close/>
                </a:path>
                <a:path w="93979" h="73025">
                  <a:moveTo>
                    <a:pt x="60769" y="49771"/>
                  </a:moveTo>
                  <a:lnTo>
                    <a:pt x="60756" y="48399"/>
                  </a:lnTo>
                  <a:lnTo>
                    <a:pt x="58737" y="49034"/>
                  </a:lnTo>
                  <a:lnTo>
                    <a:pt x="58331" y="49631"/>
                  </a:lnTo>
                  <a:lnTo>
                    <a:pt x="59169" y="49796"/>
                  </a:lnTo>
                  <a:lnTo>
                    <a:pt x="59639" y="48818"/>
                  </a:lnTo>
                  <a:lnTo>
                    <a:pt x="60769" y="49771"/>
                  </a:lnTo>
                  <a:close/>
                </a:path>
                <a:path w="93979" h="73025">
                  <a:moveTo>
                    <a:pt x="62014" y="39497"/>
                  </a:moveTo>
                  <a:lnTo>
                    <a:pt x="61353" y="39255"/>
                  </a:lnTo>
                  <a:lnTo>
                    <a:pt x="60947" y="38811"/>
                  </a:lnTo>
                  <a:lnTo>
                    <a:pt x="60985" y="37922"/>
                  </a:lnTo>
                  <a:lnTo>
                    <a:pt x="59347" y="38074"/>
                  </a:lnTo>
                  <a:lnTo>
                    <a:pt x="62001" y="40906"/>
                  </a:lnTo>
                  <a:lnTo>
                    <a:pt x="62014" y="39497"/>
                  </a:lnTo>
                  <a:close/>
                </a:path>
                <a:path w="93979" h="73025">
                  <a:moveTo>
                    <a:pt x="63436" y="47929"/>
                  </a:moveTo>
                  <a:lnTo>
                    <a:pt x="63423" y="48298"/>
                  </a:lnTo>
                  <a:lnTo>
                    <a:pt x="63436" y="47929"/>
                  </a:lnTo>
                  <a:close/>
                </a:path>
                <a:path w="93979" h="73025">
                  <a:moveTo>
                    <a:pt x="63792" y="47967"/>
                  </a:moveTo>
                  <a:lnTo>
                    <a:pt x="63436" y="47929"/>
                  </a:lnTo>
                  <a:lnTo>
                    <a:pt x="63715" y="48031"/>
                  </a:lnTo>
                  <a:close/>
                </a:path>
                <a:path w="93979" h="73025">
                  <a:moveTo>
                    <a:pt x="64338" y="48272"/>
                  </a:moveTo>
                  <a:lnTo>
                    <a:pt x="63715" y="48031"/>
                  </a:lnTo>
                  <a:lnTo>
                    <a:pt x="63436" y="48298"/>
                  </a:lnTo>
                  <a:lnTo>
                    <a:pt x="63398" y="49517"/>
                  </a:lnTo>
                  <a:lnTo>
                    <a:pt x="62014" y="49352"/>
                  </a:lnTo>
                  <a:lnTo>
                    <a:pt x="61137" y="49669"/>
                  </a:lnTo>
                  <a:lnTo>
                    <a:pt x="61302" y="51066"/>
                  </a:lnTo>
                  <a:lnTo>
                    <a:pt x="62661" y="51257"/>
                  </a:lnTo>
                  <a:lnTo>
                    <a:pt x="63525" y="50888"/>
                  </a:lnTo>
                  <a:lnTo>
                    <a:pt x="63436" y="49961"/>
                  </a:lnTo>
                  <a:lnTo>
                    <a:pt x="64338" y="48272"/>
                  </a:lnTo>
                  <a:close/>
                </a:path>
                <a:path w="93979" h="73025">
                  <a:moveTo>
                    <a:pt x="66636" y="54013"/>
                  </a:moveTo>
                  <a:lnTo>
                    <a:pt x="66459" y="53606"/>
                  </a:lnTo>
                  <a:lnTo>
                    <a:pt x="66471" y="53771"/>
                  </a:lnTo>
                  <a:lnTo>
                    <a:pt x="66636" y="54013"/>
                  </a:lnTo>
                  <a:close/>
                </a:path>
                <a:path w="93979" h="73025">
                  <a:moveTo>
                    <a:pt x="68707" y="47523"/>
                  </a:moveTo>
                  <a:lnTo>
                    <a:pt x="68173" y="47764"/>
                  </a:lnTo>
                  <a:lnTo>
                    <a:pt x="67716" y="48145"/>
                  </a:lnTo>
                  <a:lnTo>
                    <a:pt x="66662" y="48704"/>
                  </a:lnTo>
                  <a:lnTo>
                    <a:pt x="67144" y="48602"/>
                  </a:lnTo>
                  <a:lnTo>
                    <a:pt x="66649" y="48717"/>
                  </a:lnTo>
                  <a:lnTo>
                    <a:pt x="66624" y="46139"/>
                  </a:lnTo>
                  <a:lnTo>
                    <a:pt x="64731" y="46837"/>
                  </a:lnTo>
                  <a:lnTo>
                    <a:pt x="65062" y="45859"/>
                  </a:lnTo>
                  <a:lnTo>
                    <a:pt x="63576" y="46875"/>
                  </a:lnTo>
                  <a:lnTo>
                    <a:pt x="62090" y="44513"/>
                  </a:lnTo>
                  <a:lnTo>
                    <a:pt x="61391" y="43167"/>
                  </a:lnTo>
                  <a:lnTo>
                    <a:pt x="61087" y="45364"/>
                  </a:lnTo>
                  <a:lnTo>
                    <a:pt x="64427" y="47752"/>
                  </a:lnTo>
                  <a:lnTo>
                    <a:pt x="64592" y="47244"/>
                  </a:lnTo>
                  <a:lnTo>
                    <a:pt x="64808" y="47929"/>
                  </a:lnTo>
                  <a:lnTo>
                    <a:pt x="64719" y="48056"/>
                  </a:lnTo>
                  <a:lnTo>
                    <a:pt x="64503" y="48272"/>
                  </a:lnTo>
                  <a:lnTo>
                    <a:pt x="64465" y="49504"/>
                  </a:lnTo>
                  <a:lnTo>
                    <a:pt x="66548" y="50355"/>
                  </a:lnTo>
                  <a:lnTo>
                    <a:pt x="66548" y="50025"/>
                  </a:lnTo>
                  <a:lnTo>
                    <a:pt x="67081" y="49047"/>
                  </a:lnTo>
                  <a:lnTo>
                    <a:pt x="67779" y="48209"/>
                  </a:lnTo>
                  <a:lnTo>
                    <a:pt x="68707" y="47523"/>
                  </a:lnTo>
                  <a:close/>
                </a:path>
                <a:path w="93979" h="73025">
                  <a:moveTo>
                    <a:pt x="71755" y="49301"/>
                  </a:moveTo>
                  <a:lnTo>
                    <a:pt x="71018" y="49161"/>
                  </a:lnTo>
                  <a:lnTo>
                    <a:pt x="70891" y="49771"/>
                  </a:lnTo>
                  <a:lnTo>
                    <a:pt x="71208" y="50203"/>
                  </a:lnTo>
                  <a:lnTo>
                    <a:pt x="70637" y="50977"/>
                  </a:lnTo>
                  <a:lnTo>
                    <a:pt x="71640" y="51333"/>
                  </a:lnTo>
                  <a:lnTo>
                    <a:pt x="71755" y="49301"/>
                  </a:lnTo>
                  <a:close/>
                </a:path>
                <a:path w="93979" h="73025">
                  <a:moveTo>
                    <a:pt x="71780" y="51473"/>
                  </a:moveTo>
                  <a:lnTo>
                    <a:pt x="69659" y="52260"/>
                  </a:lnTo>
                  <a:lnTo>
                    <a:pt x="68973" y="52070"/>
                  </a:lnTo>
                  <a:lnTo>
                    <a:pt x="68529" y="51663"/>
                  </a:lnTo>
                  <a:lnTo>
                    <a:pt x="68846" y="51625"/>
                  </a:lnTo>
                  <a:lnTo>
                    <a:pt x="68935" y="51257"/>
                  </a:lnTo>
                  <a:lnTo>
                    <a:pt x="68643" y="51015"/>
                  </a:lnTo>
                  <a:lnTo>
                    <a:pt x="68808" y="50596"/>
                  </a:lnTo>
                  <a:lnTo>
                    <a:pt x="69215" y="48971"/>
                  </a:lnTo>
                  <a:lnTo>
                    <a:pt x="67564" y="51092"/>
                  </a:lnTo>
                  <a:lnTo>
                    <a:pt x="66548" y="51257"/>
                  </a:lnTo>
                  <a:lnTo>
                    <a:pt x="66382" y="50317"/>
                  </a:lnTo>
                  <a:lnTo>
                    <a:pt x="65519" y="50431"/>
                  </a:lnTo>
                  <a:lnTo>
                    <a:pt x="63868" y="51625"/>
                  </a:lnTo>
                  <a:lnTo>
                    <a:pt x="63868" y="51752"/>
                  </a:lnTo>
                  <a:lnTo>
                    <a:pt x="68287" y="52743"/>
                  </a:lnTo>
                  <a:lnTo>
                    <a:pt x="68821" y="52222"/>
                  </a:lnTo>
                  <a:lnTo>
                    <a:pt x="68745" y="55105"/>
                  </a:lnTo>
                  <a:lnTo>
                    <a:pt x="69608" y="54876"/>
                  </a:lnTo>
                  <a:lnTo>
                    <a:pt x="71678" y="55727"/>
                  </a:lnTo>
                  <a:lnTo>
                    <a:pt x="71780" y="51473"/>
                  </a:lnTo>
                  <a:close/>
                </a:path>
                <a:path w="93979" h="73025">
                  <a:moveTo>
                    <a:pt x="76708" y="57035"/>
                  </a:moveTo>
                  <a:lnTo>
                    <a:pt x="76555" y="56743"/>
                  </a:lnTo>
                  <a:lnTo>
                    <a:pt x="75882" y="56438"/>
                  </a:lnTo>
                  <a:lnTo>
                    <a:pt x="76098" y="56121"/>
                  </a:lnTo>
                  <a:lnTo>
                    <a:pt x="76403" y="55676"/>
                  </a:lnTo>
                  <a:lnTo>
                    <a:pt x="75882" y="55537"/>
                  </a:lnTo>
                  <a:lnTo>
                    <a:pt x="75412" y="56705"/>
                  </a:lnTo>
                  <a:lnTo>
                    <a:pt x="75653" y="56121"/>
                  </a:lnTo>
                  <a:lnTo>
                    <a:pt x="75806" y="56896"/>
                  </a:lnTo>
                  <a:lnTo>
                    <a:pt x="74231" y="56781"/>
                  </a:lnTo>
                  <a:lnTo>
                    <a:pt x="73787" y="56934"/>
                  </a:lnTo>
                  <a:lnTo>
                    <a:pt x="73914" y="57734"/>
                  </a:lnTo>
                  <a:lnTo>
                    <a:pt x="73418" y="57785"/>
                  </a:lnTo>
                  <a:lnTo>
                    <a:pt x="73304" y="58254"/>
                  </a:lnTo>
                  <a:lnTo>
                    <a:pt x="74091" y="58420"/>
                  </a:lnTo>
                  <a:lnTo>
                    <a:pt x="73825" y="58940"/>
                  </a:lnTo>
                  <a:lnTo>
                    <a:pt x="75018" y="59309"/>
                  </a:lnTo>
                  <a:lnTo>
                    <a:pt x="74447" y="57670"/>
                  </a:lnTo>
                  <a:lnTo>
                    <a:pt x="74904" y="57124"/>
                  </a:lnTo>
                  <a:lnTo>
                    <a:pt x="75615" y="58318"/>
                  </a:lnTo>
                  <a:lnTo>
                    <a:pt x="76530" y="57251"/>
                  </a:lnTo>
                  <a:lnTo>
                    <a:pt x="76708" y="57035"/>
                  </a:lnTo>
                  <a:close/>
                </a:path>
                <a:path w="93979" h="73025">
                  <a:moveTo>
                    <a:pt x="80670" y="54330"/>
                  </a:moveTo>
                  <a:lnTo>
                    <a:pt x="80352" y="53581"/>
                  </a:lnTo>
                  <a:lnTo>
                    <a:pt x="79527" y="53098"/>
                  </a:lnTo>
                  <a:lnTo>
                    <a:pt x="79502" y="54940"/>
                  </a:lnTo>
                  <a:lnTo>
                    <a:pt x="78994" y="55435"/>
                  </a:lnTo>
                  <a:lnTo>
                    <a:pt x="79819" y="55206"/>
                  </a:lnTo>
                  <a:lnTo>
                    <a:pt x="80670" y="54330"/>
                  </a:lnTo>
                  <a:close/>
                </a:path>
                <a:path w="93979" h="73025">
                  <a:moveTo>
                    <a:pt x="81292" y="59994"/>
                  </a:moveTo>
                  <a:lnTo>
                    <a:pt x="80899" y="59588"/>
                  </a:lnTo>
                  <a:lnTo>
                    <a:pt x="80721" y="59055"/>
                  </a:lnTo>
                  <a:lnTo>
                    <a:pt x="81064" y="58381"/>
                  </a:lnTo>
                  <a:lnTo>
                    <a:pt x="79730" y="57962"/>
                  </a:lnTo>
                  <a:lnTo>
                    <a:pt x="80810" y="61112"/>
                  </a:lnTo>
                  <a:lnTo>
                    <a:pt x="81292" y="59994"/>
                  </a:lnTo>
                  <a:close/>
                </a:path>
                <a:path w="93979" h="73025">
                  <a:moveTo>
                    <a:pt x="81445" y="66040"/>
                  </a:moveTo>
                  <a:lnTo>
                    <a:pt x="79921" y="66319"/>
                  </a:lnTo>
                  <a:lnTo>
                    <a:pt x="79578" y="63919"/>
                  </a:lnTo>
                  <a:lnTo>
                    <a:pt x="79540" y="62649"/>
                  </a:lnTo>
                  <a:lnTo>
                    <a:pt x="78511" y="64262"/>
                  </a:lnTo>
                  <a:lnTo>
                    <a:pt x="80302" y="67284"/>
                  </a:lnTo>
                  <a:lnTo>
                    <a:pt x="81445" y="66040"/>
                  </a:lnTo>
                  <a:close/>
                </a:path>
                <a:path w="93979" h="73025">
                  <a:moveTo>
                    <a:pt x="84518" y="66357"/>
                  </a:moveTo>
                  <a:lnTo>
                    <a:pt x="84366" y="66433"/>
                  </a:lnTo>
                  <a:lnTo>
                    <a:pt x="84124" y="66268"/>
                  </a:lnTo>
                  <a:lnTo>
                    <a:pt x="83718" y="66192"/>
                  </a:lnTo>
                  <a:lnTo>
                    <a:pt x="83731" y="65633"/>
                  </a:lnTo>
                  <a:lnTo>
                    <a:pt x="83324" y="65722"/>
                  </a:lnTo>
                  <a:lnTo>
                    <a:pt x="83515" y="66725"/>
                  </a:lnTo>
                  <a:lnTo>
                    <a:pt x="83896" y="66687"/>
                  </a:lnTo>
                  <a:lnTo>
                    <a:pt x="82765" y="67271"/>
                  </a:lnTo>
                  <a:lnTo>
                    <a:pt x="82575" y="67551"/>
                  </a:lnTo>
                  <a:lnTo>
                    <a:pt x="83197" y="68224"/>
                  </a:lnTo>
                  <a:lnTo>
                    <a:pt x="83400" y="67208"/>
                  </a:lnTo>
                  <a:lnTo>
                    <a:pt x="84366" y="67665"/>
                  </a:lnTo>
                  <a:lnTo>
                    <a:pt x="84518" y="66357"/>
                  </a:lnTo>
                  <a:close/>
                </a:path>
                <a:path w="93979" h="73025">
                  <a:moveTo>
                    <a:pt x="85940" y="62928"/>
                  </a:moveTo>
                  <a:lnTo>
                    <a:pt x="85432" y="62585"/>
                  </a:lnTo>
                  <a:lnTo>
                    <a:pt x="84658" y="62636"/>
                  </a:lnTo>
                  <a:lnTo>
                    <a:pt x="85445" y="63842"/>
                  </a:lnTo>
                  <a:lnTo>
                    <a:pt x="85318" y="64376"/>
                  </a:lnTo>
                  <a:lnTo>
                    <a:pt x="85763" y="63855"/>
                  </a:lnTo>
                  <a:lnTo>
                    <a:pt x="85940" y="62928"/>
                  </a:lnTo>
                  <a:close/>
                </a:path>
                <a:path w="93979" h="73025">
                  <a:moveTo>
                    <a:pt x="88925" y="67297"/>
                  </a:moveTo>
                  <a:lnTo>
                    <a:pt x="88773" y="66370"/>
                  </a:lnTo>
                  <a:lnTo>
                    <a:pt x="88315" y="66255"/>
                  </a:lnTo>
                  <a:lnTo>
                    <a:pt x="88023" y="66014"/>
                  </a:lnTo>
                  <a:lnTo>
                    <a:pt x="87934" y="65417"/>
                  </a:lnTo>
                  <a:lnTo>
                    <a:pt x="86880" y="65684"/>
                  </a:lnTo>
                  <a:lnTo>
                    <a:pt x="88925" y="67297"/>
                  </a:lnTo>
                  <a:close/>
                </a:path>
                <a:path w="93979" h="73025">
                  <a:moveTo>
                    <a:pt x="91401" y="70231"/>
                  </a:moveTo>
                  <a:lnTo>
                    <a:pt x="90551" y="71056"/>
                  </a:lnTo>
                  <a:lnTo>
                    <a:pt x="89306" y="69659"/>
                  </a:lnTo>
                  <a:lnTo>
                    <a:pt x="88760" y="68821"/>
                  </a:lnTo>
                  <a:lnTo>
                    <a:pt x="88785" y="70294"/>
                  </a:lnTo>
                  <a:lnTo>
                    <a:pt x="91198" y="71551"/>
                  </a:lnTo>
                  <a:lnTo>
                    <a:pt x="91401" y="70231"/>
                  </a:lnTo>
                  <a:close/>
                </a:path>
                <a:path w="93979" h="73025">
                  <a:moveTo>
                    <a:pt x="93980" y="70954"/>
                  </a:moveTo>
                  <a:lnTo>
                    <a:pt x="93408" y="71348"/>
                  </a:lnTo>
                  <a:lnTo>
                    <a:pt x="93014" y="71869"/>
                  </a:lnTo>
                  <a:lnTo>
                    <a:pt x="92773" y="72529"/>
                  </a:lnTo>
                  <a:lnTo>
                    <a:pt x="93332" y="72136"/>
                  </a:lnTo>
                  <a:lnTo>
                    <a:pt x="93738" y="71615"/>
                  </a:lnTo>
                  <a:lnTo>
                    <a:pt x="93980" y="70954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4733264" y="1096695"/>
              <a:ext cx="106680" cy="74930"/>
            </a:xfrm>
            <a:custGeom>
              <a:avLst/>
              <a:gdLst/>
              <a:ahLst/>
              <a:cxnLst/>
              <a:rect l="l" t="t" r="r" b="b"/>
              <a:pathLst>
                <a:path w="106679" h="74930">
                  <a:moveTo>
                    <a:pt x="2565" y="3009"/>
                  </a:moveTo>
                  <a:lnTo>
                    <a:pt x="2489" y="88"/>
                  </a:lnTo>
                  <a:lnTo>
                    <a:pt x="2286" y="76"/>
                  </a:lnTo>
                  <a:lnTo>
                    <a:pt x="1930" y="0"/>
                  </a:lnTo>
                  <a:lnTo>
                    <a:pt x="0" y="1003"/>
                  </a:lnTo>
                  <a:lnTo>
                    <a:pt x="2565" y="3009"/>
                  </a:lnTo>
                  <a:close/>
                </a:path>
                <a:path w="106679" h="74930">
                  <a:moveTo>
                    <a:pt x="13957" y="6845"/>
                  </a:moveTo>
                  <a:lnTo>
                    <a:pt x="13119" y="6438"/>
                  </a:lnTo>
                  <a:lnTo>
                    <a:pt x="11696" y="8572"/>
                  </a:lnTo>
                  <a:lnTo>
                    <a:pt x="12992" y="8966"/>
                  </a:lnTo>
                  <a:lnTo>
                    <a:pt x="13119" y="8013"/>
                  </a:lnTo>
                  <a:lnTo>
                    <a:pt x="13423" y="7264"/>
                  </a:lnTo>
                  <a:lnTo>
                    <a:pt x="13957" y="6845"/>
                  </a:lnTo>
                  <a:close/>
                </a:path>
                <a:path w="106679" h="74930">
                  <a:moveTo>
                    <a:pt x="16217" y="10121"/>
                  </a:moveTo>
                  <a:lnTo>
                    <a:pt x="16192" y="9677"/>
                  </a:lnTo>
                  <a:lnTo>
                    <a:pt x="15748" y="9461"/>
                  </a:lnTo>
                  <a:lnTo>
                    <a:pt x="15875" y="8928"/>
                  </a:lnTo>
                  <a:lnTo>
                    <a:pt x="15849" y="6794"/>
                  </a:lnTo>
                  <a:lnTo>
                    <a:pt x="14058" y="10909"/>
                  </a:lnTo>
                  <a:lnTo>
                    <a:pt x="16217" y="10121"/>
                  </a:lnTo>
                  <a:close/>
                </a:path>
                <a:path w="106679" h="74930">
                  <a:moveTo>
                    <a:pt x="19583" y="8851"/>
                  </a:moveTo>
                  <a:lnTo>
                    <a:pt x="18999" y="6375"/>
                  </a:lnTo>
                  <a:lnTo>
                    <a:pt x="18072" y="6451"/>
                  </a:lnTo>
                  <a:lnTo>
                    <a:pt x="18122" y="7226"/>
                  </a:lnTo>
                  <a:lnTo>
                    <a:pt x="18669" y="7645"/>
                  </a:lnTo>
                  <a:lnTo>
                    <a:pt x="18211" y="8788"/>
                  </a:lnTo>
                  <a:lnTo>
                    <a:pt x="19583" y="8851"/>
                  </a:lnTo>
                  <a:close/>
                </a:path>
                <a:path w="106679" h="74930">
                  <a:moveTo>
                    <a:pt x="20091" y="19138"/>
                  </a:moveTo>
                  <a:lnTo>
                    <a:pt x="17640" y="15582"/>
                  </a:lnTo>
                  <a:lnTo>
                    <a:pt x="17462" y="19037"/>
                  </a:lnTo>
                  <a:lnTo>
                    <a:pt x="20091" y="19138"/>
                  </a:lnTo>
                  <a:close/>
                </a:path>
                <a:path w="106679" h="74930">
                  <a:moveTo>
                    <a:pt x="22948" y="14033"/>
                  </a:moveTo>
                  <a:lnTo>
                    <a:pt x="22580" y="13957"/>
                  </a:lnTo>
                  <a:lnTo>
                    <a:pt x="22453" y="13906"/>
                  </a:lnTo>
                  <a:lnTo>
                    <a:pt x="20650" y="14655"/>
                  </a:lnTo>
                  <a:lnTo>
                    <a:pt x="22783" y="16624"/>
                  </a:lnTo>
                  <a:lnTo>
                    <a:pt x="22948" y="14033"/>
                  </a:lnTo>
                  <a:close/>
                </a:path>
                <a:path w="106679" h="74930">
                  <a:moveTo>
                    <a:pt x="27584" y="14211"/>
                  </a:moveTo>
                  <a:lnTo>
                    <a:pt x="27406" y="14236"/>
                  </a:lnTo>
                  <a:lnTo>
                    <a:pt x="27279" y="13919"/>
                  </a:lnTo>
                  <a:lnTo>
                    <a:pt x="26365" y="13741"/>
                  </a:lnTo>
                  <a:lnTo>
                    <a:pt x="26073" y="12661"/>
                  </a:lnTo>
                  <a:lnTo>
                    <a:pt x="25958" y="13423"/>
                  </a:lnTo>
                  <a:lnTo>
                    <a:pt x="25869" y="14224"/>
                  </a:lnTo>
                  <a:lnTo>
                    <a:pt x="26517" y="14376"/>
                  </a:lnTo>
                  <a:lnTo>
                    <a:pt x="24447" y="14668"/>
                  </a:lnTo>
                  <a:lnTo>
                    <a:pt x="23977" y="15049"/>
                  </a:lnTo>
                  <a:lnTo>
                    <a:pt x="24396" y="15951"/>
                  </a:lnTo>
                  <a:lnTo>
                    <a:pt x="23787" y="16154"/>
                  </a:lnTo>
                  <a:lnTo>
                    <a:pt x="23812" y="16789"/>
                  </a:lnTo>
                  <a:lnTo>
                    <a:pt x="24828" y="16751"/>
                  </a:lnTo>
                  <a:lnTo>
                    <a:pt x="24701" y="17487"/>
                  </a:lnTo>
                  <a:lnTo>
                    <a:pt x="26289" y="17538"/>
                  </a:lnTo>
                  <a:lnTo>
                    <a:pt x="25044" y="15722"/>
                  </a:lnTo>
                  <a:lnTo>
                    <a:pt x="25400" y="14909"/>
                  </a:lnTo>
                  <a:lnTo>
                    <a:pt x="26682" y="16116"/>
                  </a:lnTo>
                  <a:lnTo>
                    <a:pt x="27419" y="14541"/>
                  </a:lnTo>
                  <a:lnTo>
                    <a:pt x="27546" y="14554"/>
                  </a:lnTo>
                  <a:lnTo>
                    <a:pt x="27482" y="14427"/>
                  </a:lnTo>
                  <a:lnTo>
                    <a:pt x="27584" y="14211"/>
                  </a:lnTo>
                  <a:close/>
                </a:path>
                <a:path w="106679" h="74930">
                  <a:moveTo>
                    <a:pt x="31496" y="9601"/>
                  </a:moveTo>
                  <a:lnTo>
                    <a:pt x="30911" y="8826"/>
                  </a:lnTo>
                  <a:lnTo>
                    <a:pt x="29718" y="8509"/>
                  </a:lnTo>
                  <a:lnTo>
                    <a:pt x="30289" y="10756"/>
                  </a:lnTo>
                  <a:lnTo>
                    <a:pt x="29845" y="11531"/>
                  </a:lnTo>
                  <a:lnTo>
                    <a:pt x="30772" y="10972"/>
                  </a:lnTo>
                  <a:lnTo>
                    <a:pt x="31496" y="9601"/>
                  </a:lnTo>
                  <a:close/>
                </a:path>
                <a:path w="106679" h="74930">
                  <a:moveTo>
                    <a:pt x="32042" y="27012"/>
                  </a:moveTo>
                  <a:lnTo>
                    <a:pt x="31445" y="27889"/>
                  </a:lnTo>
                  <a:lnTo>
                    <a:pt x="29349" y="26162"/>
                  </a:lnTo>
                  <a:lnTo>
                    <a:pt x="28829" y="27216"/>
                  </a:lnTo>
                  <a:lnTo>
                    <a:pt x="30149" y="27533"/>
                  </a:lnTo>
                  <a:lnTo>
                    <a:pt x="31686" y="28257"/>
                  </a:lnTo>
                  <a:lnTo>
                    <a:pt x="32042" y="27012"/>
                  </a:lnTo>
                  <a:close/>
                </a:path>
                <a:path w="106679" h="74930">
                  <a:moveTo>
                    <a:pt x="32651" y="20853"/>
                  </a:moveTo>
                  <a:lnTo>
                    <a:pt x="31927" y="20447"/>
                  </a:lnTo>
                  <a:lnTo>
                    <a:pt x="30518" y="22263"/>
                  </a:lnTo>
                  <a:lnTo>
                    <a:pt x="31635" y="22694"/>
                  </a:lnTo>
                  <a:lnTo>
                    <a:pt x="31813" y="21818"/>
                  </a:lnTo>
                  <a:lnTo>
                    <a:pt x="32143" y="21221"/>
                  </a:lnTo>
                  <a:lnTo>
                    <a:pt x="32651" y="20853"/>
                  </a:lnTo>
                  <a:close/>
                </a:path>
                <a:path w="106679" h="74930">
                  <a:moveTo>
                    <a:pt x="35039" y="23939"/>
                  </a:moveTo>
                  <a:lnTo>
                    <a:pt x="30861" y="23063"/>
                  </a:lnTo>
                  <a:lnTo>
                    <a:pt x="31470" y="25311"/>
                  </a:lnTo>
                  <a:lnTo>
                    <a:pt x="32245" y="25222"/>
                  </a:lnTo>
                  <a:lnTo>
                    <a:pt x="33845" y="26568"/>
                  </a:lnTo>
                  <a:lnTo>
                    <a:pt x="34036" y="25450"/>
                  </a:lnTo>
                  <a:lnTo>
                    <a:pt x="35039" y="23939"/>
                  </a:lnTo>
                  <a:close/>
                </a:path>
                <a:path w="106679" h="74930">
                  <a:moveTo>
                    <a:pt x="37782" y="24282"/>
                  </a:moveTo>
                  <a:lnTo>
                    <a:pt x="35496" y="24701"/>
                  </a:lnTo>
                  <a:lnTo>
                    <a:pt x="35166" y="26454"/>
                  </a:lnTo>
                  <a:lnTo>
                    <a:pt x="34950" y="27482"/>
                  </a:lnTo>
                  <a:lnTo>
                    <a:pt x="35128" y="27470"/>
                  </a:lnTo>
                  <a:lnTo>
                    <a:pt x="35255" y="27571"/>
                  </a:lnTo>
                  <a:lnTo>
                    <a:pt x="35077" y="27559"/>
                  </a:lnTo>
                  <a:lnTo>
                    <a:pt x="36576" y="28460"/>
                  </a:lnTo>
                  <a:lnTo>
                    <a:pt x="35712" y="27838"/>
                  </a:lnTo>
                  <a:lnTo>
                    <a:pt x="35293" y="27584"/>
                  </a:lnTo>
                  <a:lnTo>
                    <a:pt x="37122" y="28257"/>
                  </a:lnTo>
                  <a:lnTo>
                    <a:pt x="37782" y="24282"/>
                  </a:lnTo>
                  <a:close/>
                </a:path>
                <a:path w="106679" h="74930">
                  <a:moveTo>
                    <a:pt x="40043" y="31292"/>
                  </a:moveTo>
                  <a:lnTo>
                    <a:pt x="39801" y="31330"/>
                  </a:lnTo>
                  <a:lnTo>
                    <a:pt x="39941" y="31381"/>
                  </a:lnTo>
                  <a:close/>
                </a:path>
                <a:path w="106679" h="74930">
                  <a:moveTo>
                    <a:pt x="43726" y="36118"/>
                  </a:moveTo>
                  <a:lnTo>
                    <a:pt x="43561" y="35712"/>
                  </a:lnTo>
                  <a:lnTo>
                    <a:pt x="43421" y="35636"/>
                  </a:lnTo>
                  <a:lnTo>
                    <a:pt x="43726" y="36118"/>
                  </a:lnTo>
                  <a:close/>
                </a:path>
                <a:path w="106679" h="74930">
                  <a:moveTo>
                    <a:pt x="44246" y="28448"/>
                  </a:moveTo>
                  <a:lnTo>
                    <a:pt x="44094" y="28460"/>
                  </a:lnTo>
                  <a:lnTo>
                    <a:pt x="44005" y="28143"/>
                  </a:lnTo>
                  <a:lnTo>
                    <a:pt x="43205" y="27927"/>
                  </a:lnTo>
                  <a:lnTo>
                    <a:pt x="43014" y="26924"/>
                  </a:lnTo>
                  <a:lnTo>
                    <a:pt x="42710" y="28333"/>
                  </a:lnTo>
                  <a:lnTo>
                    <a:pt x="43230" y="28486"/>
                  </a:lnTo>
                  <a:lnTo>
                    <a:pt x="41427" y="28625"/>
                  </a:lnTo>
                  <a:lnTo>
                    <a:pt x="40982" y="28905"/>
                  </a:lnTo>
                  <a:lnTo>
                    <a:pt x="41275" y="29756"/>
                  </a:lnTo>
                  <a:lnTo>
                    <a:pt x="40716" y="29895"/>
                  </a:lnTo>
                  <a:lnTo>
                    <a:pt x="40728" y="30480"/>
                  </a:lnTo>
                  <a:lnTo>
                    <a:pt x="41605" y="30467"/>
                  </a:lnTo>
                  <a:lnTo>
                    <a:pt x="41452" y="31051"/>
                  </a:lnTo>
                  <a:lnTo>
                    <a:pt x="39776" y="31140"/>
                  </a:lnTo>
                  <a:lnTo>
                    <a:pt x="40043" y="31292"/>
                  </a:lnTo>
                  <a:lnTo>
                    <a:pt x="41452" y="31064"/>
                  </a:lnTo>
                  <a:lnTo>
                    <a:pt x="42875" y="31292"/>
                  </a:lnTo>
                  <a:lnTo>
                    <a:pt x="41871" y="29603"/>
                  </a:lnTo>
                  <a:lnTo>
                    <a:pt x="42278" y="28879"/>
                  </a:lnTo>
                  <a:lnTo>
                    <a:pt x="43294" y="30073"/>
                  </a:lnTo>
                  <a:lnTo>
                    <a:pt x="44094" y="28714"/>
                  </a:lnTo>
                  <a:lnTo>
                    <a:pt x="44246" y="28448"/>
                  </a:lnTo>
                  <a:close/>
                </a:path>
                <a:path w="106679" h="74930">
                  <a:moveTo>
                    <a:pt x="45859" y="32308"/>
                  </a:moveTo>
                  <a:lnTo>
                    <a:pt x="45720" y="32258"/>
                  </a:lnTo>
                  <a:lnTo>
                    <a:pt x="40373" y="31826"/>
                  </a:lnTo>
                  <a:lnTo>
                    <a:pt x="39839" y="31457"/>
                  </a:lnTo>
                  <a:lnTo>
                    <a:pt x="39001" y="32372"/>
                  </a:lnTo>
                  <a:lnTo>
                    <a:pt x="38227" y="31927"/>
                  </a:lnTo>
                  <a:lnTo>
                    <a:pt x="37515" y="30073"/>
                  </a:lnTo>
                  <a:lnTo>
                    <a:pt x="36118" y="30899"/>
                  </a:lnTo>
                  <a:lnTo>
                    <a:pt x="39751" y="34175"/>
                  </a:lnTo>
                  <a:lnTo>
                    <a:pt x="39903" y="34201"/>
                  </a:lnTo>
                  <a:lnTo>
                    <a:pt x="39103" y="34798"/>
                  </a:lnTo>
                  <a:lnTo>
                    <a:pt x="39738" y="35001"/>
                  </a:lnTo>
                  <a:lnTo>
                    <a:pt x="40424" y="35001"/>
                  </a:lnTo>
                  <a:lnTo>
                    <a:pt x="40563" y="34899"/>
                  </a:lnTo>
                  <a:lnTo>
                    <a:pt x="40728" y="34836"/>
                  </a:lnTo>
                  <a:lnTo>
                    <a:pt x="40906" y="34798"/>
                  </a:lnTo>
                  <a:lnTo>
                    <a:pt x="41503" y="34836"/>
                  </a:lnTo>
                  <a:lnTo>
                    <a:pt x="40957" y="34963"/>
                  </a:lnTo>
                  <a:lnTo>
                    <a:pt x="40424" y="35001"/>
                  </a:lnTo>
                  <a:lnTo>
                    <a:pt x="39649" y="35483"/>
                  </a:lnTo>
                  <a:lnTo>
                    <a:pt x="42062" y="37045"/>
                  </a:lnTo>
                  <a:lnTo>
                    <a:pt x="42278" y="37325"/>
                  </a:lnTo>
                  <a:lnTo>
                    <a:pt x="43281" y="36601"/>
                  </a:lnTo>
                  <a:lnTo>
                    <a:pt x="43218" y="35636"/>
                  </a:lnTo>
                  <a:lnTo>
                    <a:pt x="43014" y="35369"/>
                  </a:lnTo>
                  <a:lnTo>
                    <a:pt x="42887" y="35293"/>
                  </a:lnTo>
                  <a:lnTo>
                    <a:pt x="42621" y="34899"/>
                  </a:lnTo>
                  <a:lnTo>
                    <a:pt x="43014" y="35369"/>
                  </a:lnTo>
                  <a:lnTo>
                    <a:pt x="43421" y="35636"/>
                  </a:lnTo>
                  <a:lnTo>
                    <a:pt x="42976" y="34899"/>
                  </a:lnTo>
                  <a:lnTo>
                    <a:pt x="42633" y="34340"/>
                  </a:lnTo>
                  <a:lnTo>
                    <a:pt x="43332" y="33070"/>
                  </a:lnTo>
                  <a:lnTo>
                    <a:pt x="45656" y="32372"/>
                  </a:lnTo>
                  <a:lnTo>
                    <a:pt x="45859" y="32308"/>
                  </a:lnTo>
                  <a:close/>
                </a:path>
                <a:path w="106679" h="74930">
                  <a:moveTo>
                    <a:pt x="47104" y="35814"/>
                  </a:moveTo>
                  <a:lnTo>
                    <a:pt x="46964" y="35712"/>
                  </a:lnTo>
                  <a:lnTo>
                    <a:pt x="46482" y="36055"/>
                  </a:lnTo>
                  <a:lnTo>
                    <a:pt x="46977" y="36055"/>
                  </a:lnTo>
                  <a:lnTo>
                    <a:pt x="47104" y="35814"/>
                  </a:lnTo>
                  <a:close/>
                </a:path>
                <a:path w="106679" h="74930">
                  <a:moveTo>
                    <a:pt x="48069" y="24599"/>
                  </a:moveTo>
                  <a:lnTo>
                    <a:pt x="47612" y="23876"/>
                  </a:lnTo>
                  <a:lnTo>
                    <a:pt x="46583" y="23495"/>
                  </a:lnTo>
                  <a:lnTo>
                    <a:pt x="46939" y="25577"/>
                  </a:lnTo>
                  <a:lnTo>
                    <a:pt x="46469" y="26200"/>
                  </a:lnTo>
                  <a:lnTo>
                    <a:pt x="47294" y="25781"/>
                  </a:lnTo>
                  <a:lnTo>
                    <a:pt x="48069" y="24599"/>
                  </a:lnTo>
                  <a:close/>
                </a:path>
                <a:path w="106679" h="74930">
                  <a:moveTo>
                    <a:pt x="49225" y="36118"/>
                  </a:moveTo>
                  <a:lnTo>
                    <a:pt x="48882" y="35471"/>
                  </a:lnTo>
                  <a:lnTo>
                    <a:pt x="48641" y="34683"/>
                  </a:lnTo>
                  <a:lnTo>
                    <a:pt x="48539" y="34112"/>
                  </a:lnTo>
                  <a:lnTo>
                    <a:pt x="48336" y="34645"/>
                  </a:lnTo>
                  <a:lnTo>
                    <a:pt x="48348" y="35229"/>
                  </a:lnTo>
                  <a:lnTo>
                    <a:pt x="48526" y="35814"/>
                  </a:lnTo>
                  <a:lnTo>
                    <a:pt x="48006" y="36029"/>
                  </a:lnTo>
                  <a:lnTo>
                    <a:pt x="47523" y="35991"/>
                  </a:lnTo>
                  <a:lnTo>
                    <a:pt x="47180" y="35598"/>
                  </a:lnTo>
                  <a:lnTo>
                    <a:pt x="47129" y="35801"/>
                  </a:lnTo>
                  <a:lnTo>
                    <a:pt x="47459" y="36029"/>
                  </a:lnTo>
                  <a:lnTo>
                    <a:pt x="48310" y="36068"/>
                  </a:lnTo>
                  <a:lnTo>
                    <a:pt x="49225" y="36118"/>
                  </a:lnTo>
                  <a:close/>
                </a:path>
                <a:path w="106679" h="74930">
                  <a:moveTo>
                    <a:pt x="49936" y="30797"/>
                  </a:moveTo>
                  <a:lnTo>
                    <a:pt x="49403" y="30429"/>
                  </a:lnTo>
                  <a:lnTo>
                    <a:pt x="49136" y="29908"/>
                  </a:lnTo>
                  <a:lnTo>
                    <a:pt x="49377" y="29083"/>
                  </a:lnTo>
                  <a:lnTo>
                    <a:pt x="47790" y="28867"/>
                  </a:lnTo>
                  <a:lnTo>
                    <a:pt x="49631" y="32156"/>
                  </a:lnTo>
                  <a:lnTo>
                    <a:pt x="49936" y="30797"/>
                  </a:lnTo>
                  <a:close/>
                </a:path>
                <a:path w="106679" h="74930">
                  <a:moveTo>
                    <a:pt x="51892" y="36487"/>
                  </a:moveTo>
                  <a:lnTo>
                    <a:pt x="50571" y="36245"/>
                  </a:lnTo>
                  <a:lnTo>
                    <a:pt x="49225" y="36156"/>
                  </a:lnTo>
                  <a:lnTo>
                    <a:pt x="49682" y="37122"/>
                  </a:lnTo>
                  <a:lnTo>
                    <a:pt x="50355" y="37833"/>
                  </a:lnTo>
                  <a:lnTo>
                    <a:pt x="51295" y="37490"/>
                  </a:lnTo>
                  <a:lnTo>
                    <a:pt x="51892" y="36487"/>
                  </a:lnTo>
                  <a:close/>
                </a:path>
                <a:path w="106679" h="74930">
                  <a:moveTo>
                    <a:pt x="53809" y="37934"/>
                  </a:moveTo>
                  <a:lnTo>
                    <a:pt x="53276" y="38163"/>
                  </a:lnTo>
                  <a:lnTo>
                    <a:pt x="52374" y="38760"/>
                  </a:lnTo>
                  <a:lnTo>
                    <a:pt x="51536" y="38760"/>
                  </a:lnTo>
                  <a:lnTo>
                    <a:pt x="50571" y="38468"/>
                  </a:lnTo>
                  <a:lnTo>
                    <a:pt x="50190" y="38290"/>
                  </a:lnTo>
                  <a:lnTo>
                    <a:pt x="50838" y="39230"/>
                  </a:lnTo>
                  <a:lnTo>
                    <a:pt x="50279" y="39319"/>
                  </a:lnTo>
                  <a:lnTo>
                    <a:pt x="49618" y="39141"/>
                  </a:lnTo>
                  <a:lnTo>
                    <a:pt x="49301" y="39319"/>
                  </a:lnTo>
                  <a:lnTo>
                    <a:pt x="48755" y="41046"/>
                  </a:lnTo>
                  <a:lnTo>
                    <a:pt x="50228" y="39395"/>
                  </a:lnTo>
                  <a:lnTo>
                    <a:pt x="49898" y="40792"/>
                  </a:lnTo>
                  <a:lnTo>
                    <a:pt x="50622" y="39966"/>
                  </a:lnTo>
                  <a:lnTo>
                    <a:pt x="51396" y="39395"/>
                  </a:lnTo>
                  <a:lnTo>
                    <a:pt x="52362" y="38773"/>
                  </a:lnTo>
                  <a:lnTo>
                    <a:pt x="53060" y="38798"/>
                  </a:lnTo>
                  <a:lnTo>
                    <a:pt x="53632" y="38557"/>
                  </a:lnTo>
                  <a:lnTo>
                    <a:pt x="53809" y="37934"/>
                  </a:lnTo>
                  <a:close/>
                </a:path>
                <a:path w="106679" h="74930">
                  <a:moveTo>
                    <a:pt x="54190" y="39852"/>
                  </a:moveTo>
                  <a:lnTo>
                    <a:pt x="53162" y="40271"/>
                  </a:lnTo>
                  <a:lnTo>
                    <a:pt x="53975" y="40043"/>
                  </a:lnTo>
                  <a:lnTo>
                    <a:pt x="54190" y="39852"/>
                  </a:lnTo>
                  <a:close/>
                </a:path>
                <a:path w="106679" h="74930">
                  <a:moveTo>
                    <a:pt x="54635" y="39751"/>
                  </a:moveTo>
                  <a:lnTo>
                    <a:pt x="53975" y="40055"/>
                  </a:lnTo>
                  <a:lnTo>
                    <a:pt x="53162" y="40271"/>
                  </a:lnTo>
                  <a:lnTo>
                    <a:pt x="52425" y="40678"/>
                  </a:lnTo>
                  <a:lnTo>
                    <a:pt x="51828" y="41313"/>
                  </a:lnTo>
                  <a:lnTo>
                    <a:pt x="52870" y="41122"/>
                  </a:lnTo>
                  <a:lnTo>
                    <a:pt x="54635" y="39751"/>
                  </a:lnTo>
                  <a:close/>
                </a:path>
                <a:path w="106679" h="74930">
                  <a:moveTo>
                    <a:pt x="54775" y="39687"/>
                  </a:moveTo>
                  <a:lnTo>
                    <a:pt x="54635" y="39751"/>
                  </a:lnTo>
                  <a:lnTo>
                    <a:pt x="54775" y="39687"/>
                  </a:lnTo>
                  <a:close/>
                </a:path>
                <a:path w="106679" h="74930">
                  <a:moveTo>
                    <a:pt x="55067" y="43599"/>
                  </a:moveTo>
                  <a:lnTo>
                    <a:pt x="53962" y="43395"/>
                  </a:lnTo>
                  <a:lnTo>
                    <a:pt x="54330" y="44234"/>
                  </a:lnTo>
                  <a:lnTo>
                    <a:pt x="55067" y="43599"/>
                  </a:lnTo>
                  <a:close/>
                </a:path>
                <a:path w="106679" h="74930">
                  <a:moveTo>
                    <a:pt x="55511" y="43675"/>
                  </a:moveTo>
                  <a:lnTo>
                    <a:pt x="55499" y="43281"/>
                  </a:lnTo>
                  <a:lnTo>
                    <a:pt x="55372" y="43332"/>
                  </a:lnTo>
                  <a:lnTo>
                    <a:pt x="55067" y="43599"/>
                  </a:lnTo>
                  <a:lnTo>
                    <a:pt x="55511" y="43675"/>
                  </a:lnTo>
                  <a:close/>
                </a:path>
                <a:path w="106679" h="74930">
                  <a:moveTo>
                    <a:pt x="55638" y="41719"/>
                  </a:moveTo>
                  <a:lnTo>
                    <a:pt x="54813" y="40982"/>
                  </a:lnTo>
                  <a:lnTo>
                    <a:pt x="53873" y="41630"/>
                  </a:lnTo>
                  <a:lnTo>
                    <a:pt x="53530" y="42303"/>
                  </a:lnTo>
                  <a:lnTo>
                    <a:pt x="54356" y="43040"/>
                  </a:lnTo>
                  <a:lnTo>
                    <a:pt x="55295" y="42392"/>
                  </a:lnTo>
                  <a:lnTo>
                    <a:pt x="55638" y="41719"/>
                  </a:lnTo>
                  <a:close/>
                </a:path>
                <a:path w="106679" h="74930">
                  <a:moveTo>
                    <a:pt x="56718" y="42760"/>
                  </a:moveTo>
                  <a:lnTo>
                    <a:pt x="56324" y="42786"/>
                  </a:lnTo>
                  <a:lnTo>
                    <a:pt x="55968" y="42710"/>
                  </a:lnTo>
                  <a:lnTo>
                    <a:pt x="55600" y="42456"/>
                  </a:lnTo>
                  <a:lnTo>
                    <a:pt x="55676" y="42722"/>
                  </a:lnTo>
                  <a:lnTo>
                    <a:pt x="55549" y="43256"/>
                  </a:lnTo>
                  <a:lnTo>
                    <a:pt x="56654" y="42786"/>
                  </a:lnTo>
                  <a:close/>
                </a:path>
                <a:path w="106679" h="74930">
                  <a:moveTo>
                    <a:pt x="57150" y="39776"/>
                  </a:moveTo>
                  <a:lnTo>
                    <a:pt x="56705" y="39293"/>
                  </a:lnTo>
                  <a:lnTo>
                    <a:pt x="57010" y="38506"/>
                  </a:lnTo>
                  <a:lnTo>
                    <a:pt x="57086" y="37719"/>
                  </a:lnTo>
                  <a:lnTo>
                    <a:pt x="56857" y="36906"/>
                  </a:lnTo>
                  <a:lnTo>
                    <a:pt x="56540" y="37680"/>
                  </a:lnTo>
                  <a:lnTo>
                    <a:pt x="56515" y="38493"/>
                  </a:lnTo>
                  <a:lnTo>
                    <a:pt x="56692" y="39268"/>
                  </a:lnTo>
                  <a:lnTo>
                    <a:pt x="54889" y="37223"/>
                  </a:lnTo>
                  <a:lnTo>
                    <a:pt x="54025" y="38836"/>
                  </a:lnTo>
                  <a:lnTo>
                    <a:pt x="54800" y="39281"/>
                  </a:lnTo>
                  <a:lnTo>
                    <a:pt x="54851" y="39776"/>
                  </a:lnTo>
                  <a:lnTo>
                    <a:pt x="55460" y="40436"/>
                  </a:lnTo>
                  <a:lnTo>
                    <a:pt x="57150" y="39776"/>
                  </a:lnTo>
                  <a:close/>
                </a:path>
                <a:path w="106679" h="74930">
                  <a:moveTo>
                    <a:pt x="58356" y="41783"/>
                  </a:moveTo>
                  <a:lnTo>
                    <a:pt x="57746" y="42367"/>
                  </a:lnTo>
                  <a:lnTo>
                    <a:pt x="57238" y="42557"/>
                  </a:lnTo>
                  <a:lnTo>
                    <a:pt x="56718" y="42773"/>
                  </a:lnTo>
                  <a:lnTo>
                    <a:pt x="57277" y="42748"/>
                  </a:lnTo>
                  <a:lnTo>
                    <a:pt x="57810" y="42443"/>
                  </a:lnTo>
                  <a:lnTo>
                    <a:pt x="58356" y="41783"/>
                  </a:lnTo>
                  <a:close/>
                </a:path>
                <a:path w="106679" h="74930">
                  <a:moveTo>
                    <a:pt x="58877" y="40754"/>
                  </a:moveTo>
                  <a:lnTo>
                    <a:pt x="57556" y="40259"/>
                  </a:lnTo>
                  <a:lnTo>
                    <a:pt x="56718" y="40805"/>
                  </a:lnTo>
                  <a:lnTo>
                    <a:pt x="56388" y="41363"/>
                  </a:lnTo>
                  <a:lnTo>
                    <a:pt x="56248" y="41973"/>
                  </a:lnTo>
                  <a:lnTo>
                    <a:pt x="56654" y="42545"/>
                  </a:lnTo>
                  <a:lnTo>
                    <a:pt x="58877" y="40754"/>
                  </a:lnTo>
                  <a:close/>
                </a:path>
                <a:path w="106679" h="74930">
                  <a:moveTo>
                    <a:pt x="58991" y="43929"/>
                  </a:moveTo>
                  <a:lnTo>
                    <a:pt x="57912" y="44475"/>
                  </a:lnTo>
                  <a:lnTo>
                    <a:pt x="58978" y="43967"/>
                  </a:lnTo>
                  <a:close/>
                </a:path>
                <a:path w="106679" h="74930">
                  <a:moveTo>
                    <a:pt x="59347" y="41935"/>
                  </a:moveTo>
                  <a:lnTo>
                    <a:pt x="58915" y="41744"/>
                  </a:lnTo>
                  <a:lnTo>
                    <a:pt x="58775" y="41414"/>
                  </a:lnTo>
                  <a:lnTo>
                    <a:pt x="58585" y="41402"/>
                  </a:lnTo>
                  <a:lnTo>
                    <a:pt x="58356" y="41783"/>
                  </a:lnTo>
                  <a:lnTo>
                    <a:pt x="59347" y="41935"/>
                  </a:lnTo>
                  <a:close/>
                </a:path>
                <a:path w="106679" h="74930">
                  <a:moveTo>
                    <a:pt x="59956" y="48869"/>
                  </a:moveTo>
                  <a:lnTo>
                    <a:pt x="59702" y="49060"/>
                  </a:lnTo>
                  <a:lnTo>
                    <a:pt x="59956" y="48869"/>
                  </a:lnTo>
                  <a:close/>
                </a:path>
                <a:path w="106679" h="74930">
                  <a:moveTo>
                    <a:pt x="61531" y="48577"/>
                  </a:moveTo>
                  <a:lnTo>
                    <a:pt x="61429" y="48717"/>
                  </a:lnTo>
                  <a:lnTo>
                    <a:pt x="61531" y="48577"/>
                  </a:lnTo>
                  <a:close/>
                </a:path>
                <a:path w="106679" h="74930">
                  <a:moveTo>
                    <a:pt x="62877" y="47205"/>
                  </a:moveTo>
                  <a:lnTo>
                    <a:pt x="62687" y="47129"/>
                  </a:lnTo>
                  <a:lnTo>
                    <a:pt x="62877" y="47205"/>
                  </a:lnTo>
                  <a:close/>
                </a:path>
                <a:path w="106679" h="74930">
                  <a:moveTo>
                    <a:pt x="63119" y="40132"/>
                  </a:moveTo>
                  <a:lnTo>
                    <a:pt x="60858" y="37579"/>
                  </a:lnTo>
                  <a:lnTo>
                    <a:pt x="59994" y="39192"/>
                  </a:lnTo>
                  <a:lnTo>
                    <a:pt x="59359" y="39509"/>
                  </a:lnTo>
                  <a:lnTo>
                    <a:pt x="61010" y="41389"/>
                  </a:lnTo>
                  <a:lnTo>
                    <a:pt x="61429" y="40792"/>
                  </a:lnTo>
                  <a:lnTo>
                    <a:pt x="63119" y="40132"/>
                  </a:lnTo>
                  <a:close/>
                </a:path>
                <a:path w="106679" h="74930">
                  <a:moveTo>
                    <a:pt x="63309" y="47294"/>
                  </a:moveTo>
                  <a:lnTo>
                    <a:pt x="62953" y="47218"/>
                  </a:lnTo>
                  <a:lnTo>
                    <a:pt x="63106" y="47282"/>
                  </a:lnTo>
                  <a:lnTo>
                    <a:pt x="63309" y="47294"/>
                  </a:lnTo>
                  <a:close/>
                </a:path>
                <a:path w="106679" h="74930">
                  <a:moveTo>
                    <a:pt x="63855" y="49898"/>
                  </a:moveTo>
                  <a:lnTo>
                    <a:pt x="63373" y="49352"/>
                  </a:lnTo>
                  <a:lnTo>
                    <a:pt x="62420" y="48298"/>
                  </a:lnTo>
                  <a:lnTo>
                    <a:pt x="62445" y="49593"/>
                  </a:lnTo>
                  <a:lnTo>
                    <a:pt x="60921" y="49758"/>
                  </a:lnTo>
                  <a:lnTo>
                    <a:pt x="61950" y="51574"/>
                  </a:lnTo>
                  <a:lnTo>
                    <a:pt x="63233" y="51714"/>
                  </a:lnTo>
                  <a:lnTo>
                    <a:pt x="63220" y="51574"/>
                  </a:lnTo>
                  <a:lnTo>
                    <a:pt x="63296" y="49593"/>
                  </a:lnTo>
                  <a:lnTo>
                    <a:pt x="63360" y="49364"/>
                  </a:lnTo>
                  <a:lnTo>
                    <a:pt x="63855" y="49898"/>
                  </a:lnTo>
                  <a:close/>
                </a:path>
                <a:path w="106679" h="74930">
                  <a:moveTo>
                    <a:pt x="65239" y="45872"/>
                  </a:moveTo>
                  <a:lnTo>
                    <a:pt x="64439" y="45237"/>
                  </a:lnTo>
                  <a:lnTo>
                    <a:pt x="64617" y="45453"/>
                  </a:lnTo>
                  <a:lnTo>
                    <a:pt x="63601" y="44996"/>
                  </a:lnTo>
                  <a:lnTo>
                    <a:pt x="63868" y="44805"/>
                  </a:lnTo>
                  <a:lnTo>
                    <a:pt x="62928" y="45262"/>
                  </a:lnTo>
                  <a:lnTo>
                    <a:pt x="63271" y="44640"/>
                  </a:lnTo>
                  <a:lnTo>
                    <a:pt x="63461" y="44424"/>
                  </a:lnTo>
                  <a:lnTo>
                    <a:pt x="62750" y="43865"/>
                  </a:lnTo>
                  <a:lnTo>
                    <a:pt x="62534" y="43700"/>
                  </a:lnTo>
                  <a:lnTo>
                    <a:pt x="62534" y="46151"/>
                  </a:lnTo>
                  <a:lnTo>
                    <a:pt x="62534" y="43700"/>
                  </a:lnTo>
                  <a:lnTo>
                    <a:pt x="61074" y="42532"/>
                  </a:lnTo>
                  <a:lnTo>
                    <a:pt x="60871" y="42697"/>
                  </a:lnTo>
                  <a:lnTo>
                    <a:pt x="60871" y="44640"/>
                  </a:lnTo>
                  <a:lnTo>
                    <a:pt x="60375" y="45173"/>
                  </a:lnTo>
                  <a:lnTo>
                    <a:pt x="59626" y="45237"/>
                  </a:lnTo>
                  <a:lnTo>
                    <a:pt x="59169" y="44640"/>
                  </a:lnTo>
                  <a:lnTo>
                    <a:pt x="59347" y="44869"/>
                  </a:lnTo>
                  <a:lnTo>
                    <a:pt x="59740" y="43865"/>
                  </a:lnTo>
                  <a:lnTo>
                    <a:pt x="60337" y="43903"/>
                  </a:lnTo>
                  <a:lnTo>
                    <a:pt x="60871" y="44640"/>
                  </a:lnTo>
                  <a:lnTo>
                    <a:pt x="60871" y="42697"/>
                  </a:lnTo>
                  <a:lnTo>
                    <a:pt x="60540" y="42951"/>
                  </a:lnTo>
                  <a:lnTo>
                    <a:pt x="59969" y="42151"/>
                  </a:lnTo>
                  <a:lnTo>
                    <a:pt x="59448" y="41960"/>
                  </a:lnTo>
                  <a:lnTo>
                    <a:pt x="59804" y="43484"/>
                  </a:lnTo>
                  <a:lnTo>
                    <a:pt x="60337" y="43103"/>
                  </a:lnTo>
                  <a:lnTo>
                    <a:pt x="59588" y="43675"/>
                  </a:lnTo>
                  <a:lnTo>
                    <a:pt x="58978" y="43967"/>
                  </a:lnTo>
                  <a:lnTo>
                    <a:pt x="58343" y="45478"/>
                  </a:lnTo>
                  <a:lnTo>
                    <a:pt x="57912" y="44475"/>
                  </a:lnTo>
                  <a:lnTo>
                    <a:pt x="57569" y="46139"/>
                  </a:lnTo>
                  <a:lnTo>
                    <a:pt x="57569" y="46748"/>
                  </a:lnTo>
                  <a:lnTo>
                    <a:pt x="58077" y="47866"/>
                  </a:lnTo>
                  <a:lnTo>
                    <a:pt x="59639" y="48361"/>
                  </a:lnTo>
                  <a:lnTo>
                    <a:pt x="59690" y="48844"/>
                  </a:lnTo>
                  <a:lnTo>
                    <a:pt x="59931" y="48856"/>
                  </a:lnTo>
                  <a:lnTo>
                    <a:pt x="60325" y="48996"/>
                  </a:lnTo>
                  <a:lnTo>
                    <a:pt x="60528" y="48869"/>
                  </a:lnTo>
                  <a:lnTo>
                    <a:pt x="60337" y="48501"/>
                  </a:lnTo>
                  <a:lnTo>
                    <a:pt x="60655" y="48514"/>
                  </a:lnTo>
                  <a:lnTo>
                    <a:pt x="61036" y="48564"/>
                  </a:lnTo>
                  <a:lnTo>
                    <a:pt x="61455" y="48564"/>
                  </a:lnTo>
                  <a:lnTo>
                    <a:pt x="61480" y="48336"/>
                  </a:lnTo>
                  <a:lnTo>
                    <a:pt x="62103" y="46888"/>
                  </a:lnTo>
                  <a:lnTo>
                    <a:pt x="62484" y="47066"/>
                  </a:lnTo>
                  <a:lnTo>
                    <a:pt x="62687" y="47129"/>
                  </a:lnTo>
                  <a:lnTo>
                    <a:pt x="62522" y="47066"/>
                  </a:lnTo>
                  <a:lnTo>
                    <a:pt x="62318" y="46888"/>
                  </a:lnTo>
                  <a:lnTo>
                    <a:pt x="62369" y="46329"/>
                  </a:lnTo>
                  <a:lnTo>
                    <a:pt x="62534" y="46316"/>
                  </a:lnTo>
                  <a:lnTo>
                    <a:pt x="64312" y="47231"/>
                  </a:lnTo>
                  <a:lnTo>
                    <a:pt x="65125" y="46291"/>
                  </a:lnTo>
                  <a:lnTo>
                    <a:pt x="65239" y="45872"/>
                  </a:lnTo>
                  <a:close/>
                </a:path>
                <a:path w="106679" h="74930">
                  <a:moveTo>
                    <a:pt x="67398" y="51955"/>
                  </a:moveTo>
                  <a:lnTo>
                    <a:pt x="67271" y="50990"/>
                  </a:lnTo>
                  <a:lnTo>
                    <a:pt x="66827" y="50063"/>
                  </a:lnTo>
                  <a:lnTo>
                    <a:pt x="66319" y="50914"/>
                  </a:lnTo>
                  <a:lnTo>
                    <a:pt x="66382" y="51790"/>
                  </a:lnTo>
                  <a:lnTo>
                    <a:pt x="66954" y="52679"/>
                  </a:lnTo>
                  <a:lnTo>
                    <a:pt x="66751" y="52578"/>
                  </a:lnTo>
                  <a:lnTo>
                    <a:pt x="67259" y="53086"/>
                  </a:lnTo>
                  <a:lnTo>
                    <a:pt x="67043" y="52819"/>
                  </a:lnTo>
                  <a:lnTo>
                    <a:pt x="67221" y="52819"/>
                  </a:lnTo>
                  <a:lnTo>
                    <a:pt x="67398" y="51955"/>
                  </a:lnTo>
                  <a:close/>
                </a:path>
                <a:path w="106679" h="74930">
                  <a:moveTo>
                    <a:pt x="71158" y="46990"/>
                  </a:moveTo>
                  <a:lnTo>
                    <a:pt x="70535" y="46558"/>
                  </a:lnTo>
                  <a:lnTo>
                    <a:pt x="70650" y="45605"/>
                  </a:lnTo>
                  <a:lnTo>
                    <a:pt x="70510" y="44716"/>
                  </a:lnTo>
                  <a:lnTo>
                    <a:pt x="70053" y="43815"/>
                  </a:lnTo>
                  <a:lnTo>
                    <a:pt x="69913" y="44805"/>
                  </a:lnTo>
                  <a:lnTo>
                    <a:pt x="70116" y="45732"/>
                  </a:lnTo>
                  <a:lnTo>
                    <a:pt x="70523" y="46558"/>
                  </a:lnTo>
                  <a:lnTo>
                    <a:pt x="67932" y="44729"/>
                  </a:lnTo>
                  <a:lnTo>
                    <a:pt x="67475" y="46570"/>
                  </a:lnTo>
                  <a:lnTo>
                    <a:pt x="66903" y="45821"/>
                  </a:lnTo>
                  <a:lnTo>
                    <a:pt x="66916" y="47244"/>
                  </a:lnTo>
                  <a:lnTo>
                    <a:pt x="64960" y="47383"/>
                  </a:lnTo>
                  <a:lnTo>
                    <a:pt x="63512" y="47307"/>
                  </a:lnTo>
                  <a:lnTo>
                    <a:pt x="65532" y="47574"/>
                  </a:lnTo>
                  <a:lnTo>
                    <a:pt x="67932" y="47193"/>
                  </a:lnTo>
                  <a:lnTo>
                    <a:pt x="68033" y="47586"/>
                  </a:lnTo>
                  <a:lnTo>
                    <a:pt x="68211" y="47332"/>
                  </a:lnTo>
                  <a:lnTo>
                    <a:pt x="66802" y="49390"/>
                  </a:lnTo>
                  <a:lnTo>
                    <a:pt x="69037" y="47904"/>
                  </a:lnTo>
                  <a:lnTo>
                    <a:pt x="69430" y="48171"/>
                  </a:lnTo>
                  <a:lnTo>
                    <a:pt x="71158" y="46990"/>
                  </a:lnTo>
                  <a:close/>
                </a:path>
                <a:path w="106679" h="74930">
                  <a:moveTo>
                    <a:pt x="73406" y="47612"/>
                  </a:moveTo>
                  <a:lnTo>
                    <a:pt x="71742" y="47371"/>
                  </a:lnTo>
                  <a:lnTo>
                    <a:pt x="70980" y="48221"/>
                  </a:lnTo>
                  <a:lnTo>
                    <a:pt x="70751" y="48983"/>
                  </a:lnTo>
                  <a:lnTo>
                    <a:pt x="70764" y="49695"/>
                  </a:lnTo>
                  <a:lnTo>
                    <a:pt x="70954" y="49860"/>
                  </a:lnTo>
                  <a:lnTo>
                    <a:pt x="69532" y="50774"/>
                  </a:lnTo>
                  <a:lnTo>
                    <a:pt x="69824" y="50431"/>
                  </a:lnTo>
                  <a:lnTo>
                    <a:pt x="70027" y="49580"/>
                  </a:lnTo>
                  <a:lnTo>
                    <a:pt x="68884" y="48958"/>
                  </a:lnTo>
                  <a:lnTo>
                    <a:pt x="68033" y="49949"/>
                  </a:lnTo>
                  <a:lnTo>
                    <a:pt x="67830" y="50800"/>
                  </a:lnTo>
                  <a:lnTo>
                    <a:pt x="68719" y="51295"/>
                  </a:lnTo>
                  <a:lnTo>
                    <a:pt x="68338" y="51536"/>
                  </a:lnTo>
                  <a:lnTo>
                    <a:pt x="69215" y="52793"/>
                  </a:lnTo>
                  <a:lnTo>
                    <a:pt x="70866" y="50406"/>
                  </a:lnTo>
                  <a:lnTo>
                    <a:pt x="71856" y="50711"/>
                  </a:lnTo>
                  <a:lnTo>
                    <a:pt x="73075" y="48933"/>
                  </a:lnTo>
                  <a:lnTo>
                    <a:pt x="72936" y="48831"/>
                  </a:lnTo>
                  <a:lnTo>
                    <a:pt x="72936" y="48958"/>
                  </a:lnTo>
                  <a:lnTo>
                    <a:pt x="72237" y="49098"/>
                  </a:lnTo>
                  <a:lnTo>
                    <a:pt x="72580" y="48666"/>
                  </a:lnTo>
                  <a:lnTo>
                    <a:pt x="72694" y="48831"/>
                  </a:lnTo>
                  <a:lnTo>
                    <a:pt x="72936" y="48958"/>
                  </a:lnTo>
                  <a:lnTo>
                    <a:pt x="72936" y="48831"/>
                  </a:lnTo>
                  <a:lnTo>
                    <a:pt x="72644" y="48590"/>
                  </a:lnTo>
                  <a:lnTo>
                    <a:pt x="73406" y="47612"/>
                  </a:lnTo>
                  <a:close/>
                </a:path>
                <a:path w="106679" h="74930">
                  <a:moveTo>
                    <a:pt x="75196" y="50850"/>
                  </a:moveTo>
                  <a:lnTo>
                    <a:pt x="72631" y="50965"/>
                  </a:lnTo>
                  <a:lnTo>
                    <a:pt x="74739" y="51854"/>
                  </a:lnTo>
                  <a:lnTo>
                    <a:pt x="75196" y="50850"/>
                  </a:lnTo>
                  <a:close/>
                </a:path>
                <a:path w="106679" h="74930">
                  <a:moveTo>
                    <a:pt x="75272" y="52070"/>
                  </a:moveTo>
                  <a:lnTo>
                    <a:pt x="74739" y="51854"/>
                  </a:lnTo>
                  <a:lnTo>
                    <a:pt x="75082" y="52146"/>
                  </a:lnTo>
                  <a:lnTo>
                    <a:pt x="75272" y="52070"/>
                  </a:lnTo>
                  <a:close/>
                </a:path>
                <a:path w="106679" h="74930">
                  <a:moveTo>
                    <a:pt x="75857" y="49657"/>
                  </a:moveTo>
                  <a:lnTo>
                    <a:pt x="75018" y="48882"/>
                  </a:lnTo>
                  <a:lnTo>
                    <a:pt x="74460" y="48793"/>
                  </a:lnTo>
                  <a:lnTo>
                    <a:pt x="74307" y="48768"/>
                  </a:lnTo>
                  <a:lnTo>
                    <a:pt x="73698" y="48704"/>
                  </a:lnTo>
                  <a:lnTo>
                    <a:pt x="73456" y="48374"/>
                  </a:lnTo>
                  <a:lnTo>
                    <a:pt x="73215" y="48425"/>
                  </a:lnTo>
                  <a:lnTo>
                    <a:pt x="73088" y="48920"/>
                  </a:lnTo>
                  <a:lnTo>
                    <a:pt x="73977" y="48806"/>
                  </a:lnTo>
                  <a:lnTo>
                    <a:pt x="73787" y="48806"/>
                  </a:lnTo>
                  <a:lnTo>
                    <a:pt x="74041" y="48793"/>
                  </a:lnTo>
                  <a:lnTo>
                    <a:pt x="74269" y="48793"/>
                  </a:lnTo>
                  <a:lnTo>
                    <a:pt x="74447" y="48793"/>
                  </a:lnTo>
                  <a:lnTo>
                    <a:pt x="74447" y="48920"/>
                  </a:lnTo>
                  <a:lnTo>
                    <a:pt x="75184" y="50393"/>
                  </a:lnTo>
                  <a:lnTo>
                    <a:pt x="75857" y="49657"/>
                  </a:lnTo>
                  <a:close/>
                </a:path>
                <a:path w="106679" h="74930">
                  <a:moveTo>
                    <a:pt x="75946" y="50800"/>
                  </a:moveTo>
                  <a:lnTo>
                    <a:pt x="75349" y="50838"/>
                  </a:lnTo>
                  <a:lnTo>
                    <a:pt x="75946" y="50800"/>
                  </a:lnTo>
                  <a:close/>
                </a:path>
                <a:path w="106679" h="74930">
                  <a:moveTo>
                    <a:pt x="77965" y="45745"/>
                  </a:moveTo>
                  <a:lnTo>
                    <a:pt x="74739" y="43484"/>
                  </a:lnTo>
                  <a:lnTo>
                    <a:pt x="74231" y="45554"/>
                  </a:lnTo>
                  <a:lnTo>
                    <a:pt x="73596" y="46062"/>
                  </a:lnTo>
                  <a:lnTo>
                    <a:pt x="75984" y="47713"/>
                  </a:lnTo>
                  <a:lnTo>
                    <a:pt x="76238" y="46926"/>
                  </a:lnTo>
                  <a:lnTo>
                    <a:pt x="77965" y="45745"/>
                  </a:lnTo>
                  <a:close/>
                </a:path>
                <a:path w="106679" h="74930">
                  <a:moveTo>
                    <a:pt x="79730" y="50533"/>
                  </a:moveTo>
                  <a:lnTo>
                    <a:pt x="78447" y="50800"/>
                  </a:lnTo>
                  <a:lnTo>
                    <a:pt x="78181" y="51003"/>
                  </a:lnTo>
                  <a:lnTo>
                    <a:pt x="78346" y="51028"/>
                  </a:lnTo>
                  <a:lnTo>
                    <a:pt x="79730" y="50533"/>
                  </a:lnTo>
                  <a:close/>
                </a:path>
                <a:path w="106679" h="74930">
                  <a:moveTo>
                    <a:pt x="80352" y="53936"/>
                  </a:moveTo>
                  <a:lnTo>
                    <a:pt x="79692" y="53682"/>
                  </a:lnTo>
                  <a:lnTo>
                    <a:pt x="79311" y="53924"/>
                  </a:lnTo>
                  <a:lnTo>
                    <a:pt x="79425" y="53682"/>
                  </a:lnTo>
                  <a:lnTo>
                    <a:pt x="78981" y="53797"/>
                  </a:lnTo>
                  <a:lnTo>
                    <a:pt x="78447" y="53200"/>
                  </a:lnTo>
                  <a:lnTo>
                    <a:pt x="78714" y="52806"/>
                  </a:lnTo>
                  <a:lnTo>
                    <a:pt x="79121" y="52959"/>
                  </a:lnTo>
                  <a:lnTo>
                    <a:pt x="79413" y="52705"/>
                  </a:lnTo>
                  <a:lnTo>
                    <a:pt x="78867" y="52539"/>
                  </a:lnTo>
                  <a:lnTo>
                    <a:pt x="78409" y="52717"/>
                  </a:lnTo>
                  <a:lnTo>
                    <a:pt x="78003" y="53187"/>
                  </a:lnTo>
                  <a:lnTo>
                    <a:pt x="78320" y="53035"/>
                  </a:lnTo>
                  <a:lnTo>
                    <a:pt x="78562" y="53898"/>
                  </a:lnTo>
                  <a:lnTo>
                    <a:pt x="76301" y="54444"/>
                  </a:lnTo>
                  <a:lnTo>
                    <a:pt x="76301" y="54076"/>
                  </a:lnTo>
                  <a:lnTo>
                    <a:pt x="76327" y="52844"/>
                  </a:lnTo>
                  <a:lnTo>
                    <a:pt x="76606" y="52476"/>
                  </a:lnTo>
                  <a:lnTo>
                    <a:pt x="77000" y="51968"/>
                  </a:lnTo>
                  <a:lnTo>
                    <a:pt x="77457" y="51790"/>
                  </a:lnTo>
                  <a:lnTo>
                    <a:pt x="77711" y="52387"/>
                  </a:lnTo>
                  <a:lnTo>
                    <a:pt x="77711" y="51790"/>
                  </a:lnTo>
                  <a:lnTo>
                    <a:pt x="77724" y="51409"/>
                  </a:lnTo>
                  <a:lnTo>
                    <a:pt x="78143" y="51028"/>
                  </a:lnTo>
                  <a:lnTo>
                    <a:pt x="77254" y="50774"/>
                  </a:lnTo>
                  <a:lnTo>
                    <a:pt x="76466" y="49784"/>
                  </a:lnTo>
                  <a:lnTo>
                    <a:pt x="76022" y="50063"/>
                  </a:lnTo>
                  <a:lnTo>
                    <a:pt x="76136" y="50380"/>
                  </a:lnTo>
                  <a:lnTo>
                    <a:pt x="76403" y="50774"/>
                  </a:lnTo>
                  <a:lnTo>
                    <a:pt x="75946" y="50800"/>
                  </a:lnTo>
                  <a:lnTo>
                    <a:pt x="76720" y="51409"/>
                  </a:lnTo>
                  <a:lnTo>
                    <a:pt x="76174" y="52324"/>
                  </a:lnTo>
                  <a:lnTo>
                    <a:pt x="75488" y="52476"/>
                  </a:lnTo>
                  <a:lnTo>
                    <a:pt x="75082" y="52146"/>
                  </a:lnTo>
                  <a:lnTo>
                    <a:pt x="73240" y="52844"/>
                  </a:lnTo>
                  <a:lnTo>
                    <a:pt x="75844" y="55410"/>
                  </a:lnTo>
                  <a:lnTo>
                    <a:pt x="74980" y="54076"/>
                  </a:lnTo>
                  <a:lnTo>
                    <a:pt x="78536" y="55651"/>
                  </a:lnTo>
                  <a:lnTo>
                    <a:pt x="79082" y="54444"/>
                  </a:lnTo>
                  <a:lnTo>
                    <a:pt x="79667" y="54749"/>
                  </a:lnTo>
                  <a:lnTo>
                    <a:pt x="80352" y="53936"/>
                  </a:lnTo>
                  <a:close/>
                </a:path>
                <a:path w="106679" h="74930">
                  <a:moveTo>
                    <a:pt x="81305" y="58712"/>
                  </a:moveTo>
                  <a:lnTo>
                    <a:pt x="80746" y="57175"/>
                  </a:lnTo>
                  <a:lnTo>
                    <a:pt x="80860" y="56083"/>
                  </a:lnTo>
                  <a:lnTo>
                    <a:pt x="79514" y="55156"/>
                  </a:lnTo>
                  <a:lnTo>
                    <a:pt x="79844" y="56540"/>
                  </a:lnTo>
                  <a:lnTo>
                    <a:pt x="78155" y="57175"/>
                  </a:lnTo>
                  <a:lnTo>
                    <a:pt x="79844" y="58953"/>
                  </a:lnTo>
                  <a:lnTo>
                    <a:pt x="81305" y="58712"/>
                  </a:lnTo>
                  <a:close/>
                </a:path>
                <a:path w="106679" h="74930">
                  <a:moveTo>
                    <a:pt x="85166" y="53657"/>
                  </a:moveTo>
                  <a:lnTo>
                    <a:pt x="84201" y="52463"/>
                  </a:lnTo>
                  <a:lnTo>
                    <a:pt x="83502" y="52692"/>
                  </a:lnTo>
                  <a:lnTo>
                    <a:pt x="82791" y="52578"/>
                  </a:lnTo>
                  <a:lnTo>
                    <a:pt x="82257" y="51790"/>
                  </a:lnTo>
                  <a:lnTo>
                    <a:pt x="81953" y="52095"/>
                  </a:lnTo>
                  <a:lnTo>
                    <a:pt x="82092" y="51396"/>
                  </a:lnTo>
                  <a:lnTo>
                    <a:pt x="81724" y="51282"/>
                  </a:lnTo>
                  <a:lnTo>
                    <a:pt x="80111" y="50787"/>
                  </a:lnTo>
                  <a:lnTo>
                    <a:pt x="79552" y="51600"/>
                  </a:lnTo>
                  <a:lnTo>
                    <a:pt x="80962" y="51282"/>
                  </a:lnTo>
                  <a:lnTo>
                    <a:pt x="81419" y="51600"/>
                  </a:lnTo>
                  <a:lnTo>
                    <a:pt x="81343" y="52679"/>
                  </a:lnTo>
                  <a:lnTo>
                    <a:pt x="80987" y="53035"/>
                  </a:lnTo>
                  <a:lnTo>
                    <a:pt x="81318" y="53086"/>
                  </a:lnTo>
                  <a:lnTo>
                    <a:pt x="81305" y="53390"/>
                  </a:lnTo>
                  <a:lnTo>
                    <a:pt x="81445" y="53111"/>
                  </a:lnTo>
                  <a:lnTo>
                    <a:pt x="85166" y="53657"/>
                  </a:lnTo>
                  <a:close/>
                </a:path>
                <a:path w="106679" h="74930">
                  <a:moveTo>
                    <a:pt x="86207" y="59182"/>
                  </a:moveTo>
                  <a:lnTo>
                    <a:pt x="86156" y="57988"/>
                  </a:lnTo>
                  <a:lnTo>
                    <a:pt x="85737" y="56857"/>
                  </a:lnTo>
                  <a:lnTo>
                    <a:pt x="84886" y="55905"/>
                  </a:lnTo>
                  <a:lnTo>
                    <a:pt x="84759" y="56273"/>
                  </a:lnTo>
                  <a:lnTo>
                    <a:pt x="85039" y="56591"/>
                  </a:lnTo>
                  <a:lnTo>
                    <a:pt x="85420" y="57683"/>
                  </a:lnTo>
                  <a:lnTo>
                    <a:pt x="84683" y="58623"/>
                  </a:lnTo>
                  <a:lnTo>
                    <a:pt x="86207" y="59182"/>
                  </a:lnTo>
                  <a:close/>
                </a:path>
                <a:path w="106679" h="74930">
                  <a:moveTo>
                    <a:pt x="95415" y="55880"/>
                  </a:moveTo>
                  <a:lnTo>
                    <a:pt x="95237" y="54800"/>
                  </a:lnTo>
                  <a:lnTo>
                    <a:pt x="94742" y="55829"/>
                  </a:lnTo>
                  <a:lnTo>
                    <a:pt x="94589" y="56883"/>
                  </a:lnTo>
                  <a:lnTo>
                    <a:pt x="94792" y="57988"/>
                  </a:lnTo>
                  <a:lnTo>
                    <a:pt x="95288" y="56959"/>
                  </a:lnTo>
                  <a:lnTo>
                    <a:pt x="95415" y="55880"/>
                  </a:lnTo>
                  <a:close/>
                </a:path>
                <a:path w="106679" h="74930">
                  <a:moveTo>
                    <a:pt x="105156" y="72580"/>
                  </a:moveTo>
                  <a:lnTo>
                    <a:pt x="104825" y="72682"/>
                  </a:lnTo>
                  <a:lnTo>
                    <a:pt x="104584" y="72936"/>
                  </a:lnTo>
                  <a:lnTo>
                    <a:pt x="104622" y="73291"/>
                  </a:lnTo>
                  <a:lnTo>
                    <a:pt x="104800" y="72910"/>
                  </a:lnTo>
                  <a:lnTo>
                    <a:pt x="104978" y="72707"/>
                  </a:lnTo>
                  <a:lnTo>
                    <a:pt x="105156" y="72580"/>
                  </a:lnTo>
                  <a:close/>
                </a:path>
                <a:path w="106679" h="74930">
                  <a:moveTo>
                    <a:pt x="105702" y="67551"/>
                  </a:moveTo>
                  <a:lnTo>
                    <a:pt x="103949" y="66725"/>
                  </a:lnTo>
                  <a:lnTo>
                    <a:pt x="103466" y="66522"/>
                  </a:lnTo>
                  <a:lnTo>
                    <a:pt x="103797" y="66116"/>
                  </a:lnTo>
                  <a:lnTo>
                    <a:pt x="103390" y="66294"/>
                  </a:lnTo>
                  <a:lnTo>
                    <a:pt x="103187" y="66408"/>
                  </a:lnTo>
                  <a:lnTo>
                    <a:pt x="102870" y="66675"/>
                  </a:lnTo>
                  <a:lnTo>
                    <a:pt x="103022" y="66522"/>
                  </a:lnTo>
                  <a:lnTo>
                    <a:pt x="103174" y="66408"/>
                  </a:lnTo>
                  <a:lnTo>
                    <a:pt x="103352" y="66116"/>
                  </a:lnTo>
                  <a:lnTo>
                    <a:pt x="103441" y="65659"/>
                  </a:lnTo>
                  <a:lnTo>
                    <a:pt x="102755" y="65595"/>
                  </a:lnTo>
                  <a:lnTo>
                    <a:pt x="102755" y="66725"/>
                  </a:lnTo>
                  <a:lnTo>
                    <a:pt x="102006" y="67411"/>
                  </a:lnTo>
                  <a:lnTo>
                    <a:pt x="102044" y="67576"/>
                  </a:lnTo>
                  <a:lnTo>
                    <a:pt x="102171" y="67830"/>
                  </a:lnTo>
                  <a:lnTo>
                    <a:pt x="101727" y="67513"/>
                  </a:lnTo>
                  <a:lnTo>
                    <a:pt x="101053" y="67462"/>
                  </a:lnTo>
                  <a:lnTo>
                    <a:pt x="101104" y="69138"/>
                  </a:lnTo>
                  <a:lnTo>
                    <a:pt x="99110" y="68834"/>
                  </a:lnTo>
                  <a:lnTo>
                    <a:pt x="98806" y="67602"/>
                  </a:lnTo>
                  <a:lnTo>
                    <a:pt x="99009" y="67652"/>
                  </a:lnTo>
                  <a:lnTo>
                    <a:pt x="99568" y="66903"/>
                  </a:lnTo>
                  <a:lnTo>
                    <a:pt x="99326" y="66827"/>
                  </a:lnTo>
                  <a:lnTo>
                    <a:pt x="99161" y="66878"/>
                  </a:lnTo>
                  <a:lnTo>
                    <a:pt x="98996" y="66916"/>
                  </a:lnTo>
                  <a:lnTo>
                    <a:pt x="99326" y="66814"/>
                  </a:lnTo>
                  <a:lnTo>
                    <a:pt x="100533" y="66522"/>
                  </a:lnTo>
                  <a:lnTo>
                    <a:pt x="101917" y="67221"/>
                  </a:lnTo>
                  <a:lnTo>
                    <a:pt x="102755" y="66725"/>
                  </a:lnTo>
                  <a:lnTo>
                    <a:pt x="102755" y="65595"/>
                  </a:lnTo>
                  <a:lnTo>
                    <a:pt x="101231" y="65430"/>
                  </a:lnTo>
                  <a:lnTo>
                    <a:pt x="99707" y="64693"/>
                  </a:lnTo>
                  <a:lnTo>
                    <a:pt x="99707" y="65659"/>
                  </a:lnTo>
                  <a:lnTo>
                    <a:pt x="98907" y="66408"/>
                  </a:lnTo>
                  <a:lnTo>
                    <a:pt x="98120" y="66281"/>
                  </a:lnTo>
                  <a:lnTo>
                    <a:pt x="97434" y="65227"/>
                  </a:lnTo>
                  <a:lnTo>
                    <a:pt x="98361" y="64414"/>
                  </a:lnTo>
                  <a:lnTo>
                    <a:pt x="99174" y="64516"/>
                  </a:lnTo>
                  <a:lnTo>
                    <a:pt x="99631" y="65227"/>
                  </a:lnTo>
                  <a:lnTo>
                    <a:pt x="99707" y="65659"/>
                  </a:lnTo>
                  <a:lnTo>
                    <a:pt x="99707" y="64693"/>
                  </a:lnTo>
                  <a:lnTo>
                    <a:pt x="99364" y="64516"/>
                  </a:lnTo>
                  <a:lnTo>
                    <a:pt x="99237" y="64414"/>
                  </a:lnTo>
                  <a:lnTo>
                    <a:pt x="97777" y="62852"/>
                  </a:lnTo>
                  <a:lnTo>
                    <a:pt x="91452" y="66116"/>
                  </a:lnTo>
                  <a:lnTo>
                    <a:pt x="98298" y="69100"/>
                  </a:lnTo>
                  <a:lnTo>
                    <a:pt x="100304" y="70891"/>
                  </a:lnTo>
                  <a:lnTo>
                    <a:pt x="101409" y="69684"/>
                  </a:lnTo>
                  <a:lnTo>
                    <a:pt x="101879" y="70319"/>
                  </a:lnTo>
                  <a:lnTo>
                    <a:pt x="102908" y="69659"/>
                  </a:lnTo>
                  <a:lnTo>
                    <a:pt x="102489" y="69278"/>
                  </a:lnTo>
                  <a:lnTo>
                    <a:pt x="102323" y="69126"/>
                  </a:lnTo>
                  <a:lnTo>
                    <a:pt x="101815" y="69240"/>
                  </a:lnTo>
                  <a:lnTo>
                    <a:pt x="101600" y="69215"/>
                  </a:lnTo>
                  <a:lnTo>
                    <a:pt x="101104" y="68173"/>
                  </a:lnTo>
                  <a:lnTo>
                    <a:pt x="101536" y="67843"/>
                  </a:lnTo>
                  <a:lnTo>
                    <a:pt x="101917" y="68148"/>
                  </a:lnTo>
                  <a:lnTo>
                    <a:pt x="102247" y="67995"/>
                  </a:lnTo>
                  <a:lnTo>
                    <a:pt x="102438" y="68338"/>
                  </a:lnTo>
                  <a:lnTo>
                    <a:pt x="104165" y="69392"/>
                  </a:lnTo>
                  <a:lnTo>
                    <a:pt x="105600" y="68021"/>
                  </a:lnTo>
                  <a:lnTo>
                    <a:pt x="105702" y="67551"/>
                  </a:lnTo>
                  <a:close/>
                </a:path>
                <a:path w="106679" h="74930">
                  <a:moveTo>
                    <a:pt x="106311" y="74079"/>
                  </a:moveTo>
                  <a:lnTo>
                    <a:pt x="106286" y="73736"/>
                  </a:lnTo>
                  <a:lnTo>
                    <a:pt x="106235" y="73406"/>
                  </a:lnTo>
                  <a:lnTo>
                    <a:pt x="106083" y="73685"/>
                  </a:lnTo>
                  <a:lnTo>
                    <a:pt x="105676" y="73850"/>
                  </a:lnTo>
                  <a:lnTo>
                    <a:pt x="105168" y="74041"/>
                  </a:lnTo>
                  <a:lnTo>
                    <a:pt x="105587" y="74295"/>
                  </a:lnTo>
                  <a:lnTo>
                    <a:pt x="106083" y="74472"/>
                  </a:lnTo>
                  <a:lnTo>
                    <a:pt x="106172" y="74155"/>
                  </a:lnTo>
                  <a:lnTo>
                    <a:pt x="106311" y="74079"/>
                  </a:lnTo>
                  <a:close/>
                </a:path>
                <a:path w="106679" h="74930">
                  <a:moveTo>
                    <a:pt x="106362" y="73152"/>
                  </a:moveTo>
                  <a:lnTo>
                    <a:pt x="106286" y="72847"/>
                  </a:lnTo>
                  <a:lnTo>
                    <a:pt x="105765" y="72453"/>
                  </a:lnTo>
                  <a:lnTo>
                    <a:pt x="105943" y="72618"/>
                  </a:lnTo>
                  <a:lnTo>
                    <a:pt x="106159" y="73025"/>
                  </a:lnTo>
                  <a:lnTo>
                    <a:pt x="106235" y="73393"/>
                  </a:lnTo>
                  <a:lnTo>
                    <a:pt x="106362" y="73152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4664786" y="1048219"/>
              <a:ext cx="108585" cy="76835"/>
            </a:xfrm>
            <a:custGeom>
              <a:avLst/>
              <a:gdLst/>
              <a:ahLst/>
              <a:cxnLst/>
              <a:rect l="l" t="t" r="r" b="b"/>
              <a:pathLst>
                <a:path w="108585" h="76834">
                  <a:moveTo>
                    <a:pt x="3276" y="4699"/>
                  </a:moveTo>
                  <a:lnTo>
                    <a:pt x="1308" y="3594"/>
                  </a:lnTo>
                  <a:lnTo>
                    <a:pt x="1257" y="2667"/>
                  </a:lnTo>
                  <a:lnTo>
                    <a:pt x="2984" y="3238"/>
                  </a:lnTo>
                  <a:lnTo>
                    <a:pt x="2946" y="1409"/>
                  </a:lnTo>
                  <a:lnTo>
                    <a:pt x="3073" y="1371"/>
                  </a:lnTo>
                  <a:lnTo>
                    <a:pt x="2946" y="1270"/>
                  </a:lnTo>
                  <a:lnTo>
                    <a:pt x="2946" y="1054"/>
                  </a:lnTo>
                  <a:lnTo>
                    <a:pt x="2806" y="1155"/>
                  </a:lnTo>
                  <a:lnTo>
                    <a:pt x="2527" y="901"/>
                  </a:lnTo>
                  <a:lnTo>
                    <a:pt x="1612" y="1143"/>
                  </a:lnTo>
                  <a:lnTo>
                    <a:pt x="1447" y="0"/>
                  </a:lnTo>
                  <a:lnTo>
                    <a:pt x="838" y="279"/>
                  </a:lnTo>
                  <a:lnTo>
                    <a:pt x="1079" y="1066"/>
                  </a:lnTo>
                  <a:lnTo>
                    <a:pt x="1917" y="1701"/>
                  </a:lnTo>
                  <a:lnTo>
                    <a:pt x="1371" y="1854"/>
                  </a:lnTo>
                  <a:lnTo>
                    <a:pt x="1930" y="1701"/>
                  </a:lnTo>
                  <a:lnTo>
                    <a:pt x="2095" y="1651"/>
                  </a:lnTo>
                  <a:lnTo>
                    <a:pt x="292" y="2921"/>
                  </a:lnTo>
                  <a:lnTo>
                    <a:pt x="0" y="3467"/>
                  </a:lnTo>
                  <a:lnTo>
                    <a:pt x="800" y="4114"/>
                  </a:lnTo>
                  <a:lnTo>
                    <a:pt x="330" y="4584"/>
                  </a:lnTo>
                  <a:lnTo>
                    <a:pt x="635" y="5168"/>
                  </a:lnTo>
                  <a:lnTo>
                    <a:pt x="1574" y="4648"/>
                  </a:lnTo>
                  <a:lnTo>
                    <a:pt x="1765" y="5397"/>
                  </a:lnTo>
                  <a:lnTo>
                    <a:pt x="3276" y="4699"/>
                  </a:lnTo>
                  <a:close/>
                </a:path>
                <a:path w="108585" h="76834">
                  <a:moveTo>
                    <a:pt x="13436" y="13614"/>
                  </a:moveTo>
                  <a:lnTo>
                    <a:pt x="12242" y="12763"/>
                  </a:lnTo>
                  <a:lnTo>
                    <a:pt x="12153" y="13982"/>
                  </a:lnTo>
                  <a:lnTo>
                    <a:pt x="13436" y="13614"/>
                  </a:lnTo>
                  <a:close/>
                </a:path>
                <a:path w="108585" h="76834">
                  <a:moveTo>
                    <a:pt x="14198" y="13385"/>
                  </a:moveTo>
                  <a:lnTo>
                    <a:pt x="13436" y="13614"/>
                  </a:lnTo>
                  <a:lnTo>
                    <a:pt x="13919" y="13944"/>
                  </a:lnTo>
                  <a:lnTo>
                    <a:pt x="14198" y="13385"/>
                  </a:lnTo>
                  <a:close/>
                </a:path>
                <a:path w="108585" h="76834">
                  <a:moveTo>
                    <a:pt x="14363" y="13335"/>
                  </a:moveTo>
                  <a:lnTo>
                    <a:pt x="14211" y="13525"/>
                  </a:lnTo>
                  <a:lnTo>
                    <a:pt x="14363" y="13335"/>
                  </a:lnTo>
                  <a:close/>
                </a:path>
                <a:path w="108585" h="76834">
                  <a:moveTo>
                    <a:pt x="14617" y="8394"/>
                  </a:moveTo>
                  <a:lnTo>
                    <a:pt x="14249" y="8509"/>
                  </a:lnTo>
                  <a:lnTo>
                    <a:pt x="14541" y="8521"/>
                  </a:lnTo>
                  <a:lnTo>
                    <a:pt x="14617" y="8394"/>
                  </a:lnTo>
                  <a:close/>
                </a:path>
                <a:path w="108585" h="76834">
                  <a:moveTo>
                    <a:pt x="14693" y="12407"/>
                  </a:moveTo>
                  <a:lnTo>
                    <a:pt x="14198" y="13385"/>
                  </a:lnTo>
                  <a:lnTo>
                    <a:pt x="14693" y="12407"/>
                  </a:lnTo>
                  <a:close/>
                </a:path>
                <a:path w="108585" h="76834">
                  <a:moveTo>
                    <a:pt x="14884" y="12496"/>
                  </a:moveTo>
                  <a:lnTo>
                    <a:pt x="14871" y="12319"/>
                  </a:lnTo>
                  <a:lnTo>
                    <a:pt x="14744" y="12319"/>
                  </a:lnTo>
                  <a:lnTo>
                    <a:pt x="14744" y="12446"/>
                  </a:lnTo>
                  <a:lnTo>
                    <a:pt x="14884" y="12496"/>
                  </a:lnTo>
                  <a:close/>
                </a:path>
                <a:path w="108585" h="76834">
                  <a:moveTo>
                    <a:pt x="15341" y="8559"/>
                  </a:moveTo>
                  <a:lnTo>
                    <a:pt x="14541" y="8521"/>
                  </a:lnTo>
                  <a:lnTo>
                    <a:pt x="14363" y="8877"/>
                  </a:lnTo>
                  <a:lnTo>
                    <a:pt x="14719" y="10198"/>
                  </a:lnTo>
                  <a:lnTo>
                    <a:pt x="13220" y="10452"/>
                  </a:lnTo>
                  <a:lnTo>
                    <a:pt x="12357" y="11099"/>
                  </a:lnTo>
                  <a:lnTo>
                    <a:pt x="12954" y="12522"/>
                  </a:lnTo>
                  <a:lnTo>
                    <a:pt x="14465" y="12268"/>
                  </a:lnTo>
                  <a:lnTo>
                    <a:pt x="15303" y="11633"/>
                  </a:lnTo>
                  <a:lnTo>
                    <a:pt x="14909" y="10693"/>
                  </a:lnTo>
                  <a:lnTo>
                    <a:pt x="15341" y="8559"/>
                  </a:lnTo>
                  <a:close/>
                </a:path>
                <a:path w="108585" h="76834">
                  <a:moveTo>
                    <a:pt x="15468" y="8559"/>
                  </a:moveTo>
                  <a:lnTo>
                    <a:pt x="15392" y="8293"/>
                  </a:lnTo>
                  <a:lnTo>
                    <a:pt x="15417" y="8559"/>
                  </a:lnTo>
                  <a:close/>
                </a:path>
                <a:path w="108585" h="76834">
                  <a:moveTo>
                    <a:pt x="18351" y="10083"/>
                  </a:moveTo>
                  <a:lnTo>
                    <a:pt x="17068" y="5549"/>
                  </a:lnTo>
                  <a:lnTo>
                    <a:pt x="15036" y="7061"/>
                  </a:lnTo>
                  <a:lnTo>
                    <a:pt x="15748" y="8089"/>
                  </a:lnTo>
                  <a:lnTo>
                    <a:pt x="15621" y="8293"/>
                  </a:lnTo>
                  <a:lnTo>
                    <a:pt x="15557" y="8877"/>
                  </a:lnTo>
                  <a:lnTo>
                    <a:pt x="15849" y="9855"/>
                  </a:lnTo>
                  <a:lnTo>
                    <a:pt x="18351" y="10083"/>
                  </a:lnTo>
                  <a:close/>
                </a:path>
                <a:path w="108585" h="76834">
                  <a:moveTo>
                    <a:pt x="18681" y="13487"/>
                  </a:moveTo>
                  <a:lnTo>
                    <a:pt x="18669" y="13309"/>
                  </a:lnTo>
                  <a:lnTo>
                    <a:pt x="18313" y="13411"/>
                  </a:lnTo>
                  <a:lnTo>
                    <a:pt x="18681" y="13487"/>
                  </a:lnTo>
                  <a:close/>
                </a:path>
                <a:path w="108585" h="76834">
                  <a:moveTo>
                    <a:pt x="19926" y="12369"/>
                  </a:moveTo>
                  <a:lnTo>
                    <a:pt x="18580" y="10909"/>
                  </a:lnTo>
                  <a:lnTo>
                    <a:pt x="17233" y="11099"/>
                  </a:lnTo>
                  <a:lnTo>
                    <a:pt x="16421" y="11620"/>
                  </a:lnTo>
                  <a:lnTo>
                    <a:pt x="15925" y="12280"/>
                  </a:lnTo>
                  <a:lnTo>
                    <a:pt x="16040" y="12954"/>
                  </a:lnTo>
                  <a:lnTo>
                    <a:pt x="15582" y="12852"/>
                  </a:lnTo>
                  <a:lnTo>
                    <a:pt x="14884" y="12496"/>
                  </a:lnTo>
                  <a:lnTo>
                    <a:pt x="14757" y="12865"/>
                  </a:lnTo>
                  <a:lnTo>
                    <a:pt x="14363" y="13335"/>
                  </a:lnTo>
                  <a:lnTo>
                    <a:pt x="15468" y="13017"/>
                  </a:lnTo>
                  <a:lnTo>
                    <a:pt x="16179" y="14046"/>
                  </a:lnTo>
                  <a:lnTo>
                    <a:pt x="18313" y="13411"/>
                  </a:lnTo>
                  <a:lnTo>
                    <a:pt x="16725" y="13093"/>
                  </a:lnTo>
                  <a:lnTo>
                    <a:pt x="19926" y="12369"/>
                  </a:lnTo>
                  <a:close/>
                </a:path>
                <a:path w="108585" h="76834">
                  <a:moveTo>
                    <a:pt x="19964" y="14173"/>
                  </a:moveTo>
                  <a:lnTo>
                    <a:pt x="19392" y="13627"/>
                  </a:lnTo>
                  <a:lnTo>
                    <a:pt x="19405" y="13119"/>
                  </a:lnTo>
                  <a:lnTo>
                    <a:pt x="19177" y="12966"/>
                  </a:lnTo>
                  <a:lnTo>
                    <a:pt x="18681" y="13335"/>
                  </a:lnTo>
                  <a:lnTo>
                    <a:pt x="19964" y="14173"/>
                  </a:lnTo>
                  <a:close/>
                </a:path>
                <a:path w="108585" h="76834">
                  <a:moveTo>
                    <a:pt x="20662" y="16116"/>
                  </a:moveTo>
                  <a:lnTo>
                    <a:pt x="20485" y="14744"/>
                  </a:lnTo>
                  <a:lnTo>
                    <a:pt x="20053" y="14236"/>
                  </a:lnTo>
                  <a:lnTo>
                    <a:pt x="19456" y="16319"/>
                  </a:lnTo>
                  <a:lnTo>
                    <a:pt x="20662" y="16116"/>
                  </a:lnTo>
                  <a:close/>
                </a:path>
                <a:path w="108585" h="76834">
                  <a:moveTo>
                    <a:pt x="24841" y="23964"/>
                  </a:moveTo>
                  <a:lnTo>
                    <a:pt x="23837" y="24574"/>
                  </a:lnTo>
                  <a:lnTo>
                    <a:pt x="24828" y="24003"/>
                  </a:lnTo>
                  <a:close/>
                </a:path>
                <a:path w="108585" h="76834">
                  <a:moveTo>
                    <a:pt x="25590" y="14097"/>
                  </a:moveTo>
                  <a:lnTo>
                    <a:pt x="24257" y="9575"/>
                  </a:lnTo>
                  <a:lnTo>
                    <a:pt x="22275" y="11074"/>
                  </a:lnTo>
                  <a:lnTo>
                    <a:pt x="21297" y="11112"/>
                  </a:lnTo>
                  <a:lnTo>
                    <a:pt x="22225" y="14401"/>
                  </a:lnTo>
                  <a:lnTo>
                    <a:pt x="23088" y="13881"/>
                  </a:lnTo>
                  <a:lnTo>
                    <a:pt x="25590" y="14097"/>
                  </a:lnTo>
                  <a:close/>
                </a:path>
                <a:path w="108585" h="76834">
                  <a:moveTo>
                    <a:pt x="28308" y="20180"/>
                  </a:moveTo>
                  <a:lnTo>
                    <a:pt x="26085" y="17995"/>
                  </a:lnTo>
                  <a:lnTo>
                    <a:pt x="25412" y="19519"/>
                  </a:lnTo>
                  <a:lnTo>
                    <a:pt x="24828" y="19875"/>
                  </a:lnTo>
                  <a:lnTo>
                    <a:pt x="26504" y="21475"/>
                  </a:lnTo>
                  <a:lnTo>
                    <a:pt x="26822" y="20904"/>
                  </a:lnTo>
                  <a:lnTo>
                    <a:pt x="28308" y="20180"/>
                  </a:lnTo>
                  <a:close/>
                </a:path>
                <a:path w="108585" h="76834">
                  <a:moveTo>
                    <a:pt x="29425" y="33413"/>
                  </a:moveTo>
                  <a:lnTo>
                    <a:pt x="29235" y="32448"/>
                  </a:lnTo>
                  <a:lnTo>
                    <a:pt x="28371" y="32232"/>
                  </a:lnTo>
                  <a:lnTo>
                    <a:pt x="29425" y="33413"/>
                  </a:lnTo>
                  <a:close/>
                </a:path>
                <a:path w="108585" h="76834">
                  <a:moveTo>
                    <a:pt x="29425" y="32499"/>
                  </a:moveTo>
                  <a:lnTo>
                    <a:pt x="29095" y="31775"/>
                  </a:lnTo>
                  <a:lnTo>
                    <a:pt x="29235" y="32448"/>
                  </a:lnTo>
                  <a:lnTo>
                    <a:pt x="29425" y="32499"/>
                  </a:lnTo>
                  <a:close/>
                </a:path>
                <a:path w="108585" h="76834">
                  <a:moveTo>
                    <a:pt x="29743" y="31394"/>
                  </a:moveTo>
                  <a:lnTo>
                    <a:pt x="28689" y="30873"/>
                  </a:lnTo>
                  <a:lnTo>
                    <a:pt x="29095" y="31775"/>
                  </a:lnTo>
                  <a:lnTo>
                    <a:pt x="29743" y="31394"/>
                  </a:lnTo>
                  <a:close/>
                </a:path>
                <a:path w="108585" h="76834">
                  <a:moveTo>
                    <a:pt x="30264" y="28778"/>
                  </a:moveTo>
                  <a:lnTo>
                    <a:pt x="28308" y="27813"/>
                  </a:lnTo>
                  <a:lnTo>
                    <a:pt x="28790" y="28270"/>
                  </a:lnTo>
                  <a:lnTo>
                    <a:pt x="28397" y="28956"/>
                  </a:lnTo>
                  <a:lnTo>
                    <a:pt x="27000" y="29235"/>
                  </a:lnTo>
                  <a:lnTo>
                    <a:pt x="28079" y="30861"/>
                  </a:lnTo>
                  <a:lnTo>
                    <a:pt x="30175" y="29806"/>
                  </a:lnTo>
                  <a:lnTo>
                    <a:pt x="30264" y="28778"/>
                  </a:lnTo>
                  <a:close/>
                </a:path>
                <a:path w="108585" h="76834">
                  <a:moveTo>
                    <a:pt x="30721" y="25349"/>
                  </a:moveTo>
                  <a:lnTo>
                    <a:pt x="29959" y="24815"/>
                  </a:lnTo>
                  <a:lnTo>
                    <a:pt x="30111" y="24968"/>
                  </a:lnTo>
                  <a:lnTo>
                    <a:pt x="29197" y="24663"/>
                  </a:lnTo>
                  <a:lnTo>
                    <a:pt x="29375" y="24460"/>
                  </a:lnTo>
                  <a:lnTo>
                    <a:pt x="28524" y="24955"/>
                  </a:lnTo>
                  <a:lnTo>
                    <a:pt x="28816" y="24333"/>
                  </a:lnTo>
                  <a:lnTo>
                    <a:pt x="28968" y="24104"/>
                  </a:lnTo>
                  <a:lnTo>
                    <a:pt x="28562" y="23837"/>
                  </a:lnTo>
                  <a:lnTo>
                    <a:pt x="28244" y="23634"/>
                  </a:lnTo>
                  <a:lnTo>
                    <a:pt x="28244" y="25831"/>
                  </a:lnTo>
                  <a:lnTo>
                    <a:pt x="28244" y="23634"/>
                  </a:lnTo>
                  <a:lnTo>
                    <a:pt x="26619" y="22529"/>
                  </a:lnTo>
                  <a:lnTo>
                    <a:pt x="26568" y="24574"/>
                  </a:lnTo>
                  <a:lnTo>
                    <a:pt x="26047" y="25171"/>
                  </a:lnTo>
                  <a:lnTo>
                    <a:pt x="25501" y="25171"/>
                  </a:lnTo>
                  <a:lnTo>
                    <a:pt x="24968" y="24574"/>
                  </a:lnTo>
                  <a:lnTo>
                    <a:pt x="25488" y="23876"/>
                  </a:lnTo>
                  <a:lnTo>
                    <a:pt x="26047" y="23837"/>
                  </a:lnTo>
                  <a:lnTo>
                    <a:pt x="26454" y="24333"/>
                  </a:lnTo>
                  <a:lnTo>
                    <a:pt x="26568" y="24574"/>
                  </a:lnTo>
                  <a:lnTo>
                    <a:pt x="26568" y="22580"/>
                  </a:lnTo>
                  <a:lnTo>
                    <a:pt x="25349" y="23698"/>
                  </a:lnTo>
                  <a:lnTo>
                    <a:pt x="24828" y="24003"/>
                  </a:lnTo>
                  <a:lnTo>
                    <a:pt x="24307" y="25463"/>
                  </a:lnTo>
                  <a:lnTo>
                    <a:pt x="23837" y="24574"/>
                  </a:lnTo>
                  <a:lnTo>
                    <a:pt x="23749" y="26720"/>
                  </a:lnTo>
                  <a:lnTo>
                    <a:pt x="24269" y="27635"/>
                  </a:lnTo>
                  <a:lnTo>
                    <a:pt x="25730" y="27978"/>
                  </a:lnTo>
                  <a:lnTo>
                    <a:pt x="25768" y="28549"/>
                  </a:lnTo>
                  <a:lnTo>
                    <a:pt x="26123" y="28371"/>
                  </a:lnTo>
                  <a:lnTo>
                    <a:pt x="26377" y="28549"/>
                  </a:lnTo>
                  <a:lnTo>
                    <a:pt x="26377" y="28371"/>
                  </a:lnTo>
                  <a:lnTo>
                    <a:pt x="26276" y="28028"/>
                  </a:lnTo>
                  <a:lnTo>
                    <a:pt x="26962" y="28117"/>
                  </a:lnTo>
                  <a:lnTo>
                    <a:pt x="27368" y="28105"/>
                  </a:lnTo>
                  <a:lnTo>
                    <a:pt x="27355" y="28244"/>
                  </a:lnTo>
                  <a:lnTo>
                    <a:pt x="27457" y="28105"/>
                  </a:lnTo>
                  <a:lnTo>
                    <a:pt x="27482" y="27635"/>
                  </a:lnTo>
                  <a:lnTo>
                    <a:pt x="27813" y="26758"/>
                  </a:lnTo>
                  <a:lnTo>
                    <a:pt x="28257" y="27139"/>
                  </a:lnTo>
                  <a:lnTo>
                    <a:pt x="28714" y="27330"/>
                  </a:lnTo>
                  <a:lnTo>
                    <a:pt x="29133" y="26962"/>
                  </a:lnTo>
                  <a:lnTo>
                    <a:pt x="28714" y="26720"/>
                  </a:lnTo>
                  <a:lnTo>
                    <a:pt x="28359" y="26758"/>
                  </a:lnTo>
                  <a:lnTo>
                    <a:pt x="27940" y="26390"/>
                  </a:lnTo>
                  <a:lnTo>
                    <a:pt x="28105" y="25971"/>
                  </a:lnTo>
                  <a:lnTo>
                    <a:pt x="28295" y="25971"/>
                  </a:lnTo>
                  <a:lnTo>
                    <a:pt x="29946" y="26644"/>
                  </a:lnTo>
                  <a:lnTo>
                    <a:pt x="30645" y="25755"/>
                  </a:lnTo>
                  <a:lnTo>
                    <a:pt x="30721" y="25349"/>
                  </a:lnTo>
                  <a:close/>
                </a:path>
                <a:path w="108585" h="76834">
                  <a:moveTo>
                    <a:pt x="31356" y="28587"/>
                  </a:moveTo>
                  <a:lnTo>
                    <a:pt x="30175" y="27901"/>
                  </a:lnTo>
                  <a:lnTo>
                    <a:pt x="30391" y="28587"/>
                  </a:lnTo>
                  <a:lnTo>
                    <a:pt x="30492" y="30149"/>
                  </a:lnTo>
                  <a:lnTo>
                    <a:pt x="30264" y="29705"/>
                  </a:lnTo>
                  <a:lnTo>
                    <a:pt x="29806" y="30302"/>
                  </a:lnTo>
                  <a:lnTo>
                    <a:pt x="29667" y="30708"/>
                  </a:lnTo>
                  <a:lnTo>
                    <a:pt x="29845" y="30962"/>
                  </a:lnTo>
                  <a:lnTo>
                    <a:pt x="29591" y="31051"/>
                  </a:lnTo>
                  <a:lnTo>
                    <a:pt x="29451" y="31127"/>
                  </a:lnTo>
                  <a:lnTo>
                    <a:pt x="29654" y="31140"/>
                  </a:lnTo>
                  <a:lnTo>
                    <a:pt x="29870" y="31127"/>
                  </a:lnTo>
                  <a:lnTo>
                    <a:pt x="30086" y="31102"/>
                  </a:lnTo>
                  <a:lnTo>
                    <a:pt x="29895" y="31026"/>
                  </a:lnTo>
                  <a:lnTo>
                    <a:pt x="30530" y="30645"/>
                  </a:lnTo>
                  <a:lnTo>
                    <a:pt x="30822" y="30581"/>
                  </a:lnTo>
                  <a:lnTo>
                    <a:pt x="31038" y="30149"/>
                  </a:lnTo>
                  <a:lnTo>
                    <a:pt x="31127" y="29959"/>
                  </a:lnTo>
                  <a:lnTo>
                    <a:pt x="31318" y="29311"/>
                  </a:lnTo>
                  <a:lnTo>
                    <a:pt x="31356" y="28587"/>
                  </a:lnTo>
                  <a:close/>
                </a:path>
                <a:path w="108585" h="76834">
                  <a:moveTo>
                    <a:pt x="31965" y="31330"/>
                  </a:moveTo>
                  <a:lnTo>
                    <a:pt x="31750" y="31521"/>
                  </a:lnTo>
                  <a:lnTo>
                    <a:pt x="31686" y="31673"/>
                  </a:lnTo>
                  <a:lnTo>
                    <a:pt x="31838" y="31457"/>
                  </a:lnTo>
                  <a:lnTo>
                    <a:pt x="31965" y="31330"/>
                  </a:lnTo>
                  <a:close/>
                </a:path>
                <a:path w="108585" h="76834">
                  <a:moveTo>
                    <a:pt x="32118" y="30759"/>
                  </a:moveTo>
                  <a:lnTo>
                    <a:pt x="31762" y="30556"/>
                  </a:lnTo>
                  <a:lnTo>
                    <a:pt x="31330" y="30467"/>
                  </a:lnTo>
                  <a:lnTo>
                    <a:pt x="30835" y="30581"/>
                  </a:lnTo>
                  <a:lnTo>
                    <a:pt x="30759" y="30746"/>
                  </a:lnTo>
                  <a:lnTo>
                    <a:pt x="30708" y="30949"/>
                  </a:lnTo>
                  <a:lnTo>
                    <a:pt x="30607" y="31089"/>
                  </a:lnTo>
                  <a:lnTo>
                    <a:pt x="31496" y="31000"/>
                  </a:lnTo>
                  <a:lnTo>
                    <a:pt x="31902" y="30899"/>
                  </a:lnTo>
                  <a:lnTo>
                    <a:pt x="32118" y="30759"/>
                  </a:lnTo>
                  <a:close/>
                </a:path>
                <a:path w="108585" h="76834">
                  <a:moveTo>
                    <a:pt x="33451" y="32600"/>
                  </a:moveTo>
                  <a:lnTo>
                    <a:pt x="33362" y="31953"/>
                  </a:lnTo>
                  <a:lnTo>
                    <a:pt x="33083" y="31838"/>
                  </a:lnTo>
                  <a:lnTo>
                    <a:pt x="33172" y="31711"/>
                  </a:lnTo>
                  <a:lnTo>
                    <a:pt x="32702" y="29311"/>
                  </a:lnTo>
                  <a:lnTo>
                    <a:pt x="32473" y="29108"/>
                  </a:lnTo>
                  <a:lnTo>
                    <a:pt x="31927" y="30022"/>
                  </a:lnTo>
                  <a:lnTo>
                    <a:pt x="32600" y="30480"/>
                  </a:lnTo>
                  <a:lnTo>
                    <a:pt x="32143" y="30746"/>
                  </a:lnTo>
                  <a:lnTo>
                    <a:pt x="32524" y="30975"/>
                  </a:lnTo>
                  <a:lnTo>
                    <a:pt x="32854" y="31280"/>
                  </a:lnTo>
                  <a:lnTo>
                    <a:pt x="33032" y="31813"/>
                  </a:lnTo>
                  <a:lnTo>
                    <a:pt x="31965" y="31330"/>
                  </a:lnTo>
                  <a:lnTo>
                    <a:pt x="32232" y="31597"/>
                  </a:lnTo>
                  <a:lnTo>
                    <a:pt x="31686" y="31800"/>
                  </a:lnTo>
                  <a:lnTo>
                    <a:pt x="31686" y="31673"/>
                  </a:lnTo>
                  <a:lnTo>
                    <a:pt x="31318" y="32219"/>
                  </a:lnTo>
                  <a:lnTo>
                    <a:pt x="31610" y="32753"/>
                  </a:lnTo>
                  <a:lnTo>
                    <a:pt x="32283" y="33286"/>
                  </a:lnTo>
                  <a:lnTo>
                    <a:pt x="33451" y="32600"/>
                  </a:lnTo>
                  <a:close/>
                </a:path>
                <a:path w="108585" h="76834">
                  <a:moveTo>
                    <a:pt x="35521" y="29260"/>
                  </a:moveTo>
                  <a:lnTo>
                    <a:pt x="35293" y="28562"/>
                  </a:lnTo>
                  <a:lnTo>
                    <a:pt x="34874" y="27901"/>
                  </a:lnTo>
                  <a:lnTo>
                    <a:pt x="34823" y="28702"/>
                  </a:lnTo>
                  <a:lnTo>
                    <a:pt x="35052" y="29400"/>
                  </a:lnTo>
                  <a:lnTo>
                    <a:pt x="35471" y="30060"/>
                  </a:lnTo>
                  <a:lnTo>
                    <a:pt x="35521" y="29260"/>
                  </a:lnTo>
                  <a:close/>
                </a:path>
                <a:path w="108585" h="76834">
                  <a:moveTo>
                    <a:pt x="35687" y="30187"/>
                  </a:moveTo>
                  <a:lnTo>
                    <a:pt x="33223" y="28867"/>
                  </a:lnTo>
                  <a:lnTo>
                    <a:pt x="33007" y="30454"/>
                  </a:lnTo>
                  <a:lnTo>
                    <a:pt x="34074" y="31076"/>
                  </a:lnTo>
                  <a:lnTo>
                    <a:pt x="33934" y="30975"/>
                  </a:lnTo>
                  <a:lnTo>
                    <a:pt x="34709" y="31419"/>
                  </a:lnTo>
                  <a:lnTo>
                    <a:pt x="35687" y="30607"/>
                  </a:lnTo>
                  <a:lnTo>
                    <a:pt x="35090" y="30988"/>
                  </a:lnTo>
                  <a:lnTo>
                    <a:pt x="34823" y="31254"/>
                  </a:lnTo>
                  <a:lnTo>
                    <a:pt x="35687" y="30187"/>
                  </a:lnTo>
                  <a:close/>
                </a:path>
                <a:path w="108585" h="76834">
                  <a:moveTo>
                    <a:pt x="39344" y="30340"/>
                  </a:moveTo>
                  <a:lnTo>
                    <a:pt x="38925" y="30645"/>
                  </a:lnTo>
                  <a:lnTo>
                    <a:pt x="38608" y="31229"/>
                  </a:lnTo>
                  <a:lnTo>
                    <a:pt x="39344" y="30340"/>
                  </a:lnTo>
                  <a:close/>
                </a:path>
                <a:path w="108585" h="76834">
                  <a:moveTo>
                    <a:pt x="39903" y="32118"/>
                  </a:moveTo>
                  <a:lnTo>
                    <a:pt x="39357" y="31711"/>
                  </a:lnTo>
                  <a:lnTo>
                    <a:pt x="39522" y="30784"/>
                  </a:lnTo>
                  <a:lnTo>
                    <a:pt x="38608" y="31229"/>
                  </a:lnTo>
                  <a:lnTo>
                    <a:pt x="38976" y="31572"/>
                  </a:lnTo>
                  <a:lnTo>
                    <a:pt x="38773" y="31534"/>
                  </a:lnTo>
                  <a:lnTo>
                    <a:pt x="38227" y="31534"/>
                  </a:lnTo>
                  <a:lnTo>
                    <a:pt x="38595" y="31229"/>
                  </a:lnTo>
                  <a:lnTo>
                    <a:pt x="37909" y="30784"/>
                  </a:lnTo>
                  <a:lnTo>
                    <a:pt x="38061" y="30314"/>
                  </a:lnTo>
                  <a:lnTo>
                    <a:pt x="37757" y="29857"/>
                  </a:lnTo>
                  <a:lnTo>
                    <a:pt x="37185" y="30213"/>
                  </a:lnTo>
                  <a:lnTo>
                    <a:pt x="37388" y="30683"/>
                  </a:lnTo>
                  <a:lnTo>
                    <a:pt x="36512" y="30632"/>
                  </a:lnTo>
                  <a:lnTo>
                    <a:pt x="35928" y="31356"/>
                  </a:lnTo>
                  <a:lnTo>
                    <a:pt x="35801" y="31978"/>
                  </a:lnTo>
                  <a:lnTo>
                    <a:pt x="35877" y="32524"/>
                  </a:lnTo>
                  <a:lnTo>
                    <a:pt x="36258" y="32791"/>
                  </a:lnTo>
                  <a:lnTo>
                    <a:pt x="35293" y="33947"/>
                  </a:lnTo>
                  <a:lnTo>
                    <a:pt x="34302" y="33934"/>
                  </a:lnTo>
                  <a:lnTo>
                    <a:pt x="34010" y="33274"/>
                  </a:lnTo>
                  <a:lnTo>
                    <a:pt x="34290" y="32092"/>
                  </a:lnTo>
                  <a:lnTo>
                    <a:pt x="34112" y="32346"/>
                  </a:lnTo>
                  <a:lnTo>
                    <a:pt x="34010" y="32562"/>
                  </a:lnTo>
                  <a:lnTo>
                    <a:pt x="33921" y="32791"/>
                  </a:lnTo>
                  <a:lnTo>
                    <a:pt x="33858" y="32042"/>
                  </a:lnTo>
                  <a:lnTo>
                    <a:pt x="33096" y="35217"/>
                  </a:lnTo>
                  <a:lnTo>
                    <a:pt x="35179" y="34112"/>
                  </a:lnTo>
                  <a:lnTo>
                    <a:pt x="34912" y="34505"/>
                  </a:lnTo>
                  <a:lnTo>
                    <a:pt x="34531" y="34696"/>
                  </a:lnTo>
                  <a:lnTo>
                    <a:pt x="34848" y="35090"/>
                  </a:lnTo>
                  <a:lnTo>
                    <a:pt x="35166" y="34556"/>
                  </a:lnTo>
                  <a:lnTo>
                    <a:pt x="36182" y="33553"/>
                  </a:lnTo>
                  <a:lnTo>
                    <a:pt x="37045" y="33388"/>
                  </a:lnTo>
                  <a:lnTo>
                    <a:pt x="38100" y="33845"/>
                  </a:lnTo>
                  <a:lnTo>
                    <a:pt x="37084" y="32727"/>
                  </a:lnTo>
                  <a:lnTo>
                    <a:pt x="37668" y="31750"/>
                  </a:lnTo>
                  <a:lnTo>
                    <a:pt x="37325" y="31521"/>
                  </a:lnTo>
                  <a:lnTo>
                    <a:pt x="37566" y="31102"/>
                  </a:lnTo>
                  <a:lnTo>
                    <a:pt x="37719" y="31445"/>
                  </a:lnTo>
                  <a:lnTo>
                    <a:pt x="37680" y="31737"/>
                  </a:lnTo>
                  <a:lnTo>
                    <a:pt x="37833" y="31711"/>
                  </a:lnTo>
                  <a:lnTo>
                    <a:pt x="38074" y="31673"/>
                  </a:lnTo>
                  <a:lnTo>
                    <a:pt x="38671" y="31559"/>
                  </a:lnTo>
                  <a:lnTo>
                    <a:pt x="39420" y="32778"/>
                  </a:lnTo>
                  <a:lnTo>
                    <a:pt x="39903" y="32118"/>
                  </a:lnTo>
                  <a:close/>
                </a:path>
                <a:path w="108585" h="76834">
                  <a:moveTo>
                    <a:pt x="41338" y="28892"/>
                  </a:moveTo>
                  <a:lnTo>
                    <a:pt x="38595" y="27330"/>
                  </a:lnTo>
                  <a:lnTo>
                    <a:pt x="38328" y="28981"/>
                  </a:lnTo>
                  <a:lnTo>
                    <a:pt x="39255" y="29616"/>
                  </a:lnTo>
                  <a:lnTo>
                    <a:pt x="39331" y="30289"/>
                  </a:lnTo>
                  <a:lnTo>
                    <a:pt x="40030" y="29946"/>
                  </a:lnTo>
                  <a:lnTo>
                    <a:pt x="41338" y="28892"/>
                  </a:lnTo>
                  <a:close/>
                </a:path>
                <a:path w="108585" h="76834">
                  <a:moveTo>
                    <a:pt x="44881" y="38950"/>
                  </a:moveTo>
                  <a:lnTo>
                    <a:pt x="44424" y="37960"/>
                  </a:lnTo>
                  <a:lnTo>
                    <a:pt x="44323" y="36880"/>
                  </a:lnTo>
                  <a:lnTo>
                    <a:pt x="43218" y="36233"/>
                  </a:lnTo>
                  <a:lnTo>
                    <a:pt x="43573" y="37350"/>
                  </a:lnTo>
                  <a:lnTo>
                    <a:pt x="42887" y="37680"/>
                  </a:lnTo>
                  <a:lnTo>
                    <a:pt x="42570" y="36423"/>
                  </a:lnTo>
                  <a:lnTo>
                    <a:pt x="42087" y="37426"/>
                  </a:lnTo>
                  <a:lnTo>
                    <a:pt x="42316" y="37630"/>
                  </a:lnTo>
                  <a:lnTo>
                    <a:pt x="42329" y="37922"/>
                  </a:lnTo>
                  <a:lnTo>
                    <a:pt x="42024" y="38303"/>
                  </a:lnTo>
                  <a:lnTo>
                    <a:pt x="43395" y="39573"/>
                  </a:lnTo>
                  <a:lnTo>
                    <a:pt x="43167" y="38747"/>
                  </a:lnTo>
                  <a:lnTo>
                    <a:pt x="43764" y="39255"/>
                  </a:lnTo>
                  <a:lnTo>
                    <a:pt x="44881" y="38950"/>
                  </a:lnTo>
                  <a:close/>
                </a:path>
                <a:path w="108585" h="76834">
                  <a:moveTo>
                    <a:pt x="45034" y="33439"/>
                  </a:moveTo>
                  <a:lnTo>
                    <a:pt x="44970" y="33108"/>
                  </a:lnTo>
                  <a:lnTo>
                    <a:pt x="44742" y="33058"/>
                  </a:lnTo>
                  <a:lnTo>
                    <a:pt x="43383" y="32766"/>
                  </a:lnTo>
                  <a:lnTo>
                    <a:pt x="43014" y="33426"/>
                  </a:lnTo>
                  <a:lnTo>
                    <a:pt x="44107" y="33058"/>
                  </a:lnTo>
                  <a:lnTo>
                    <a:pt x="44488" y="33274"/>
                  </a:lnTo>
                  <a:lnTo>
                    <a:pt x="44513" y="34747"/>
                  </a:lnTo>
                  <a:lnTo>
                    <a:pt x="45034" y="33439"/>
                  </a:lnTo>
                  <a:close/>
                </a:path>
                <a:path w="108585" h="76834">
                  <a:moveTo>
                    <a:pt x="45466" y="40525"/>
                  </a:moveTo>
                  <a:lnTo>
                    <a:pt x="45008" y="39966"/>
                  </a:lnTo>
                  <a:lnTo>
                    <a:pt x="45275" y="40525"/>
                  </a:lnTo>
                  <a:lnTo>
                    <a:pt x="45466" y="40525"/>
                  </a:lnTo>
                  <a:close/>
                </a:path>
                <a:path w="108585" h="76834">
                  <a:moveTo>
                    <a:pt x="45491" y="39344"/>
                  </a:moveTo>
                  <a:lnTo>
                    <a:pt x="44348" y="39141"/>
                  </a:lnTo>
                  <a:lnTo>
                    <a:pt x="45008" y="39966"/>
                  </a:lnTo>
                  <a:lnTo>
                    <a:pt x="45491" y="39344"/>
                  </a:lnTo>
                  <a:close/>
                </a:path>
                <a:path w="108585" h="76834">
                  <a:moveTo>
                    <a:pt x="45694" y="41402"/>
                  </a:moveTo>
                  <a:lnTo>
                    <a:pt x="45275" y="40525"/>
                  </a:lnTo>
                  <a:lnTo>
                    <a:pt x="44399" y="40500"/>
                  </a:lnTo>
                  <a:lnTo>
                    <a:pt x="45694" y="41402"/>
                  </a:lnTo>
                  <a:close/>
                </a:path>
                <a:path w="108585" h="76834">
                  <a:moveTo>
                    <a:pt x="46050" y="37452"/>
                  </a:moveTo>
                  <a:lnTo>
                    <a:pt x="45897" y="37274"/>
                  </a:lnTo>
                  <a:lnTo>
                    <a:pt x="45821" y="36995"/>
                  </a:lnTo>
                  <a:lnTo>
                    <a:pt x="45681" y="37274"/>
                  </a:lnTo>
                  <a:lnTo>
                    <a:pt x="46050" y="37452"/>
                  </a:lnTo>
                  <a:close/>
                </a:path>
                <a:path w="108585" h="76834">
                  <a:moveTo>
                    <a:pt x="46367" y="36245"/>
                  </a:moveTo>
                  <a:lnTo>
                    <a:pt x="45897" y="36385"/>
                  </a:lnTo>
                  <a:lnTo>
                    <a:pt x="45732" y="36677"/>
                  </a:lnTo>
                  <a:lnTo>
                    <a:pt x="45821" y="36982"/>
                  </a:lnTo>
                  <a:lnTo>
                    <a:pt x="45948" y="36741"/>
                  </a:lnTo>
                  <a:lnTo>
                    <a:pt x="46113" y="36487"/>
                  </a:lnTo>
                  <a:lnTo>
                    <a:pt x="46367" y="36245"/>
                  </a:lnTo>
                  <a:close/>
                </a:path>
                <a:path w="108585" h="76834">
                  <a:moveTo>
                    <a:pt x="46850" y="39370"/>
                  </a:moveTo>
                  <a:lnTo>
                    <a:pt x="45770" y="38087"/>
                  </a:lnTo>
                  <a:lnTo>
                    <a:pt x="45580" y="37490"/>
                  </a:lnTo>
                  <a:lnTo>
                    <a:pt x="45516" y="37617"/>
                  </a:lnTo>
                  <a:lnTo>
                    <a:pt x="45440" y="38277"/>
                  </a:lnTo>
                  <a:lnTo>
                    <a:pt x="45681" y="39014"/>
                  </a:lnTo>
                  <a:lnTo>
                    <a:pt x="46850" y="39370"/>
                  </a:lnTo>
                  <a:close/>
                </a:path>
                <a:path w="108585" h="76834">
                  <a:moveTo>
                    <a:pt x="46939" y="41783"/>
                  </a:moveTo>
                  <a:lnTo>
                    <a:pt x="46888" y="41249"/>
                  </a:lnTo>
                  <a:lnTo>
                    <a:pt x="46647" y="40462"/>
                  </a:lnTo>
                  <a:lnTo>
                    <a:pt x="46609" y="41186"/>
                  </a:lnTo>
                  <a:lnTo>
                    <a:pt x="46659" y="41719"/>
                  </a:lnTo>
                  <a:lnTo>
                    <a:pt x="46837" y="42176"/>
                  </a:lnTo>
                  <a:lnTo>
                    <a:pt x="46939" y="41783"/>
                  </a:lnTo>
                  <a:close/>
                </a:path>
                <a:path w="108585" h="76834">
                  <a:moveTo>
                    <a:pt x="48920" y="39509"/>
                  </a:moveTo>
                  <a:lnTo>
                    <a:pt x="47625" y="38760"/>
                  </a:lnTo>
                  <a:lnTo>
                    <a:pt x="47180" y="39370"/>
                  </a:lnTo>
                  <a:lnTo>
                    <a:pt x="47129" y="39725"/>
                  </a:lnTo>
                  <a:lnTo>
                    <a:pt x="47459" y="40144"/>
                  </a:lnTo>
                  <a:lnTo>
                    <a:pt x="48399" y="40538"/>
                  </a:lnTo>
                  <a:lnTo>
                    <a:pt x="48844" y="39763"/>
                  </a:lnTo>
                  <a:lnTo>
                    <a:pt x="48920" y="39509"/>
                  </a:lnTo>
                  <a:close/>
                </a:path>
                <a:path w="108585" h="76834">
                  <a:moveTo>
                    <a:pt x="49009" y="44056"/>
                  </a:moveTo>
                  <a:lnTo>
                    <a:pt x="47396" y="43751"/>
                  </a:lnTo>
                  <a:lnTo>
                    <a:pt x="47066" y="42773"/>
                  </a:lnTo>
                  <a:lnTo>
                    <a:pt x="46863" y="42176"/>
                  </a:lnTo>
                  <a:lnTo>
                    <a:pt x="46736" y="42595"/>
                  </a:lnTo>
                  <a:lnTo>
                    <a:pt x="46456" y="42773"/>
                  </a:lnTo>
                  <a:lnTo>
                    <a:pt x="45961" y="42760"/>
                  </a:lnTo>
                  <a:lnTo>
                    <a:pt x="44945" y="45516"/>
                  </a:lnTo>
                  <a:lnTo>
                    <a:pt x="49009" y="44056"/>
                  </a:lnTo>
                  <a:close/>
                </a:path>
                <a:path w="108585" h="76834">
                  <a:moveTo>
                    <a:pt x="49314" y="39789"/>
                  </a:moveTo>
                  <a:lnTo>
                    <a:pt x="49123" y="39636"/>
                  </a:lnTo>
                  <a:lnTo>
                    <a:pt x="49009" y="39966"/>
                  </a:lnTo>
                  <a:lnTo>
                    <a:pt x="49314" y="39789"/>
                  </a:lnTo>
                  <a:close/>
                </a:path>
                <a:path w="108585" h="76834">
                  <a:moveTo>
                    <a:pt x="49555" y="39878"/>
                  </a:moveTo>
                  <a:lnTo>
                    <a:pt x="49415" y="39725"/>
                  </a:lnTo>
                  <a:lnTo>
                    <a:pt x="49555" y="39878"/>
                  </a:lnTo>
                  <a:close/>
                </a:path>
                <a:path w="108585" h="76834">
                  <a:moveTo>
                    <a:pt x="49568" y="39636"/>
                  </a:moveTo>
                  <a:lnTo>
                    <a:pt x="49415" y="39370"/>
                  </a:lnTo>
                  <a:lnTo>
                    <a:pt x="49301" y="39230"/>
                  </a:lnTo>
                  <a:lnTo>
                    <a:pt x="49199" y="39509"/>
                  </a:lnTo>
                  <a:lnTo>
                    <a:pt x="49415" y="39725"/>
                  </a:lnTo>
                  <a:lnTo>
                    <a:pt x="49568" y="39636"/>
                  </a:lnTo>
                  <a:close/>
                </a:path>
                <a:path w="108585" h="76834">
                  <a:moveTo>
                    <a:pt x="50038" y="43688"/>
                  </a:moveTo>
                  <a:lnTo>
                    <a:pt x="49136" y="44005"/>
                  </a:lnTo>
                  <a:lnTo>
                    <a:pt x="50038" y="43688"/>
                  </a:lnTo>
                  <a:close/>
                </a:path>
                <a:path w="108585" h="76834">
                  <a:moveTo>
                    <a:pt x="50380" y="40576"/>
                  </a:moveTo>
                  <a:lnTo>
                    <a:pt x="49987" y="39382"/>
                  </a:lnTo>
                  <a:lnTo>
                    <a:pt x="49784" y="39509"/>
                  </a:lnTo>
                  <a:lnTo>
                    <a:pt x="49707" y="39725"/>
                  </a:lnTo>
                  <a:lnTo>
                    <a:pt x="50380" y="40576"/>
                  </a:lnTo>
                  <a:close/>
                </a:path>
                <a:path w="108585" h="76834">
                  <a:moveTo>
                    <a:pt x="50419" y="43637"/>
                  </a:moveTo>
                  <a:lnTo>
                    <a:pt x="50038" y="43688"/>
                  </a:lnTo>
                  <a:lnTo>
                    <a:pt x="50419" y="43637"/>
                  </a:lnTo>
                  <a:close/>
                </a:path>
                <a:path w="108585" h="76834">
                  <a:moveTo>
                    <a:pt x="50444" y="37274"/>
                  </a:moveTo>
                  <a:lnTo>
                    <a:pt x="49911" y="36906"/>
                  </a:lnTo>
                  <a:lnTo>
                    <a:pt x="49123" y="37274"/>
                  </a:lnTo>
                  <a:lnTo>
                    <a:pt x="48831" y="36245"/>
                  </a:lnTo>
                  <a:lnTo>
                    <a:pt x="48298" y="36588"/>
                  </a:lnTo>
                  <a:lnTo>
                    <a:pt x="48628" y="37261"/>
                  </a:lnTo>
                  <a:lnTo>
                    <a:pt x="49479" y="37719"/>
                  </a:lnTo>
                  <a:lnTo>
                    <a:pt x="50444" y="37274"/>
                  </a:lnTo>
                  <a:close/>
                </a:path>
                <a:path w="108585" h="76834">
                  <a:moveTo>
                    <a:pt x="50584" y="40817"/>
                  </a:moveTo>
                  <a:lnTo>
                    <a:pt x="50380" y="40576"/>
                  </a:lnTo>
                  <a:lnTo>
                    <a:pt x="50469" y="40843"/>
                  </a:lnTo>
                  <a:close/>
                </a:path>
                <a:path w="108585" h="76834">
                  <a:moveTo>
                    <a:pt x="50609" y="38938"/>
                  </a:moveTo>
                  <a:lnTo>
                    <a:pt x="50177" y="38849"/>
                  </a:lnTo>
                  <a:lnTo>
                    <a:pt x="49847" y="38912"/>
                  </a:lnTo>
                  <a:lnTo>
                    <a:pt x="49618" y="39065"/>
                  </a:lnTo>
                  <a:lnTo>
                    <a:pt x="48958" y="39014"/>
                  </a:lnTo>
                  <a:lnTo>
                    <a:pt x="48679" y="38760"/>
                  </a:lnTo>
                  <a:lnTo>
                    <a:pt x="48552" y="38239"/>
                  </a:lnTo>
                  <a:lnTo>
                    <a:pt x="48526" y="37934"/>
                  </a:lnTo>
                  <a:lnTo>
                    <a:pt x="48361" y="38239"/>
                  </a:lnTo>
                  <a:lnTo>
                    <a:pt x="47472" y="37668"/>
                  </a:lnTo>
                  <a:lnTo>
                    <a:pt x="48234" y="36855"/>
                  </a:lnTo>
                  <a:lnTo>
                    <a:pt x="47574" y="36487"/>
                  </a:lnTo>
                  <a:lnTo>
                    <a:pt x="47269" y="37528"/>
                  </a:lnTo>
                  <a:lnTo>
                    <a:pt x="49072" y="39382"/>
                  </a:lnTo>
                  <a:lnTo>
                    <a:pt x="49212" y="39116"/>
                  </a:lnTo>
                  <a:lnTo>
                    <a:pt x="49504" y="39116"/>
                  </a:lnTo>
                  <a:lnTo>
                    <a:pt x="49898" y="39065"/>
                  </a:lnTo>
                  <a:lnTo>
                    <a:pt x="50215" y="39039"/>
                  </a:lnTo>
                  <a:lnTo>
                    <a:pt x="50609" y="38938"/>
                  </a:lnTo>
                  <a:close/>
                </a:path>
                <a:path w="108585" h="76834">
                  <a:moveTo>
                    <a:pt x="50990" y="32816"/>
                  </a:moveTo>
                  <a:lnTo>
                    <a:pt x="50850" y="31394"/>
                  </a:lnTo>
                  <a:lnTo>
                    <a:pt x="49987" y="31089"/>
                  </a:lnTo>
                  <a:lnTo>
                    <a:pt x="48895" y="31457"/>
                  </a:lnTo>
                  <a:lnTo>
                    <a:pt x="50520" y="32905"/>
                  </a:lnTo>
                  <a:lnTo>
                    <a:pt x="50596" y="33705"/>
                  </a:lnTo>
                  <a:lnTo>
                    <a:pt x="50990" y="32816"/>
                  </a:lnTo>
                  <a:close/>
                </a:path>
                <a:path w="108585" h="76834">
                  <a:moveTo>
                    <a:pt x="52628" y="45567"/>
                  </a:moveTo>
                  <a:lnTo>
                    <a:pt x="52438" y="45415"/>
                  </a:lnTo>
                  <a:lnTo>
                    <a:pt x="51600" y="44653"/>
                  </a:lnTo>
                  <a:lnTo>
                    <a:pt x="50939" y="45732"/>
                  </a:lnTo>
                  <a:lnTo>
                    <a:pt x="52628" y="45567"/>
                  </a:lnTo>
                  <a:close/>
                </a:path>
                <a:path w="108585" h="76834">
                  <a:moveTo>
                    <a:pt x="53441" y="46126"/>
                  </a:moveTo>
                  <a:lnTo>
                    <a:pt x="53111" y="45529"/>
                  </a:lnTo>
                  <a:lnTo>
                    <a:pt x="52628" y="45567"/>
                  </a:lnTo>
                  <a:lnTo>
                    <a:pt x="53441" y="46126"/>
                  </a:lnTo>
                  <a:close/>
                </a:path>
                <a:path w="108585" h="76834">
                  <a:moveTo>
                    <a:pt x="54025" y="37007"/>
                  </a:moveTo>
                  <a:lnTo>
                    <a:pt x="53213" y="36741"/>
                  </a:lnTo>
                  <a:lnTo>
                    <a:pt x="53263" y="36245"/>
                  </a:lnTo>
                  <a:lnTo>
                    <a:pt x="52857" y="35877"/>
                  </a:lnTo>
                  <a:lnTo>
                    <a:pt x="52400" y="36360"/>
                  </a:lnTo>
                  <a:lnTo>
                    <a:pt x="53479" y="37757"/>
                  </a:lnTo>
                  <a:lnTo>
                    <a:pt x="54025" y="37007"/>
                  </a:lnTo>
                  <a:close/>
                </a:path>
                <a:path w="108585" h="76834">
                  <a:moveTo>
                    <a:pt x="54584" y="45491"/>
                  </a:moveTo>
                  <a:lnTo>
                    <a:pt x="54406" y="44653"/>
                  </a:lnTo>
                  <a:lnTo>
                    <a:pt x="54343" y="44005"/>
                  </a:lnTo>
                  <a:lnTo>
                    <a:pt x="54216" y="41821"/>
                  </a:lnTo>
                  <a:lnTo>
                    <a:pt x="54051" y="39128"/>
                  </a:lnTo>
                  <a:lnTo>
                    <a:pt x="52400" y="39370"/>
                  </a:lnTo>
                  <a:lnTo>
                    <a:pt x="52273" y="39611"/>
                  </a:lnTo>
                  <a:lnTo>
                    <a:pt x="52793" y="41821"/>
                  </a:lnTo>
                  <a:lnTo>
                    <a:pt x="51511" y="40601"/>
                  </a:lnTo>
                  <a:lnTo>
                    <a:pt x="50584" y="40817"/>
                  </a:lnTo>
                  <a:lnTo>
                    <a:pt x="51803" y="42341"/>
                  </a:lnTo>
                  <a:lnTo>
                    <a:pt x="51854" y="43002"/>
                  </a:lnTo>
                  <a:lnTo>
                    <a:pt x="50533" y="43497"/>
                  </a:lnTo>
                  <a:lnTo>
                    <a:pt x="50507" y="43637"/>
                  </a:lnTo>
                  <a:lnTo>
                    <a:pt x="51600" y="44653"/>
                  </a:lnTo>
                  <a:lnTo>
                    <a:pt x="51714" y="44475"/>
                  </a:lnTo>
                  <a:lnTo>
                    <a:pt x="51892" y="44272"/>
                  </a:lnTo>
                  <a:lnTo>
                    <a:pt x="52285" y="44005"/>
                  </a:lnTo>
                  <a:lnTo>
                    <a:pt x="53111" y="45529"/>
                  </a:lnTo>
                  <a:lnTo>
                    <a:pt x="54229" y="45415"/>
                  </a:lnTo>
                  <a:lnTo>
                    <a:pt x="54584" y="45491"/>
                  </a:lnTo>
                  <a:close/>
                </a:path>
                <a:path w="108585" h="76834">
                  <a:moveTo>
                    <a:pt x="57035" y="36449"/>
                  </a:moveTo>
                  <a:lnTo>
                    <a:pt x="56451" y="35179"/>
                  </a:lnTo>
                  <a:lnTo>
                    <a:pt x="55778" y="35204"/>
                  </a:lnTo>
                  <a:lnTo>
                    <a:pt x="55168" y="35001"/>
                  </a:lnTo>
                  <a:lnTo>
                    <a:pt x="54838" y="34150"/>
                  </a:lnTo>
                  <a:lnTo>
                    <a:pt x="53416" y="35001"/>
                  </a:lnTo>
                  <a:lnTo>
                    <a:pt x="54127" y="35293"/>
                  </a:lnTo>
                  <a:lnTo>
                    <a:pt x="54025" y="35598"/>
                  </a:lnTo>
                  <a:lnTo>
                    <a:pt x="54165" y="35521"/>
                  </a:lnTo>
                  <a:lnTo>
                    <a:pt x="54267" y="35966"/>
                  </a:lnTo>
                  <a:lnTo>
                    <a:pt x="54876" y="36296"/>
                  </a:lnTo>
                  <a:lnTo>
                    <a:pt x="54025" y="36995"/>
                  </a:lnTo>
                  <a:lnTo>
                    <a:pt x="55118" y="36131"/>
                  </a:lnTo>
                  <a:lnTo>
                    <a:pt x="55143" y="35699"/>
                  </a:lnTo>
                  <a:lnTo>
                    <a:pt x="57035" y="36449"/>
                  </a:lnTo>
                  <a:close/>
                </a:path>
                <a:path w="108585" h="76834">
                  <a:moveTo>
                    <a:pt x="61302" y="46888"/>
                  </a:moveTo>
                  <a:lnTo>
                    <a:pt x="60134" y="46291"/>
                  </a:lnTo>
                  <a:lnTo>
                    <a:pt x="60210" y="47383"/>
                  </a:lnTo>
                  <a:lnTo>
                    <a:pt x="61302" y="46888"/>
                  </a:lnTo>
                  <a:close/>
                </a:path>
                <a:path w="108585" h="76834">
                  <a:moveTo>
                    <a:pt x="61683" y="42075"/>
                  </a:moveTo>
                  <a:lnTo>
                    <a:pt x="61366" y="42227"/>
                  </a:lnTo>
                  <a:lnTo>
                    <a:pt x="61645" y="42202"/>
                  </a:lnTo>
                  <a:lnTo>
                    <a:pt x="61683" y="42075"/>
                  </a:lnTo>
                  <a:close/>
                </a:path>
                <a:path w="108585" h="76834">
                  <a:moveTo>
                    <a:pt x="61976" y="46583"/>
                  </a:moveTo>
                  <a:lnTo>
                    <a:pt x="61302" y="46888"/>
                  </a:lnTo>
                  <a:lnTo>
                    <a:pt x="61785" y="47142"/>
                  </a:lnTo>
                  <a:lnTo>
                    <a:pt x="61976" y="46583"/>
                  </a:lnTo>
                  <a:close/>
                </a:path>
                <a:path w="108585" h="76834">
                  <a:moveTo>
                    <a:pt x="62280" y="45643"/>
                  </a:moveTo>
                  <a:lnTo>
                    <a:pt x="61976" y="46583"/>
                  </a:lnTo>
                  <a:lnTo>
                    <a:pt x="62280" y="45643"/>
                  </a:lnTo>
                  <a:close/>
                </a:path>
                <a:path w="108585" h="76834">
                  <a:moveTo>
                    <a:pt x="62433" y="45720"/>
                  </a:moveTo>
                  <a:lnTo>
                    <a:pt x="62395" y="45529"/>
                  </a:lnTo>
                  <a:lnTo>
                    <a:pt x="62357" y="45707"/>
                  </a:lnTo>
                  <a:close/>
                </a:path>
                <a:path w="108585" h="76834">
                  <a:moveTo>
                    <a:pt x="62750" y="44881"/>
                  </a:moveTo>
                  <a:lnTo>
                    <a:pt x="62255" y="44081"/>
                  </a:lnTo>
                  <a:lnTo>
                    <a:pt x="62369" y="42125"/>
                  </a:lnTo>
                  <a:lnTo>
                    <a:pt x="61645" y="42202"/>
                  </a:lnTo>
                  <a:lnTo>
                    <a:pt x="61518" y="42545"/>
                  </a:lnTo>
                  <a:lnTo>
                    <a:pt x="62001" y="43675"/>
                  </a:lnTo>
                  <a:lnTo>
                    <a:pt x="60693" y="44132"/>
                  </a:lnTo>
                  <a:lnTo>
                    <a:pt x="60045" y="44780"/>
                  </a:lnTo>
                  <a:lnTo>
                    <a:pt x="60071" y="44602"/>
                  </a:lnTo>
                  <a:lnTo>
                    <a:pt x="59829" y="44526"/>
                  </a:lnTo>
                  <a:lnTo>
                    <a:pt x="59702" y="44475"/>
                  </a:lnTo>
                  <a:lnTo>
                    <a:pt x="58204" y="45021"/>
                  </a:lnTo>
                  <a:lnTo>
                    <a:pt x="59893" y="46723"/>
                  </a:lnTo>
                  <a:lnTo>
                    <a:pt x="60045" y="44831"/>
                  </a:lnTo>
                  <a:lnTo>
                    <a:pt x="60744" y="45986"/>
                  </a:lnTo>
                  <a:lnTo>
                    <a:pt x="62039" y="45554"/>
                  </a:lnTo>
                  <a:lnTo>
                    <a:pt x="62750" y="44881"/>
                  </a:lnTo>
                  <a:close/>
                </a:path>
                <a:path w="108585" h="76834">
                  <a:moveTo>
                    <a:pt x="65239" y="43103"/>
                  </a:moveTo>
                  <a:lnTo>
                    <a:pt x="63461" y="39230"/>
                  </a:lnTo>
                  <a:lnTo>
                    <a:pt x="62077" y="40652"/>
                  </a:lnTo>
                  <a:lnTo>
                    <a:pt x="61950" y="39636"/>
                  </a:lnTo>
                  <a:lnTo>
                    <a:pt x="61061" y="41186"/>
                  </a:lnTo>
                  <a:lnTo>
                    <a:pt x="58661" y="39700"/>
                  </a:lnTo>
                  <a:lnTo>
                    <a:pt x="57505" y="38735"/>
                  </a:lnTo>
                  <a:lnTo>
                    <a:pt x="58140" y="40881"/>
                  </a:lnTo>
                  <a:lnTo>
                    <a:pt x="62217" y="41605"/>
                  </a:lnTo>
                  <a:lnTo>
                    <a:pt x="62141" y="41122"/>
                  </a:lnTo>
                  <a:lnTo>
                    <a:pt x="62636" y="41643"/>
                  </a:lnTo>
                  <a:lnTo>
                    <a:pt x="62534" y="42227"/>
                  </a:lnTo>
                  <a:lnTo>
                    <a:pt x="62979" y="43256"/>
                  </a:lnTo>
                  <a:lnTo>
                    <a:pt x="65239" y="43103"/>
                  </a:lnTo>
                  <a:close/>
                </a:path>
                <a:path w="108585" h="76834">
                  <a:moveTo>
                    <a:pt x="65976" y="46113"/>
                  </a:moveTo>
                  <a:lnTo>
                    <a:pt x="65951" y="45974"/>
                  </a:lnTo>
                  <a:lnTo>
                    <a:pt x="65760" y="46062"/>
                  </a:lnTo>
                  <a:lnTo>
                    <a:pt x="65976" y="46113"/>
                  </a:lnTo>
                  <a:close/>
                </a:path>
                <a:path w="108585" h="76834">
                  <a:moveTo>
                    <a:pt x="65976" y="39560"/>
                  </a:moveTo>
                  <a:lnTo>
                    <a:pt x="65316" y="40398"/>
                  </a:lnTo>
                  <a:lnTo>
                    <a:pt x="64973" y="41325"/>
                  </a:lnTo>
                  <a:lnTo>
                    <a:pt x="64922" y="42367"/>
                  </a:lnTo>
                  <a:lnTo>
                    <a:pt x="65582" y="41529"/>
                  </a:lnTo>
                  <a:lnTo>
                    <a:pt x="65951" y="40627"/>
                  </a:lnTo>
                  <a:lnTo>
                    <a:pt x="65976" y="39560"/>
                  </a:lnTo>
                  <a:close/>
                </a:path>
                <a:path w="108585" h="76834">
                  <a:moveTo>
                    <a:pt x="66979" y="44970"/>
                  </a:moveTo>
                  <a:lnTo>
                    <a:pt x="65570" y="43827"/>
                  </a:lnTo>
                  <a:lnTo>
                    <a:pt x="64376" y="44170"/>
                  </a:lnTo>
                  <a:lnTo>
                    <a:pt x="63766" y="44754"/>
                  </a:lnTo>
                  <a:lnTo>
                    <a:pt x="63373" y="45389"/>
                  </a:lnTo>
                  <a:lnTo>
                    <a:pt x="63538" y="45961"/>
                  </a:lnTo>
                  <a:lnTo>
                    <a:pt x="63169" y="45923"/>
                  </a:lnTo>
                  <a:lnTo>
                    <a:pt x="62433" y="45720"/>
                  </a:lnTo>
                  <a:lnTo>
                    <a:pt x="62395" y="46101"/>
                  </a:lnTo>
                  <a:lnTo>
                    <a:pt x="62128" y="46520"/>
                  </a:lnTo>
                  <a:lnTo>
                    <a:pt x="63042" y="46101"/>
                  </a:lnTo>
                  <a:lnTo>
                    <a:pt x="63817" y="46913"/>
                  </a:lnTo>
                  <a:lnTo>
                    <a:pt x="65671" y="46101"/>
                  </a:lnTo>
                  <a:lnTo>
                    <a:pt x="64236" y="45999"/>
                  </a:lnTo>
                  <a:lnTo>
                    <a:pt x="66979" y="44970"/>
                  </a:lnTo>
                  <a:close/>
                </a:path>
                <a:path w="108585" h="76834">
                  <a:moveTo>
                    <a:pt x="67373" y="53009"/>
                  </a:moveTo>
                  <a:lnTo>
                    <a:pt x="66738" y="52603"/>
                  </a:lnTo>
                  <a:lnTo>
                    <a:pt x="67144" y="53098"/>
                  </a:lnTo>
                  <a:lnTo>
                    <a:pt x="67373" y="53009"/>
                  </a:lnTo>
                  <a:close/>
                </a:path>
                <a:path w="108585" h="76834">
                  <a:moveTo>
                    <a:pt x="68110" y="48183"/>
                  </a:moveTo>
                  <a:lnTo>
                    <a:pt x="67767" y="47002"/>
                  </a:lnTo>
                  <a:lnTo>
                    <a:pt x="67322" y="46609"/>
                  </a:lnTo>
                  <a:lnTo>
                    <a:pt x="66636" y="46113"/>
                  </a:lnTo>
                  <a:lnTo>
                    <a:pt x="66598" y="45656"/>
                  </a:lnTo>
                  <a:lnTo>
                    <a:pt x="66370" y="45580"/>
                  </a:lnTo>
                  <a:lnTo>
                    <a:pt x="65976" y="45974"/>
                  </a:lnTo>
                  <a:lnTo>
                    <a:pt x="67221" y="46583"/>
                  </a:lnTo>
                  <a:lnTo>
                    <a:pt x="67056" y="48501"/>
                  </a:lnTo>
                  <a:lnTo>
                    <a:pt x="68110" y="48183"/>
                  </a:lnTo>
                  <a:close/>
                </a:path>
                <a:path w="108585" h="76834">
                  <a:moveTo>
                    <a:pt x="72250" y="45796"/>
                  </a:moveTo>
                  <a:lnTo>
                    <a:pt x="70497" y="41884"/>
                  </a:lnTo>
                  <a:lnTo>
                    <a:pt x="68897" y="43484"/>
                  </a:lnTo>
                  <a:lnTo>
                    <a:pt x="68008" y="43624"/>
                  </a:lnTo>
                  <a:lnTo>
                    <a:pt x="69303" y="46456"/>
                  </a:lnTo>
                  <a:lnTo>
                    <a:pt x="69977" y="45885"/>
                  </a:lnTo>
                  <a:lnTo>
                    <a:pt x="72250" y="45796"/>
                  </a:lnTo>
                  <a:close/>
                </a:path>
                <a:path w="108585" h="76834">
                  <a:moveTo>
                    <a:pt x="77165" y="57023"/>
                  </a:moveTo>
                  <a:lnTo>
                    <a:pt x="76822" y="57035"/>
                  </a:lnTo>
                  <a:lnTo>
                    <a:pt x="76962" y="57023"/>
                  </a:lnTo>
                  <a:lnTo>
                    <a:pt x="76758" y="56718"/>
                  </a:lnTo>
                  <a:lnTo>
                    <a:pt x="76365" y="56451"/>
                  </a:lnTo>
                  <a:lnTo>
                    <a:pt x="76669" y="55829"/>
                  </a:lnTo>
                  <a:lnTo>
                    <a:pt x="76187" y="55740"/>
                  </a:lnTo>
                  <a:lnTo>
                    <a:pt x="76047" y="56311"/>
                  </a:lnTo>
                  <a:lnTo>
                    <a:pt x="75882" y="56908"/>
                  </a:lnTo>
                  <a:lnTo>
                    <a:pt x="76301" y="57023"/>
                  </a:lnTo>
                  <a:lnTo>
                    <a:pt x="74828" y="57086"/>
                  </a:lnTo>
                  <a:lnTo>
                    <a:pt x="74460" y="57327"/>
                  </a:lnTo>
                  <a:lnTo>
                    <a:pt x="74663" y="58026"/>
                  </a:lnTo>
                  <a:lnTo>
                    <a:pt x="74206" y="58115"/>
                  </a:lnTo>
                  <a:lnTo>
                    <a:pt x="74168" y="58597"/>
                  </a:lnTo>
                  <a:lnTo>
                    <a:pt x="74917" y="58648"/>
                  </a:lnTo>
                  <a:lnTo>
                    <a:pt x="74764" y="59169"/>
                  </a:lnTo>
                  <a:lnTo>
                    <a:pt x="75895" y="59321"/>
                  </a:lnTo>
                  <a:lnTo>
                    <a:pt x="75171" y="57912"/>
                  </a:lnTo>
                  <a:lnTo>
                    <a:pt x="75488" y="57327"/>
                  </a:lnTo>
                  <a:lnTo>
                    <a:pt x="76327" y="58356"/>
                  </a:lnTo>
                  <a:lnTo>
                    <a:pt x="77012" y="57251"/>
                  </a:lnTo>
                  <a:lnTo>
                    <a:pt x="77165" y="57023"/>
                  </a:lnTo>
                  <a:close/>
                </a:path>
                <a:path w="108585" h="76834">
                  <a:moveTo>
                    <a:pt x="80391" y="54000"/>
                  </a:moveTo>
                  <a:lnTo>
                    <a:pt x="80035" y="53378"/>
                  </a:lnTo>
                  <a:lnTo>
                    <a:pt x="79184" y="53047"/>
                  </a:lnTo>
                  <a:lnTo>
                    <a:pt x="79425" y="54749"/>
                  </a:lnTo>
                  <a:lnTo>
                    <a:pt x="79032" y="55257"/>
                  </a:lnTo>
                  <a:lnTo>
                    <a:pt x="79756" y="54927"/>
                  </a:lnTo>
                  <a:lnTo>
                    <a:pt x="80391" y="54000"/>
                  </a:lnTo>
                  <a:close/>
                </a:path>
                <a:path w="108585" h="76834">
                  <a:moveTo>
                    <a:pt x="83096" y="62763"/>
                  </a:moveTo>
                  <a:lnTo>
                    <a:pt x="82880" y="62826"/>
                  </a:lnTo>
                  <a:lnTo>
                    <a:pt x="83032" y="62852"/>
                  </a:lnTo>
                  <a:close/>
                </a:path>
                <a:path w="108585" h="76834">
                  <a:moveTo>
                    <a:pt x="87122" y="63665"/>
                  </a:moveTo>
                  <a:lnTo>
                    <a:pt x="86245" y="62776"/>
                  </a:lnTo>
                  <a:lnTo>
                    <a:pt x="84315" y="62445"/>
                  </a:lnTo>
                  <a:lnTo>
                    <a:pt x="83146" y="62801"/>
                  </a:lnTo>
                  <a:lnTo>
                    <a:pt x="83337" y="62890"/>
                  </a:lnTo>
                  <a:lnTo>
                    <a:pt x="82626" y="63627"/>
                  </a:lnTo>
                  <a:lnTo>
                    <a:pt x="81864" y="67818"/>
                  </a:lnTo>
                  <a:lnTo>
                    <a:pt x="86868" y="63919"/>
                  </a:lnTo>
                  <a:lnTo>
                    <a:pt x="87122" y="63665"/>
                  </a:lnTo>
                  <a:close/>
                </a:path>
                <a:path w="108585" h="76834">
                  <a:moveTo>
                    <a:pt x="88061" y="57327"/>
                  </a:moveTo>
                  <a:lnTo>
                    <a:pt x="87477" y="54851"/>
                  </a:lnTo>
                  <a:lnTo>
                    <a:pt x="86550" y="54927"/>
                  </a:lnTo>
                  <a:lnTo>
                    <a:pt x="86601" y="55702"/>
                  </a:lnTo>
                  <a:lnTo>
                    <a:pt x="87147" y="56121"/>
                  </a:lnTo>
                  <a:lnTo>
                    <a:pt x="86690" y="57264"/>
                  </a:lnTo>
                  <a:lnTo>
                    <a:pt x="88061" y="57327"/>
                  </a:lnTo>
                  <a:close/>
                </a:path>
                <a:path w="108585" h="76834">
                  <a:moveTo>
                    <a:pt x="102539" y="70713"/>
                  </a:moveTo>
                  <a:lnTo>
                    <a:pt x="101904" y="70243"/>
                  </a:lnTo>
                  <a:lnTo>
                    <a:pt x="101536" y="69303"/>
                  </a:lnTo>
                  <a:lnTo>
                    <a:pt x="101346" y="68643"/>
                  </a:lnTo>
                  <a:lnTo>
                    <a:pt x="101371" y="70535"/>
                  </a:lnTo>
                  <a:lnTo>
                    <a:pt x="101777" y="71513"/>
                  </a:lnTo>
                  <a:lnTo>
                    <a:pt x="102362" y="70967"/>
                  </a:lnTo>
                  <a:lnTo>
                    <a:pt x="102539" y="70713"/>
                  </a:lnTo>
                  <a:close/>
                </a:path>
                <a:path w="108585" h="76834">
                  <a:moveTo>
                    <a:pt x="102603" y="64808"/>
                  </a:moveTo>
                  <a:lnTo>
                    <a:pt x="101981" y="64465"/>
                  </a:lnTo>
                  <a:lnTo>
                    <a:pt x="101625" y="63881"/>
                  </a:lnTo>
                  <a:lnTo>
                    <a:pt x="101815" y="62941"/>
                  </a:lnTo>
                  <a:lnTo>
                    <a:pt x="100025" y="62826"/>
                  </a:lnTo>
                  <a:lnTo>
                    <a:pt x="102400" y="66332"/>
                  </a:lnTo>
                  <a:lnTo>
                    <a:pt x="102603" y="64808"/>
                  </a:lnTo>
                  <a:close/>
                </a:path>
                <a:path w="108585" h="76834">
                  <a:moveTo>
                    <a:pt x="106984" y="71069"/>
                  </a:moveTo>
                  <a:lnTo>
                    <a:pt x="106527" y="71005"/>
                  </a:lnTo>
                  <a:lnTo>
                    <a:pt x="105410" y="71120"/>
                  </a:lnTo>
                  <a:lnTo>
                    <a:pt x="105778" y="70535"/>
                  </a:lnTo>
                  <a:lnTo>
                    <a:pt x="105448" y="69316"/>
                  </a:lnTo>
                  <a:lnTo>
                    <a:pt x="104838" y="69303"/>
                  </a:lnTo>
                  <a:lnTo>
                    <a:pt x="104800" y="69951"/>
                  </a:lnTo>
                  <a:lnTo>
                    <a:pt x="105067" y="70243"/>
                  </a:lnTo>
                  <a:lnTo>
                    <a:pt x="105117" y="70535"/>
                  </a:lnTo>
                  <a:lnTo>
                    <a:pt x="104838" y="71170"/>
                  </a:lnTo>
                  <a:lnTo>
                    <a:pt x="101993" y="71577"/>
                  </a:lnTo>
                  <a:lnTo>
                    <a:pt x="102908" y="72466"/>
                  </a:lnTo>
                  <a:lnTo>
                    <a:pt x="102755" y="71780"/>
                  </a:lnTo>
                  <a:lnTo>
                    <a:pt x="103403" y="71678"/>
                  </a:lnTo>
                  <a:lnTo>
                    <a:pt x="104711" y="72136"/>
                  </a:lnTo>
                  <a:lnTo>
                    <a:pt x="105689" y="71678"/>
                  </a:lnTo>
                  <a:lnTo>
                    <a:pt x="106883" y="71120"/>
                  </a:lnTo>
                  <a:close/>
                </a:path>
                <a:path w="108585" h="76834">
                  <a:moveTo>
                    <a:pt x="108343" y="74536"/>
                  </a:moveTo>
                  <a:lnTo>
                    <a:pt x="107264" y="74879"/>
                  </a:lnTo>
                  <a:lnTo>
                    <a:pt x="106375" y="75463"/>
                  </a:lnTo>
                  <a:lnTo>
                    <a:pt x="105702" y="76377"/>
                  </a:lnTo>
                  <a:lnTo>
                    <a:pt x="106781" y="76085"/>
                  </a:lnTo>
                  <a:lnTo>
                    <a:pt x="107645" y="75425"/>
                  </a:lnTo>
                  <a:lnTo>
                    <a:pt x="108343" y="74536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4570793" y="986243"/>
              <a:ext cx="120650" cy="86995"/>
            </a:xfrm>
            <a:custGeom>
              <a:avLst/>
              <a:gdLst/>
              <a:ahLst/>
              <a:cxnLst/>
              <a:rect l="l" t="t" r="r" b="b"/>
              <a:pathLst>
                <a:path w="120650" h="86994">
                  <a:moveTo>
                    <a:pt x="1651" y="1981"/>
                  </a:moveTo>
                  <a:lnTo>
                    <a:pt x="1193" y="1879"/>
                  </a:lnTo>
                  <a:lnTo>
                    <a:pt x="1371" y="2082"/>
                  </a:lnTo>
                  <a:lnTo>
                    <a:pt x="1511" y="2006"/>
                  </a:lnTo>
                  <a:lnTo>
                    <a:pt x="1651" y="1981"/>
                  </a:lnTo>
                  <a:close/>
                </a:path>
                <a:path w="120650" h="86994">
                  <a:moveTo>
                    <a:pt x="3352" y="3568"/>
                  </a:moveTo>
                  <a:lnTo>
                    <a:pt x="2540" y="2463"/>
                  </a:lnTo>
                  <a:lnTo>
                    <a:pt x="1968" y="2692"/>
                  </a:lnTo>
                  <a:lnTo>
                    <a:pt x="1536" y="3009"/>
                  </a:lnTo>
                  <a:lnTo>
                    <a:pt x="1333" y="3378"/>
                  </a:lnTo>
                  <a:lnTo>
                    <a:pt x="1371" y="2819"/>
                  </a:lnTo>
                  <a:lnTo>
                    <a:pt x="1536" y="2349"/>
                  </a:lnTo>
                  <a:lnTo>
                    <a:pt x="1816" y="2006"/>
                  </a:lnTo>
                  <a:lnTo>
                    <a:pt x="1663" y="2159"/>
                  </a:lnTo>
                  <a:lnTo>
                    <a:pt x="1384" y="2082"/>
                  </a:lnTo>
                  <a:lnTo>
                    <a:pt x="571" y="2476"/>
                  </a:lnTo>
                  <a:lnTo>
                    <a:pt x="0" y="4406"/>
                  </a:lnTo>
                  <a:lnTo>
                    <a:pt x="1270" y="4533"/>
                  </a:lnTo>
                  <a:lnTo>
                    <a:pt x="1295" y="4381"/>
                  </a:lnTo>
                  <a:lnTo>
                    <a:pt x="1371" y="4648"/>
                  </a:lnTo>
                  <a:lnTo>
                    <a:pt x="1511" y="4787"/>
                  </a:lnTo>
                  <a:lnTo>
                    <a:pt x="2781" y="4279"/>
                  </a:lnTo>
                  <a:lnTo>
                    <a:pt x="3352" y="3568"/>
                  </a:lnTo>
                  <a:close/>
                </a:path>
                <a:path w="120650" h="86994">
                  <a:moveTo>
                    <a:pt x="8229" y="2832"/>
                  </a:moveTo>
                  <a:lnTo>
                    <a:pt x="7073" y="292"/>
                  </a:lnTo>
                  <a:lnTo>
                    <a:pt x="6070" y="596"/>
                  </a:lnTo>
                  <a:lnTo>
                    <a:pt x="6324" y="1435"/>
                  </a:lnTo>
                  <a:lnTo>
                    <a:pt x="7023" y="1752"/>
                  </a:lnTo>
                  <a:lnTo>
                    <a:pt x="6794" y="3048"/>
                  </a:lnTo>
                  <a:lnTo>
                    <a:pt x="8229" y="2832"/>
                  </a:lnTo>
                  <a:close/>
                </a:path>
                <a:path w="120650" h="86994">
                  <a:moveTo>
                    <a:pt x="12433" y="10375"/>
                  </a:moveTo>
                  <a:lnTo>
                    <a:pt x="12395" y="10058"/>
                  </a:lnTo>
                  <a:lnTo>
                    <a:pt x="12357" y="9702"/>
                  </a:lnTo>
                  <a:lnTo>
                    <a:pt x="12407" y="9321"/>
                  </a:lnTo>
                  <a:lnTo>
                    <a:pt x="11938" y="9575"/>
                  </a:lnTo>
                  <a:lnTo>
                    <a:pt x="12052" y="9093"/>
                  </a:lnTo>
                  <a:lnTo>
                    <a:pt x="12141" y="8851"/>
                  </a:lnTo>
                  <a:lnTo>
                    <a:pt x="10172" y="8407"/>
                  </a:lnTo>
                  <a:lnTo>
                    <a:pt x="8877" y="7556"/>
                  </a:lnTo>
                  <a:lnTo>
                    <a:pt x="8877" y="8356"/>
                  </a:lnTo>
                  <a:lnTo>
                    <a:pt x="7937" y="9004"/>
                  </a:lnTo>
                  <a:lnTo>
                    <a:pt x="7239" y="8813"/>
                  </a:lnTo>
                  <a:lnTo>
                    <a:pt x="6756" y="7772"/>
                  </a:lnTo>
                  <a:lnTo>
                    <a:pt x="7721" y="7150"/>
                  </a:lnTo>
                  <a:lnTo>
                    <a:pt x="8420" y="7353"/>
                  </a:lnTo>
                  <a:lnTo>
                    <a:pt x="8877" y="8356"/>
                  </a:lnTo>
                  <a:lnTo>
                    <a:pt x="8877" y="7556"/>
                  </a:lnTo>
                  <a:lnTo>
                    <a:pt x="8559" y="7340"/>
                  </a:lnTo>
                  <a:lnTo>
                    <a:pt x="8420" y="7150"/>
                  </a:lnTo>
                  <a:lnTo>
                    <a:pt x="7366" y="5664"/>
                  </a:lnTo>
                  <a:lnTo>
                    <a:pt x="4762" y="6604"/>
                  </a:lnTo>
                  <a:lnTo>
                    <a:pt x="5651" y="8585"/>
                  </a:lnTo>
                  <a:lnTo>
                    <a:pt x="3987" y="9982"/>
                  </a:lnTo>
                  <a:lnTo>
                    <a:pt x="4025" y="10960"/>
                  </a:lnTo>
                  <a:lnTo>
                    <a:pt x="5168" y="11582"/>
                  </a:lnTo>
                  <a:lnTo>
                    <a:pt x="6172" y="11734"/>
                  </a:lnTo>
                  <a:lnTo>
                    <a:pt x="6032" y="11760"/>
                  </a:lnTo>
                  <a:lnTo>
                    <a:pt x="6705" y="11823"/>
                  </a:lnTo>
                  <a:lnTo>
                    <a:pt x="6578" y="11760"/>
                  </a:lnTo>
                  <a:lnTo>
                    <a:pt x="6858" y="11798"/>
                  </a:lnTo>
                  <a:lnTo>
                    <a:pt x="6985" y="11658"/>
                  </a:lnTo>
                  <a:lnTo>
                    <a:pt x="8242" y="12115"/>
                  </a:lnTo>
                  <a:lnTo>
                    <a:pt x="8724" y="12979"/>
                  </a:lnTo>
                  <a:lnTo>
                    <a:pt x="8470" y="14135"/>
                  </a:lnTo>
                  <a:lnTo>
                    <a:pt x="10045" y="13843"/>
                  </a:lnTo>
                  <a:lnTo>
                    <a:pt x="9334" y="12839"/>
                  </a:lnTo>
                  <a:lnTo>
                    <a:pt x="9639" y="12458"/>
                  </a:lnTo>
                  <a:lnTo>
                    <a:pt x="9906" y="12103"/>
                  </a:lnTo>
                  <a:lnTo>
                    <a:pt x="9639" y="12458"/>
                  </a:lnTo>
                  <a:lnTo>
                    <a:pt x="10325" y="12750"/>
                  </a:lnTo>
                  <a:lnTo>
                    <a:pt x="9715" y="10934"/>
                  </a:lnTo>
                  <a:lnTo>
                    <a:pt x="9791" y="10807"/>
                  </a:lnTo>
                  <a:lnTo>
                    <a:pt x="10134" y="10591"/>
                  </a:lnTo>
                  <a:lnTo>
                    <a:pt x="10439" y="10934"/>
                  </a:lnTo>
                  <a:lnTo>
                    <a:pt x="10566" y="10896"/>
                  </a:lnTo>
                  <a:lnTo>
                    <a:pt x="10604" y="10591"/>
                  </a:lnTo>
                  <a:lnTo>
                    <a:pt x="10337" y="10363"/>
                  </a:lnTo>
                  <a:lnTo>
                    <a:pt x="9740" y="10198"/>
                  </a:lnTo>
                  <a:lnTo>
                    <a:pt x="9169" y="10553"/>
                  </a:lnTo>
                  <a:lnTo>
                    <a:pt x="9080" y="10807"/>
                  </a:lnTo>
                  <a:lnTo>
                    <a:pt x="9550" y="11734"/>
                  </a:lnTo>
                  <a:lnTo>
                    <a:pt x="9271" y="12725"/>
                  </a:lnTo>
                  <a:lnTo>
                    <a:pt x="8458" y="11544"/>
                  </a:lnTo>
                  <a:lnTo>
                    <a:pt x="7988" y="10858"/>
                  </a:lnTo>
                  <a:lnTo>
                    <a:pt x="8813" y="9766"/>
                  </a:lnTo>
                  <a:lnTo>
                    <a:pt x="8597" y="9664"/>
                  </a:lnTo>
                  <a:lnTo>
                    <a:pt x="8077" y="9512"/>
                  </a:lnTo>
                  <a:lnTo>
                    <a:pt x="9575" y="9093"/>
                  </a:lnTo>
                  <a:lnTo>
                    <a:pt x="11417" y="10883"/>
                  </a:lnTo>
                  <a:lnTo>
                    <a:pt x="11684" y="10109"/>
                  </a:lnTo>
                  <a:lnTo>
                    <a:pt x="12128" y="10210"/>
                  </a:lnTo>
                  <a:lnTo>
                    <a:pt x="12433" y="10375"/>
                  </a:lnTo>
                  <a:close/>
                </a:path>
                <a:path w="120650" h="86994">
                  <a:moveTo>
                    <a:pt x="12852" y="10972"/>
                  </a:moveTo>
                  <a:lnTo>
                    <a:pt x="12763" y="10617"/>
                  </a:lnTo>
                  <a:lnTo>
                    <a:pt x="12407" y="10414"/>
                  </a:lnTo>
                  <a:lnTo>
                    <a:pt x="12446" y="10769"/>
                  </a:lnTo>
                  <a:lnTo>
                    <a:pt x="12560" y="11137"/>
                  </a:lnTo>
                  <a:lnTo>
                    <a:pt x="12674" y="11468"/>
                  </a:lnTo>
                  <a:lnTo>
                    <a:pt x="12852" y="10972"/>
                  </a:lnTo>
                  <a:close/>
                </a:path>
                <a:path w="120650" h="86994">
                  <a:moveTo>
                    <a:pt x="15290" y="13893"/>
                  </a:moveTo>
                  <a:lnTo>
                    <a:pt x="15278" y="13766"/>
                  </a:lnTo>
                  <a:lnTo>
                    <a:pt x="14732" y="13754"/>
                  </a:lnTo>
                  <a:lnTo>
                    <a:pt x="13246" y="12954"/>
                  </a:lnTo>
                  <a:lnTo>
                    <a:pt x="12763" y="11709"/>
                  </a:lnTo>
                  <a:lnTo>
                    <a:pt x="12674" y="11480"/>
                  </a:lnTo>
                  <a:lnTo>
                    <a:pt x="12598" y="11709"/>
                  </a:lnTo>
                  <a:lnTo>
                    <a:pt x="10629" y="10363"/>
                  </a:lnTo>
                  <a:lnTo>
                    <a:pt x="10680" y="10655"/>
                  </a:lnTo>
                  <a:lnTo>
                    <a:pt x="10858" y="10807"/>
                  </a:lnTo>
                  <a:lnTo>
                    <a:pt x="10566" y="10896"/>
                  </a:lnTo>
                  <a:lnTo>
                    <a:pt x="10363" y="12763"/>
                  </a:lnTo>
                  <a:lnTo>
                    <a:pt x="13703" y="14211"/>
                  </a:lnTo>
                  <a:lnTo>
                    <a:pt x="15290" y="13893"/>
                  </a:lnTo>
                  <a:close/>
                </a:path>
                <a:path w="120650" h="86994">
                  <a:moveTo>
                    <a:pt x="16967" y="16954"/>
                  </a:moveTo>
                  <a:lnTo>
                    <a:pt x="16802" y="16713"/>
                  </a:lnTo>
                  <a:lnTo>
                    <a:pt x="16154" y="15481"/>
                  </a:lnTo>
                  <a:lnTo>
                    <a:pt x="14922" y="16383"/>
                  </a:lnTo>
                  <a:lnTo>
                    <a:pt x="16967" y="16954"/>
                  </a:lnTo>
                  <a:close/>
                </a:path>
                <a:path w="120650" h="86994">
                  <a:moveTo>
                    <a:pt x="17487" y="17767"/>
                  </a:moveTo>
                  <a:lnTo>
                    <a:pt x="17411" y="17081"/>
                  </a:lnTo>
                  <a:lnTo>
                    <a:pt x="16967" y="16954"/>
                  </a:lnTo>
                  <a:lnTo>
                    <a:pt x="17487" y="17767"/>
                  </a:lnTo>
                  <a:close/>
                </a:path>
                <a:path w="120650" h="86994">
                  <a:moveTo>
                    <a:pt x="18072" y="6604"/>
                  </a:moveTo>
                  <a:lnTo>
                    <a:pt x="17830" y="6705"/>
                  </a:lnTo>
                  <a:lnTo>
                    <a:pt x="17665" y="6769"/>
                  </a:lnTo>
                  <a:lnTo>
                    <a:pt x="17678" y="6642"/>
                  </a:lnTo>
                  <a:lnTo>
                    <a:pt x="17818" y="6705"/>
                  </a:lnTo>
                  <a:lnTo>
                    <a:pt x="17360" y="6324"/>
                  </a:lnTo>
                  <a:lnTo>
                    <a:pt x="16687" y="6159"/>
                  </a:lnTo>
                  <a:lnTo>
                    <a:pt x="16814" y="5130"/>
                  </a:lnTo>
                  <a:lnTo>
                    <a:pt x="16103" y="5308"/>
                  </a:lnTo>
                  <a:lnTo>
                    <a:pt x="16192" y="6146"/>
                  </a:lnTo>
                  <a:lnTo>
                    <a:pt x="16256" y="7023"/>
                  </a:lnTo>
                  <a:lnTo>
                    <a:pt x="17068" y="6997"/>
                  </a:lnTo>
                  <a:lnTo>
                    <a:pt x="14859" y="7848"/>
                  </a:lnTo>
                  <a:lnTo>
                    <a:pt x="14465" y="8356"/>
                  </a:lnTo>
                  <a:lnTo>
                    <a:pt x="15087" y="9232"/>
                  </a:lnTo>
                  <a:lnTo>
                    <a:pt x="14503" y="9575"/>
                  </a:lnTo>
                  <a:lnTo>
                    <a:pt x="14668" y="10236"/>
                  </a:lnTo>
                  <a:lnTo>
                    <a:pt x="15748" y="9931"/>
                  </a:lnTo>
                  <a:lnTo>
                    <a:pt x="15811" y="10756"/>
                  </a:lnTo>
                  <a:lnTo>
                    <a:pt x="17487" y="10426"/>
                  </a:lnTo>
                  <a:lnTo>
                    <a:pt x="15760" y="8826"/>
                  </a:lnTo>
                  <a:lnTo>
                    <a:pt x="15608" y="8915"/>
                  </a:lnTo>
                  <a:lnTo>
                    <a:pt x="15938" y="7835"/>
                  </a:lnTo>
                  <a:lnTo>
                    <a:pt x="17576" y="8839"/>
                  </a:lnTo>
                  <a:lnTo>
                    <a:pt x="17983" y="6959"/>
                  </a:lnTo>
                  <a:lnTo>
                    <a:pt x="18072" y="6604"/>
                  </a:lnTo>
                  <a:close/>
                </a:path>
                <a:path w="120650" h="86994">
                  <a:moveTo>
                    <a:pt x="21132" y="736"/>
                  </a:moveTo>
                  <a:lnTo>
                    <a:pt x="20320" y="50"/>
                  </a:lnTo>
                  <a:lnTo>
                    <a:pt x="18986" y="0"/>
                  </a:lnTo>
                  <a:lnTo>
                    <a:pt x="20129" y="2247"/>
                  </a:lnTo>
                  <a:lnTo>
                    <a:pt x="19837" y="3162"/>
                  </a:lnTo>
                  <a:lnTo>
                    <a:pt x="20675" y="2362"/>
                  </a:lnTo>
                  <a:lnTo>
                    <a:pt x="21132" y="736"/>
                  </a:lnTo>
                  <a:close/>
                </a:path>
                <a:path w="120650" h="86994">
                  <a:moveTo>
                    <a:pt x="21386" y="13309"/>
                  </a:moveTo>
                  <a:lnTo>
                    <a:pt x="21361" y="10553"/>
                  </a:lnTo>
                  <a:lnTo>
                    <a:pt x="17475" y="9626"/>
                  </a:lnTo>
                  <a:lnTo>
                    <a:pt x="17741" y="10807"/>
                  </a:lnTo>
                  <a:lnTo>
                    <a:pt x="17843" y="11734"/>
                  </a:lnTo>
                  <a:lnTo>
                    <a:pt x="17145" y="13804"/>
                  </a:lnTo>
                  <a:lnTo>
                    <a:pt x="15341" y="13766"/>
                  </a:lnTo>
                  <a:lnTo>
                    <a:pt x="15697" y="14592"/>
                  </a:lnTo>
                  <a:lnTo>
                    <a:pt x="16154" y="15481"/>
                  </a:lnTo>
                  <a:lnTo>
                    <a:pt x="16662" y="15163"/>
                  </a:lnTo>
                  <a:lnTo>
                    <a:pt x="17183" y="15074"/>
                  </a:lnTo>
                  <a:lnTo>
                    <a:pt x="17411" y="17081"/>
                  </a:lnTo>
                  <a:lnTo>
                    <a:pt x="18630" y="17437"/>
                  </a:lnTo>
                  <a:lnTo>
                    <a:pt x="19050" y="17678"/>
                  </a:lnTo>
                  <a:lnTo>
                    <a:pt x="19469" y="15074"/>
                  </a:lnTo>
                  <a:lnTo>
                    <a:pt x="20828" y="13804"/>
                  </a:lnTo>
                  <a:lnTo>
                    <a:pt x="21386" y="13309"/>
                  </a:lnTo>
                  <a:close/>
                </a:path>
                <a:path w="120650" h="86994">
                  <a:moveTo>
                    <a:pt x="24485" y="19583"/>
                  </a:moveTo>
                  <a:lnTo>
                    <a:pt x="24409" y="19151"/>
                  </a:lnTo>
                  <a:lnTo>
                    <a:pt x="23990" y="19037"/>
                  </a:lnTo>
                  <a:lnTo>
                    <a:pt x="24041" y="18491"/>
                  </a:lnTo>
                  <a:lnTo>
                    <a:pt x="23799" y="16535"/>
                  </a:lnTo>
                  <a:lnTo>
                    <a:pt x="22567" y="20548"/>
                  </a:lnTo>
                  <a:lnTo>
                    <a:pt x="24485" y="19583"/>
                  </a:lnTo>
                  <a:close/>
                </a:path>
                <a:path w="120650" h="86994">
                  <a:moveTo>
                    <a:pt x="25654" y="8953"/>
                  </a:moveTo>
                  <a:lnTo>
                    <a:pt x="25590" y="7289"/>
                  </a:lnTo>
                  <a:lnTo>
                    <a:pt x="24803" y="7048"/>
                  </a:lnTo>
                  <a:lnTo>
                    <a:pt x="24269" y="6553"/>
                  </a:lnTo>
                  <a:lnTo>
                    <a:pt x="24269" y="5473"/>
                  </a:lnTo>
                  <a:lnTo>
                    <a:pt x="22313" y="5791"/>
                  </a:lnTo>
                  <a:lnTo>
                    <a:pt x="25654" y="8953"/>
                  </a:lnTo>
                  <a:close/>
                </a:path>
                <a:path w="120650" h="86994">
                  <a:moveTo>
                    <a:pt x="27432" y="18059"/>
                  </a:moveTo>
                  <a:lnTo>
                    <a:pt x="26644" y="15824"/>
                  </a:lnTo>
                  <a:lnTo>
                    <a:pt x="25793" y="15976"/>
                  </a:lnTo>
                  <a:lnTo>
                    <a:pt x="25908" y="16713"/>
                  </a:lnTo>
                  <a:lnTo>
                    <a:pt x="26479" y="17030"/>
                  </a:lnTo>
                  <a:lnTo>
                    <a:pt x="26162" y="18097"/>
                  </a:lnTo>
                  <a:lnTo>
                    <a:pt x="27432" y="18059"/>
                  </a:lnTo>
                  <a:close/>
                </a:path>
                <a:path w="120650" h="86994">
                  <a:moveTo>
                    <a:pt x="28244" y="17106"/>
                  </a:moveTo>
                  <a:lnTo>
                    <a:pt x="27825" y="17106"/>
                  </a:lnTo>
                  <a:lnTo>
                    <a:pt x="28155" y="17208"/>
                  </a:lnTo>
                  <a:close/>
                </a:path>
                <a:path w="120650" h="86994">
                  <a:moveTo>
                    <a:pt x="28956" y="17437"/>
                  </a:moveTo>
                  <a:lnTo>
                    <a:pt x="28155" y="17208"/>
                  </a:lnTo>
                  <a:lnTo>
                    <a:pt x="27927" y="17437"/>
                  </a:lnTo>
                  <a:lnTo>
                    <a:pt x="27927" y="19062"/>
                  </a:lnTo>
                  <a:lnTo>
                    <a:pt x="26289" y="18859"/>
                  </a:lnTo>
                  <a:lnTo>
                    <a:pt x="25247" y="19291"/>
                  </a:lnTo>
                  <a:lnTo>
                    <a:pt x="25501" y="20916"/>
                  </a:lnTo>
                  <a:lnTo>
                    <a:pt x="27114" y="21043"/>
                  </a:lnTo>
                  <a:lnTo>
                    <a:pt x="28168" y="20599"/>
                  </a:lnTo>
                  <a:lnTo>
                    <a:pt x="27990" y="19481"/>
                  </a:lnTo>
                  <a:lnTo>
                    <a:pt x="28956" y="17437"/>
                  </a:lnTo>
                  <a:close/>
                </a:path>
                <a:path w="120650" h="86994">
                  <a:moveTo>
                    <a:pt x="29362" y="24295"/>
                  </a:moveTo>
                  <a:lnTo>
                    <a:pt x="29349" y="24498"/>
                  </a:lnTo>
                  <a:lnTo>
                    <a:pt x="29362" y="24714"/>
                  </a:lnTo>
                  <a:lnTo>
                    <a:pt x="29362" y="24295"/>
                  </a:lnTo>
                  <a:close/>
                </a:path>
                <a:path w="120650" h="86994">
                  <a:moveTo>
                    <a:pt x="31635" y="19773"/>
                  </a:moveTo>
                  <a:lnTo>
                    <a:pt x="31597" y="18834"/>
                  </a:lnTo>
                  <a:lnTo>
                    <a:pt x="31457" y="14782"/>
                  </a:lnTo>
                  <a:lnTo>
                    <a:pt x="29286" y="15684"/>
                  </a:lnTo>
                  <a:lnTo>
                    <a:pt x="29591" y="14566"/>
                  </a:lnTo>
                  <a:lnTo>
                    <a:pt x="27952" y="15862"/>
                  </a:lnTo>
                  <a:lnTo>
                    <a:pt x="26009" y="13195"/>
                  </a:lnTo>
                  <a:lnTo>
                    <a:pt x="25133" y="11633"/>
                  </a:lnTo>
                  <a:lnTo>
                    <a:pt x="24930" y="14274"/>
                  </a:lnTo>
                  <a:lnTo>
                    <a:pt x="28994" y="16827"/>
                  </a:lnTo>
                  <a:lnTo>
                    <a:pt x="29159" y="16205"/>
                  </a:lnTo>
                  <a:lnTo>
                    <a:pt x="29489" y="17043"/>
                  </a:lnTo>
                  <a:lnTo>
                    <a:pt x="29108" y="17437"/>
                  </a:lnTo>
                  <a:lnTo>
                    <a:pt x="29146" y="18923"/>
                  </a:lnTo>
                  <a:lnTo>
                    <a:pt x="31635" y="19773"/>
                  </a:lnTo>
                  <a:close/>
                </a:path>
                <a:path w="120650" h="86994">
                  <a:moveTo>
                    <a:pt x="32283" y="23444"/>
                  </a:moveTo>
                  <a:lnTo>
                    <a:pt x="32156" y="23266"/>
                  </a:lnTo>
                  <a:lnTo>
                    <a:pt x="32131" y="23418"/>
                  </a:lnTo>
                  <a:lnTo>
                    <a:pt x="32283" y="23444"/>
                  </a:lnTo>
                  <a:close/>
                </a:path>
                <a:path w="120650" h="86994">
                  <a:moveTo>
                    <a:pt x="32613" y="23698"/>
                  </a:moveTo>
                  <a:lnTo>
                    <a:pt x="32524" y="23520"/>
                  </a:lnTo>
                  <a:lnTo>
                    <a:pt x="32435" y="23291"/>
                  </a:lnTo>
                  <a:lnTo>
                    <a:pt x="32283" y="23139"/>
                  </a:lnTo>
                  <a:lnTo>
                    <a:pt x="32156" y="23266"/>
                  </a:lnTo>
                  <a:lnTo>
                    <a:pt x="32283" y="23393"/>
                  </a:lnTo>
                  <a:lnTo>
                    <a:pt x="32562" y="23837"/>
                  </a:lnTo>
                  <a:lnTo>
                    <a:pt x="32613" y="23698"/>
                  </a:lnTo>
                  <a:close/>
                </a:path>
                <a:path w="120650" h="86994">
                  <a:moveTo>
                    <a:pt x="32727" y="22504"/>
                  </a:moveTo>
                  <a:lnTo>
                    <a:pt x="31699" y="20675"/>
                  </a:lnTo>
                  <a:lnTo>
                    <a:pt x="30251" y="20561"/>
                  </a:lnTo>
                  <a:lnTo>
                    <a:pt x="29324" y="20878"/>
                  </a:lnTo>
                  <a:lnTo>
                    <a:pt x="28613" y="21424"/>
                  </a:lnTo>
                  <a:lnTo>
                    <a:pt x="28549" y="22415"/>
                  </a:lnTo>
                  <a:lnTo>
                    <a:pt x="32727" y="22504"/>
                  </a:lnTo>
                  <a:close/>
                </a:path>
                <a:path w="120650" h="86994">
                  <a:moveTo>
                    <a:pt x="35064" y="17589"/>
                  </a:moveTo>
                  <a:lnTo>
                    <a:pt x="34899" y="17513"/>
                  </a:lnTo>
                  <a:lnTo>
                    <a:pt x="34696" y="17449"/>
                  </a:lnTo>
                  <a:lnTo>
                    <a:pt x="34531" y="17386"/>
                  </a:lnTo>
                  <a:lnTo>
                    <a:pt x="32969" y="17907"/>
                  </a:lnTo>
                  <a:lnTo>
                    <a:pt x="33464" y="17373"/>
                  </a:lnTo>
                  <a:lnTo>
                    <a:pt x="33997" y="16243"/>
                  </a:lnTo>
                  <a:lnTo>
                    <a:pt x="32931" y="16840"/>
                  </a:lnTo>
                  <a:lnTo>
                    <a:pt x="32131" y="17691"/>
                  </a:lnTo>
                  <a:lnTo>
                    <a:pt x="31597" y="18834"/>
                  </a:lnTo>
                  <a:lnTo>
                    <a:pt x="32613" y="18262"/>
                  </a:lnTo>
                  <a:lnTo>
                    <a:pt x="34683" y="20485"/>
                  </a:lnTo>
                  <a:lnTo>
                    <a:pt x="35064" y="17589"/>
                  </a:lnTo>
                  <a:close/>
                </a:path>
                <a:path w="120650" h="86994">
                  <a:moveTo>
                    <a:pt x="38074" y="25717"/>
                  </a:moveTo>
                  <a:lnTo>
                    <a:pt x="37884" y="20726"/>
                  </a:lnTo>
                  <a:lnTo>
                    <a:pt x="35458" y="21793"/>
                  </a:lnTo>
                  <a:lnTo>
                    <a:pt x="34836" y="22326"/>
                  </a:lnTo>
                  <a:lnTo>
                    <a:pt x="34480" y="21996"/>
                  </a:lnTo>
                  <a:lnTo>
                    <a:pt x="34429" y="20751"/>
                  </a:lnTo>
                  <a:lnTo>
                    <a:pt x="33820" y="20840"/>
                  </a:lnTo>
                  <a:lnTo>
                    <a:pt x="33820" y="21590"/>
                  </a:lnTo>
                  <a:lnTo>
                    <a:pt x="33807" y="22326"/>
                  </a:lnTo>
                  <a:lnTo>
                    <a:pt x="36817" y="22529"/>
                  </a:lnTo>
                  <a:lnTo>
                    <a:pt x="33604" y="23393"/>
                  </a:lnTo>
                  <a:lnTo>
                    <a:pt x="32486" y="23456"/>
                  </a:lnTo>
                  <a:lnTo>
                    <a:pt x="33235" y="23876"/>
                  </a:lnTo>
                  <a:lnTo>
                    <a:pt x="34721" y="24244"/>
                  </a:lnTo>
                  <a:lnTo>
                    <a:pt x="34785" y="23660"/>
                  </a:lnTo>
                  <a:lnTo>
                    <a:pt x="34874" y="24384"/>
                  </a:lnTo>
                  <a:lnTo>
                    <a:pt x="35140" y="25031"/>
                  </a:lnTo>
                  <a:lnTo>
                    <a:pt x="35585" y="24879"/>
                  </a:lnTo>
                  <a:lnTo>
                    <a:pt x="38074" y="25717"/>
                  </a:lnTo>
                  <a:close/>
                </a:path>
                <a:path w="120650" h="86994">
                  <a:moveTo>
                    <a:pt x="38506" y="17449"/>
                  </a:moveTo>
                  <a:lnTo>
                    <a:pt x="37871" y="16802"/>
                  </a:lnTo>
                  <a:lnTo>
                    <a:pt x="36728" y="16649"/>
                  </a:lnTo>
                  <a:lnTo>
                    <a:pt x="37490" y="18618"/>
                  </a:lnTo>
                  <a:lnTo>
                    <a:pt x="37172" y="19392"/>
                  </a:lnTo>
                  <a:lnTo>
                    <a:pt x="37973" y="18783"/>
                  </a:lnTo>
                  <a:lnTo>
                    <a:pt x="38506" y="17449"/>
                  </a:lnTo>
                  <a:close/>
                </a:path>
                <a:path w="120650" h="86994">
                  <a:moveTo>
                    <a:pt x="41656" y="23380"/>
                  </a:moveTo>
                  <a:lnTo>
                    <a:pt x="41021" y="23101"/>
                  </a:lnTo>
                  <a:lnTo>
                    <a:pt x="40640" y="22631"/>
                  </a:lnTo>
                  <a:lnTo>
                    <a:pt x="40716" y="21729"/>
                  </a:lnTo>
                  <a:lnTo>
                    <a:pt x="39065" y="21844"/>
                  </a:lnTo>
                  <a:lnTo>
                    <a:pt x="41605" y="24790"/>
                  </a:lnTo>
                  <a:lnTo>
                    <a:pt x="41656" y="23380"/>
                  </a:lnTo>
                  <a:close/>
                </a:path>
                <a:path w="120650" h="86994">
                  <a:moveTo>
                    <a:pt x="43002" y="35737"/>
                  </a:moveTo>
                  <a:lnTo>
                    <a:pt x="42926" y="35598"/>
                  </a:lnTo>
                  <a:lnTo>
                    <a:pt x="42875" y="35852"/>
                  </a:lnTo>
                  <a:lnTo>
                    <a:pt x="43002" y="35737"/>
                  </a:lnTo>
                  <a:close/>
                </a:path>
                <a:path w="120650" h="86994">
                  <a:moveTo>
                    <a:pt x="45402" y="26136"/>
                  </a:moveTo>
                  <a:lnTo>
                    <a:pt x="44615" y="25590"/>
                  </a:lnTo>
                  <a:lnTo>
                    <a:pt x="42849" y="27495"/>
                  </a:lnTo>
                  <a:lnTo>
                    <a:pt x="44094" y="28105"/>
                  </a:lnTo>
                  <a:lnTo>
                    <a:pt x="44386" y="27139"/>
                  </a:lnTo>
                  <a:lnTo>
                    <a:pt x="44805" y="26466"/>
                  </a:lnTo>
                  <a:lnTo>
                    <a:pt x="45402" y="26136"/>
                  </a:lnTo>
                  <a:close/>
                </a:path>
                <a:path w="120650" h="86994">
                  <a:moveTo>
                    <a:pt x="47332" y="26377"/>
                  </a:moveTo>
                  <a:lnTo>
                    <a:pt x="44869" y="30213"/>
                  </a:lnTo>
                  <a:lnTo>
                    <a:pt x="47155" y="29781"/>
                  </a:lnTo>
                  <a:lnTo>
                    <a:pt x="47193" y="29311"/>
                  </a:lnTo>
                  <a:lnTo>
                    <a:pt x="46786" y="29044"/>
                  </a:lnTo>
                  <a:lnTo>
                    <a:pt x="46990" y="28511"/>
                  </a:lnTo>
                  <a:lnTo>
                    <a:pt x="47332" y="26377"/>
                  </a:lnTo>
                  <a:close/>
                </a:path>
                <a:path w="120650" h="86994">
                  <a:moveTo>
                    <a:pt x="50673" y="29044"/>
                  </a:moveTo>
                  <a:lnTo>
                    <a:pt x="50520" y="26492"/>
                  </a:lnTo>
                  <a:lnTo>
                    <a:pt x="49568" y="26377"/>
                  </a:lnTo>
                  <a:lnTo>
                    <a:pt x="49491" y="27203"/>
                  </a:lnTo>
                  <a:lnTo>
                    <a:pt x="49987" y="27698"/>
                  </a:lnTo>
                  <a:lnTo>
                    <a:pt x="49339" y="28752"/>
                  </a:lnTo>
                  <a:lnTo>
                    <a:pt x="50673" y="29044"/>
                  </a:lnTo>
                  <a:close/>
                </a:path>
                <a:path w="120650" h="86994">
                  <a:moveTo>
                    <a:pt x="52908" y="40906"/>
                  </a:moveTo>
                  <a:lnTo>
                    <a:pt x="51181" y="37896"/>
                  </a:lnTo>
                  <a:lnTo>
                    <a:pt x="48488" y="33197"/>
                  </a:lnTo>
                  <a:lnTo>
                    <a:pt x="48158" y="34417"/>
                  </a:lnTo>
                  <a:lnTo>
                    <a:pt x="46799" y="33820"/>
                  </a:lnTo>
                  <a:lnTo>
                    <a:pt x="45694" y="33680"/>
                  </a:lnTo>
                  <a:lnTo>
                    <a:pt x="46647" y="33261"/>
                  </a:lnTo>
                  <a:lnTo>
                    <a:pt x="47421" y="32626"/>
                  </a:lnTo>
                  <a:lnTo>
                    <a:pt x="47967" y="31711"/>
                  </a:lnTo>
                  <a:lnTo>
                    <a:pt x="44551" y="33185"/>
                  </a:lnTo>
                  <a:lnTo>
                    <a:pt x="45224" y="34188"/>
                  </a:lnTo>
                  <a:lnTo>
                    <a:pt x="43256" y="35407"/>
                  </a:lnTo>
                  <a:lnTo>
                    <a:pt x="43129" y="35737"/>
                  </a:lnTo>
                  <a:lnTo>
                    <a:pt x="42989" y="35814"/>
                  </a:lnTo>
                  <a:lnTo>
                    <a:pt x="43332" y="36995"/>
                  </a:lnTo>
                  <a:lnTo>
                    <a:pt x="47840" y="35610"/>
                  </a:lnTo>
                  <a:lnTo>
                    <a:pt x="47078" y="38455"/>
                  </a:lnTo>
                  <a:lnTo>
                    <a:pt x="47294" y="37896"/>
                  </a:lnTo>
                  <a:lnTo>
                    <a:pt x="47434" y="38950"/>
                  </a:lnTo>
                  <a:lnTo>
                    <a:pt x="48895" y="39243"/>
                  </a:lnTo>
                  <a:lnTo>
                    <a:pt x="50863" y="40601"/>
                  </a:lnTo>
                  <a:lnTo>
                    <a:pt x="52908" y="40970"/>
                  </a:lnTo>
                  <a:close/>
                </a:path>
                <a:path w="120650" h="86994">
                  <a:moveTo>
                    <a:pt x="53149" y="36906"/>
                  </a:moveTo>
                  <a:lnTo>
                    <a:pt x="52755" y="36753"/>
                  </a:lnTo>
                  <a:lnTo>
                    <a:pt x="51168" y="37325"/>
                  </a:lnTo>
                  <a:lnTo>
                    <a:pt x="52920" y="39116"/>
                  </a:lnTo>
                  <a:lnTo>
                    <a:pt x="53149" y="36906"/>
                  </a:lnTo>
                  <a:close/>
                </a:path>
                <a:path w="120650" h="86994">
                  <a:moveTo>
                    <a:pt x="53213" y="43992"/>
                  </a:moveTo>
                  <a:lnTo>
                    <a:pt x="53086" y="42633"/>
                  </a:lnTo>
                  <a:lnTo>
                    <a:pt x="52222" y="42862"/>
                  </a:lnTo>
                  <a:lnTo>
                    <a:pt x="53213" y="43992"/>
                  </a:lnTo>
                  <a:close/>
                </a:path>
                <a:path w="120650" h="86994">
                  <a:moveTo>
                    <a:pt x="53416" y="45097"/>
                  </a:moveTo>
                  <a:lnTo>
                    <a:pt x="53340" y="44678"/>
                  </a:lnTo>
                  <a:lnTo>
                    <a:pt x="53187" y="44729"/>
                  </a:lnTo>
                  <a:lnTo>
                    <a:pt x="52679" y="44792"/>
                  </a:lnTo>
                  <a:lnTo>
                    <a:pt x="53416" y="45097"/>
                  </a:lnTo>
                  <a:close/>
                </a:path>
                <a:path w="120650" h="86994">
                  <a:moveTo>
                    <a:pt x="53632" y="44386"/>
                  </a:moveTo>
                  <a:lnTo>
                    <a:pt x="53213" y="43992"/>
                  </a:lnTo>
                  <a:lnTo>
                    <a:pt x="53340" y="44678"/>
                  </a:lnTo>
                  <a:lnTo>
                    <a:pt x="53568" y="44602"/>
                  </a:lnTo>
                  <a:lnTo>
                    <a:pt x="53632" y="44386"/>
                  </a:lnTo>
                  <a:close/>
                </a:path>
                <a:path w="120650" h="86994">
                  <a:moveTo>
                    <a:pt x="57772" y="35661"/>
                  </a:moveTo>
                  <a:lnTo>
                    <a:pt x="57632" y="35661"/>
                  </a:lnTo>
                  <a:lnTo>
                    <a:pt x="57556" y="35306"/>
                  </a:lnTo>
                  <a:lnTo>
                    <a:pt x="56654" y="34975"/>
                  </a:lnTo>
                  <a:lnTo>
                    <a:pt x="56515" y="33845"/>
                  </a:lnTo>
                  <a:lnTo>
                    <a:pt x="56324" y="34620"/>
                  </a:lnTo>
                  <a:lnTo>
                    <a:pt x="56070" y="35407"/>
                  </a:lnTo>
                  <a:lnTo>
                    <a:pt x="56629" y="35623"/>
                  </a:lnTo>
                  <a:lnTo>
                    <a:pt x="54597" y="35636"/>
                  </a:lnTo>
                  <a:lnTo>
                    <a:pt x="54076" y="35902"/>
                  </a:lnTo>
                  <a:lnTo>
                    <a:pt x="54356" y="36880"/>
                  </a:lnTo>
                  <a:lnTo>
                    <a:pt x="53682" y="36995"/>
                  </a:lnTo>
                  <a:lnTo>
                    <a:pt x="53632" y="37630"/>
                  </a:lnTo>
                  <a:lnTo>
                    <a:pt x="54635" y="37731"/>
                  </a:lnTo>
                  <a:lnTo>
                    <a:pt x="54394" y="38442"/>
                  </a:lnTo>
                  <a:lnTo>
                    <a:pt x="55968" y="38735"/>
                  </a:lnTo>
                  <a:lnTo>
                    <a:pt x="55016" y="36753"/>
                  </a:lnTo>
                  <a:lnTo>
                    <a:pt x="55549" y="36004"/>
                  </a:lnTo>
                  <a:lnTo>
                    <a:pt x="56565" y="37414"/>
                  </a:lnTo>
                  <a:lnTo>
                    <a:pt x="57569" y="35953"/>
                  </a:lnTo>
                  <a:lnTo>
                    <a:pt x="57708" y="35991"/>
                  </a:lnTo>
                  <a:lnTo>
                    <a:pt x="57658" y="35814"/>
                  </a:lnTo>
                  <a:lnTo>
                    <a:pt x="57772" y="35661"/>
                  </a:lnTo>
                  <a:close/>
                </a:path>
                <a:path w="120650" h="86994">
                  <a:moveTo>
                    <a:pt x="59182" y="40132"/>
                  </a:moveTo>
                  <a:lnTo>
                    <a:pt x="56222" y="38061"/>
                  </a:lnTo>
                  <a:lnTo>
                    <a:pt x="55943" y="39865"/>
                  </a:lnTo>
                  <a:lnTo>
                    <a:pt x="54508" y="41529"/>
                  </a:lnTo>
                  <a:lnTo>
                    <a:pt x="52971" y="41008"/>
                  </a:lnTo>
                  <a:lnTo>
                    <a:pt x="53060" y="42608"/>
                  </a:lnTo>
                  <a:lnTo>
                    <a:pt x="53301" y="42570"/>
                  </a:lnTo>
                  <a:lnTo>
                    <a:pt x="54127" y="42633"/>
                  </a:lnTo>
                  <a:lnTo>
                    <a:pt x="53632" y="44386"/>
                  </a:lnTo>
                  <a:lnTo>
                    <a:pt x="53936" y="44665"/>
                  </a:lnTo>
                  <a:lnTo>
                    <a:pt x="53606" y="44602"/>
                  </a:lnTo>
                  <a:lnTo>
                    <a:pt x="53543" y="45148"/>
                  </a:lnTo>
                  <a:lnTo>
                    <a:pt x="54622" y="45593"/>
                  </a:lnTo>
                  <a:lnTo>
                    <a:pt x="54978" y="45631"/>
                  </a:lnTo>
                  <a:lnTo>
                    <a:pt x="55232" y="45796"/>
                  </a:lnTo>
                  <a:lnTo>
                    <a:pt x="55067" y="45593"/>
                  </a:lnTo>
                  <a:lnTo>
                    <a:pt x="55638" y="44665"/>
                  </a:lnTo>
                  <a:lnTo>
                    <a:pt x="57264" y="42570"/>
                  </a:lnTo>
                  <a:lnTo>
                    <a:pt x="58077" y="41529"/>
                  </a:lnTo>
                  <a:lnTo>
                    <a:pt x="59182" y="40132"/>
                  </a:lnTo>
                  <a:close/>
                </a:path>
                <a:path w="120650" h="86994">
                  <a:moveTo>
                    <a:pt x="61163" y="43256"/>
                  </a:moveTo>
                  <a:lnTo>
                    <a:pt x="60566" y="42849"/>
                  </a:lnTo>
                  <a:lnTo>
                    <a:pt x="59245" y="44348"/>
                  </a:lnTo>
                  <a:lnTo>
                    <a:pt x="60210" y="44754"/>
                  </a:lnTo>
                  <a:lnTo>
                    <a:pt x="60426" y="44030"/>
                  </a:lnTo>
                  <a:lnTo>
                    <a:pt x="60718" y="43535"/>
                  </a:lnTo>
                  <a:lnTo>
                    <a:pt x="61163" y="43256"/>
                  </a:lnTo>
                  <a:close/>
                </a:path>
                <a:path w="120650" h="86994">
                  <a:moveTo>
                    <a:pt x="62420" y="31699"/>
                  </a:moveTo>
                  <a:lnTo>
                    <a:pt x="61988" y="30822"/>
                  </a:lnTo>
                  <a:lnTo>
                    <a:pt x="60833" y="30327"/>
                  </a:lnTo>
                  <a:lnTo>
                    <a:pt x="61048" y="32664"/>
                  </a:lnTo>
                  <a:lnTo>
                    <a:pt x="60477" y="33312"/>
                  </a:lnTo>
                  <a:lnTo>
                    <a:pt x="61480" y="32956"/>
                  </a:lnTo>
                  <a:lnTo>
                    <a:pt x="62420" y="31699"/>
                  </a:lnTo>
                  <a:close/>
                </a:path>
                <a:path w="120650" h="86994">
                  <a:moveTo>
                    <a:pt x="63068" y="45999"/>
                  </a:moveTo>
                  <a:lnTo>
                    <a:pt x="62788" y="45935"/>
                  </a:lnTo>
                  <a:lnTo>
                    <a:pt x="62712" y="45593"/>
                  </a:lnTo>
                  <a:lnTo>
                    <a:pt x="62572" y="45059"/>
                  </a:lnTo>
                  <a:lnTo>
                    <a:pt x="62572" y="45859"/>
                  </a:lnTo>
                  <a:lnTo>
                    <a:pt x="62572" y="45059"/>
                  </a:lnTo>
                  <a:lnTo>
                    <a:pt x="62318" y="44056"/>
                  </a:lnTo>
                  <a:lnTo>
                    <a:pt x="62115" y="42418"/>
                  </a:lnTo>
                  <a:lnTo>
                    <a:pt x="61747" y="43129"/>
                  </a:lnTo>
                  <a:lnTo>
                    <a:pt x="61810" y="44005"/>
                  </a:lnTo>
                  <a:lnTo>
                    <a:pt x="61772" y="45224"/>
                  </a:lnTo>
                  <a:lnTo>
                    <a:pt x="61658" y="45618"/>
                  </a:lnTo>
                  <a:lnTo>
                    <a:pt x="59512" y="45008"/>
                  </a:lnTo>
                  <a:lnTo>
                    <a:pt x="59893" y="46977"/>
                  </a:lnTo>
                  <a:lnTo>
                    <a:pt x="60579" y="46951"/>
                  </a:lnTo>
                  <a:lnTo>
                    <a:pt x="61899" y="48183"/>
                  </a:lnTo>
                  <a:lnTo>
                    <a:pt x="62115" y="47256"/>
                  </a:lnTo>
                  <a:lnTo>
                    <a:pt x="62839" y="46291"/>
                  </a:lnTo>
                  <a:lnTo>
                    <a:pt x="63068" y="45999"/>
                  </a:lnTo>
                  <a:close/>
                </a:path>
                <a:path w="120650" h="86994">
                  <a:moveTo>
                    <a:pt x="63436" y="46926"/>
                  </a:moveTo>
                  <a:lnTo>
                    <a:pt x="63131" y="46736"/>
                  </a:lnTo>
                  <a:lnTo>
                    <a:pt x="62928" y="46405"/>
                  </a:lnTo>
                  <a:lnTo>
                    <a:pt x="63093" y="47040"/>
                  </a:lnTo>
                  <a:lnTo>
                    <a:pt x="63436" y="46926"/>
                  </a:lnTo>
                  <a:close/>
                </a:path>
                <a:path w="120650" h="86994">
                  <a:moveTo>
                    <a:pt x="63982" y="38823"/>
                  </a:moveTo>
                  <a:lnTo>
                    <a:pt x="63398" y="38341"/>
                  </a:lnTo>
                  <a:lnTo>
                    <a:pt x="63119" y="37731"/>
                  </a:lnTo>
                  <a:lnTo>
                    <a:pt x="63487" y="36830"/>
                  </a:lnTo>
                  <a:lnTo>
                    <a:pt x="61722" y="36449"/>
                  </a:lnTo>
                  <a:lnTo>
                    <a:pt x="63512" y="40297"/>
                  </a:lnTo>
                  <a:lnTo>
                    <a:pt x="63982" y="38823"/>
                  </a:lnTo>
                  <a:close/>
                </a:path>
                <a:path w="120650" h="86994">
                  <a:moveTo>
                    <a:pt x="64922" y="46482"/>
                  </a:moveTo>
                  <a:lnTo>
                    <a:pt x="63436" y="46926"/>
                  </a:lnTo>
                  <a:lnTo>
                    <a:pt x="64223" y="47447"/>
                  </a:lnTo>
                  <a:lnTo>
                    <a:pt x="64922" y="46482"/>
                  </a:lnTo>
                  <a:close/>
                </a:path>
                <a:path w="120650" h="86994">
                  <a:moveTo>
                    <a:pt x="65201" y="45415"/>
                  </a:moveTo>
                  <a:lnTo>
                    <a:pt x="65062" y="43446"/>
                  </a:lnTo>
                  <a:lnTo>
                    <a:pt x="64338" y="43408"/>
                  </a:lnTo>
                  <a:lnTo>
                    <a:pt x="64274" y="43992"/>
                  </a:lnTo>
                  <a:lnTo>
                    <a:pt x="64668" y="44386"/>
                  </a:lnTo>
                  <a:lnTo>
                    <a:pt x="64198" y="45186"/>
                  </a:lnTo>
                  <a:lnTo>
                    <a:pt x="65201" y="45415"/>
                  </a:lnTo>
                  <a:close/>
                </a:path>
                <a:path w="120650" h="86994">
                  <a:moveTo>
                    <a:pt x="68110" y="49415"/>
                  </a:moveTo>
                  <a:lnTo>
                    <a:pt x="67005" y="49568"/>
                  </a:lnTo>
                  <a:lnTo>
                    <a:pt x="65989" y="50025"/>
                  </a:lnTo>
                  <a:lnTo>
                    <a:pt x="65201" y="50812"/>
                  </a:lnTo>
                  <a:lnTo>
                    <a:pt x="66294" y="50660"/>
                  </a:lnTo>
                  <a:lnTo>
                    <a:pt x="67271" y="50215"/>
                  </a:lnTo>
                  <a:lnTo>
                    <a:pt x="68110" y="49415"/>
                  </a:lnTo>
                  <a:close/>
                </a:path>
                <a:path w="120650" h="86994">
                  <a:moveTo>
                    <a:pt x="70726" y="50342"/>
                  </a:moveTo>
                  <a:lnTo>
                    <a:pt x="70599" y="50355"/>
                  </a:lnTo>
                  <a:lnTo>
                    <a:pt x="70523" y="50076"/>
                  </a:lnTo>
                  <a:lnTo>
                    <a:pt x="69862" y="49834"/>
                  </a:lnTo>
                  <a:lnTo>
                    <a:pt x="69748" y="48971"/>
                  </a:lnTo>
                  <a:lnTo>
                    <a:pt x="69430" y="50165"/>
                  </a:lnTo>
                  <a:lnTo>
                    <a:pt x="70002" y="50355"/>
                  </a:lnTo>
                  <a:lnTo>
                    <a:pt x="68287" y="50380"/>
                  </a:lnTo>
                  <a:lnTo>
                    <a:pt x="67906" y="50571"/>
                  </a:lnTo>
                  <a:lnTo>
                    <a:pt x="68122" y="51308"/>
                  </a:lnTo>
                  <a:lnTo>
                    <a:pt x="67665" y="51396"/>
                  </a:lnTo>
                  <a:lnTo>
                    <a:pt x="67602" y="51892"/>
                  </a:lnTo>
                  <a:lnTo>
                    <a:pt x="68389" y="51968"/>
                  </a:lnTo>
                  <a:lnTo>
                    <a:pt x="68186" y="52501"/>
                  </a:lnTo>
                  <a:lnTo>
                    <a:pt x="69405" y="52717"/>
                  </a:lnTo>
                  <a:lnTo>
                    <a:pt x="68656" y="51206"/>
                  </a:lnTo>
                  <a:lnTo>
                    <a:pt x="69024" y="50634"/>
                  </a:lnTo>
                  <a:lnTo>
                    <a:pt x="69837" y="51689"/>
                  </a:lnTo>
                  <a:lnTo>
                    <a:pt x="70586" y="50546"/>
                  </a:lnTo>
                  <a:lnTo>
                    <a:pt x="70726" y="50342"/>
                  </a:lnTo>
                  <a:close/>
                </a:path>
                <a:path w="120650" h="86994">
                  <a:moveTo>
                    <a:pt x="74206" y="47231"/>
                  </a:moveTo>
                  <a:lnTo>
                    <a:pt x="73850" y="46609"/>
                  </a:lnTo>
                  <a:lnTo>
                    <a:pt x="72961" y="46215"/>
                  </a:lnTo>
                  <a:lnTo>
                    <a:pt x="73164" y="47967"/>
                  </a:lnTo>
                  <a:lnTo>
                    <a:pt x="72745" y="48514"/>
                  </a:lnTo>
                  <a:lnTo>
                    <a:pt x="73494" y="48196"/>
                  </a:lnTo>
                  <a:lnTo>
                    <a:pt x="74206" y="47231"/>
                  </a:lnTo>
                  <a:close/>
                </a:path>
                <a:path w="120650" h="86994">
                  <a:moveTo>
                    <a:pt x="75488" y="52654"/>
                  </a:moveTo>
                  <a:lnTo>
                    <a:pt x="75057" y="52311"/>
                  </a:lnTo>
                  <a:lnTo>
                    <a:pt x="74815" y="51816"/>
                  </a:lnTo>
                  <a:lnTo>
                    <a:pt x="75082" y="51130"/>
                  </a:lnTo>
                  <a:lnTo>
                    <a:pt x="73723" y="50863"/>
                  </a:lnTo>
                  <a:lnTo>
                    <a:pt x="75145" y="53746"/>
                  </a:lnTo>
                  <a:lnTo>
                    <a:pt x="75488" y="52654"/>
                  </a:lnTo>
                  <a:close/>
                </a:path>
                <a:path w="120650" h="86994">
                  <a:moveTo>
                    <a:pt x="76377" y="55486"/>
                  </a:moveTo>
                  <a:lnTo>
                    <a:pt x="76212" y="54457"/>
                  </a:lnTo>
                  <a:lnTo>
                    <a:pt x="75565" y="54267"/>
                  </a:lnTo>
                  <a:lnTo>
                    <a:pt x="74777" y="54559"/>
                  </a:lnTo>
                  <a:lnTo>
                    <a:pt x="76022" y="55575"/>
                  </a:lnTo>
                  <a:lnTo>
                    <a:pt x="76085" y="56159"/>
                  </a:lnTo>
                  <a:lnTo>
                    <a:pt x="76377" y="55486"/>
                  </a:lnTo>
                  <a:close/>
                </a:path>
                <a:path w="120650" h="86994">
                  <a:moveTo>
                    <a:pt x="76796" y="60947"/>
                  </a:moveTo>
                  <a:lnTo>
                    <a:pt x="75539" y="60947"/>
                  </a:lnTo>
                  <a:lnTo>
                    <a:pt x="74891" y="60947"/>
                  </a:lnTo>
                  <a:lnTo>
                    <a:pt x="74726" y="61226"/>
                  </a:lnTo>
                  <a:lnTo>
                    <a:pt x="75907" y="62699"/>
                  </a:lnTo>
                  <a:lnTo>
                    <a:pt x="76796" y="60947"/>
                  </a:lnTo>
                  <a:close/>
                </a:path>
                <a:path w="120650" h="86994">
                  <a:moveTo>
                    <a:pt x="77711" y="59143"/>
                  </a:moveTo>
                  <a:lnTo>
                    <a:pt x="75615" y="59143"/>
                  </a:lnTo>
                  <a:lnTo>
                    <a:pt x="75260" y="60223"/>
                  </a:lnTo>
                  <a:lnTo>
                    <a:pt x="74688" y="59283"/>
                  </a:lnTo>
                  <a:lnTo>
                    <a:pt x="74333" y="60286"/>
                  </a:lnTo>
                  <a:lnTo>
                    <a:pt x="74510" y="60617"/>
                  </a:lnTo>
                  <a:lnTo>
                    <a:pt x="74256" y="60528"/>
                  </a:lnTo>
                  <a:lnTo>
                    <a:pt x="74523" y="60629"/>
                  </a:lnTo>
                  <a:lnTo>
                    <a:pt x="74993" y="60769"/>
                  </a:lnTo>
                  <a:lnTo>
                    <a:pt x="75082" y="60642"/>
                  </a:lnTo>
                  <a:lnTo>
                    <a:pt x="75272" y="60769"/>
                  </a:lnTo>
                  <a:lnTo>
                    <a:pt x="76885" y="60769"/>
                  </a:lnTo>
                  <a:lnTo>
                    <a:pt x="76949" y="60642"/>
                  </a:lnTo>
                  <a:lnTo>
                    <a:pt x="77152" y="60223"/>
                  </a:lnTo>
                  <a:lnTo>
                    <a:pt x="77711" y="59143"/>
                  </a:lnTo>
                  <a:close/>
                </a:path>
                <a:path w="120650" h="86994">
                  <a:moveTo>
                    <a:pt x="77749" y="59067"/>
                  </a:moveTo>
                  <a:lnTo>
                    <a:pt x="75666" y="59131"/>
                  </a:lnTo>
                  <a:lnTo>
                    <a:pt x="75806" y="59055"/>
                  </a:lnTo>
                  <a:lnTo>
                    <a:pt x="76123" y="58775"/>
                  </a:lnTo>
                  <a:lnTo>
                    <a:pt x="75920" y="58762"/>
                  </a:lnTo>
                  <a:lnTo>
                    <a:pt x="74269" y="56515"/>
                  </a:lnTo>
                  <a:lnTo>
                    <a:pt x="74117" y="55410"/>
                  </a:lnTo>
                  <a:lnTo>
                    <a:pt x="73672" y="56349"/>
                  </a:lnTo>
                  <a:lnTo>
                    <a:pt x="74129" y="57569"/>
                  </a:lnTo>
                  <a:lnTo>
                    <a:pt x="74688" y="58204"/>
                  </a:lnTo>
                  <a:lnTo>
                    <a:pt x="74104" y="57556"/>
                  </a:lnTo>
                  <a:lnTo>
                    <a:pt x="74612" y="58534"/>
                  </a:lnTo>
                  <a:lnTo>
                    <a:pt x="74739" y="58280"/>
                  </a:lnTo>
                  <a:lnTo>
                    <a:pt x="74777" y="59283"/>
                  </a:lnTo>
                  <a:lnTo>
                    <a:pt x="75031" y="59524"/>
                  </a:lnTo>
                  <a:lnTo>
                    <a:pt x="75615" y="59143"/>
                  </a:lnTo>
                  <a:lnTo>
                    <a:pt x="77711" y="59131"/>
                  </a:lnTo>
                  <a:close/>
                </a:path>
                <a:path w="120650" h="86994">
                  <a:moveTo>
                    <a:pt x="80937" y="57962"/>
                  </a:moveTo>
                  <a:lnTo>
                    <a:pt x="80454" y="57048"/>
                  </a:lnTo>
                  <a:lnTo>
                    <a:pt x="79959" y="57086"/>
                  </a:lnTo>
                  <a:lnTo>
                    <a:pt x="79514" y="56946"/>
                  </a:lnTo>
                  <a:lnTo>
                    <a:pt x="79235" y="56337"/>
                  </a:lnTo>
                  <a:lnTo>
                    <a:pt x="78206" y="57048"/>
                  </a:lnTo>
                  <a:lnTo>
                    <a:pt x="80937" y="57962"/>
                  </a:lnTo>
                  <a:close/>
                </a:path>
                <a:path w="120650" h="86994">
                  <a:moveTo>
                    <a:pt x="83921" y="59842"/>
                  </a:moveTo>
                  <a:lnTo>
                    <a:pt x="79209" y="58102"/>
                  </a:lnTo>
                  <a:lnTo>
                    <a:pt x="81318" y="59626"/>
                  </a:lnTo>
                  <a:lnTo>
                    <a:pt x="82321" y="62395"/>
                  </a:lnTo>
                  <a:lnTo>
                    <a:pt x="83921" y="59842"/>
                  </a:lnTo>
                  <a:close/>
                </a:path>
                <a:path w="120650" h="86994">
                  <a:moveTo>
                    <a:pt x="84086" y="59905"/>
                  </a:moveTo>
                  <a:lnTo>
                    <a:pt x="83997" y="59715"/>
                  </a:lnTo>
                  <a:lnTo>
                    <a:pt x="83921" y="59842"/>
                  </a:lnTo>
                  <a:lnTo>
                    <a:pt x="84086" y="59905"/>
                  </a:lnTo>
                  <a:close/>
                </a:path>
                <a:path w="120650" h="86994">
                  <a:moveTo>
                    <a:pt x="85737" y="64516"/>
                  </a:moveTo>
                  <a:lnTo>
                    <a:pt x="84836" y="63106"/>
                  </a:lnTo>
                  <a:lnTo>
                    <a:pt x="84429" y="63703"/>
                  </a:lnTo>
                  <a:lnTo>
                    <a:pt x="84150" y="63919"/>
                  </a:lnTo>
                  <a:lnTo>
                    <a:pt x="83934" y="63817"/>
                  </a:lnTo>
                  <a:lnTo>
                    <a:pt x="84531" y="64401"/>
                  </a:lnTo>
                  <a:lnTo>
                    <a:pt x="85737" y="64516"/>
                  </a:lnTo>
                  <a:close/>
                </a:path>
                <a:path w="120650" h="86994">
                  <a:moveTo>
                    <a:pt x="88493" y="63906"/>
                  </a:moveTo>
                  <a:lnTo>
                    <a:pt x="87426" y="63093"/>
                  </a:lnTo>
                  <a:lnTo>
                    <a:pt x="86550" y="63398"/>
                  </a:lnTo>
                  <a:lnTo>
                    <a:pt x="86118" y="63842"/>
                  </a:lnTo>
                  <a:lnTo>
                    <a:pt x="85864" y="64338"/>
                  </a:lnTo>
                  <a:lnTo>
                    <a:pt x="86080" y="64935"/>
                  </a:lnTo>
                  <a:lnTo>
                    <a:pt x="88493" y="63906"/>
                  </a:lnTo>
                  <a:close/>
                </a:path>
                <a:path w="120650" h="86994">
                  <a:moveTo>
                    <a:pt x="89433" y="66255"/>
                  </a:moveTo>
                  <a:lnTo>
                    <a:pt x="89154" y="65392"/>
                  </a:lnTo>
                  <a:lnTo>
                    <a:pt x="88811" y="65112"/>
                  </a:lnTo>
                  <a:lnTo>
                    <a:pt x="88303" y="64782"/>
                  </a:lnTo>
                  <a:lnTo>
                    <a:pt x="88265" y="64452"/>
                  </a:lnTo>
                  <a:lnTo>
                    <a:pt x="88061" y="64389"/>
                  </a:lnTo>
                  <a:lnTo>
                    <a:pt x="87782" y="64655"/>
                  </a:lnTo>
                  <a:lnTo>
                    <a:pt x="88671" y="65049"/>
                  </a:lnTo>
                  <a:lnTo>
                    <a:pt x="88671" y="66509"/>
                  </a:lnTo>
                  <a:lnTo>
                    <a:pt x="89433" y="66255"/>
                  </a:lnTo>
                  <a:close/>
                </a:path>
                <a:path w="120650" h="86994">
                  <a:moveTo>
                    <a:pt x="92405" y="64325"/>
                  </a:moveTo>
                  <a:lnTo>
                    <a:pt x="90982" y="61518"/>
                  </a:lnTo>
                  <a:lnTo>
                    <a:pt x="90360" y="62204"/>
                  </a:lnTo>
                  <a:lnTo>
                    <a:pt x="87452" y="61150"/>
                  </a:lnTo>
                  <a:lnTo>
                    <a:pt x="87591" y="60756"/>
                  </a:lnTo>
                  <a:lnTo>
                    <a:pt x="87591" y="59969"/>
                  </a:lnTo>
                  <a:lnTo>
                    <a:pt x="87160" y="60591"/>
                  </a:lnTo>
                  <a:lnTo>
                    <a:pt x="87007" y="60985"/>
                  </a:lnTo>
                  <a:lnTo>
                    <a:pt x="84086" y="59905"/>
                  </a:lnTo>
                  <a:lnTo>
                    <a:pt x="84861" y="61506"/>
                  </a:lnTo>
                  <a:lnTo>
                    <a:pt x="84759" y="61823"/>
                  </a:lnTo>
                  <a:lnTo>
                    <a:pt x="83248" y="62598"/>
                  </a:lnTo>
                  <a:lnTo>
                    <a:pt x="82892" y="61887"/>
                  </a:lnTo>
                  <a:lnTo>
                    <a:pt x="83235" y="62611"/>
                  </a:lnTo>
                  <a:lnTo>
                    <a:pt x="83731" y="63614"/>
                  </a:lnTo>
                  <a:lnTo>
                    <a:pt x="83261" y="62623"/>
                  </a:lnTo>
                  <a:lnTo>
                    <a:pt x="85356" y="62445"/>
                  </a:lnTo>
                  <a:lnTo>
                    <a:pt x="85521" y="62763"/>
                  </a:lnTo>
                  <a:lnTo>
                    <a:pt x="88646" y="62445"/>
                  </a:lnTo>
                  <a:lnTo>
                    <a:pt x="90297" y="62280"/>
                  </a:lnTo>
                  <a:lnTo>
                    <a:pt x="89877" y="62750"/>
                  </a:lnTo>
                  <a:lnTo>
                    <a:pt x="89217" y="62877"/>
                  </a:lnTo>
                  <a:lnTo>
                    <a:pt x="90258" y="64922"/>
                  </a:lnTo>
                  <a:lnTo>
                    <a:pt x="90741" y="64503"/>
                  </a:lnTo>
                  <a:lnTo>
                    <a:pt x="92405" y="64325"/>
                  </a:lnTo>
                  <a:close/>
                </a:path>
                <a:path w="120650" h="86994">
                  <a:moveTo>
                    <a:pt x="97066" y="63347"/>
                  </a:moveTo>
                  <a:lnTo>
                    <a:pt x="96799" y="63119"/>
                  </a:lnTo>
                  <a:lnTo>
                    <a:pt x="96520" y="62877"/>
                  </a:lnTo>
                  <a:lnTo>
                    <a:pt x="95605" y="63119"/>
                  </a:lnTo>
                  <a:lnTo>
                    <a:pt x="95440" y="61976"/>
                  </a:lnTo>
                  <a:lnTo>
                    <a:pt x="94830" y="62255"/>
                  </a:lnTo>
                  <a:lnTo>
                    <a:pt x="95072" y="63042"/>
                  </a:lnTo>
                  <a:lnTo>
                    <a:pt x="95910" y="63677"/>
                  </a:lnTo>
                  <a:lnTo>
                    <a:pt x="95364" y="63830"/>
                  </a:lnTo>
                  <a:lnTo>
                    <a:pt x="95923" y="63677"/>
                  </a:lnTo>
                  <a:lnTo>
                    <a:pt x="97066" y="63347"/>
                  </a:lnTo>
                  <a:close/>
                </a:path>
                <a:path w="120650" h="86994">
                  <a:moveTo>
                    <a:pt x="98412" y="56972"/>
                  </a:moveTo>
                  <a:lnTo>
                    <a:pt x="97523" y="56527"/>
                  </a:lnTo>
                  <a:lnTo>
                    <a:pt x="96266" y="56781"/>
                  </a:lnTo>
                  <a:lnTo>
                    <a:pt x="97853" y="58585"/>
                  </a:lnTo>
                  <a:lnTo>
                    <a:pt x="97777" y="59486"/>
                  </a:lnTo>
                  <a:lnTo>
                    <a:pt x="98348" y="58585"/>
                  </a:lnTo>
                  <a:lnTo>
                    <a:pt x="98412" y="56972"/>
                  </a:lnTo>
                  <a:close/>
                </a:path>
                <a:path w="120650" h="86994">
                  <a:moveTo>
                    <a:pt x="104419" y="63487"/>
                  </a:moveTo>
                  <a:lnTo>
                    <a:pt x="103962" y="61963"/>
                  </a:lnTo>
                  <a:lnTo>
                    <a:pt x="103200" y="61937"/>
                  </a:lnTo>
                  <a:lnTo>
                    <a:pt x="102590" y="61607"/>
                  </a:lnTo>
                  <a:lnTo>
                    <a:pt x="102362" y="60617"/>
                  </a:lnTo>
                  <a:lnTo>
                    <a:pt x="100672" y="61328"/>
                  </a:lnTo>
                  <a:lnTo>
                    <a:pt x="104419" y="63487"/>
                  </a:lnTo>
                  <a:close/>
                </a:path>
                <a:path w="120650" h="86994">
                  <a:moveTo>
                    <a:pt x="109258" y="67741"/>
                  </a:moveTo>
                  <a:lnTo>
                    <a:pt x="108077" y="69291"/>
                  </a:lnTo>
                  <a:lnTo>
                    <a:pt x="105676" y="67271"/>
                  </a:lnTo>
                  <a:lnTo>
                    <a:pt x="104521" y="66065"/>
                  </a:lnTo>
                  <a:lnTo>
                    <a:pt x="104927" y="68503"/>
                  </a:lnTo>
                  <a:lnTo>
                    <a:pt x="109245" y="69938"/>
                  </a:lnTo>
                  <a:lnTo>
                    <a:pt x="109258" y="67741"/>
                  </a:lnTo>
                  <a:close/>
                </a:path>
                <a:path w="120650" h="86994">
                  <a:moveTo>
                    <a:pt x="110363" y="81584"/>
                  </a:moveTo>
                  <a:lnTo>
                    <a:pt x="110286" y="81203"/>
                  </a:lnTo>
                  <a:lnTo>
                    <a:pt x="109715" y="80073"/>
                  </a:lnTo>
                  <a:lnTo>
                    <a:pt x="110248" y="85585"/>
                  </a:lnTo>
                  <a:lnTo>
                    <a:pt x="110363" y="81584"/>
                  </a:lnTo>
                  <a:close/>
                </a:path>
                <a:path w="120650" h="86994">
                  <a:moveTo>
                    <a:pt x="110477" y="78359"/>
                  </a:moveTo>
                  <a:lnTo>
                    <a:pt x="110426" y="79921"/>
                  </a:lnTo>
                  <a:lnTo>
                    <a:pt x="110477" y="78359"/>
                  </a:lnTo>
                  <a:close/>
                </a:path>
                <a:path w="120650" h="86994">
                  <a:moveTo>
                    <a:pt x="112052" y="78371"/>
                  </a:moveTo>
                  <a:lnTo>
                    <a:pt x="110477" y="78359"/>
                  </a:lnTo>
                  <a:lnTo>
                    <a:pt x="112052" y="78371"/>
                  </a:lnTo>
                  <a:close/>
                </a:path>
                <a:path w="120650" h="86994">
                  <a:moveTo>
                    <a:pt x="112217" y="78371"/>
                  </a:moveTo>
                  <a:lnTo>
                    <a:pt x="112052" y="78371"/>
                  </a:lnTo>
                  <a:lnTo>
                    <a:pt x="112217" y="78371"/>
                  </a:lnTo>
                  <a:close/>
                </a:path>
                <a:path w="120650" h="86994">
                  <a:moveTo>
                    <a:pt x="113690" y="68313"/>
                  </a:moveTo>
                  <a:lnTo>
                    <a:pt x="112852" y="69113"/>
                  </a:lnTo>
                  <a:lnTo>
                    <a:pt x="112318" y="70065"/>
                  </a:lnTo>
                  <a:lnTo>
                    <a:pt x="112090" y="71196"/>
                  </a:lnTo>
                  <a:lnTo>
                    <a:pt x="112953" y="70421"/>
                  </a:lnTo>
                  <a:lnTo>
                    <a:pt x="113487" y="69456"/>
                  </a:lnTo>
                  <a:lnTo>
                    <a:pt x="113690" y="68313"/>
                  </a:lnTo>
                  <a:close/>
                </a:path>
                <a:path w="120650" h="86994">
                  <a:moveTo>
                    <a:pt x="113906" y="79336"/>
                  </a:moveTo>
                  <a:lnTo>
                    <a:pt x="113868" y="79108"/>
                  </a:lnTo>
                  <a:lnTo>
                    <a:pt x="113131" y="78727"/>
                  </a:lnTo>
                  <a:lnTo>
                    <a:pt x="112903" y="78816"/>
                  </a:lnTo>
                  <a:lnTo>
                    <a:pt x="113906" y="79336"/>
                  </a:lnTo>
                  <a:close/>
                </a:path>
                <a:path w="120650" h="86994">
                  <a:moveTo>
                    <a:pt x="115404" y="78384"/>
                  </a:moveTo>
                  <a:lnTo>
                    <a:pt x="111620" y="78143"/>
                  </a:lnTo>
                  <a:lnTo>
                    <a:pt x="112026" y="78359"/>
                  </a:lnTo>
                  <a:lnTo>
                    <a:pt x="112229" y="78359"/>
                  </a:lnTo>
                  <a:lnTo>
                    <a:pt x="115404" y="78384"/>
                  </a:lnTo>
                  <a:close/>
                </a:path>
                <a:path w="120650" h="86994">
                  <a:moveTo>
                    <a:pt x="116344" y="79603"/>
                  </a:moveTo>
                  <a:lnTo>
                    <a:pt x="116217" y="80518"/>
                  </a:lnTo>
                  <a:lnTo>
                    <a:pt x="116344" y="79603"/>
                  </a:lnTo>
                  <a:close/>
                </a:path>
                <a:path w="120650" h="86994">
                  <a:moveTo>
                    <a:pt x="116928" y="85305"/>
                  </a:moveTo>
                  <a:lnTo>
                    <a:pt x="116205" y="84429"/>
                  </a:lnTo>
                  <a:lnTo>
                    <a:pt x="116306" y="84188"/>
                  </a:lnTo>
                  <a:lnTo>
                    <a:pt x="116420" y="84035"/>
                  </a:lnTo>
                  <a:lnTo>
                    <a:pt x="115912" y="84289"/>
                  </a:lnTo>
                  <a:lnTo>
                    <a:pt x="115455" y="84772"/>
                  </a:lnTo>
                  <a:lnTo>
                    <a:pt x="115392" y="85217"/>
                  </a:lnTo>
                  <a:lnTo>
                    <a:pt x="114935" y="84772"/>
                  </a:lnTo>
                  <a:lnTo>
                    <a:pt x="114744" y="84289"/>
                  </a:lnTo>
                  <a:lnTo>
                    <a:pt x="114719" y="83794"/>
                  </a:lnTo>
                  <a:lnTo>
                    <a:pt x="114731" y="83527"/>
                  </a:lnTo>
                  <a:lnTo>
                    <a:pt x="114465" y="83794"/>
                  </a:lnTo>
                  <a:lnTo>
                    <a:pt x="114439" y="83324"/>
                  </a:lnTo>
                  <a:lnTo>
                    <a:pt x="114922" y="83197"/>
                  </a:lnTo>
                  <a:lnTo>
                    <a:pt x="115163" y="83616"/>
                  </a:lnTo>
                  <a:lnTo>
                    <a:pt x="115646" y="83578"/>
                  </a:lnTo>
                  <a:lnTo>
                    <a:pt x="115366" y="83197"/>
                  </a:lnTo>
                  <a:lnTo>
                    <a:pt x="114236" y="81597"/>
                  </a:lnTo>
                  <a:lnTo>
                    <a:pt x="114363" y="83146"/>
                  </a:lnTo>
                  <a:lnTo>
                    <a:pt x="114071" y="82854"/>
                  </a:lnTo>
                  <a:lnTo>
                    <a:pt x="113398" y="82956"/>
                  </a:lnTo>
                  <a:lnTo>
                    <a:pt x="113372" y="83515"/>
                  </a:lnTo>
                  <a:lnTo>
                    <a:pt x="114033" y="85090"/>
                  </a:lnTo>
                  <a:lnTo>
                    <a:pt x="114477" y="85471"/>
                  </a:lnTo>
                  <a:lnTo>
                    <a:pt x="114693" y="85153"/>
                  </a:lnTo>
                  <a:lnTo>
                    <a:pt x="114985" y="85153"/>
                  </a:lnTo>
                  <a:lnTo>
                    <a:pt x="115189" y="85331"/>
                  </a:lnTo>
                  <a:lnTo>
                    <a:pt x="115303" y="85471"/>
                  </a:lnTo>
                  <a:lnTo>
                    <a:pt x="115011" y="85953"/>
                  </a:lnTo>
                  <a:lnTo>
                    <a:pt x="114236" y="86004"/>
                  </a:lnTo>
                  <a:lnTo>
                    <a:pt x="114503" y="86563"/>
                  </a:lnTo>
                  <a:lnTo>
                    <a:pt x="114947" y="86118"/>
                  </a:lnTo>
                  <a:lnTo>
                    <a:pt x="116776" y="85305"/>
                  </a:lnTo>
                  <a:lnTo>
                    <a:pt x="116928" y="85305"/>
                  </a:lnTo>
                  <a:close/>
                </a:path>
                <a:path w="120650" h="86994">
                  <a:moveTo>
                    <a:pt x="117563" y="81813"/>
                  </a:moveTo>
                  <a:lnTo>
                    <a:pt x="116776" y="81318"/>
                  </a:lnTo>
                  <a:lnTo>
                    <a:pt x="116446" y="80822"/>
                  </a:lnTo>
                  <a:lnTo>
                    <a:pt x="116306" y="80581"/>
                  </a:lnTo>
                  <a:lnTo>
                    <a:pt x="115912" y="80365"/>
                  </a:lnTo>
                  <a:lnTo>
                    <a:pt x="113906" y="79336"/>
                  </a:lnTo>
                  <a:lnTo>
                    <a:pt x="114122" y="80365"/>
                  </a:lnTo>
                  <a:lnTo>
                    <a:pt x="113118" y="80772"/>
                  </a:lnTo>
                  <a:lnTo>
                    <a:pt x="113118" y="81470"/>
                  </a:lnTo>
                  <a:lnTo>
                    <a:pt x="112750" y="81622"/>
                  </a:lnTo>
                  <a:lnTo>
                    <a:pt x="112496" y="81648"/>
                  </a:lnTo>
                  <a:lnTo>
                    <a:pt x="112547" y="81318"/>
                  </a:lnTo>
                  <a:lnTo>
                    <a:pt x="112801" y="81203"/>
                  </a:lnTo>
                  <a:lnTo>
                    <a:pt x="113042" y="81318"/>
                  </a:lnTo>
                  <a:lnTo>
                    <a:pt x="113118" y="81470"/>
                  </a:lnTo>
                  <a:lnTo>
                    <a:pt x="113118" y="80772"/>
                  </a:lnTo>
                  <a:lnTo>
                    <a:pt x="112953" y="80835"/>
                  </a:lnTo>
                  <a:lnTo>
                    <a:pt x="112217" y="80429"/>
                  </a:lnTo>
                  <a:lnTo>
                    <a:pt x="111950" y="79171"/>
                  </a:lnTo>
                  <a:lnTo>
                    <a:pt x="112903" y="78816"/>
                  </a:lnTo>
                  <a:lnTo>
                    <a:pt x="112153" y="78422"/>
                  </a:lnTo>
                  <a:lnTo>
                    <a:pt x="110451" y="79921"/>
                  </a:lnTo>
                  <a:lnTo>
                    <a:pt x="110477" y="81584"/>
                  </a:lnTo>
                  <a:lnTo>
                    <a:pt x="112572" y="85648"/>
                  </a:lnTo>
                  <a:lnTo>
                    <a:pt x="113284" y="85305"/>
                  </a:lnTo>
                  <a:lnTo>
                    <a:pt x="113220" y="83146"/>
                  </a:lnTo>
                  <a:lnTo>
                    <a:pt x="113157" y="82981"/>
                  </a:lnTo>
                  <a:lnTo>
                    <a:pt x="113322" y="82956"/>
                  </a:lnTo>
                  <a:lnTo>
                    <a:pt x="113309" y="82092"/>
                  </a:lnTo>
                  <a:lnTo>
                    <a:pt x="113614" y="81648"/>
                  </a:lnTo>
                  <a:lnTo>
                    <a:pt x="113919" y="81203"/>
                  </a:lnTo>
                  <a:lnTo>
                    <a:pt x="114173" y="80835"/>
                  </a:lnTo>
                  <a:lnTo>
                    <a:pt x="114287" y="81648"/>
                  </a:lnTo>
                  <a:lnTo>
                    <a:pt x="116078" y="84035"/>
                  </a:lnTo>
                  <a:lnTo>
                    <a:pt x="116801" y="82956"/>
                  </a:lnTo>
                  <a:lnTo>
                    <a:pt x="116027" y="82842"/>
                  </a:lnTo>
                  <a:lnTo>
                    <a:pt x="117055" y="82562"/>
                  </a:lnTo>
                  <a:lnTo>
                    <a:pt x="117563" y="81813"/>
                  </a:lnTo>
                  <a:close/>
                </a:path>
                <a:path w="120650" h="86994">
                  <a:moveTo>
                    <a:pt x="120129" y="84912"/>
                  </a:moveTo>
                  <a:lnTo>
                    <a:pt x="119735" y="84429"/>
                  </a:lnTo>
                  <a:lnTo>
                    <a:pt x="119011" y="83515"/>
                  </a:lnTo>
                  <a:lnTo>
                    <a:pt x="118630" y="83261"/>
                  </a:lnTo>
                  <a:lnTo>
                    <a:pt x="117462" y="82448"/>
                  </a:lnTo>
                  <a:lnTo>
                    <a:pt x="117055" y="82562"/>
                  </a:lnTo>
                  <a:lnTo>
                    <a:pt x="116865" y="82842"/>
                  </a:lnTo>
                  <a:lnTo>
                    <a:pt x="116954" y="83413"/>
                  </a:lnTo>
                  <a:lnTo>
                    <a:pt x="116535" y="83934"/>
                  </a:lnTo>
                  <a:lnTo>
                    <a:pt x="117729" y="83261"/>
                  </a:lnTo>
                  <a:lnTo>
                    <a:pt x="117259" y="84594"/>
                  </a:lnTo>
                  <a:lnTo>
                    <a:pt x="117678" y="84429"/>
                  </a:lnTo>
                  <a:lnTo>
                    <a:pt x="117475" y="84836"/>
                  </a:lnTo>
                  <a:lnTo>
                    <a:pt x="117373" y="85001"/>
                  </a:lnTo>
                  <a:lnTo>
                    <a:pt x="117157" y="84874"/>
                  </a:lnTo>
                  <a:lnTo>
                    <a:pt x="117030" y="85432"/>
                  </a:lnTo>
                  <a:lnTo>
                    <a:pt x="116827" y="85674"/>
                  </a:lnTo>
                  <a:lnTo>
                    <a:pt x="117424" y="85407"/>
                  </a:lnTo>
                  <a:lnTo>
                    <a:pt x="119227" y="85001"/>
                  </a:lnTo>
                  <a:lnTo>
                    <a:pt x="119684" y="84899"/>
                  </a:lnTo>
                  <a:lnTo>
                    <a:pt x="120129" y="84912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4494568" y="937793"/>
              <a:ext cx="88900" cy="60325"/>
            </a:xfrm>
            <a:custGeom>
              <a:avLst/>
              <a:gdLst/>
              <a:ahLst/>
              <a:cxnLst/>
              <a:rect l="l" t="t" r="r" b="b"/>
              <a:pathLst>
                <a:path w="88900" h="60325">
                  <a:moveTo>
                    <a:pt x="2997" y="939"/>
                  </a:moveTo>
                  <a:lnTo>
                    <a:pt x="901" y="0"/>
                  </a:lnTo>
                  <a:lnTo>
                    <a:pt x="0" y="1079"/>
                  </a:lnTo>
                  <a:lnTo>
                    <a:pt x="368" y="1625"/>
                  </a:lnTo>
                  <a:lnTo>
                    <a:pt x="1270" y="1041"/>
                  </a:lnTo>
                  <a:lnTo>
                    <a:pt x="1549" y="1778"/>
                  </a:lnTo>
                  <a:lnTo>
                    <a:pt x="2997" y="939"/>
                  </a:lnTo>
                  <a:close/>
                </a:path>
                <a:path w="88900" h="60325">
                  <a:moveTo>
                    <a:pt x="14960" y="3759"/>
                  </a:moveTo>
                  <a:lnTo>
                    <a:pt x="14566" y="3911"/>
                  </a:lnTo>
                  <a:lnTo>
                    <a:pt x="14897" y="3911"/>
                  </a:lnTo>
                  <a:lnTo>
                    <a:pt x="14960" y="3759"/>
                  </a:lnTo>
                  <a:close/>
                </a:path>
                <a:path w="88900" h="60325">
                  <a:moveTo>
                    <a:pt x="15824" y="3886"/>
                  </a:moveTo>
                  <a:lnTo>
                    <a:pt x="15709" y="3581"/>
                  </a:lnTo>
                  <a:lnTo>
                    <a:pt x="15684" y="3886"/>
                  </a:lnTo>
                  <a:lnTo>
                    <a:pt x="15824" y="3886"/>
                  </a:lnTo>
                  <a:close/>
                </a:path>
                <a:path w="88900" h="60325">
                  <a:moveTo>
                    <a:pt x="18249" y="10210"/>
                  </a:moveTo>
                  <a:lnTo>
                    <a:pt x="17754" y="8991"/>
                  </a:lnTo>
                  <a:lnTo>
                    <a:pt x="17411" y="9029"/>
                  </a:lnTo>
                  <a:lnTo>
                    <a:pt x="18249" y="10210"/>
                  </a:lnTo>
                  <a:close/>
                </a:path>
                <a:path w="88900" h="60325">
                  <a:moveTo>
                    <a:pt x="18910" y="5143"/>
                  </a:moveTo>
                  <a:lnTo>
                    <a:pt x="17183" y="647"/>
                  </a:lnTo>
                  <a:lnTo>
                    <a:pt x="15265" y="2362"/>
                  </a:lnTo>
                  <a:lnTo>
                    <a:pt x="16078" y="3340"/>
                  </a:lnTo>
                  <a:lnTo>
                    <a:pt x="15836" y="3911"/>
                  </a:lnTo>
                  <a:lnTo>
                    <a:pt x="16319" y="5156"/>
                  </a:lnTo>
                  <a:lnTo>
                    <a:pt x="18910" y="5143"/>
                  </a:lnTo>
                  <a:close/>
                </a:path>
                <a:path w="88900" h="60325">
                  <a:moveTo>
                    <a:pt x="19837" y="10058"/>
                  </a:moveTo>
                  <a:lnTo>
                    <a:pt x="19088" y="9093"/>
                  </a:lnTo>
                  <a:lnTo>
                    <a:pt x="18808" y="9677"/>
                  </a:lnTo>
                  <a:lnTo>
                    <a:pt x="18351" y="10287"/>
                  </a:lnTo>
                  <a:lnTo>
                    <a:pt x="18821" y="10033"/>
                  </a:lnTo>
                  <a:lnTo>
                    <a:pt x="19088" y="9690"/>
                  </a:lnTo>
                  <a:lnTo>
                    <a:pt x="19100" y="10096"/>
                  </a:lnTo>
                  <a:lnTo>
                    <a:pt x="19837" y="10058"/>
                  </a:lnTo>
                  <a:close/>
                </a:path>
                <a:path w="88900" h="60325">
                  <a:moveTo>
                    <a:pt x="20726" y="7391"/>
                  </a:moveTo>
                  <a:lnTo>
                    <a:pt x="19240" y="5994"/>
                  </a:lnTo>
                  <a:lnTo>
                    <a:pt x="17843" y="6324"/>
                  </a:lnTo>
                  <a:lnTo>
                    <a:pt x="17094" y="6934"/>
                  </a:lnTo>
                  <a:lnTo>
                    <a:pt x="16611" y="7632"/>
                  </a:lnTo>
                  <a:lnTo>
                    <a:pt x="16675" y="7912"/>
                  </a:lnTo>
                  <a:lnTo>
                    <a:pt x="14871" y="7810"/>
                  </a:lnTo>
                  <a:lnTo>
                    <a:pt x="15113" y="7734"/>
                  </a:lnTo>
                  <a:lnTo>
                    <a:pt x="15938" y="7010"/>
                  </a:lnTo>
                  <a:lnTo>
                    <a:pt x="15443" y="6057"/>
                  </a:lnTo>
                  <a:lnTo>
                    <a:pt x="15684" y="3886"/>
                  </a:lnTo>
                  <a:lnTo>
                    <a:pt x="14897" y="3911"/>
                  </a:lnTo>
                  <a:lnTo>
                    <a:pt x="14732" y="4279"/>
                  </a:lnTo>
                  <a:lnTo>
                    <a:pt x="14566" y="3911"/>
                  </a:lnTo>
                  <a:lnTo>
                    <a:pt x="14706" y="4279"/>
                  </a:lnTo>
                  <a:lnTo>
                    <a:pt x="15201" y="5613"/>
                  </a:lnTo>
                  <a:lnTo>
                    <a:pt x="13690" y="6007"/>
                  </a:lnTo>
                  <a:lnTo>
                    <a:pt x="12865" y="6731"/>
                  </a:lnTo>
                  <a:lnTo>
                    <a:pt x="13360" y="7708"/>
                  </a:lnTo>
                  <a:lnTo>
                    <a:pt x="12865" y="7670"/>
                  </a:lnTo>
                  <a:lnTo>
                    <a:pt x="12890" y="9677"/>
                  </a:lnTo>
                  <a:lnTo>
                    <a:pt x="13881" y="9321"/>
                  </a:lnTo>
                  <a:lnTo>
                    <a:pt x="17411" y="9029"/>
                  </a:lnTo>
                  <a:lnTo>
                    <a:pt x="17780" y="8470"/>
                  </a:lnTo>
                  <a:lnTo>
                    <a:pt x="19507" y="8458"/>
                  </a:lnTo>
                  <a:lnTo>
                    <a:pt x="19380" y="8077"/>
                  </a:lnTo>
                  <a:lnTo>
                    <a:pt x="18669" y="8039"/>
                  </a:lnTo>
                  <a:lnTo>
                    <a:pt x="20726" y="7391"/>
                  </a:lnTo>
                  <a:close/>
                </a:path>
                <a:path w="88900" h="60325">
                  <a:moveTo>
                    <a:pt x="26644" y="8674"/>
                  </a:moveTo>
                  <a:lnTo>
                    <a:pt x="24942" y="4140"/>
                  </a:lnTo>
                  <a:lnTo>
                    <a:pt x="23025" y="5854"/>
                  </a:lnTo>
                  <a:lnTo>
                    <a:pt x="22009" y="5943"/>
                  </a:lnTo>
                  <a:lnTo>
                    <a:pt x="22555" y="7416"/>
                  </a:lnTo>
                  <a:lnTo>
                    <a:pt x="22466" y="7988"/>
                  </a:lnTo>
                  <a:lnTo>
                    <a:pt x="22656" y="8991"/>
                  </a:lnTo>
                  <a:lnTo>
                    <a:pt x="23152" y="9956"/>
                  </a:lnTo>
                  <a:lnTo>
                    <a:pt x="23253" y="9232"/>
                  </a:lnTo>
                  <a:lnTo>
                    <a:pt x="24091" y="8661"/>
                  </a:lnTo>
                  <a:lnTo>
                    <a:pt x="26644" y="8674"/>
                  </a:lnTo>
                  <a:close/>
                </a:path>
                <a:path w="88900" h="60325">
                  <a:moveTo>
                    <a:pt x="27381" y="12484"/>
                  </a:moveTo>
                  <a:lnTo>
                    <a:pt x="26644" y="12395"/>
                  </a:lnTo>
                  <a:lnTo>
                    <a:pt x="26365" y="12026"/>
                  </a:lnTo>
                  <a:lnTo>
                    <a:pt x="26123" y="12077"/>
                  </a:lnTo>
                  <a:lnTo>
                    <a:pt x="25958" y="12623"/>
                  </a:lnTo>
                  <a:lnTo>
                    <a:pt x="27381" y="12484"/>
                  </a:lnTo>
                  <a:close/>
                </a:path>
                <a:path w="88900" h="60325">
                  <a:moveTo>
                    <a:pt x="29044" y="13462"/>
                  </a:moveTo>
                  <a:lnTo>
                    <a:pt x="28117" y="12573"/>
                  </a:lnTo>
                  <a:lnTo>
                    <a:pt x="27508" y="12484"/>
                  </a:lnTo>
                  <a:lnTo>
                    <a:pt x="27381" y="12484"/>
                  </a:lnTo>
                  <a:lnTo>
                    <a:pt x="28257" y="14287"/>
                  </a:lnTo>
                  <a:lnTo>
                    <a:pt x="29044" y="13462"/>
                  </a:lnTo>
                  <a:close/>
                </a:path>
                <a:path w="88900" h="60325">
                  <a:moveTo>
                    <a:pt x="30886" y="20764"/>
                  </a:moveTo>
                  <a:lnTo>
                    <a:pt x="29984" y="20142"/>
                  </a:lnTo>
                  <a:lnTo>
                    <a:pt x="29451" y="20370"/>
                  </a:lnTo>
                  <a:lnTo>
                    <a:pt x="29362" y="20929"/>
                  </a:lnTo>
                  <a:lnTo>
                    <a:pt x="29781" y="21336"/>
                  </a:lnTo>
                  <a:lnTo>
                    <a:pt x="30124" y="20904"/>
                  </a:lnTo>
                  <a:lnTo>
                    <a:pt x="30518" y="21056"/>
                  </a:lnTo>
                  <a:lnTo>
                    <a:pt x="30708" y="20904"/>
                  </a:lnTo>
                  <a:lnTo>
                    <a:pt x="30886" y="20764"/>
                  </a:lnTo>
                  <a:close/>
                </a:path>
                <a:path w="88900" h="60325">
                  <a:moveTo>
                    <a:pt x="31419" y="9169"/>
                  </a:moveTo>
                  <a:lnTo>
                    <a:pt x="27851" y="6629"/>
                  </a:lnTo>
                  <a:lnTo>
                    <a:pt x="27254" y="8877"/>
                  </a:lnTo>
                  <a:lnTo>
                    <a:pt x="26555" y="9474"/>
                  </a:lnTo>
                  <a:lnTo>
                    <a:pt x="29184" y="11328"/>
                  </a:lnTo>
                  <a:lnTo>
                    <a:pt x="29489" y="10452"/>
                  </a:lnTo>
                  <a:lnTo>
                    <a:pt x="31419" y="9169"/>
                  </a:lnTo>
                  <a:close/>
                </a:path>
                <a:path w="88900" h="60325">
                  <a:moveTo>
                    <a:pt x="32804" y="16852"/>
                  </a:moveTo>
                  <a:lnTo>
                    <a:pt x="32626" y="16827"/>
                  </a:lnTo>
                  <a:lnTo>
                    <a:pt x="32804" y="16852"/>
                  </a:lnTo>
                  <a:close/>
                </a:path>
                <a:path w="88900" h="60325">
                  <a:moveTo>
                    <a:pt x="32829" y="24282"/>
                  </a:moveTo>
                  <a:lnTo>
                    <a:pt x="32118" y="19773"/>
                  </a:lnTo>
                  <a:lnTo>
                    <a:pt x="31292" y="21082"/>
                  </a:lnTo>
                  <a:lnTo>
                    <a:pt x="31584" y="21437"/>
                  </a:lnTo>
                  <a:lnTo>
                    <a:pt x="31584" y="21805"/>
                  </a:lnTo>
                  <a:lnTo>
                    <a:pt x="31127" y="22288"/>
                  </a:lnTo>
                  <a:lnTo>
                    <a:pt x="32829" y="24282"/>
                  </a:lnTo>
                  <a:close/>
                </a:path>
                <a:path w="88900" h="60325">
                  <a:moveTo>
                    <a:pt x="33350" y="23888"/>
                  </a:moveTo>
                  <a:lnTo>
                    <a:pt x="33337" y="23672"/>
                  </a:lnTo>
                  <a:lnTo>
                    <a:pt x="33261" y="23291"/>
                  </a:lnTo>
                  <a:lnTo>
                    <a:pt x="33070" y="23329"/>
                  </a:lnTo>
                  <a:lnTo>
                    <a:pt x="32969" y="23469"/>
                  </a:lnTo>
                  <a:lnTo>
                    <a:pt x="33350" y="23888"/>
                  </a:lnTo>
                  <a:close/>
                </a:path>
                <a:path w="88900" h="60325">
                  <a:moveTo>
                    <a:pt x="35547" y="25882"/>
                  </a:moveTo>
                  <a:lnTo>
                    <a:pt x="34975" y="24993"/>
                  </a:lnTo>
                  <a:lnTo>
                    <a:pt x="35293" y="25844"/>
                  </a:lnTo>
                  <a:lnTo>
                    <a:pt x="35547" y="25882"/>
                  </a:lnTo>
                  <a:close/>
                </a:path>
                <a:path w="88900" h="60325">
                  <a:moveTo>
                    <a:pt x="35763" y="24244"/>
                  </a:moveTo>
                  <a:lnTo>
                    <a:pt x="34201" y="23799"/>
                  </a:lnTo>
                  <a:lnTo>
                    <a:pt x="34975" y="24993"/>
                  </a:lnTo>
                  <a:lnTo>
                    <a:pt x="35763" y="24244"/>
                  </a:lnTo>
                  <a:close/>
                </a:path>
                <a:path w="88900" h="60325">
                  <a:moveTo>
                    <a:pt x="35775" y="27114"/>
                  </a:moveTo>
                  <a:lnTo>
                    <a:pt x="35293" y="25844"/>
                  </a:lnTo>
                  <a:lnTo>
                    <a:pt x="34061" y="25692"/>
                  </a:lnTo>
                  <a:lnTo>
                    <a:pt x="35775" y="27114"/>
                  </a:lnTo>
                  <a:close/>
                </a:path>
                <a:path w="88900" h="60325">
                  <a:moveTo>
                    <a:pt x="35915" y="15519"/>
                  </a:moveTo>
                  <a:lnTo>
                    <a:pt x="35420" y="15354"/>
                  </a:lnTo>
                  <a:lnTo>
                    <a:pt x="33756" y="14782"/>
                  </a:lnTo>
                  <a:lnTo>
                    <a:pt x="33388" y="15316"/>
                  </a:lnTo>
                  <a:lnTo>
                    <a:pt x="33312" y="14490"/>
                  </a:lnTo>
                  <a:lnTo>
                    <a:pt x="33185" y="14490"/>
                  </a:lnTo>
                  <a:lnTo>
                    <a:pt x="33312" y="14490"/>
                  </a:lnTo>
                  <a:lnTo>
                    <a:pt x="33299" y="14274"/>
                  </a:lnTo>
                  <a:lnTo>
                    <a:pt x="33147" y="14427"/>
                  </a:lnTo>
                  <a:lnTo>
                    <a:pt x="32575" y="14198"/>
                  </a:lnTo>
                  <a:lnTo>
                    <a:pt x="32385" y="14351"/>
                  </a:lnTo>
                  <a:lnTo>
                    <a:pt x="32423" y="14592"/>
                  </a:lnTo>
                  <a:lnTo>
                    <a:pt x="32854" y="14566"/>
                  </a:lnTo>
                  <a:lnTo>
                    <a:pt x="33083" y="14528"/>
                  </a:lnTo>
                  <a:lnTo>
                    <a:pt x="33020" y="14668"/>
                  </a:lnTo>
                  <a:lnTo>
                    <a:pt x="32956" y="14947"/>
                  </a:lnTo>
                  <a:lnTo>
                    <a:pt x="32842" y="15240"/>
                  </a:lnTo>
                  <a:lnTo>
                    <a:pt x="33096" y="15468"/>
                  </a:lnTo>
                  <a:lnTo>
                    <a:pt x="33324" y="15405"/>
                  </a:lnTo>
                  <a:lnTo>
                    <a:pt x="33134" y="15684"/>
                  </a:lnTo>
                  <a:lnTo>
                    <a:pt x="34696" y="15354"/>
                  </a:lnTo>
                  <a:lnTo>
                    <a:pt x="35179" y="15684"/>
                  </a:lnTo>
                  <a:lnTo>
                    <a:pt x="35179" y="16002"/>
                  </a:lnTo>
                  <a:lnTo>
                    <a:pt x="35064" y="17716"/>
                  </a:lnTo>
                  <a:lnTo>
                    <a:pt x="35877" y="16141"/>
                  </a:lnTo>
                  <a:lnTo>
                    <a:pt x="35915" y="15519"/>
                  </a:lnTo>
                  <a:close/>
                </a:path>
                <a:path w="88900" h="60325">
                  <a:moveTo>
                    <a:pt x="37579" y="24447"/>
                  </a:moveTo>
                  <a:lnTo>
                    <a:pt x="37452" y="20040"/>
                  </a:lnTo>
                  <a:lnTo>
                    <a:pt x="37020" y="20116"/>
                  </a:lnTo>
                  <a:lnTo>
                    <a:pt x="36766" y="20066"/>
                  </a:lnTo>
                  <a:lnTo>
                    <a:pt x="36563" y="20015"/>
                  </a:lnTo>
                  <a:lnTo>
                    <a:pt x="36741" y="19900"/>
                  </a:lnTo>
                  <a:lnTo>
                    <a:pt x="36969" y="19900"/>
                  </a:lnTo>
                  <a:lnTo>
                    <a:pt x="36195" y="19608"/>
                  </a:lnTo>
                  <a:lnTo>
                    <a:pt x="36118" y="19850"/>
                  </a:lnTo>
                  <a:lnTo>
                    <a:pt x="36537" y="20015"/>
                  </a:lnTo>
                  <a:lnTo>
                    <a:pt x="35496" y="20396"/>
                  </a:lnTo>
                  <a:lnTo>
                    <a:pt x="36322" y="22707"/>
                  </a:lnTo>
                  <a:lnTo>
                    <a:pt x="33947" y="20256"/>
                  </a:lnTo>
                  <a:lnTo>
                    <a:pt x="33020" y="19621"/>
                  </a:lnTo>
                  <a:lnTo>
                    <a:pt x="33324" y="20624"/>
                  </a:lnTo>
                  <a:lnTo>
                    <a:pt x="33147" y="20955"/>
                  </a:lnTo>
                  <a:lnTo>
                    <a:pt x="32499" y="20675"/>
                  </a:lnTo>
                  <a:lnTo>
                    <a:pt x="32893" y="21488"/>
                  </a:lnTo>
                  <a:lnTo>
                    <a:pt x="33134" y="22352"/>
                  </a:lnTo>
                  <a:lnTo>
                    <a:pt x="33248" y="23266"/>
                  </a:lnTo>
                  <a:lnTo>
                    <a:pt x="33553" y="23266"/>
                  </a:lnTo>
                  <a:lnTo>
                    <a:pt x="34099" y="23558"/>
                  </a:lnTo>
                  <a:lnTo>
                    <a:pt x="33756" y="23736"/>
                  </a:lnTo>
                  <a:lnTo>
                    <a:pt x="36449" y="23063"/>
                  </a:lnTo>
                  <a:lnTo>
                    <a:pt x="36512" y="23215"/>
                  </a:lnTo>
                  <a:lnTo>
                    <a:pt x="36080" y="23787"/>
                  </a:lnTo>
                  <a:lnTo>
                    <a:pt x="37579" y="24447"/>
                  </a:lnTo>
                  <a:close/>
                </a:path>
                <a:path w="88900" h="60325">
                  <a:moveTo>
                    <a:pt x="38608" y="23939"/>
                  </a:moveTo>
                  <a:lnTo>
                    <a:pt x="38468" y="24193"/>
                  </a:lnTo>
                  <a:lnTo>
                    <a:pt x="38608" y="23939"/>
                  </a:lnTo>
                  <a:close/>
                </a:path>
                <a:path w="88900" h="60325">
                  <a:moveTo>
                    <a:pt x="40678" y="23672"/>
                  </a:moveTo>
                  <a:lnTo>
                    <a:pt x="39776" y="23304"/>
                  </a:lnTo>
                  <a:lnTo>
                    <a:pt x="38760" y="22186"/>
                  </a:lnTo>
                  <a:lnTo>
                    <a:pt x="39928" y="21209"/>
                  </a:lnTo>
                  <a:lnTo>
                    <a:pt x="39039" y="20561"/>
                  </a:lnTo>
                  <a:lnTo>
                    <a:pt x="38557" y="21996"/>
                  </a:lnTo>
                  <a:lnTo>
                    <a:pt x="39014" y="23190"/>
                  </a:lnTo>
                  <a:lnTo>
                    <a:pt x="40462" y="24231"/>
                  </a:lnTo>
                  <a:lnTo>
                    <a:pt x="40678" y="23672"/>
                  </a:lnTo>
                  <a:close/>
                </a:path>
                <a:path w="88900" h="60325">
                  <a:moveTo>
                    <a:pt x="41910" y="25603"/>
                  </a:moveTo>
                  <a:lnTo>
                    <a:pt x="39357" y="26543"/>
                  </a:lnTo>
                  <a:lnTo>
                    <a:pt x="39001" y="26924"/>
                  </a:lnTo>
                  <a:lnTo>
                    <a:pt x="39522" y="27622"/>
                  </a:lnTo>
                  <a:lnTo>
                    <a:pt x="39027" y="27901"/>
                  </a:lnTo>
                  <a:lnTo>
                    <a:pt x="39154" y="28448"/>
                  </a:lnTo>
                  <a:lnTo>
                    <a:pt x="40017" y="28206"/>
                  </a:lnTo>
                  <a:lnTo>
                    <a:pt x="40017" y="28879"/>
                  </a:lnTo>
                  <a:lnTo>
                    <a:pt x="41376" y="28651"/>
                  </a:lnTo>
                  <a:lnTo>
                    <a:pt x="40030" y="27343"/>
                  </a:lnTo>
                  <a:lnTo>
                    <a:pt x="40220" y="26555"/>
                  </a:lnTo>
                  <a:lnTo>
                    <a:pt x="41478" y="27381"/>
                  </a:lnTo>
                  <a:lnTo>
                    <a:pt x="41910" y="25603"/>
                  </a:lnTo>
                  <a:close/>
                </a:path>
                <a:path w="88900" h="60325">
                  <a:moveTo>
                    <a:pt x="44424" y="21005"/>
                  </a:moveTo>
                  <a:lnTo>
                    <a:pt x="43802" y="20459"/>
                  </a:lnTo>
                  <a:lnTo>
                    <a:pt x="42735" y="20383"/>
                  </a:lnTo>
                  <a:lnTo>
                    <a:pt x="43611" y="22199"/>
                  </a:lnTo>
                  <a:lnTo>
                    <a:pt x="43345" y="22936"/>
                  </a:lnTo>
                  <a:lnTo>
                    <a:pt x="44018" y="22313"/>
                  </a:lnTo>
                  <a:lnTo>
                    <a:pt x="44424" y="21005"/>
                  </a:lnTo>
                  <a:close/>
                </a:path>
                <a:path w="88900" h="60325">
                  <a:moveTo>
                    <a:pt x="47879" y="27571"/>
                  </a:moveTo>
                  <a:lnTo>
                    <a:pt x="47815" y="26276"/>
                  </a:lnTo>
                  <a:lnTo>
                    <a:pt x="47231" y="26047"/>
                  </a:lnTo>
                  <a:lnTo>
                    <a:pt x="46812" y="25679"/>
                  </a:lnTo>
                  <a:lnTo>
                    <a:pt x="46824" y="24815"/>
                  </a:lnTo>
                  <a:lnTo>
                    <a:pt x="45288" y="25044"/>
                  </a:lnTo>
                  <a:lnTo>
                    <a:pt x="47879" y="27571"/>
                  </a:lnTo>
                  <a:close/>
                </a:path>
                <a:path w="88900" h="60325">
                  <a:moveTo>
                    <a:pt x="47917" y="22161"/>
                  </a:moveTo>
                  <a:lnTo>
                    <a:pt x="46875" y="21691"/>
                  </a:lnTo>
                  <a:lnTo>
                    <a:pt x="46964" y="21005"/>
                  </a:lnTo>
                  <a:lnTo>
                    <a:pt x="46469" y="20459"/>
                  </a:lnTo>
                  <a:lnTo>
                    <a:pt x="45770" y="21056"/>
                  </a:lnTo>
                  <a:lnTo>
                    <a:pt x="47066" y="23152"/>
                  </a:lnTo>
                  <a:lnTo>
                    <a:pt x="47917" y="22161"/>
                  </a:lnTo>
                  <a:close/>
                </a:path>
                <a:path w="88900" h="60325">
                  <a:moveTo>
                    <a:pt x="49123" y="21361"/>
                  </a:moveTo>
                  <a:lnTo>
                    <a:pt x="47929" y="22174"/>
                  </a:lnTo>
                  <a:lnTo>
                    <a:pt x="49098" y="22885"/>
                  </a:lnTo>
                  <a:lnTo>
                    <a:pt x="49123" y="21361"/>
                  </a:lnTo>
                  <a:close/>
                </a:path>
                <a:path w="88900" h="60325">
                  <a:moveTo>
                    <a:pt x="49123" y="21018"/>
                  </a:moveTo>
                  <a:lnTo>
                    <a:pt x="49072" y="20599"/>
                  </a:lnTo>
                  <a:lnTo>
                    <a:pt x="48882" y="20167"/>
                  </a:lnTo>
                  <a:lnTo>
                    <a:pt x="48298" y="19761"/>
                  </a:lnTo>
                  <a:lnTo>
                    <a:pt x="48006" y="20599"/>
                  </a:lnTo>
                  <a:lnTo>
                    <a:pt x="49123" y="21018"/>
                  </a:lnTo>
                  <a:close/>
                </a:path>
                <a:path w="88900" h="60325">
                  <a:moveTo>
                    <a:pt x="49441" y="21132"/>
                  </a:moveTo>
                  <a:lnTo>
                    <a:pt x="49123" y="21018"/>
                  </a:lnTo>
                  <a:lnTo>
                    <a:pt x="49123" y="21361"/>
                  </a:lnTo>
                  <a:lnTo>
                    <a:pt x="49441" y="21132"/>
                  </a:lnTo>
                  <a:close/>
                </a:path>
                <a:path w="88900" h="60325">
                  <a:moveTo>
                    <a:pt x="49669" y="36842"/>
                  </a:moveTo>
                  <a:lnTo>
                    <a:pt x="49479" y="35547"/>
                  </a:lnTo>
                  <a:lnTo>
                    <a:pt x="48183" y="35445"/>
                  </a:lnTo>
                  <a:lnTo>
                    <a:pt x="47383" y="35763"/>
                  </a:lnTo>
                  <a:lnTo>
                    <a:pt x="47574" y="37058"/>
                  </a:lnTo>
                  <a:lnTo>
                    <a:pt x="48818" y="37172"/>
                  </a:lnTo>
                  <a:lnTo>
                    <a:pt x="49669" y="36842"/>
                  </a:lnTo>
                  <a:close/>
                </a:path>
                <a:path w="88900" h="60325">
                  <a:moveTo>
                    <a:pt x="50876" y="30276"/>
                  </a:moveTo>
                  <a:lnTo>
                    <a:pt x="50342" y="29540"/>
                  </a:lnTo>
                  <a:lnTo>
                    <a:pt x="50406" y="29743"/>
                  </a:lnTo>
                  <a:lnTo>
                    <a:pt x="50571" y="29984"/>
                  </a:lnTo>
                  <a:lnTo>
                    <a:pt x="50876" y="30276"/>
                  </a:lnTo>
                  <a:close/>
                </a:path>
                <a:path w="88900" h="60325">
                  <a:moveTo>
                    <a:pt x="50876" y="30276"/>
                  </a:moveTo>
                  <a:lnTo>
                    <a:pt x="50673" y="30137"/>
                  </a:lnTo>
                  <a:lnTo>
                    <a:pt x="50571" y="29984"/>
                  </a:lnTo>
                  <a:lnTo>
                    <a:pt x="49504" y="29121"/>
                  </a:lnTo>
                  <a:lnTo>
                    <a:pt x="47485" y="29527"/>
                  </a:lnTo>
                  <a:lnTo>
                    <a:pt x="48158" y="30353"/>
                  </a:lnTo>
                  <a:lnTo>
                    <a:pt x="49466" y="31292"/>
                  </a:lnTo>
                  <a:lnTo>
                    <a:pt x="50393" y="31267"/>
                  </a:lnTo>
                  <a:lnTo>
                    <a:pt x="50876" y="30276"/>
                  </a:lnTo>
                  <a:close/>
                </a:path>
                <a:path w="88900" h="60325">
                  <a:moveTo>
                    <a:pt x="52463" y="36245"/>
                  </a:moveTo>
                  <a:lnTo>
                    <a:pt x="52438" y="35496"/>
                  </a:lnTo>
                  <a:lnTo>
                    <a:pt x="52349" y="32308"/>
                  </a:lnTo>
                  <a:lnTo>
                    <a:pt x="50634" y="32981"/>
                  </a:lnTo>
                  <a:lnTo>
                    <a:pt x="50876" y="32105"/>
                  </a:lnTo>
                  <a:lnTo>
                    <a:pt x="49580" y="33083"/>
                  </a:lnTo>
                  <a:lnTo>
                    <a:pt x="48056" y="30949"/>
                  </a:lnTo>
                  <a:lnTo>
                    <a:pt x="47409" y="29718"/>
                  </a:lnTo>
                  <a:lnTo>
                    <a:pt x="47193" y="31775"/>
                  </a:lnTo>
                  <a:lnTo>
                    <a:pt x="50317" y="33845"/>
                  </a:lnTo>
                  <a:lnTo>
                    <a:pt x="50101" y="34074"/>
                  </a:lnTo>
                  <a:lnTo>
                    <a:pt x="47929" y="34137"/>
                  </a:lnTo>
                  <a:lnTo>
                    <a:pt x="50444" y="35064"/>
                  </a:lnTo>
                  <a:lnTo>
                    <a:pt x="50457" y="35534"/>
                  </a:lnTo>
                  <a:lnTo>
                    <a:pt x="52463" y="36245"/>
                  </a:lnTo>
                  <a:close/>
                </a:path>
                <a:path w="88900" h="60325">
                  <a:moveTo>
                    <a:pt x="53174" y="40487"/>
                  </a:moveTo>
                  <a:lnTo>
                    <a:pt x="52933" y="39992"/>
                  </a:lnTo>
                  <a:lnTo>
                    <a:pt x="52006" y="41516"/>
                  </a:lnTo>
                  <a:lnTo>
                    <a:pt x="53035" y="41592"/>
                  </a:lnTo>
                  <a:lnTo>
                    <a:pt x="53174" y="40487"/>
                  </a:lnTo>
                  <a:close/>
                </a:path>
                <a:path w="88900" h="60325">
                  <a:moveTo>
                    <a:pt x="53251" y="38430"/>
                  </a:moveTo>
                  <a:lnTo>
                    <a:pt x="52463" y="36982"/>
                  </a:lnTo>
                  <a:lnTo>
                    <a:pt x="51320" y="36817"/>
                  </a:lnTo>
                  <a:lnTo>
                    <a:pt x="50584" y="37058"/>
                  </a:lnTo>
                  <a:lnTo>
                    <a:pt x="50025" y="37503"/>
                  </a:lnTo>
                  <a:lnTo>
                    <a:pt x="49961" y="37934"/>
                  </a:lnTo>
                  <a:lnTo>
                    <a:pt x="48171" y="37274"/>
                  </a:lnTo>
                  <a:lnTo>
                    <a:pt x="47853" y="37426"/>
                  </a:lnTo>
                  <a:lnTo>
                    <a:pt x="47980" y="37680"/>
                  </a:lnTo>
                  <a:lnTo>
                    <a:pt x="47802" y="37731"/>
                  </a:lnTo>
                  <a:lnTo>
                    <a:pt x="47980" y="37769"/>
                  </a:lnTo>
                  <a:lnTo>
                    <a:pt x="47790" y="37769"/>
                  </a:lnTo>
                  <a:lnTo>
                    <a:pt x="47231" y="37668"/>
                  </a:lnTo>
                  <a:lnTo>
                    <a:pt x="46761" y="37515"/>
                  </a:lnTo>
                  <a:lnTo>
                    <a:pt x="46596" y="38061"/>
                  </a:lnTo>
                  <a:lnTo>
                    <a:pt x="49491" y="38011"/>
                  </a:lnTo>
                  <a:lnTo>
                    <a:pt x="49822" y="38989"/>
                  </a:lnTo>
                  <a:lnTo>
                    <a:pt x="51993" y="38950"/>
                  </a:lnTo>
                  <a:lnTo>
                    <a:pt x="52857" y="39890"/>
                  </a:lnTo>
                  <a:lnTo>
                    <a:pt x="52539" y="39293"/>
                  </a:lnTo>
                  <a:lnTo>
                    <a:pt x="52666" y="38938"/>
                  </a:lnTo>
                  <a:lnTo>
                    <a:pt x="52501" y="38747"/>
                  </a:lnTo>
                  <a:lnTo>
                    <a:pt x="51993" y="38938"/>
                  </a:lnTo>
                  <a:lnTo>
                    <a:pt x="52019" y="38671"/>
                  </a:lnTo>
                  <a:lnTo>
                    <a:pt x="51130" y="38354"/>
                  </a:lnTo>
                  <a:lnTo>
                    <a:pt x="53251" y="38430"/>
                  </a:lnTo>
                  <a:close/>
                </a:path>
                <a:path w="88900" h="60325">
                  <a:moveTo>
                    <a:pt x="54356" y="33489"/>
                  </a:moveTo>
                  <a:lnTo>
                    <a:pt x="53505" y="33947"/>
                  </a:lnTo>
                  <a:lnTo>
                    <a:pt x="52844" y="34607"/>
                  </a:lnTo>
                  <a:lnTo>
                    <a:pt x="52438" y="35496"/>
                  </a:lnTo>
                  <a:lnTo>
                    <a:pt x="53289" y="35039"/>
                  </a:lnTo>
                  <a:lnTo>
                    <a:pt x="53924" y="34353"/>
                  </a:lnTo>
                  <a:lnTo>
                    <a:pt x="54356" y="33489"/>
                  </a:lnTo>
                  <a:close/>
                </a:path>
                <a:path w="88900" h="60325">
                  <a:moveTo>
                    <a:pt x="56692" y="36207"/>
                  </a:moveTo>
                  <a:lnTo>
                    <a:pt x="56324" y="36245"/>
                  </a:lnTo>
                  <a:lnTo>
                    <a:pt x="56438" y="36626"/>
                  </a:lnTo>
                  <a:lnTo>
                    <a:pt x="56692" y="36207"/>
                  </a:lnTo>
                  <a:close/>
                </a:path>
                <a:path w="88900" h="60325">
                  <a:moveTo>
                    <a:pt x="57835" y="41186"/>
                  </a:moveTo>
                  <a:lnTo>
                    <a:pt x="57581" y="40347"/>
                  </a:lnTo>
                  <a:lnTo>
                    <a:pt x="56438" y="36626"/>
                  </a:lnTo>
                  <a:lnTo>
                    <a:pt x="55372" y="38404"/>
                  </a:lnTo>
                  <a:lnTo>
                    <a:pt x="55372" y="40373"/>
                  </a:lnTo>
                  <a:lnTo>
                    <a:pt x="55372" y="38404"/>
                  </a:lnTo>
                  <a:lnTo>
                    <a:pt x="55245" y="38620"/>
                  </a:lnTo>
                  <a:lnTo>
                    <a:pt x="55245" y="40360"/>
                  </a:lnTo>
                  <a:lnTo>
                    <a:pt x="55245" y="38620"/>
                  </a:lnTo>
                  <a:lnTo>
                    <a:pt x="54622" y="39649"/>
                  </a:lnTo>
                  <a:lnTo>
                    <a:pt x="55067" y="40246"/>
                  </a:lnTo>
                  <a:lnTo>
                    <a:pt x="54800" y="40106"/>
                  </a:lnTo>
                  <a:lnTo>
                    <a:pt x="54533" y="40005"/>
                  </a:lnTo>
                  <a:lnTo>
                    <a:pt x="54508" y="39484"/>
                  </a:lnTo>
                  <a:lnTo>
                    <a:pt x="54533" y="40246"/>
                  </a:lnTo>
                  <a:lnTo>
                    <a:pt x="54089" y="39611"/>
                  </a:lnTo>
                  <a:lnTo>
                    <a:pt x="54216" y="40246"/>
                  </a:lnTo>
                  <a:lnTo>
                    <a:pt x="54330" y="40652"/>
                  </a:lnTo>
                  <a:lnTo>
                    <a:pt x="54648" y="40627"/>
                  </a:lnTo>
                  <a:lnTo>
                    <a:pt x="53530" y="41236"/>
                  </a:lnTo>
                  <a:lnTo>
                    <a:pt x="53314" y="41541"/>
                  </a:lnTo>
                  <a:lnTo>
                    <a:pt x="53733" y="42037"/>
                  </a:lnTo>
                  <a:lnTo>
                    <a:pt x="53403" y="42291"/>
                  </a:lnTo>
                  <a:lnTo>
                    <a:pt x="53555" y="42684"/>
                  </a:lnTo>
                  <a:lnTo>
                    <a:pt x="54165" y="42443"/>
                  </a:lnTo>
                  <a:lnTo>
                    <a:pt x="54254" y="42926"/>
                  </a:lnTo>
                  <a:lnTo>
                    <a:pt x="55245" y="42633"/>
                  </a:lnTo>
                  <a:lnTo>
                    <a:pt x="54089" y="41770"/>
                  </a:lnTo>
                  <a:lnTo>
                    <a:pt x="54178" y="41186"/>
                  </a:lnTo>
                  <a:lnTo>
                    <a:pt x="55206" y="41681"/>
                  </a:lnTo>
                  <a:lnTo>
                    <a:pt x="55333" y="40525"/>
                  </a:lnTo>
                  <a:lnTo>
                    <a:pt x="55575" y="40678"/>
                  </a:lnTo>
                  <a:lnTo>
                    <a:pt x="56642" y="40767"/>
                  </a:lnTo>
                  <a:lnTo>
                    <a:pt x="57835" y="41186"/>
                  </a:lnTo>
                  <a:close/>
                </a:path>
                <a:path w="88900" h="60325">
                  <a:moveTo>
                    <a:pt x="60020" y="41249"/>
                  </a:moveTo>
                  <a:lnTo>
                    <a:pt x="59893" y="40246"/>
                  </a:lnTo>
                  <a:lnTo>
                    <a:pt x="59410" y="40157"/>
                  </a:lnTo>
                  <a:lnTo>
                    <a:pt x="59055" y="39878"/>
                  </a:lnTo>
                  <a:lnTo>
                    <a:pt x="58991" y="39255"/>
                  </a:lnTo>
                  <a:lnTo>
                    <a:pt x="57861" y="39560"/>
                  </a:lnTo>
                  <a:lnTo>
                    <a:pt x="60020" y="41249"/>
                  </a:lnTo>
                  <a:close/>
                </a:path>
                <a:path w="88900" h="60325">
                  <a:moveTo>
                    <a:pt x="60845" y="49149"/>
                  </a:moveTo>
                  <a:lnTo>
                    <a:pt x="60172" y="48475"/>
                  </a:lnTo>
                  <a:lnTo>
                    <a:pt x="60007" y="49276"/>
                  </a:lnTo>
                  <a:lnTo>
                    <a:pt x="60845" y="49149"/>
                  </a:lnTo>
                  <a:close/>
                </a:path>
                <a:path w="88900" h="60325">
                  <a:moveTo>
                    <a:pt x="61353" y="49123"/>
                  </a:moveTo>
                  <a:lnTo>
                    <a:pt x="61201" y="49098"/>
                  </a:lnTo>
                  <a:lnTo>
                    <a:pt x="60972" y="49123"/>
                  </a:lnTo>
                  <a:lnTo>
                    <a:pt x="60972" y="49250"/>
                  </a:lnTo>
                  <a:lnTo>
                    <a:pt x="61175" y="49453"/>
                  </a:lnTo>
                  <a:lnTo>
                    <a:pt x="61302" y="49250"/>
                  </a:lnTo>
                  <a:lnTo>
                    <a:pt x="61353" y="49123"/>
                  </a:lnTo>
                  <a:close/>
                </a:path>
                <a:path w="88900" h="60325">
                  <a:moveTo>
                    <a:pt x="61366" y="49149"/>
                  </a:moveTo>
                  <a:close/>
                </a:path>
                <a:path w="88900" h="60325">
                  <a:moveTo>
                    <a:pt x="62052" y="45974"/>
                  </a:moveTo>
                  <a:lnTo>
                    <a:pt x="61810" y="46012"/>
                  </a:lnTo>
                  <a:lnTo>
                    <a:pt x="62001" y="46050"/>
                  </a:lnTo>
                  <a:close/>
                </a:path>
                <a:path w="88900" h="60325">
                  <a:moveTo>
                    <a:pt x="62471" y="49352"/>
                  </a:moveTo>
                  <a:lnTo>
                    <a:pt x="62179" y="49187"/>
                  </a:lnTo>
                  <a:lnTo>
                    <a:pt x="61988" y="48933"/>
                  </a:lnTo>
                  <a:lnTo>
                    <a:pt x="61849" y="48590"/>
                  </a:lnTo>
                  <a:lnTo>
                    <a:pt x="61734" y="48806"/>
                  </a:lnTo>
                  <a:lnTo>
                    <a:pt x="61417" y="49098"/>
                  </a:lnTo>
                  <a:lnTo>
                    <a:pt x="61849" y="49250"/>
                  </a:lnTo>
                  <a:lnTo>
                    <a:pt x="62471" y="49352"/>
                  </a:lnTo>
                  <a:close/>
                </a:path>
                <a:path w="88900" h="60325">
                  <a:moveTo>
                    <a:pt x="64020" y="46050"/>
                  </a:moveTo>
                  <a:lnTo>
                    <a:pt x="62776" y="44970"/>
                  </a:lnTo>
                  <a:lnTo>
                    <a:pt x="62598" y="45085"/>
                  </a:lnTo>
                  <a:lnTo>
                    <a:pt x="62712" y="44386"/>
                  </a:lnTo>
                  <a:lnTo>
                    <a:pt x="61823" y="45262"/>
                  </a:lnTo>
                  <a:lnTo>
                    <a:pt x="60515" y="43789"/>
                  </a:lnTo>
                  <a:lnTo>
                    <a:pt x="59880" y="42900"/>
                  </a:lnTo>
                  <a:lnTo>
                    <a:pt x="59918" y="44462"/>
                  </a:lnTo>
                  <a:lnTo>
                    <a:pt x="62496" y="45783"/>
                  </a:lnTo>
                  <a:lnTo>
                    <a:pt x="62547" y="45402"/>
                  </a:lnTo>
                  <a:lnTo>
                    <a:pt x="62649" y="45580"/>
                  </a:lnTo>
                  <a:lnTo>
                    <a:pt x="62699" y="45974"/>
                  </a:lnTo>
                  <a:lnTo>
                    <a:pt x="64020" y="46050"/>
                  </a:lnTo>
                  <a:close/>
                </a:path>
                <a:path w="88900" h="60325">
                  <a:moveTo>
                    <a:pt x="64147" y="49441"/>
                  </a:moveTo>
                  <a:lnTo>
                    <a:pt x="63436" y="49517"/>
                  </a:lnTo>
                  <a:lnTo>
                    <a:pt x="62979" y="49453"/>
                  </a:lnTo>
                  <a:lnTo>
                    <a:pt x="62471" y="49352"/>
                  </a:lnTo>
                  <a:lnTo>
                    <a:pt x="62915" y="49606"/>
                  </a:lnTo>
                  <a:lnTo>
                    <a:pt x="63436" y="49631"/>
                  </a:lnTo>
                  <a:lnTo>
                    <a:pt x="64147" y="49441"/>
                  </a:lnTo>
                  <a:close/>
                </a:path>
                <a:path w="88900" h="60325">
                  <a:moveTo>
                    <a:pt x="64960" y="50126"/>
                  </a:moveTo>
                  <a:lnTo>
                    <a:pt x="64579" y="49669"/>
                  </a:lnTo>
                  <a:lnTo>
                    <a:pt x="64528" y="49237"/>
                  </a:lnTo>
                  <a:lnTo>
                    <a:pt x="64160" y="49428"/>
                  </a:lnTo>
                  <a:lnTo>
                    <a:pt x="64808" y="49999"/>
                  </a:lnTo>
                  <a:lnTo>
                    <a:pt x="64592" y="49745"/>
                  </a:lnTo>
                  <a:lnTo>
                    <a:pt x="64960" y="50126"/>
                  </a:lnTo>
                  <a:close/>
                </a:path>
                <a:path w="88900" h="60325">
                  <a:moveTo>
                    <a:pt x="65036" y="48933"/>
                  </a:moveTo>
                  <a:lnTo>
                    <a:pt x="64325" y="47904"/>
                  </a:lnTo>
                  <a:lnTo>
                    <a:pt x="63436" y="47929"/>
                  </a:lnTo>
                  <a:lnTo>
                    <a:pt x="62915" y="48145"/>
                  </a:lnTo>
                  <a:lnTo>
                    <a:pt x="62522" y="48539"/>
                  </a:lnTo>
                  <a:lnTo>
                    <a:pt x="62560" y="49149"/>
                  </a:lnTo>
                  <a:lnTo>
                    <a:pt x="65036" y="48933"/>
                  </a:lnTo>
                  <a:close/>
                </a:path>
                <a:path w="88900" h="60325">
                  <a:moveTo>
                    <a:pt x="65189" y="51358"/>
                  </a:moveTo>
                  <a:lnTo>
                    <a:pt x="65176" y="50482"/>
                  </a:lnTo>
                  <a:lnTo>
                    <a:pt x="64897" y="50114"/>
                  </a:lnTo>
                  <a:lnTo>
                    <a:pt x="64401" y="51358"/>
                  </a:lnTo>
                  <a:lnTo>
                    <a:pt x="65189" y="51358"/>
                  </a:lnTo>
                  <a:close/>
                </a:path>
                <a:path w="88900" h="60325">
                  <a:moveTo>
                    <a:pt x="67094" y="41376"/>
                  </a:moveTo>
                  <a:lnTo>
                    <a:pt x="66814" y="39966"/>
                  </a:lnTo>
                  <a:lnTo>
                    <a:pt x="65938" y="39789"/>
                  </a:lnTo>
                  <a:lnTo>
                    <a:pt x="64922" y="40246"/>
                  </a:lnTo>
                  <a:lnTo>
                    <a:pt x="66649" y="41478"/>
                  </a:lnTo>
                  <a:lnTo>
                    <a:pt x="66763" y="42265"/>
                  </a:lnTo>
                  <a:lnTo>
                    <a:pt x="67094" y="41376"/>
                  </a:lnTo>
                  <a:close/>
                </a:path>
                <a:path w="88900" h="60325">
                  <a:moveTo>
                    <a:pt x="67259" y="47345"/>
                  </a:moveTo>
                  <a:lnTo>
                    <a:pt x="66878" y="45859"/>
                  </a:lnTo>
                  <a:lnTo>
                    <a:pt x="66789" y="45491"/>
                  </a:lnTo>
                  <a:lnTo>
                    <a:pt x="66535" y="45770"/>
                  </a:lnTo>
                  <a:lnTo>
                    <a:pt x="65684" y="45808"/>
                  </a:lnTo>
                  <a:lnTo>
                    <a:pt x="65366" y="45694"/>
                  </a:lnTo>
                  <a:lnTo>
                    <a:pt x="65189" y="45631"/>
                  </a:lnTo>
                  <a:lnTo>
                    <a:pt x="65417" y="45173"/>
                  </a:lnTo>
                  <a:lnTo>
                    <a:pt x="65265" y="44907"/>
                  </a:lnTo>
                  <a:lnTo>
                    <a:pt x="65100" y="45580"/>
                  </a:lnTo>
                  <a:lnTo>
                    <a:pt x="64782" y="46139"/>
                  </a:lnTo>
                  <a:lnTo>
                    <a:pt x="64262" y="46621"/>
                  </a:lnTo>
                  <a:lnTo>
                    <a:pt x="64122" y="46139"/>
                  </a:lnTo>
                  <a:lnTo>
                    <a:pt x="62598" y="46139"/>
                  </a:lnTo>
                  <a:lnTo>
                    <a:pt x="61925" y="46139"/>
                  </a:lnTo>
                  <a:lnTo>
                    <a:pt x="61963" y="47117"/>
                  </a:lnTo>
                  <a:lnTo>
                    <a:pt x="60985" y="47155"/>
                  </a:lnTo>
                  <a:lnTo>
                    <a:pt x="60401" y="47459"/>
                  </a:lnTo>
                  <a:lnTo>
                    <a:pt x="60655" y="48412"/>
                  </a:lnTo>
                  <a:lnTo>
                    <a:pt x="61607" y="48412"/>
                  </a:lnTo>
                  <a:lnTo>
                    <a:pt x="62191" y="48056"/>
                  </a:lnTo>
                  <a:lnTo>
                    <a:pt x="62141" y="47891"/>
                  </a:lnTo>
                  <a:lnTo>
                    <a:pt x="64160" y="47421"/>
                  </a:lnTo>
                  <a:lnTo>
                    <a:pt x="64617" y="46621"/>
                  </a:lnTo>
                  <a:lnTo>
                    <a:pt x="65151" y="45694"/>
                  </a:lnTo>
                  <a:lnTo>
                    <a:pt x="65430" y="46837"/>
                  </a:lnTo>
                  <a:lnTo>
                    <a:pt x="65595" y="46850"/>
                  </a:lnTo>
                  <a:lnTo>
                    <a:pt x="64884" y="47663"/>
                  </a:lnTo>
                  <a:lnTo>
                    <a:pt x="64782" y="48171"/>
                  </a:lnTo>
                  <a:lnTo>
                    <a:pt x="66001" y="48755"/>
                  </a:lnTo>
                  <a:lnTo>
                    <a:pt x="65684" y="47218"/>
                  </a:lnTo>
                  <a:lnTo>
                    <a:pt x="67259" y="47345"/>
                  </a:lnTo>
                  <a:close/>
                </a:path>
                <a:path w="88900" h="60325">
                  <a:moveTo>
                    <a:pt x="73291" y="44297"/>
                  </a:moveTo>
                  <a:lnTo>
                    <a:pt x="72605" y="43129"/>
                  </a:lnTo>
                  <a:lnTo>
                    <a:pt x="71945" y="43243"/>
                  </a:lnTo>
                  <a:lnTo>
                    <a:pt x="71348" y="43091"/>
                  </a:lnTo>
                  <a:lnTo>
                    <a:pt x="70929" y="42303"/>
                  </a:lnTo>
                  <a:lnTo>
                    <a:pt x="69634" y="43281"/>
                  </a:lnTo>
                  <a:lnTo>
                    <a:pt x="73291" y="44297"/>
                  </a:lnTo>
                  <a:close/>
                </a:path>
                <a:path w="88900" h="60325">
                  <a:moveTo>
                    <a:pt x="78333" y="49390"/>
                  </a:moveTo>
                  <a:lnTo>
                    <a:pt x="78016" y="49542"/>
                  </a:lnTo>
                  <a:lnTo>
                    <a:pt x="78308" y="49479"/>
                  </a:lnTo>
                  <a:close/>
                </a:path>
                <a:path w="88900" h="60325">
                  <a:moveTo>
                    <a:pt x="79044" y="51371"/>
                  </a:moveTo>
                  <a:lnTo>
                    <a:pt x="78981" y="49339"/>
                  </a:lnTo>
                  <a:lnTo>
                    <a:pt x="78308" y="49479"/>
                  </a:lnTo>
                  <a:lnTo>
                    <a:pt x="78308" y="50063"/>
                  </a:lnTo>
                  <a:lnTo>
                    <a:pt x="79044" y="51371"/>
                  </a:lnTo>
                  <a:close/>
                </a:path>
                <a:path w="88900" h="60325">
                  <a:moveTo>
                    <a:pt x="81851" y="50063"/>
                  </a:moveTo>
                  <a:lnTo>
                    <a:pt x="79806" y="46456"/>
                  </a:lnTo>
                  <a:lnTo>
                    <a:pt x="78549" y="47955"/>
                  </a:lnTo>
                  <a:lnTo>
                    <a:pt x="78333" y="46990"/>
                  </a:lnTo>
                  <a:lnTo>
                    <a:pt x="77635" y="48552"/>
                  </a:lnTo>
                  <a:lnTo>
                    <a:pt x="75145" y="47332"/>
                  </a:lnTo>
                  <a:lnTo>
                    <a:pt x="73914" y="46532"/>
                  </a:lnTo>
                  <a:lnTo>
                    <a:pt x="74752" y="48564"/>
                  </a:lnTo>
                  <a:lnTo>
                    <a:pt x="78778" y="48882"/>
                  </a:lnTo>
                  <a:lnTo>
                    <a:pt x="78651" y="48387"/>
                  </a:lnTo>
                  <a:lnTo>
                    <a:pt x="79222" y="48882"/>
                  </a:lnTo>
                  <a:lnTo>
                    <a:pt x="79209" y="49542"/>
                  </a:lnTo>
                  <a:lnTo>
                    <a:pt x="79679" y="50393"/>
                  </a:lnTo>
                  <a:lnTo>
                    <a:pt x="81851" y="50063"/>
                  </a:lnTo>
                  <a:close/>
                </a:path>
                <a:path w="88900" h="60325">
                  <a:moveTo>
                    <a:pt x="82296" y="47561"/>
                  </a:moveTo>
                  <a:lnTo>
                    <a:pt x="82245" y="46532"/>
                  </a:lnTo>
                  <a:lnTo>
                    <a:pt x="81699" y="47409"/>
                  </a:lnTo>
                  <a:lnTo>
                    <a:pt x="81432" y="48336"/>
                  </a:lnTo>
                  <a:lnTo>
                    <a:pt x="81470" y="49364"/>
                  </a:lnTo>
                  <a:lnTo>
                    <a:pt x="82054" y="48514"/>
                  </a:lnTo>
                  <a:lnTo>
                    <a:pt x="82296" y="47561"/>
                  </a:lnTo>
                  <a:close/>
                </a:path>
                <a:path w="88900" h="60325">
                  <a:moveTo>
                    <a:pt x="82702" y="52908"/>
                  </a:moveTo>
                  <a:lnTo>
                    <a:pt x="82372" y="52476"/>
                  </a:lnTo>
                  <a:lnTo>
                    <a:pt x="81826" y="51600"/>
                  </a:lnTo>
                  <a:lnTo>
                    <a:pt x="81610" y="51028"/>
                  </a:lnTo>
                  <a:lnTo>
                    <a:pt x="82003" y="50800"/>
                  </a:lnTo>
                  <a:lnTo>
                    <a:pt x="82232" y="50711"/>
                  </a:lnTo>
                  <a:lnTo>
                    <a:pt x="81534" y="50228"/>
                  </a:lnTo>
                  <a:lnTo>
                    <a:pt x="81457" y="50507"/>
                  </a:lnTo>
                  <a:lnTo>
                    <a:pt x="81584" y="51003"/>
                  </a:lnTo>
                  <a:lnTo>
                    <a:pt x="80746" y="51473"/>
                  </a:lnTo>
                  <a:lnTo>
                    <a:pt x="80213" y="52235"/>
                  </a:lnTo>
                  <a:lnTo>
                    <a:pt x="80060" y="53251"/>
                  </a:lnTo>
                  <a:lnTo>
                    <a:pt x="79248" y="52197"/>
                  </a:lnTo>
                  <a:lnTo>
                    <a:pt x="77787" y="53594"/>
                  </a:lnTo>
                  <a:lnTo>
                    <a:pt x="77431" y="54356"/>
                  </a:lnTo>
                  <a:lnTo>
                    <a:pt x="77393" y="54114"/>
                  </a:lnTo>
                  <a:lnTo>
                    <a:pt x="77241" y="53975"/>
                  </a:lnTo>
                  <a:lnTo>
                    <a:pt x="77343" y="54660"/>
                  </a:lnTo>
                  <a:lnTo>
                    <a:pt x="79692" y="53365"/>
                  </a:lnTo>
                  <a:lnTo>
                    <a:pt x="77660" y="56083"/>
                  </a:lnTo>
                  <a:lnTo>
                    <a:pt x="77482" y="56997"/>
                  </a:lnTo>
                  <a:lnTo>
                    <a:pt x="79095" y="58394"/>
                  </a:lnTo>
                  <a:lnTo>
                    <a:pt x="82118" y="53581"/>
                  </a:lnTo>
                  <a:lnTo>
                    <a:pt x="82702" y="52908"/>
                  </a:lnTo>
                  <a:close/>
                </a:path>
                <a:path w="88900" h="60325">
                  <a:moveTo>
                    <a:pt x="82931" y="60274"/>
                  </a:moveTo>
                  <a:lnTo>
                    <a:pt x="82804" y="60210"/>
                  </a:lnTo>
                  <a:lnTo>
                    <a:pt x="82397" y="60185"/>
                  </a:lnTo>
                  <a:lnTo>
                    <a:pt x="82257" y="60210"/>
                  </a:lnTo>
                  <a:lnTo>
                    <a:pt x="82931" y="60274"/>
                  </a:lnTo>
                  <a:close/>
                </a:path>
                <a:path w="88900" h="60325">
                  <a:moveTo>
                    <a:pt x="85090" y="54724"/>
                  </a:moveTo>
                  <a:lnTo>
                    <a:pt x="84645" y="53619"/>
                  </a:lnTo>
                  <a:lnTo>
                    <a:pt x="84188" y="53263"/>
                  </a:lnTo>
                  <a:lnTo>
                    <a:pt x="83489" y="52870"/>
                  </a:lnTo>
                  <a:lnTo>
                    <a:pt x="83388" y="52425"/>
                  </a:lnTo>
                  <a:lnTo>
                    <a:pt x="83159" y="52349"/>
                  </a:lnTo>
                  <a:lnTo>
                    <a:pt x="82791" y="52768"/>
                  </a:lnTo>
                  <a:lnTo>
                    <a:pt x="84086" y="53238"/>
                  </a:lnTo>
                  <a:lnTo>
                    <a:pt x="84112" y="55130"/>
                  </a:lnTo>
                  <a:lnTo>
                    <a:pt x="85090" y="54724"/>
                  </a:lnTo>
                  <a:close/>
                </a:path>
                <a:path w="88900" h="60325">
                  <a:moveTo>
                    <a:pt x="88900" y="51993"/>
                  </a:moveTo>
                  <a:lnTo>
                    <a:pt x="86842" y="48387"/>
                  </a:lnTo>
                  <a:lnTo>
                    <a:pt x="85432" y="50076"/>
                  </a:lnTo>
                  <a:lnTo>
                    <a:pt x="84620" y="50304"/>
                  </a:lnTo>
                  <a:lnTo>
                    <a:pt x="86118" y="52946"/>
                  </a:lnTo>
                  <a:lnTo>
                    <a:pt x="86715" y="52324"/>
                  </a:lnTo>
                  <a:lnTo>
                    <a:pt x="88900" y="51993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4411916" y="881405"/>
              <a:ext cx="102870" cy="64135"/>
            </a:xfrm>
            <a:custGeom>
              <a:avLst/>
              <a:gdLst/>
              <a:ahLst/>
              <a:cxnLst/>
              <a:rect l="l" t="t" r="r" b="b"/>
              <a:pathLst>
                <a:path w="102870" h="64134">
                  <a:moveTo>
                    <a:pt x="2794" y="7162"/>
                  </a:moveTo>
                  <a:lnTo>
                    <a:pt x="0" y="3492"/>
                  </a:lnTo>
                  <a:lnTo>
                    <a:pt x="0" y="7188"/>
                  </a:lnTo>
                  <a:lnTo>
                    <a:pt x="2794" y="7162"/>
                  </a:lnTo>
                  <a:close/>
                </a:path>
                <a:path w="102870" h="64134">
                  <a:moveTo>
                    <a:pt x="10477" y="1574"/>
                  </a:moveTo>
                  <a:lnTo>
                    <a:pt x="10299" y="1612"/>
                  </a:lnTo>
                  <a:lnTo>
                    <a:pt x="10147" y="1295"/>
                  </a:lnTo>
                  <a:lnTo>
                    <a:pt x="9182" y="1130"/>
                  </a:lnTo>
                  <a:lnTo>
                    <a:pt x="8801" y="0"/>
                  </a:lnTo>
                  <a:lnTo>
                    <a:pt x="8674" y="1689"/>
                  </a:lnTo>
                  <a:lnTo>
                    <a:pt x="9245" y="1752"/>
                  </a:lnTo>
                  <a:lnTo>
                    <a:pt x="9398" y="1790"/>
                  </a:lnTo>
                  <a:lnTo>
                    <a:pt x="7175" y="2209"/>
                  </a:lnTo>
                  <a:lnTo>
                    <a:pt x="6718" y="2641"/>
                  </a:lnTo>
                  <a:lnTo>
                    <a:pt x="7200" y="3594"/>
                  </a:lnTo>
                  <a:lnTo>
                    <a:pt x="6565" y="3835"/>
                  </a:lnTo>
                  <a:lnTo>
                    <a:pt x="6591" y="4521"/>
                  </a:lnTo>
                  <a:lnTo>
                    <a:pt x="7683" y="4394"/>
                  </a:lnTo>
                  <a:lnTo>
                    <a:pt x="7581" y="5194"/>
                  </a:lnTo>
                  <a:lnTo>
                    <a:pt x="9258" y="5181"/>
                  </a:lnTo>
                  <a:lnTo>
                    <a:pt x="7874" y="3314"/>
                  </a:lnTo>
                  <a:lnTo>
                    <a:pt x="8255" y="2413"/>
                  </a:lnTo>
                  <a:lnTo>
                    <a:pt x="9613" y="3632"/>
                  </a:lnTo>
                  <a:lnTo>
                    <a:pt x="10325" y="1917"/>
                  </a:lnTo>
                  <a:lnTo>
                    <a:pt x="10464" y="1930"/>
                  </a:lnTo>
                  <a:lnTo>
                    <a:pt x="10388" y="1790"/>
                  </a:lnTo>
                  <a:lnTo>
                    <a:pt x="10477" y="1574"/>
                  </a:lnTo>
                  <a:close/>
                </a:path>
                <a:path w="102870" h="64134">
                  <a:moveTo>
                    <a:pt x="22948" y="11455"/>
                  </a:moveTo>
                  <a:lnTo>
                    <a:pt x="22567" y="10972"/>
                  </a:lnTo>
                  <a:lnTo>
                    <a:pt x="21577" y="10972"/>
                  </a:lnTo>
                  <a:lnTo>
                    <a:pt x="20980" y="9982"/>
                  </a:lnTo>
                  <a:lnTo>
                    <a:pt x="21234" y="11607"/>
                  </a:lnTo>
                  <a:lnTo>
                    <a:pt x="22948" y="11455"/>
                  </a:lnTo>
                  <a:close/>
                </a:path>
                <a:path w="102870" h="64134">
                  <a:moveTo>
                    <a:pt x="25514" y="5562"/>
                  </a:moveTo>
                  <a:lnTo>
                    <a:pt x="24739" y="4940"/>
                  </a:lnTo>
                  <a:lnTo>
                    <a:pt x="23482" y="4953"/>
                  </a:lnTo>
                  <a:lnTo>
                    <a:pt x="24650" y="6997"/>
                  </a:lnTo>
                  <a:lnTo>
                    <a:pt x="24396" y="7861"/>
                  </a:lnTo>
                  <a:lnTo>
                    <a:pt x="25158" y="7099"/>
                  </a:lnTo>
                  <a:lnTo>
                    <a:pt x="25514" y="5562"/>
                  </a:lnTo>
                  <a:close/>
                </a:path>
                <a:path w="102870" h="64134">
                  <a:moveTo>
                    <a:pt x="30060" y="13030"/>
                  </a:moveTo>
                  <a:lnTo>
                    <a:pt x="29921" y="11480"/>
                  </a:lnTo>
                  <a:lnTo>
                    <a:pt x="29171" y="11303"/>
                  </a:lnTo>
                  <a:lnTo>
                    <a:pt x="28663" y="10833"/>
                  </a:lnTo>
                  <a:lnTo>
                    <a:pt x="28638" y="9855"/>
                  </a:lnTo>
                  <a:lnTo>
                    <a:pt x="27838" y="10033"/>
                  </a:lnTo>
                  <a:lnTo>
                    <a:pt x="27990" y="9448"/>
                  </a:lnTo>
                  <a:lnTo>
                    <a:pt x="27482" y="9220"/>
                  </a:lnTo>
                  <a:lnTo>
                    <a:pt x="25374" y="9690"/>
                  </a:lnTo>
                  <a:lnTo>
                    <a:pt x="27305" y="12255"/>
                  </a:lnTo>
                  <a:lnTo>
                    <a:pt x="27622" y="10934"/>
                  </a:lnTo>
                  <a:lnTo>
                    <a:pt x="30060" y="13030"/>
                  </a:lnTo>
                  <a:close/>
                </a:path>
                <a:path w="102870" h="64134">
                  <a:moveTo>
                    <a:pt x="32829" y="23825"/>
                  </a:moveTo>
                  <a:lnTo>
                    <a:pt x="32550" y="22301"/>
                  </a:lnTo>
                  <a:lnTo>
                    <a:pt x="31013" y="22237"/>
                  </a:lnTo>
                  <a:lnTo>
                    <a:pt x="30060" y="22707"/>
                  </a:lnTo>
                  <a:lnTo>
                    <a:pt x="30365" y="24206"/>
                  </a:lnTo>
                  <a:lnTo>
                    <a:pt x="31902" y="24269"/>
                  </a:lnTo>
                  <a:lnTo>
                    <a:pt x="32829" y="23825"/>
                  </a:lnTo>
                  <a:close/>
                </a:path>
                <a:path w="102870" h="64134">
                  <a:moveTo>
                    <a:pt x="39293" y="22593"/>
                  </a:moveTo>
                  <a:lnTo>
                    <a:pt x="38658" y="22339"/>
                  </a:lnTo>
                  <a:lnTo>
                    <a:pt x="38735" y="22098"/>
                  </a:lnTo>
                  <a:lnTo>
                    <a:pt x="38328" y="21780"/>
                  </a:lnTo>
                  <a:lnTo>
                    <a:pt x="38582" y="21285"/>
                  </a:lnTo>
                  <a:lnTo>
                    <a:pt x="39116" y="19240"/>
                  </a:lnTo>
                  <a:lnTo>
                    <a:pt x="37147" y="21729"/>
                  </a:lnTo>
                  <a:lnTo>
                    <a:pt x="36715" y="21564"/>
                  </a:lnTo>
                  <a:lnTo>
                    <a:pt x="36982" y="21399"/>
                  </a:lnTo>
                  <a:lnTo>
                    <a:pt x="37668" y="20586"/>
                  </a:lnTo>
                  <a:lnTo>
                    <a:pt x="38112" y="19519"/>
                  </a:lnTo>
                  <a:lnTo>
                    <a:pt x="37147" y="20142"/>
                  </a:lnTo>
                  <a:lnTo>
                    <a:pt x="36436" y="20942"/>
                  </a:lnTo>
                  <a:lnTo>
                    <a:pt x="36245" y="21374"/>
                  </a:lnTo>
                  <a:lnTo>
                    <a:pt x="35915" y="21234"/>
                  </a:lnTo>
                  <a:lnTo>
                    <a:pt x="35839" y="20459"/>
                  </a:lnTo>
                  <a:lnTo>
                    <a:pt x="36156" y="19685"/>
                  </a:lnTo>
                  <a:lnTo>
                    <a:pt x="36664" y="19075"/>
                  </a:lnTo>
                  <a:lnTo>
                    <a:pt x="37274" y="18796"/>
                  </a:lnTo>
                  <a:lnTo>
                    <a:pt x="36576" y="18186"/>
                  </a:lnTo>
                  <a:lnTo>
                    <a:pt x="35712" y="18973"/>
                  </a:lnTo>
                  <a:lnTo>
                    <a:pt x="35648" y="18249"/>
                  </a:lnTo>
                  <a:lnTo>
                    <a:pt x="33705" y="19177"/>
                  </a:lnTo>
                  <a:lnTo>
                    <a:pt x="33959" y="18135"/>
                  </a:lnTo>
                  <a:lnTo>
                    <a:pt x="33553" y="18491"/>
                  </a:lnTo>
                  <a:lnTo>
                    <a:pt x="33553" y="20459"/>
                  </a:lnTo>
                  <a:lnTo>
                    <a:pt x="33515" y="20154"/>
                  </a:lnTo>
                  <a:lnTo>
                    <a:pt x="33553" y="20459"/>
                  </a:lnTo>
                  <a:lnTo>
                    <a:pt x="33553" y="18491"/>
                  </a:lnTo>
                  <a:lnTo>
                    <a:pt x="33502" y="20091"/>
                  </a:lnTo>
                  <a:lnTo>
                    <a:pt x="33502" y="18529"/>
                  </a:lnTo>
                  <a:lnTo>
                    <a:pt x="32473" y="19392"/>
                  </a:lnTo>
                  <a:lnTo>
                    <a:pt x="30518" y="16979"/>
                  </a:lnTo>
                  <a:lnTo>
                    <a:pt x="29667" y="15557"/>
                  </a:lnTo>
                  <a:lnTo>
                    <a:pt x="29591" y="18034"/>
                  </a:lnTo>
                  <a:lnTo>
                    <a:pt x="33388" y="20218"/>
                  </a:lnTo>
                  <a:lnTo>
                    <a:pt x="33147" y="20497"/>
                  </a:lnTo>
                  <a:lnTo>
                    <a:pt x="30594" y="20713"/>
                  </a:lnTo>
                  <a:lnTo>
                    <a:pt x="33655" y="21653"/>
                  </a:lnTo>
                  <a:lnTo>
                    <a:pt x="33680" y="22212"/>
                  </a:lnTo>
                  <a:lnTo>
                    <a:pt x="35039" y="22606"/>
                  </a:lnTo>
                  <a:lnTo>
                    <a:pt x="35102" y="23368"/>
                  </a:lnTo>
                  <a:lnTo>
                    <a:pt x="35356" y="23418"/>
                  </a:lnTo>
                  <a:lnTo>
                    <a:pt x="35636" y="23545"/>
                  </a:lnTo>
                  <a:lnTo>
                    <a:pt x="34721" y="23710"/>
                  </a:lnTo>
                  <a:lnTo>
                    <a:pt x="35953" y="23749"/>
                  </a:lnTo>
                  <a:lnTo>
                    <a:pt x="34709" y="23710"/>
                  </a:lnTo>
                  <a:lnTo>
                    <a:pt x="33909" y="24028"/>
                  </a:lnTo>
                  <a:lnTo>
                    <a:pt x="33286" y="24561"/>
                  </a:lnTo>
                  <a:lnTo>
                    <a:pt x="33261" y="26416"/>
                  </a:lnTo>
                  <a:lnTo>
                    <a:pt x="38290" y="23025"/>
                  </a:lnTo>
                  <a:lnTo>
                    <a:pt x="37896" y="24079"/>
                  </a:lnTo>
                  <a:lnTo>
                    <a:pt x="39293" y="22593"/>
                  </a:lnTo>
                  <a:close/>
                </a:path>
                <a:path w="102870" h="64134">
                  <a:moveTo>
                    <a:pt x="42227" y="19646"/>
                  </a:moveTo>
                  <a:lnTo>
                    <a:pt x="41313" y="19469"/>
                  </a:lnTo>
                  <a:lnTo>
                    <a:pt x="41160" y="20243"/>
                  </a:lnTo>
                  <a:lnTo>
                    <a:pt x="41579" y="20777"/>
                  </a:lnTo>
                  <a:lnTo>
                    <a:pt x="40868" y="21742"/>
                  </a:lnTo>
                  <a:lnTo>
                    <a:pt x="42151" y="22174"/>
                  </a:lnTo>
                  <a:lnTo>
                    <a:pt x="42227" y="19646"/>
                  </a:lnTo>
                  <a:close/>
                </a:path>
                <a:path w="102870" h="64134">
                  <a:moveTo>
                    <a:pt x="42303" y="28206"/>
                  </a:moveTo>
                  <a:lnTo>
                    <a:pt x="41910" y="23571"/>
                  </a:lnTo>
                  <a:lnTo>
                    <a:pt x="39700" y="24625"/>
                  </a:lnTo>
                  <a:lnTo>
                    <a:pt x="38735" y="24460"/>
                  </a:lnTo>
                  <a:lnTo>
                    <a:pt x="38938" y="26962"/>
                  </a:lnTo>
                  <a:lnTo>
                    <a:pt x="37465" y="26225"/>
                  </a:lnTo>
                  <a:lnTo>
                    <a:pt x="36322" y="26136"/>
                  </a:lnTo>
                  <a:lnTo>
                    <a:pt x="36322" y="25895"/>
                  </a:lnTo>
                  <a:lnTo>
                    <a:pt x="36131" y="25882"/>
                  </a:lnTo>
                  <a:lnTo>
                    <a:pt x="35725" y="26098"/>
                  </a:lnTo>
                  <a:lnTo>
                    <a:pt x="35877" y="27330"/>
                  </a:lnTo>
                  <a:lnTo>
                    <a:pt x="36360" y="28321"/>
                  </a:lnTo>
                  <a:lnTo>
                    <a:pt x="37134" y="29184"/>
                  </a:lnTo>
                  <a:lnTo>
                    <a:pt x="37147" y="29032"/>
                  </a:lnTo>
                  <a:lnTo>
                    <a:pt x="37122" y="28892"/>
                  </a:lnTo>
                  <a:lnTo>
                    <a:pt x="37134" y="28765"/>
                  </a:lnTo>
                  <a:lnTo>
                    <a:pt x="38811" y="28181"/>
                  </a:lnTo>
                  <a:lnTo>
                    <a:pt x="39585" y="27914"/>
                  </a:lnTo>
                  <a:lnTo>
                    <a:pt x="39433" y="27698"/>
                  </a:lnTo>
                  <a:lnTo>
                    <a:pt x="39916" y="27508"/>
                  </a:lnTo>
                  <a:lnTo>
                    <a:pt x="42303" y="28206"/>
                  </a:lnTo>
                  <a:close/>
                </a:path>
                <a:path w="102870" h="64134">
                  <a:moveTo>
                    <a:pt x="42697" y="31216"/>
                  </a:moveTo>
                  <a:lnTo>
                    <a:pt x="40817" y="29794"/>
                  </a:lnTo>
                  <a:lnTo>
                    <a:pt x="37909" y="30873"/>
                  </a:lnTo>
                  <a:lnTo>
                    <a:pt x="42138" y="33299"/>
                  </a:lnTo>
                  <a:lnTo>
                    <a:pt x="42697" y="31216"/>
                  </a:lnTo>
                  <a:close/>
                </a:path>
                <a:path w="102870" h="64134">
                  <a:moveTo>
                    <a:pt x="43256" y="34099"/>
                  </a:moveTo>
                  <a:lnTo>
                    <a:pt x="42887" y="33718"/>
                  </a:lnTo>
                  <a:lnTo>
                    <a:pt x="42138" y="33299"/>
                  </a:lnTo>
                  <a:lnTo>
                    <a:pt x="42075" y="33566"/>
                  </a:lnTo>
                  <a:lnTo>
                    <a:pt x="43256" y="34099"/>
                  </a:lnTo>
                  <a:close/>
                </a:path>
                <a:path w="102870" h="64134">
                  <a:moveTo>
                    <a:pt x="43281" y="33807"/>
                  </a:moveTo>
                  <a:lnTo>
                    <a:pt x="43167" y="33985"/>
                  </a:lnTo>
                  <a:lnTo>
                    <a:pt x="43281" y="33807"/>
                  </a:lnTo>
                  <a:close/>
                </a:path>
                <a:path w="102870" h="64134">
                  <a:moveTo>
                    <a:pt x="43307" y="37033"/>
                  </a:moveTo>
                  <a:lnTo>
                    <a:pt x="43205" y="36880"/>
                  </a:lnTo>
                  <a:lnTo>
                    <a:pt x="43180" y="36487"/>
                  </a:lnTo>
                  <a:lnTo>
                    <a:pt x="43167" y="36029"/>
                  </a:lnTo>
                  <a:lnTo>
                    <a:pt x="42341" y="36576"/>
                  </a:lnTo>
                  <a:lnTo>
                    <a:pt x="41795" y="37604"/>
                  </a:lnTo>
                  <a:lnTo>
                    <a:pt x="43307" y="37033"/>
                  </a:lnTo>
                  <a:close/>
                </a:path>
                <a:path w="102870" h="64134">
                  <a:moveTo>
                    <a:pt x="43688" y="36842"/>
                  </a:moveTo>
                  <a:lnTo>
                    <a:pt x="43561" y="36918"/>
                  </a:lnTo>
                  <a:lnTo>
                    <a:pt x="43408" y="37020"/>
                  </a:lnTo>
                  <a:lnTo>
                    <a:pt x="43383" y="37172"/>
                  </a:lnTo>
                  <a:lnTo>
                    <a:pt x="43522" y="37134"/>
                  </a:lnTo>
                  <a:lnTo>
                    <a:pt x="43688" y="36842"/>
                  </a:lnTo>
                  <a:close/>
                </a:path>
                <a:path w="102870" h="64134">
                  <a:moveTo>
                    <a:pt x="49403" y="33985"/>
                  </a:moveTo>
                  <a:lnTo>
                    <a:pt x="49288" y="33718"/>
                  </a:lnTo>
                  <a:lnTo>
                    <a:pt x="47802" y="32435"/>
                  </a:lnTo>
                  <a:lnTo>
                    <a:pt x="46101" y="34963"/>
                  </a:lnTo>
                  <a:lnTo>
                    <a:pt x="46037" y="34734"/>
                  </a:lnTo>
                  <a:lnTo>
                    <a:pt x="45313" y="31851"/>
                  </a:lnTo>
                  <a:lnTo>
                    <a:pt x="46380" y="32169"/>
                  </a:lnTo>
                  <a:lnTo>
                    <a:pt x="45631" y="30111"/>
                  </a:lnTo>
                  <a:lnTo>
                    <a:pt x="46228" y="29413"/>
                  </a:lnTo>
                  <a:lnTo>
                    <a:pt x="47117" y="30899"/>
                  </a:lnTo>
                  <a:lnTo>
                    <a:pt x="48247" y="29565"/>
                  </a:lnTo>
                  <a:lnTo>
                    <a:pt x="48463" y="29298"/>
                  </a:lnTo>
                  <a:lnTo>
                    <a:pt x="48298" y="29286"/>
                  </a:lnTo>
                  <a:lnTo>
                    <a:pt x="48247" y="28943"/>
                  </a:lnTo>
                  <a:lnTo>
                    <a:pt x="47409" y="28524"/>
                  </a:lnTo>
                  <a:lnTo>
                    <a:pt x="47396" y="27393"/>
                  </a:lnTo>
                  <a:lnTo>
                    <a:pt x="46964" y="28524"/>
                  </a:lnTo>
                  <a:lnTo>
                    <a:pt x="46951" y="28943"/>
                  </a:lnTo>
                  <a:lnTo>
                    <a:pt x="47320" y="29133"/>
                  </a:lnTo>
                  <a:lnTo>
                    <a:pt x="47447" y="29197"/>
                  </a:lnTo>
                  <a:lnTo>
                    <a:pt x="45326" y="28968"/>
                  </a:lnTo>
                  <a:lnTo>
                    <a:pt x="44805" y="29184"/>
                  </a:lnTo>
                  <a:lnTo>
                    <a:pt x="44958" y="30175"/>
                  </a:lnTo>
                  <a:lnTo>
                    <a:pt x="44323" y="30213"/>
                  </a:lnTo>
                  <a:lnTo>
                    <a:pt x="44196" y="30822"/>
                  </a:lnTo>
                  <a:lnTo>
                    <a:pt x="45186" y="31013"/>
                  </a:lnTo>
                  <a:lnTo>
                    <a:pt x="44869" y="31711"/>
                  </a:lnTo>
                  <a:lnTo>
                    <a:pt x="45300" y="31851"/>
                  </a:lnTo>
                  <a:lnTo>
                    <a:pt x="45300" y="34124"/>
                  </a:lnTo>
                  <a:lnTo>
                    <a:pt x="44678" y="34734"/>
                  </a:lnTo>
                  <a:lnTo>
                    <a:pt x="43256" y="34099"/>
                  </a:lnTo>
                  <a:lnTo>
                    <a:pt x="43167" y="36017"/>
                  </a:lnTo>
                  <a:lnTo>
                    <a:pt x="43522" y="35814"/>
                  </a:lnTo>
                  <a:lnTo>
                    <a:pt x="43903" y="35687"/>
                  </a:lnTo>
                  <a:lnTo>
                    <a:pt x="44196" y="35737"/>
                  </a:lnTo>
                  <a:lnTo>
                    <a:pt x="43827" y="36639"/>
                  </a:lnTo>
                  <a:lnTo>
                    <a:pt x="43688" y="36830"/>
                  </a:lnTo>
                  <a:lnTo>
                    <a:pt x="43954" y="36766"/>
                  </a:lnTo>
                  <a:lnTo>
                    <a:pt x="44462" y="36499"/>
                  </a:lnTo>
                  <a:lnTo>
                    <a:pt x="44602" y="37465"/>
                  </a:lnTo>
                  <a:lnTo>
                    <a:pt x="44488" y="37668"/>
                  </a:lnTo>
                  <a:lnTo>
                    <a:pt x="43992" y="37376"/>
                  </a:lnTo>
                  <a:lnTo>
                    <a:pt x="44462" y="38188"/>
                  </a:lnTo>
                  <a:lnTo>
                    <a:pt x="44602" y="38658"/>
                  </a:lnTo>
                  <a:lnTo>
                    <a:pt x="44716" y="38493"/>
                  </a:lnTo>
                  <a:lnTo>
                    <a:pt x="44881" y="38900"/>
                  </a:lnTo>
                  <a:lnTo>
                    <a:pt x="44932" y="38493"/>
                  </a:lnTo>
                  <a:lnTo>
                    <a:pt x="45034" y="37668"/>
                  </a:lnTo>
                  <a:lnTo>
                    <a:pt x="45199" y="36499"/>
                  </a:lnTo>
                  <a:lnTo>
                    <a:pt x="45300" y="35687"/>
                  </a:lnTo>
                  <a:lnTo>
                    <a:pt x="45415" y="34861"/>
                  </a:lnTo>
                  <a:lnTo>
                    <a:pt x="47625" y="37465"/>
                  </a:lnTo>
                  <a:lnTo>
                    <a:pt x="48907" y="34963"/>
                  </a:lnTo>
                  <a:lnTo>
                    <a:pt x="49403" y="33985"/>
                  </a:lnTo>
                  <a:close/>
                </a:path>
                <a:path w="102870" h="64134">
                  <a:moveTo>
                    <a:pt x="53378" y="25895"/>
                  </a:moveTo>
                  <a:lnTo>
                    <a:pt x="53009" y="24980"/>
                  </a:lnTo>
                  <a:lnTo>
                    <a:pt x="51943" y="24371"/>
                  </a:lnTo>
                  <a:lnTo>
                    <a:pt x="51917" y="26682"/>
                  </a:lnTo>
                  <a:lnTo>
                    <a:pt x="51320" y="27266"/>
                  </a:lnTo>
                  <a:lnTo>
                    <a:pt x="52324" y="27000"/>
                  </a:lnTo>
                  <a:lnTo>
                    <a:pt x="53378" y="25895"/>
                  </a:lnTo>
                  <a:close/>
                </a:path>
                <a:path w="102870" h="64134">
                  <a:moveTo>
                    <a:pt x="54178" y="44983"/>
                  </a:moveTo>
                  <a:lnTo>
                    <a:pt x="53327" y="44831"/>
                  </a:lnTo>
                  <a:lnTo>
                    <a:pt x="53581" y="45504"/>
                  </a:lnTo>
                  <a:lnTo>
                    <a:pt x="54178" y="44983"/>
                  </a:lnTo>
                  <a:close/>
                </a:path>
                <a:path w="102870" h="64134">
                  <a:moveTo>
                    <a:pt x="54203" y="32994"/>
                  </a:moveTo>
                  <a:lnTo>
                    <a:pt x="53670" y="32499"/>
                  </a:lnTo>
                  <a:lnTo>
                    <a:pt x="53454" y="31851"/>
                  </a:lnTo>
                  <a:lnTo>
                    <a:pt x="53911" y="31013"/>
                  </a:lnTo>
                  <a:lnTo>
                    <a:pt x="52209" y="30467"/>
                  </a:lnTo>
                  <a:lnTo>
                    <a:pt x="53594" y="34366"/>
                  </a:lnTo>
                  <a:lnTo>
                    <a:pt x="54203" y="32994"/>
                  </a:lnTo>
                  <a:close/>
                </a:path>
                <a:path w="102870" h="64134">
                  <a:moveTo>
                    <a:pt x="54597" y="45046"/>
                  </a:moveTo>
                  <a:lnTo>
                    <a:pt x="54571" y="44780"/>
                  </a:lnTo>
                  <a:lnTo>
                    <a:pt x="54178" y="44983"/>
                  </a:lnTo>
                  <a:lnTo>
                    <a:pt x="54597" y="45046"/>
                  </a:lnTo>
                  <a:close/>
                </a:path>
                <a:path w="102870" h="64134">
                  <a:moveTo>
                    <a:pt x="55003" y="42189"/>
                  </a:moveTo>
                  <a:lnTo>
                    <a:pt x="52019" y="36868"/>
                  </a:lnTo>
                  <a:lnTo>
                    <a:pt x="52019" y="36322"/>
                  </a:lnTo>
                  <a:lnTo>
                    <a:pt x="51130" y="37744"/>
                  </a:lnTo>
                  <a:lnTo>
                    <a:pt x="51955" y="39979"/>
                  </a:lnTo>
                  <a:lnTo>
                    <a:pt x="53022" y="40665"/>
                  </a:lnTo>
                  <a:lnTo>
                    <a:pt x="52819" y="40779"/>
                  </a:lnTo>
                  <a:lnTo>
                    <a:pt x="53073" y="40830"/>
                  </a:lnTo>
                  <a:lnTo>
                    <a:pt x="53289" y="40805"/>
                  </a:lnTo>
                  <a:lnTo>
                    <a:pt x="53543" y="40855"/>
                  </a:lnTo>
                  <a:lnTo>
                    <a:pt x="53238" y="41059"/>
                  </a:lnTo>
                  <a:lnTo>
                    <a:pt x="53276" y="41249"/>
                  </a:lnTo>
                  <a:lnTo>
                    <a:pt x="53632" y="41414"/>
                  </a:lnTo>
                  <a:lnTo>
                    <a:pt x="52438" y="41097"/>
                  </a:lnTo>
                  <a:lnTo>
                    <a:pt x="52832" y="40754"/>
                  </a:lnTo>
                  <a:lnTo>
                    <a:pt x="51955" y="40640"/>
                  </a:lnTo>
                  <a:lnTo>
                    <a:pt x="51079" y="40589"/>
                  </a:lnTo>
                  <a:lnTo>
                    <a:pt x="50723" y="40627"/>
                  </a:lnTo>
                  <a:lnTo>
                    <a:pt x="50190" y="40678"/>
                  </a:lnTo>
                  <a:lnTo>
                    <a:pt x="50901" y="40944"/>
                  </a:lnTo>
                  <a:lnTo>
                    <a:pt x="50190" y="40678"/>
                  </a:lnTo>
                  <a:lnTo>
                    <a:pt x="50901" y="41706"/>
                  </a:lnTo>
                  <a:lnTo>
                    <a:pt x="50990" y="41109"/>
                  </a:lnTo>
                  <a:lnTo>
                    <a:pt x="52374" y="43421"/>
                  </a:lnTo>
                  <a:lnTo>
                    <a:pt x="53644" y="44538"/>
                  </a:lnTo>
                  <a:lnTo>
                    <a:pt x="54165" y="43891"/>
                  </a:lnTo>
                  <a:lnTo>
                    <a:pt x="54444" y="43180"/>
                  </a:lnTo>
                  <a:lnTo>
                    <a:pt x="54483" y="42329"/>
                  </a:lnTo>
                  <a:lnTo>
                    <a:pt x="55003" y="42189"/>
                  </a:lnTo>
                  <a:close/>
                </a:path>
                <a:path w="102870" h="64134">
                  <a:moveTo>
                    <a:pt x="55841" y="40170"/>
                  </a:moveTo>
                  <a:lnTo>
                    <a:pt x="55638" y="39497"/>
                  </a:lnTo>
                  <a:lnTo>
                    <a:pt x="55397" y="40157"/>
                  </a:lnTo>
                  <a:lnTo>
                    <a:pt x="55359" y="40805"/>
                  </a:lnTo>
                  <a:lnTo>
                    <a:pt x="55537" y="41465"/>
                  </a:lnTo>
                  <a:lnTo>
                    <a:pt x="55778" y="40805"/>
                  </a:lnTo>
                  <a:lnTo>
                    <a:pt x="55841" y="40170"/>
                  </a:lnTo>
                  <a:close/>
                </a:path>
                <a:path w="102870" h="64134">
                  <a:moveTo>
                    <a:pt x="56603" y="44716"/>
                  </a:moveTo>
                  <a:lnTo>
                    <a:pt x="56235" y="44297"/>
                  </a:lnTo>
                  <a:lnTo>
                    <a:pt x="56502" y="44183"/>
                  </a:lnTo>
                  <a:lnTo>
                    <a:pt x="55079" y="44170"/>
                  </a:lnTo>
                  <a:lnTo>
                    <a:pt x="54635" y="44030"/>
                  </a:lnTo>
                  <a:lnTo>
                    <a:pt x="54584" y="44691"/>
                  </a:lnTo>
                  <a:lnTo>
                    <a:pt x="56603" y="44716"/>
                  </a:lnTo>
                  <a:close/>
                </a:path>
                <a:path w="102870" h="64134">
                  <a:moveTo>
                    <a:pt x="57213" y="43764"/>
                  </a:moveTo>
                  <a:lnTo>
                    <a:pt x="56883" y="43827"/>
                  </a:lnTo>
                  <a:lnTo>
                    <a:pt x="56591" y="44145"/>
                  </a:lnTo>
                  <a:lnTo>
                    <a:pt x="56972" y="43967"/>
                  </a:lnTo>
                  <a:lnTo>
                    <a:pt x="57213" y="43764"/>
                  </a:lnTo>
                  <a:close/>
                </a:path>
                <a:path w="102870" h="64134">
                  <a:moveTo>
                    <a:pt x="57327" y="42621"/>
                  </a:moveTo>
                  <a:lnTo>
                    <a:pt x="56222" y="42240"/>
                  </a:lnTo>
                  <a:lnTo>
                    <a:pt x="55549" y="42684"/>
                  </a:lnTo>
                  <a:lnTo>
                    <a:pt x="55270" y="43154"/>
                  </a:lnTo>
                  <a:lnTo>
                    <a:pt x="55181" y="43637"/>
                  </a:lnTo>
                  <a:lnTo>
                    <a:pt x="55511" y="44119"/>
                  </a:lnTo>
                  <a:lnTo>
                    <a:pt x="57327" y="42621"/>
                  </a:lnTo>
                  <a:close/>
                </a:path>
                <a:path w="102870" h="64134">
                  <a:moveTo>
                    <a:pt x="57785" y="43624"/>
                  </a:moveTo>
                  <a:lnTo>
                    <a:pt x="57365" y="43484"/>
                  </a:lnTo>
                  <a:lnTo>
                    <a:pt x="57238" y="43205"/>
                  </a:lnTo>
                  <a:lnTo>
                    <a:pt x="57086" y="43192"/>
                  </a:lnTo>
                  <a:lnTo>
                    <a:pt x="56896" y="43497"/>
                  </a:lnTo>
                  <a:lnTo>
                    <a:pt x="56769" y="43624"/>
                  </a:lnTo>
                  <a:lnTo>
                    <a:pt x="56438" y="43929"/>
                  </a:lnTo>
                  <a:lnTo>
                    <a:pt x="56591" y="43878"/>
                  </a:lnTo>
                  <a:lnTo>
                    <a:pt x="56743" y="43840"/>
                  </a:lnTo>
                  <a:lnTo>
                    <a:pt x="56883" y="43815"/>
                  </a:lnTo>
                  <a:lnTo>
                    <a:pt x="57023" y="43624"/>
                  </a:lnTo>
                  <a:lnTo>
                    <a:pt x="57785" y="43624"/>
                  </a:lnTo>
                  <a:close/>
                </a:path>
                <a:path w="102870" h="64134">
                  <a:moveTo>
                    <a:pt x="60794" y="42113"/>
                  </a:moveTo>
                  <a:lnTo>
                    <a:pt x="58915" y="40030"/>
                  </a:lnTo>
                  <a:lnTo>
                    <a:pt x="58254" y="41363"/>
                  </a:lnTo>
                  <a:lnTo>
                    <a:pt x="57734" y="41630"/>
                  </a:lnTo>
                  <a:lnTo>
                    <a:pt x="59093" y="43141"/>
                  </a:lnTo>
                  <a:lnTo>
                    <a:pt x="59397" y="42646"/>
                  </a:lnTo>
                  <a:lnTo>
                    <a:pt x="60794" y="42113"/>
                  </a:lnTo>
                  <a:close/>
                </a:path>
                <a:path w="102870" h="64134">
                  <a:moveTo>
                    <a:pt x="62560" y="46837"/>
                  </a:moveTo>
                  <a:lnTo>
                    <a:pt x="62445" y="46697"/>
                  </a:lnTo>
                  <a:lnTo>
                    <a:pt x="62128" y="46456"/>
                  </a:lnTo>
                  <a:lnTo>
                    <a:pt x="61925" y="46304"/>
                  </a:lnTo>
                  <a:lnTo>
                    <a:pt x="62026" y="46456"/>
                  </a:lnTo>
                  <a:lnTo>
                    <a:pt x="61861" y="46393"/>
                  </a:lnTo>
                  <a:lnTo>
                    <a:pt x="61252" y="46139"/>
                  </a:lnTo>
                  <a:lnTo>
                    <a:pt x="61429" y="45935"/>
                  </a:lnTo>
                  <a:lnTo>
                    <a:pt x="61163" y="46075"/>
                  </a:lnTo>
                  <a:lnTo>
                    <a:pt x="60896" y="46355"/>
                  </a:lnTo>
                  <a:lnTo>
                    <a:pt x="61074" y="46139"/>
                  </a:lnTo>
                  <a:lnTo>
                    <a:pt x="61188" y="45681"/>
                  </a:lnTo>
                  <a:lnTo>
                    <a:pt x="60833" y="45402"/>
                  </a:lnTo>
                  <a:lnTo>
                    <a:pt x="60833" y="46393"/>
                  </a:lnTo>
                  <a:lnTo>
                    <a:pt x="60617" y="46609"/>
                  </a:lnTo>
                  <a:lnTo>
                    <a:pt x="60490" y="47015"/>
                  </a:lnTo>
                  <a:lnTo>
                    <a:pt x="60223" y="46939"/>
                  </a:lnTo>
                  <a:lnTo>
                    <a:pt x="59804" y="46901"/>
                  </a:lnTo>
                  <a:lnTo>
                    <a:pt x="59931" y="47904"/>
                  </a:lnTo>
                  <a:lnTo>
                    <a:pt x="58686" y="47815"/>
                  </a:lnTo>
                  <a:lnTo>
                    <a:pt x="58432" y="47104"/>
                  </a:lnTo>
                  <a:lnTo>
                    <a:pt x="58585" y="47129"/>
                  </a:lnTo>
                  <a:lnTo>
                    <a:pt x="58889" y="46634"/>
                  </a:lnTo>
                  <a:lnTo>
                    <a:pt x="58737" y="46609"/>
                  </a:lnTo>
                  <a:lnTo>
                    <a:pt x="58559" y="46697"/>
                  </a:lnTo>
                  <a:lnTo>
                    <a:pt x="58699" y="46583"/>
                  </a:lnTo>
                  <a:lnTo>
                    <a:pt x="59372" y="46380"/>
                  </a:lnTo>
                  <a:lnTo>
                    <a:pt x="60325" y="46697"/>
                  </a:lnTo>
                  <a:lnTo>
                    <a:pt x="60833" y="46393"/>
                  </a:lnTo>
                  <a:lnTo>
                    <a:pt x="60833" y="45402"/>
                  </a:lnTo>
                  <a:lnTo>
                    <a:pt x="60579" y="45186"/>
                  </a:lnTo>
                  <a:lnTo>
                    <a:pt x="59169" y="44043"/>
                  </a:lnTo>
                  <a:lnTo>
                    <a:pt x="58864" y="44297"/>
                  </a:lnTo>
                  <a:lnTo>
                    <a:pt x="58864" y="45681"/>
                  </a:lnTo>
                  <a:lnTo>
                    <a:pt x="58864" y="45935"/>
                  </a:lnTo>
                  <a:lnTo>
                    <a:pt x="58470" y="46380"/>
                  </a:lnTo>
                  <a:lnTo>
                    <a:pt x="57962" y="46329"/>
                  </a:lnTo>
                  <a:lnTo>
                    <a:pt x="57581" y="45821"/>
                  </a:lnTo>
                  <a:lnTo>
                    <a:pt x="57543" y="45681"/>
                  </a:lnTo>
                  <a:lnTo>
                    <a:pt x="58051" y="45186"/>
                  </a:lnTo>
                  <a:lnTo>
                    <a:pt x="58521" y="45212"/>
                  </a:lnTo>
                  <a:lnTo>
                    <a:pt x="58864" y="45681"/>
                  </a:lnTo>
                  <a:lnTo>
                    <a:pt x="58864" y="44297"/>
                  </a:lnTo>
                  <a:lnTo>
                    <a:pt x="58674" y="44437"/>
                  </a:lnTo>
                  <a:lnTo>
                    <a:pt x="58204" y="43789"/>
                  </a:lnTo>
                  <a:lnTo>
                    <a:pt x="57848" y="43637"/>
                  </a:lnTo>
                  <a:lnTo>
                    <a:pt x="58089" y="44869"/>
                  </a:lnTo>
                  <a:lnTo>
                    <a:pt x="58407" y="44640"/>
                  </a:lnTo>
                  <a:lnTo>
                    <a:pt x="57924" y="45008"/>
                  </a:lnTo>
                  <a:lnTo>
                    <a:pt x="56540" y="45681"/>
                  </a:lnTo>
                  <a:lnTo>
                    <a:pt x="56222" y="47409"/>
                  </a:lnTo>
                  <a:lnTo>
                    <a:pt x="56692" y="48488"/>
                  </a:lnTo>
                  <a:lnTo>
                    <a:pt x="57962" y="48856"/>
                  </a:lnTo>
                  <a:lnTo>
                    <a:pt x="57988" y="49377"/>
                  </a:lnTo>
                  <a:lnTo>
                    <a:pt x="58305" y="49212"/>
                  </a:lnTo>
                  <a:lnTo>
                    <a:pt x="58534" y="49377"/>
                  </a:lnTo>
                  <a:lnTo>
                    <a:pt x="58775" y="49237"/>
                  </a:lnTo>
                  <a:lnTo>
                    <a:pt x="58610" y="49009"/>
                  </a:lnTo>
                  <a:lnTo>
                    <a:pt x="59131" y="49034"/>
                  </a:lnTo>
                  <a:lnTo>
                    <a:pt x="59461" y="49034"/>
                  </a:lnTo>
                  <a:lnTo>
                    <a:pt x="59016" y="49491"/>
                  </a:lnTo>
                  <a:lnTo>
                    <a:pt x="59131" y="49745"/>
                  </a:lnTo>
                  <a:lnTo>
                    <a:pt x="59055" y="49974"/>
                  </a:lnTo>
                  <a:lnTo>
                    <a:pt x="58737" y="50203"/>
                  </a:lnTo>
                  <a:lnTo>
                    <a:pt x="59512" y="51663"/>
                  </a:lnTo>
                  <a:lnTo>
                    <a:pt x="59550" y="50939"/>
                  </a:lnTo>
                  <a:lnTo>
                    <a:pt x="59893" y="51511"/>
                  </a:lnTo>
                  <a:lnTo>
                    <a:pt x="60325" y="51015"/>
                  </a:lnTo>
                  <a:lnTo>
                    <a:pt x="60706" y="50939"/>
                  </a:lnTo>
                  <a:lnTo>
                    <a:pt x="61099" y="51333"/>
                  </a:lnTo>
                  <a:lnTo>
                    <a:pt x="61023" y="50952"/>
                  </a:lnTo>
                  <a:lnTo>
                    <a:pt x="61201" y="50038"/>
                  </a:lnTo>
                  <a:lnTo>
                    <a:pt x="61315" y="49872"/>
                  </a:lnTo>
                  <a:lnTo>
                    <a:pt x="60934" y="50063"/>
                  </a:lnTo>
                  <a:lnTo>
                    <a:pt x="60629" y="49847"/>
                  </a:lnTo>
                  <a:lnTo>
                    <a:pt x="60413" y="49250"/>
                  </a:lnTo>
                  <a:lnTo>
                    <a:pt x="60401" y="49453"/>
                  </a:lnTo>
                  <a:lnTo>
                    <a:pt x="60286" y="49860"/>
                  </a:lnTo>
                  <a:lnTo>
                    <a:pt x="59626" y="49936"/>
                  </a:lnTo>
                  <a:lnTo>
                    <a:pt x="59690" y="48818"/>
                  </a:lnTo>
                  <a:lnTo>
                    <a:pt x="60134" y="48221"/>
                  </a:lnTo>
                  <a:lnTo>
                    <a:pt x="60464" y="48602"/>
                  </a:lnTo>
                  <a:lnTo>
                    <a:pt x="61061" y="48145"/>
                  </a:lnTo>
                  <a:lnTo>
                    <a:pt x="60807" y="47967"/>
                  </a:lnTo>
                  <a:lnTo>
                    <a:pt x="60667" y="47866"/>
                  </a:lnTo>
                  <a:lnTo>
                    <a:pt x="60325" y="47955"/>
                  </a:lnTo>
                  <a:lnTo>
                    <a:pt x="59880" y="47332"/>
                  </a:lnTo>
                  <a:lnTo>
                    <a:pt x="60159" y="47104"/>
                  </a:lnTo>
                  <a:lnTo>
                    <a:pt x="60388" y="47256"/>
                  </a:lnTo>
                  <a:lnTo>
                    <a:pt x="60566" y="47167"/>
                  </a:lnTo>
                  <a:lnTo>
                    <a:pt x="60693" y="47371"/>
                  </a:lnTo>
                  <a:lnTo>
                    <a:pt x="61810" y="47929"/>
                  </a:lnTo>
                  <a:lnTo>
                    <a:pt x="62445" y="47167"/>
                  </a:lnTo>
                  <a:lnTo>
                    <a:pt x="62560" y="46837"/>
                  </a:lnTo>
                  <a:close/>
                </a:path>
                <a:path w="102870" h="64134">
                  <a:moveTo>
                    <a:pt x="62776" y="49707"/>
                  </a:moveTo>
                  <a:lnTo>
                    <a:pt x="62484" y="49695"/>
                  </a:lnTo>
                  <a:lnTo>
                    <a:pt x="62369" y="49860"/>
                  </a:lnTo>
                  <a:lnTo>
                    <a:pt x="62369" y="50076"/>
                  </a:lnTo>
                  <a:lnTo>
                    <a:pt x="62636" y="49834"/>
                  </a:lnTo>
                  <a:lnTo>
                    <a:pt x="62776" y="49707"/>
                  </a:lnTo>
                  <a:close/>
                </a:path>
                <a:path w="102870" h="64134">
                  <a:moveTo>
                    <a:pt x="63258" y="51562"/>
                  </a:moveTo>
                  <a:lnTo>
                    <a:pt x="62611" y="50698"/>
                  </a:lnTo>
                  <a:lnTo>
                    <a:pt x="62560" y="50825"/>
                  </a:lnTo>
                  <a:lnTo>
                    <a:pt x="63258" y="51562"/>
                  </a:lnTo>
                  <a:close/>
                </a:path>
                <a:path w="102870" h="64134">
                  <a:moveTo>
                    <a:pt x="64338" y="50787"/>
                  </a:moveTo>
                  <a:lnTo>
                    <a:pt x="63881" y="50253"/>
                  </a:lnTo>
                  <a:lnTo>
                    <a:pt x="63538" y="50787"/>
                  </a:lnTo>
                  <a:lnTo>
                    <a:pt x="63512" y="51193"/>
                  </a:lnTo>
                  <a:lnTo>
                    <a:pt x="64338" y="50787"/>
                  </a:lnTo>
                  <a:close/>
                </a:path>
                <a:path w="102870" h="64134">
                  <a:moveTo>
                    <a:pt x="64465" y="52412"/>
                  </a:moveTo>
                  <a:lnTo>
                    <a:pt x="63969" y="52057"/>
                  </a:lnTo>
                  <a:lnTo>
                    <a:pt x="63512" y="51308"/>
                  </a:lnTo>
                  <a:lnTo>
                    <a:pt x="63487" y="51904"/>
                  </a:lnTo>
                  <a:lnTo>
                    <a:pt x="64236" y="52743"/>
                  </a:lnTo>
                  <a:lnTo>
                    <a:pt x="64465" y="52412"/>
                  </a:lnTo>
                  <a:close/>
                </a:path>
                <a:path w="102870" h="64134">
                  <a:moveTo>
                    <a:pt x="65125" y="50241"/>
                  </a:moveTo>
                  <a:lnTo>
                    <a:pt x="64389" y="48780"/>
                  </a:lnTo>
                  <a:lnTo>
                    <a:pt x="63804" y="48958"/>
                  </a:lnTo>
                  <a:lnTo>
                    <a:pt x="63969" y="49441"/>
                  </a:lnTo>
                  <a:lnTo>
                    <a:pt x="64363" y="49593"/>
                  </a:lnTo>
                  <a:lnTo>
                    <a:pt x="64287" y="50368"/>
                  </a:lnTo>
                  <a:lnTo>
                    <a:pt x="65125" y="50241"/>
                  </a:lnTo>
                  <a:close/>
                </a:path>
                <a:path w="102870" h="64134">
                  <a:moveTo>
                    <a:pt x="65671" y="54876"/>
                  </a:moveTo>
                  <a:lnTo>
                    <a:pt x="63754" y="52717"/>
                  </a:lnTo>
                  <a:lnTo>
                    <a:pt x="63588" y="52539"/>
                  </a:lnTo>
                  <a:lnTo>
                    <a:pt x="63284" y="52197"/>
                  </a:lnTo>
                  <a:lnTo>
                    <a:pt x="63042" y="52539"/>
                  </a:lnTo>
                  <a:lnTo>
                    <a:pt x="62636" y="52463"/>
                  </a:lnTo>
                  <a:lnTo>
                    <a:pt x="62141" y="52006"/>
                  </a:lnTo>
                  <a:lnTo>
                    <a:pt x="62191" y="50825"/>
                  </a:lnTo>
                  <a:lnTo>
                    <a:pt x="62484" y="50736"/>
                  </a:lnTo>
                  <a:lnTo>
                    <a:pt x="62369" y="50076"/>
                  </a:lnTo>
                  <a:lnTo>
                    <a:pt x="61912" y="50558"/>
                  </a:lnTo>
                  <a:lnTo>
                    <a:pt x="61912" y="52006"/>
                  </a:lnTo>
                  <a:lnTo>
                    <a:pt x="61696" y="52082"/>
                  </a:lnTo>
                  <a:lnTo>
                    <a:pt x="61887" y="52006"/>
                  </a:lnTo>
                  <a:lnTo>
                    <a:pt x="61912" y="50558"/>
                  </a:lnTo>
                  <a:lnTo>
                    <a:pt x="61772" y="50698"/>
                  </a:lnTo>
                  <a:lnTo>
                    <a:pt x="60972" y="51930"/>
                  </a:lnTo>
                  <a:lnTo>
                    <a:pt x="61810" y="52006"/>
                  </a:lnTo>
                  <a:lnTo>
                    <a:pt x="61518" y="52146"/>
                  </a:lnTo>
                  <a:lnTo>
                    <a:pt x="61264" y="52463"/>
                  </a:lnTo>
                  <a:lnTo>
                    <a:pt x="61290" y="52717"/>
                  </a:lnTo>
                  <a:lnTo>
                    <a:pt x="61556" y="53124"/>
                  </a:lnTo>
                  <a:lnTo>
                    <a:pt x="62471" y="52717"/>
                  </a:lnTo>
                  <a:lnTo>
                    <a:pt x="65671" y="54876"/>
                  </a:lnTo>
                  <a:close/>
                </a:path>
                <a:path w="102870" h="64134">
                  <a:moveTo>
                    <a:pt x="70980" y="52425"/>
                  </a:moveTo>
                  <a:lnTo>
                    <a:pt x="70942" y="52235"/>
                  </a:lnTo>
                  <a:lnTo>
                    <a:pt x="69367" y="50292"/>
                  </a:lnTo>
                  <a:lnTo>
                    <a:pt x="70726" y="52171"/>
                  </a:lnTo>
                  <a:lnTo>
                    <a:pt x="69735" y="51079"/>
                  </a:lnTo>
                  <a:lnTo>
                    <a:pt x="69430" y="51536"/>
                  </a:lnTo>
                  <a:lnTo>
                    <a:pt x="70218" y="52070"/>
                  </a:lnTo>
                  <a:lnTo>
                    <a:pt x="69138" y="52501"/>
                  </a:lnTo>
                  <a:lnTo>
                    <a:pt x="68554" y="52070"/>
                  </a:lnTo>
                  <a:lnTo>
                    <a:pt x="68719" y="51650"/>
                  </a:lnTo>
                  <a:lnTo>
                    <a:pt x="68503" y="51244"/>
                  </a:lnTo>
                  <a:lnTo>
                    <a:pt x="67983" y="51511"/>
                  </a:lnTo>
                  <a:lnTo>
                    <a:pt x="68478" y="52971"/>
                  </a:lnTo>
                  <a:lnTo>
                    <a:pt x="69151" y="52539"/>
                  </a:lnTo>
                  <a:lnTo>
                    <a:pt x="69456" y="52832"/>
                  </a:lnTo>
                  <a:lnTo>
                    <a:pt x="69710" y="52641"/>
                  </a:lnTo>
                  <a:lnTo>
                    <a:pt x="69862" y="52412"/>
                  </a:lnTo>
                  <a:lnTo>
                    <a:pt x="69862" y="52705"/>
                  </a:lnTo>
                  <a:lnTo>
                    <a:pt x="69100" y="53035"/>
                  </a:lnTo>
                  <a:lnTo>
                    <a:pt x="68859" y="53327"/>
                  </a:lnTo>
                  <a:lnTo>
                    <a:pt x="69253" y="53822"/>
                  </a:lnTo>
                  <a:lnTo>
                    <a:pt x="68910" y="54063"/>
                  </a:lnTo>
                  <a:lnTo>
                    <a:pt x="69024" y="54432"/>
                  </a:lnTo>
                  <a:lnTo>
                    <a:pt x="69659" y="54241"/>
                  </a:lnTo>
                  <a:lnTo>
                    <a:pt x="69697" y="54724"/>
                  </a:lnTo>
                  <a:lnTo>
                    <a:pt x="70688" y="54495"/>
                  </a:lnTo>
                  <a:lnTo>
                    <a:pt x="69608" y="53581"/>
                  </a:lnTo>
                  <a:lnTo>
                    <a:pt x="69735" y="53022"/>
                  </a:lnTo>
                  <a:lnTo>
                    <a:pt x="70700" y="53555"/>
                  </a:lnTo>
                  <a:lnTo>
                    <a:pt x="70891" y="52489"/>
                  </a:lnTo>
                  <a:close/>
                </a:path>
                <a:path w="102870" h="64134">
                  <a:moveTo>
                    <a:pt x="72669" y="48755"/>
                  </a:moveTo>
                  <a:lnTo>
                    <a:pt x="72148" y="48361"/>
                  </a:lnTo>
                  <a:lnTo>
                    <a:pt x="71361" y="48361"/>
                  </a:lnTo>
                  <a:lnTo>
                    <a:pt x="72097" y="49657"/>
                  </a:lnTo>
                  <a:lnTo>
                    <a:pt x="71920" y="50203"/>
                  </a:lnTo>
                  <a:lnTo>
                    <a:pt x="72428" y="49707"/>
                  </a:lnTo>
                  <a:lnTo>
                    <a:pt x="72669" y="48755"/>
                  </a:lnTo>
                  <a:close/>
                </a:path>
                <a:path w="102870" h="64134">
                  <a:moveTo>
                    <a:pt x="74815" y="53187"/>
                  </a:moveTo>
                  <a:lnTo>
                    <a:pt x="72974" y="51219"/>
                  </a:lnTo>
                  <a:lnTo>
                    <a:pt x="72148" y="51816"/>
                  </a:lnTo>
                  <a:lnTo>
                    <a:pt x="72618" y="52514"/>
                  </a:lnTo>
                  <a:lnTo>
                    <a:pt x="73355" y="52603"/>
                  </a:lnTo>
                  <a:lnTo>
                    <a:pt x="73583" y="53835"/>
                  </a:lnTo>
                  <a:lnTo>
                    <a:pt x="74815" y="53187"/>
                  </a:lnTo>
                  <a:close/>
                </a:path>
                <a:path w="102870" h="64134">
                  <a:moveTo>
                    <a:pt x="75450" y="53479"/>
                  </a:moveTo>
                  <a:lnTo>
                    <a:pt x="75374" y="52514"/>
                  </a:lnTo>
                  <a:lnTo>
                    <a:pt x="74904" y="52362"/>
                  </a:lnTo>
                  <a:lnTo>
                    <a:pt x="74587" y="52095"/>
                  </a:lnTo>
                  <a:lnTo>
                    <a:pt x="74561" y="51460"/>
                  </a:lnTo>
                  <a:lnTo>
                    <a:pt x="73444" y="51689"/>
                  </a:lnTo>
                  <a:lnTo>
                    <a:pt x="75450" y="53479"/>
                  </a:lnTo>
                  <a:close/>
                </a:path>
                <a:path w="102870" h="64134">
                  <a:moveTo>
                    <a:pt x="77076" y="58204"/>
                  </a:moveTo>
                  <a:close/>
                </a:path>
                <a:path w="102870" h="64134">
                  <a:moveTo>
                    <a:pt x="77558" y="58432"/>
                  </a:moveTo>
                  <a:lnTo>
                    <a:pt x="77038" y="58254"/>
                  </a:lnTo>
                  <a:lnTo>
                    <a:pt x="76987" y="59664"/>
                  </a:lnTo>
                  <a:lnTo>
                    <a:pt x="77558" y="58432"/>
                  </a:lnTo>
                  <a:close/>
                </a:path>
                <a:path w="102870" h="64134">
                  <a:moveTo>
                    <a:pt x="79159" y="59715"/>
                  </a:moveTo>
                  <a:lnTo>
                    <a:pt x="78930" y="56769"/>
                  </a:lnTo>
                  <a:lnTo>
                    <a:pt x="77698" y="57353"/>
                  </a:lnTo>
                  <a:lnTo>
                    <a:pt x="77851" y="56680"/>
                  </a:lnTo>
                  <a:lnTo>
                    <a:pt x="76936" y="57454"/>
                  </a:lnTo>
                  <a:lnTo>
                    <a:pt x="75717" y="55968"/>
                  </a:lnTo>
                  <a:lnTo>
                    <a:pt x="75184" y="55054"/>
                  </a:lnTo>
                  <a:lnTo>
                    <a:pt x="75082" y="56603"/>
                  </a:lnTo>
                  <a:lnTo>
                    <a:pt x="77558" y="58013"/>
                  </a:lnTo>
                  <a:lnTo>
                    <a:pt x="77622" y="57696"/>
                  </a:lnTo>
                  <a:lnTo>
                    <a:pt x="77825" y="58140"/>
                  </a:lnTo>
                  <a:lnTo>
                    <a:pt x="77673" y="59270"/>
                  </a:lnTo>
                  <a:lnTo>
                    <a:pt x="79159" y="59715"/>
                  </a:lnTo>
                  <a:close/>
                </a:path>
                <a:path w="102870" h="64134">
                  <a:moveTo>
                    <a:pt x="80137" y="59855"/>
                  </a:moveTo>
                  <a:lnTo>
                    <a:pt x="79997" y="59639"/>
                  </a:lnTo>
                  <a:lnTo>
                    <a:pt x="79819" y="59588"/>
                  </a:lnTo>
                  <a:lnTo>
                    <a:pt x="79717" y="59855"/>
                  </a:lnTo>
                  <a:lnTo>
                    <a:pt x="79857" y="59829"/>
                  </a:lnTo>
                  <a:lnTo>
                    <a:pt x="80010" y="59855"/>
                  </a:lnTo>
                  <a:lnTo>
                    <a:pt x="80137" y="59855"/>
                  </a:lnTo>
                  <a:close/>
                </a:path>
                <a:path w="102870" h="64134">
                  <a:moveTo>
                    <a:pt x="80454" y="57581"/>
                  </a:moveTo>
                  <a:lnTo>
                    <a:pt x="79857" y="57962"/>
                  </a:lnTo>
                  <a:lnTo>
                    <a:pt x="79413" y="58483"/>
                  </a:lnTo>
                  <a:lnTo>
                    <a:pt x="79121" y="59156"/>
                  </a:lnTo>
                  <a:lnTo>
                    <a:pt x="79730" y="58750"/>
                  </a:lnTo>
                  <a:lnTo>
                    <a:pt x="80200" y="58242"/>
                  </a:lnTo>
                  <a:lnTo>
                    <a:pt x="80454" y="57581"/>
                  </a:lnTo>
                  <a:close/>
                </a:path>
                <a:path w="102870" h="64134">
                  <a:moveTo>
                    <a:pt x="82804" y="61836"/>
                  </a:moveTo>
                  <a:lnTo>
                    <a:pt x="82740" y="61645"/>
                  </a:lnTo>
                  <a:lnTo>
                    <a:pt x="82575" y="61518"/>
                  </a:lnTo>
                  <a:lnTo>
                    <a:pt x="82727" y="61950"/>
                  </a:lnTo>
                  <a:close/>
                </a:path>
                <a:path w="102870" h="64134">
                  <a:moveTo>
                    <a:pt x="85648" y="57327"/>
                  </a:moveTo>
                  <a:lnTo>
                    <a:pt x="83553" y="56388"/>
                  </a:lnTo>
                  <a:lnTo>
                    <a:pt x="83439" y="55435"/>
                  </a:lnTo>
                  <a:lnTo>
                    <a:pt x="85242" y="55841"/>
                  </a:lnTo>
                  <a:lnTo>
                    <a:pt x="85051" y="53975"/>
                  </a:lnTo>
                  <a:lnTo>
                    <a:pt x="85039" y="53848"/>
                  </a:lnTo>
                  <a:lnTo>
                    <a:pt x="85026" y="53619"/>
                  </a:lnTo>
                  <a:lnTo>
                    <a:pt x="84886" y="53733"/>
                  </a:lnTo>
                  <a:lnTo>
                    <a:pt x="84594" y="53492"/>
                  </a:lnTo>
                  <a:lnTo>
                    <a:pt x="83654" y="53835"/>
                  </a:lnTo>
                  <a:lnTo>
                    <a:pt x="83413" y="52679"/>
                  </a:lnTo>
                  <a:lnTo>
                    <a:pt x="82791" y="53035"/>
                  </a:lnTo>
                  <a:lnTo>
                    <a:pt x="83134" y="53809"/>
                  </a:lnTo>
                  <a:lnTo>
                    <a:pt x="84035" y="54356"/>
                  </a:lnTo>
                  <a:lnTo>
                    <a:pt x="83489" y="54559"/>
                  </a:lnTo>
                  <a:lnTo>
                    <a:pt x="84048" y="54356"/>
                  </a:lnTo>
                  <a:lnTo>
                    <a:pt x="84201" y="54292"/>
                  </a:lnTo>
                  <a:lnTo>
                    <a:pt x="82448" y="55740"/>
                  </a:lnTo>
                  <a:lnTo>
                    <a:pt x="82232" y="56349"/>
                  </a:lnTo>
                  <a:lnTo>
                    <a:pt x="83083" y="56946"/>
                  </a:lnTo>
                  <a:lnTo>
                    <a:pt x="82651" y="57467"/>
                  </a:lnTo>
                  <a:lnTo>
                    <a:pt x="83019" y="58013"/>
                  </a:lnTo>
                  <a:lnTo>
                    <a:pt x="83921" y="57429"/>
                  </a:lnTo>
                  <a:lnTo>
                    <a:pt x="84201" y="58166"/>
                  </a:lnTo>
                  <a:lnTo>
                    <a:pt x="85648" y="57327"/>
                  </a:lnTo>
                  <a:close/>
                </a:path>
                <a:path w="102870" h="64134">
                  <a:moveTo>
                    <a:pt x="86131" y="48945"/>
                  </a:moveTo>
                  <a:lnTo>
                    <a:pt x="86042" y="47320"/>
                  </a:lnTo>
                  <a:lnTo>
                    <a:pt x="85064" y="46926"/>
                  </a:lnTo>
                  <a:lnTo>
                    <a:pt x="83820" y="47282"/>
                  </a:lnTo>
                  <a:lnTo>
                    <a:pt x="85547" y="49009"/>
                  </a:lnTo>
                  <a:lnTo>
                    <a:pt x="85572" y="49936"/>
                  </a:lnTo>
                  <a:lnTo>
                    <a:pt x="86131" y="48945"/>
                  </a:lnTo>
                  <a:close/>
                </a:path>
                <a:path w="102870" h="64134">
                  <a:moveTo>
                    <a:pt x="90144" y="58788"/>
                  </a:moveTo>
                  <a:lnTo>
                    <a:pt x="89255" y="56261"/>
                  </a:lnTo>
                  <a:lnTo>
                    <a:pt x="85420" y="56578"/>
                  </a:lnTo>
                  <a:lnTo>
                    <a:pt x="86372" y="58229"/>
                  </a:lnTo>
                  <a:lnTo>
                    <a:pt x="86398" y="60528"/>
                  </a:lnTo>
                  <a:lnTo>
                    <a:pt x="83731" y="61645"/>
                  </a:lnTo>
                  <a:lnTo>
                    <a:pt x="83362" y="61137"/>
                  </a:lnTo>
                  <a:lnTo>
                    <a:pt x="82372" y="59753"/>
                  </a:lnTo>
                  <a:lnTo>
                    <a:pt x="80149" y="59842"/>
                  </a:lnTo>
                  <a:lnTo>
                    <a:pt x="80619" y="60502"/>
                  </a:lnTo>
                  <a:lnTo>
                    <a:pt x="81229" y="62750"/>
                  </a:lnTo>
                  <a:lnTo>
                    <a:pt x="81572" y="62611"/>
                  </a:lnTo>
                  <a:lnTo>
                    <a:pt x="82359" y="62852"/>
                  </a:lnTo>
                  <a:lnTo>
                    <a:pt x="82448" y="62611"/>
                  </a:lnTo>
                  <a:lnTo>
                    <a:pt x="82550" y="62357"/>
                  </a:lnTo>
                  <a:lnTo>
                    <a:pt x="82461" y="61429"/>
                  </a:lnTo>
                  <a:lnTo>
                    <a:pt x="82473" y="61302"/>
                  </a:lnTo>
                  <a:lnTo>
                    <a:pt x="83286" y="61137"/>
                  </a:lnTo>
                  <a:lnTo>
                    <a:pt x="83083" y="61429"/>
                  </a:lnTo>
                  <a:lnTo>
                    <a:pt x="82981" y="61836"/>
                  </a:lnTo>
                  <a:lnTo>
                    <a:pt x="84747" y="62509"/>
                  </a:lnTo>
                  <a:lnTo>
                    <a:pt x="85902" y="62598"/>
                  </a:lnTo>
                  <a:lnTo>
                    <a:pt x="85979" y="62357"/>
                  </a:lnTo>
                  <a:lnTo>
                    <a:pt x="86207" y="62090"/>
                  </a:lnTo>
                  <a:lnTo>
                    <a:pt x="86817" y="61683"/>
                  </a:lnTo>
                  <a:lnTo>
                    <a:pt x="87172" y="62433"/>
                  </a:lnTo>
                  <a:lnTo>
                    <a:pt x="86702" y="62649"/>
                  </a:lnTo>
                  <a:lnTo>
                    <a:pt x="85902" y="62598"/>
                  </a:lnTo>
                  <a:lnTo>
                    <a:pt x="85610" y="63563"/>
                  </a:lnTo>
                  <a:lnTo>
                    <a:pt x="88900" y="63411"/>
                  </a:lnTo>
                  <a:lnTo>
                    <a:pt x="89319" y="63538"/>
                  </a:lnTo>
                  <a:lnTo>
                    <a:pt x="89293" y="63411"/>
                  </a:lnTo>
                  <a:lnTo>
                    <a:pt x="89166" y="62649"/>
                  </a:lnTo>
                  <a:lnTo>
                    <a:pt x="89014" y="61683"/>
                  </a:lnTo>
                  <a:lnTo>
                    <a:pt x="88887" y="60909"/>
                  </a:lnTo>
                  <a:lnTo>
                    <a:pt x="90144" y="58788"/>
                  </a:lnTo>
                  <a:close/>
                </a:path>
                <a:path w="102870" h="64134">
                  <a:moveTo>
                    <a:pt x="92748" y="53454"/>
                  </a:moveTo>
                  <a:lnTo>
                    <a:pt x="92125" y="51943"/>
                  </a:lnTo>
                  <a:lnTo>
                    <a:pt x="91325" y="51968"/>
                  </a:lnTo>
                  <a:lnTo>
                    <a:pt x="90703" y="51676"/>
                  </a:lnTo>
                  <a:lnTo>
                    <a:pt x="90373" y="50698"/>
                  </a:lnTo>
                  <a:lnTo>
                    <a:pt x="88696" y="51574"/>
                  </a:lnTo>
                  <a:lnTo>
                    <a:pt x="92748" y="53454"/>
                  </a:lnTo>
                  <a:close/>
                </a:path>
                <a:path w="102870" h="64134">
                  <a:moveTo>
                    <a:pt x="98234" y="59702"/>
                  </a:moveTo>
                  <a:lnTo>
                    <a:pt x="98056" y="57416"/>
                  </a:lnTo>
                  <a:lnTo>
                    <a:pt x="96939" y="59105"/>
                  </a:lnTo>
                  <a:lnTo>
                    <a:pt x="94335" y="57264"/>
                  </a:lnTo>
                  <a:lnTo>
                    <a:pt x="93065" y="56108"/>
                  </a:lnTo>
                  <a:lnTo>
                    <a:pt x="93675" y="58597"/>
                  </a:lnTo>
                  <a:lnTo>
                    <a:pt x="98234" y="59702"/>
                  </a:lnTo>
                  <a:close/>
                </a:path>
                <a:path w="102870" h="64134">
                  <a:moveTo>
                    <a:pt x="102628" y="57594"/>
                  </a:moveTo>
                  <a:lnTo>
                    <a:pt x="101841" y="58508"/>
                  </a:lnTo>
                  <a:lnTo>
                    <a:pt x="101358" y="59499"/>
                  </a:lnTo>
                  <a:lnTo>
                    <a:pt x="101231" y="60706"/>
                  </a:lnTo>
                  <a:lnTo>
                    <a:pt x="102031" y="59791"/>
                  </a:lnTo>
                  <a:lnTo>
                    <a:pt x="102501" y="58801"/>
                  </a:lnTo>
                  <a:lnTo>
                    <a:pt x="102628" y="57594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4333532" y="829144"/>
              <a:ext cx="99060" cy="66040"/>
            </a:xfrm>
            <a:custGeom>
              <a:avLst/>
              <a:gdLst/>
              <a:ahLst/>
              <a:cxnLst/>
              <a:rect l="l" t="t" r="r" b="b"/>
              <a:pathLst>
                <a:path w="99060" h="66040">
                  <a:moveTo>
                    <a:pt x="419" y="7302"/>
                  </a:moveTo>
                  <a:lnTo>
                    <a:pt x="0" y="7302"/>
                  </a:lnTo>
                  <a:lnTo>
                    <a:pt x="304" y="7353"/>
                  </a:lnTo>
                  <a:close/>
                </a:path>
                <a:path w="99060" h="66040">
                  <a:moveTo>
                    <a:pt x="1219" y="6400"/>
                  </a:moveTo>
                  <a:lnTo>
                    <a:pt x="1092" y="5613"/>
                  </a:lnTo>
                  <a:lnTo>
                    <a:pt x="1117" y="6172"/>
                  </a:lnTo>
                  <a:lnTo>
                    <a:pt x="965" y="6642"/>
                  </a:lnTo>
                  <a:lnTo>
                    <a:pt x="711" y="7124"/>
                  </a:lnTo>
                  <a:lnTo>
                    <a:pt x="1054" y="6870"/>
                  </a:lnTo>
                  <a:lnTo>
                    <a:pt x="1219" y="6400"/>
                  </a:lnTo>
                  <a:close/>
                </a:path>
                <a:path w="99060" h="66040">
                  <a:moveTo>
                    <a:pt x="9271" y="4724"/>
                  </a:moveTo>
                  <a:lnTo>
                    <a:pt x="9220" y="3530"/>
                  </a:lnTo>
                  <a:lnTo>
                    <a:pt x="8813" y="2425"/>
                  </a:lnTo>
                  <a:lnTo>
                    <a:pt x="8051" y="1485"/>
                  </a:lnTo>
                  <a:lnTo>
                    <a:pt x="8102" y="2679"/>
                  </a:lnTo>
                  <a:lnTo>
                    <a:pt x="8509" y="3784"/>
                  </a:lnTo>
                  <a:lnTo>
                    <a:pt x="9271" y="4724"/>
                  </a:lnTo>
                  <a:close/>
                </a:path>
                <a:path w="99060" h="66040">
                  <a:moveTo>
                    <a:pt x="9639" y="4940"/>
                  </a:moveTo>
                  <a:lnTo>
                    <a:pt x="5600" y="3213"/>
                  </a:lnTo>
                  <a:lnTo>
                    <a:pt x="5461" y="5410"/>
                  </a:lnTo>
                  <a:lnTo>
                    <a:pt x="4572" y="4635"/>
                  </a:lnTo>
                  <a:lnTo>
                    <a:pt x="4965" y="6438"/>
                  </a:lnTo>
                  <a:lnTo>
                    <a:pt x="2451" y="7073"/>
                  </a:lnTo>
                  <a:lnTo>
                    <a:pt x="660" y="7264"/>
                  </a:lnTo>
                  <a:lnTo>
                    <a:pt x="711" y="7124"/>
                  </a:lnTo>
                  <a:lnTo>
                    <a:pt x="533" y="7264"/>
                  </a:lnTo>
                  <a:lnTo>
                    <a:pt x="508" y="7543"/>
                  </a:lnTo>
                  <a:lnTo>
                    <a:pt x="2819" y="8293"/>
                  </a:lnTo>
                  <a:lnTo>
                    <a:pt x="4025" y="7505"/>
                  </a:lnTo>
                  <a:lnTo>
                    <a:pt x="6210" y="6070"/>
                  </a:lnTo>
                  <a:lnTo>
                    <a:pt x="7226" y="6527"/>
                  </a:lnTo>
                  <a:lnTo>
                    <a:pt x="8267" y="6997"/>
                  </a:lnTo>
                  <a:lnTo>
                    <a:pt x="8331" y="6832"/>
                  </a:lnTo>
                  <a:lnTo>
                    <a:pt x="8432" y="6692"/>
                  </a:lnTo>
                  <a:lnTo>
                    <a:pt x="9639" y="4940"/>
                  </a:lnTo>
                  <a:close/>
                </a:path>
                <a:path w="99060" h="66040">
                  <a:moveTo>
                    <a:pt x="13068" y="5384"/>
                  </a:moveTo>
                  <a:lnTo>
                    <a:pt x="10947" y="5499"/>
                  </a:lnTo>
                  <a:lnTo>
                    <a:pt x="10198" y="6731"/>
                  </a:lnTo>
                  <a:lnTo>
                    <a:pt x="10071" y="7683"/>
                  </a:lnTo>
                  <a:lnTo>
                    <a:pt x="10261" y="8559"/>
                  </a:lnTo>
                  <a:lnTo>
                    <a:pt x="10502" y="8712"/>
                  </a:lnTo>
                  <a:lnTo>
                    <a:pt x="9093" y="9969"/>
                  </a:lnTo>
                  <a:lnTo>
                    <a:pt x="9245" y="9702"/>
                  </a:lnTo>
                  <a:lnTo>
                    <a:pt x="9309" y="8585"/>
                  </a:lnTo>
                  <a:lnTo>
                    <a:pt x="7772" y="8102"/>
                  </a:lnTo>
                  <a:lnTo>
                    <a:pt x="6946" y="9486"/>
                  </a:lnTo>
                  <a:lnTo>
                    <a:pt x="6883" y="10604"/>
                  </a:lnTo>
                  <a:lnTo>
                    <a:pt x="7962" y="10972"/>
                  </a:lnTo>
                  <a:lnTo>
                    <a:pt x="7594" y="11303"/>
                  </a:lnTo>
                  <a:lnTo>
                    <a:pt x="9067" y="12725"/>
                  </a:lnTo>
                  <a:lnTo>
                    <a:pt x="9499" y="11734"/>
                  </a:lnTo>
                  <a:lnTo>
                    <a:pt x="11798" y="9042"/>
                  </a:lnTo>
                  <a:lnTo>
                    <a:pt x="11747" y="8293"/>
                  </a:lnTo>
                  <a:lnTo>
                    <a:pt x="12966" y="7061"/>
                  </a:lnTo>
                  <a:lnTo>
                    <a:pt x="12560" y="6870"/>
                  </a:lnTo>
                  <a:lnTo>
                    <a:pt x="12065" y="7315"/>
                  </a:lnTo>
                  <a:lnTo>
                    <a:pt x="13068" y="5384"/>
                  </a:lnTo>
                  <a:close/>
                </a:path>
                <a:path w="99060" h="66040">
                  <a:moveTo>
                    <a:pt x="13322" y="9258"/>
                  </a:moveTo>
                  <a:lnTo>
                    <a:pt x="12090" y="8699"/>
                  </a:lnTo>
                  <a:lnTo>
                    <a:pt x="11836" y="8991"/>
                  </a:lnTo>
                  <a:lnTo>
                    <a:pt x="13322" y="9258"/>
                  </a:lnTo>
                  <a:close/>
                </a:path>
                <a:path w="99060" h="66040">
                  <a:moveTo>
                    <a:pt x="18300" y="2032"/>
                  </a:moveTo>
                  <a:lnTo>
                    <a:pt x="13766" y="0"/>
                  </a:lnTo>
                  <a:lnTo>
                    <a:pt x="13614" y="2628"/>
                  </a:lnTo>
                  <a:lnTo>
                    <a:pt x="12954" y="3416"/>
                  </a:lnTo>
                  <a:lnTo>
                    <a:pt x="16281" y="4914"/>
                  </a:lnTo>
                  <a:lnTo>
                    <a:pt x="16408" y="3886"/>
                  </a:lnTo>
                  <a:lnTo>
                    <a:pt x="18300" y="2032"/>
                  </a:lnTo>
                  <a:close/>
                </a:path>
                <a:path w="99060" h="66040">
                  <a:moveTo>
                    <a:pt x="20193" y="15036"/>
                  </a:moveTo>
                  <a:lnTo>
                    <a:pt x="19608" y="14795"/>
                  </a:lnTo>
                  <a:lnTo>
                    <a:pt x="19075" y="14554"/>
                  </a:lnTo>
                  <a:lnTo>
                    <a:pt x="18529" y="14922"/>
                  </a:lnTo>
                  <a:lnTo>
                    <a:pt x="18529" y="15062"/>
                  </a:lnTo>
                  <a:lnTo>
                    <a:pt x="16319" y="13042"/>
                  </a:lnTo>
                  <a:lnTo>
                    <a:pt x="14922" y="12725"/>
                  </a:lnTo>
                  <a:lnTo>
                    <a:pt x="18529" y="15278"/>
                  </a:lnTo>
                  <a:lnTo>
                    <a:pt x="18529" y="15506"/>
                  </a:lnTo>
                  <a:lnTo>
                    <a:pt x="19126" y="15913"/>
                  </a:lnTo>
                  <a:lnTo>
                    <a:pt x="19202" y="15748"/>
                  </a:lnTo>
                  <a:lnTo>
                    <a:pt x="19532" y="15976"/>
                  </a:lnTo>
                  <a:lnTo>
                    <a:pt x="19227" y="15709"/>
                  </a:lnTo>
                  <a:lnTo>
                    <a:pt x="19392" y="15354"/>
                  </a:lnTo>
                  <a:lnTo>
                    <a:pt x="19875" y="15430"/>
                  </a:lnTo>
                  <a:lnTo>
                    <a:pt x="20193" y="15036"/>
                  </a:lnTo>
                  <a:close/>
                </a:path>
                <a:path w="99060" h="66040">
                  <a:moveTo>
                    <a:pt x="21526" y="7543"/>
                  </a:moveTo>
                  <a:lnTo>
                    <a:pt x="21450" y="7289"/>
                  </a:lnTo>
                  <a:lnTo>
                    <a:pt x="21348" y="7505"/>
                  </a:lnTo>
                  <a:lnTo>
                    <a:pt x="21475" y="7505"/>
                  </a:lnTo>
                  <a:close/>
                </a:path>
                <a:path w="99060" h="66040">
                  <a:moveTo>
                    <a:pt x="24650" y="8547"/>
                  </a:moveTo>
                  <a:lnTo>
                    <a:pt x="24282" y="8051"/>
                  </a:lnTo>
                  <a:lnTo>
                    <a:pt x="22098" y="7785"/>
                  </a:lnTo>
                  <a:lnTo>
                    <a:pt x="21094" y="8991"/>
                  </a:lnTo>
                  <a:lnTo>
                    <a:pt x="21120" y="8674"/>
                  </a:lnTo>
                  <a:lnTo>
                    <a:pt x="21183" y="7886"/>
                  </a:lnTo>
                  <a:lnTo>
                    <a:pt x="21336" y="7493"/>
                  </a:lnTo>
                  <a:lnTo>
                    <a:pt x="17983" y="6680"/>
                  </a:lnTo>
                  <a:lnTo>
                    <a:pt x="17983" y="9347"/>
                  </a:lnTo>
                  <a:lnTo>
                    <a:pt x="17551" y="10629"/>
                  </a:lnTo>
                  <a:lnTo>
                    <a:pt x="16776" y="10922"/>
                  </a:lnTo>
                  <a:lnTo>
                    <a:pt x="15684" y="10325"/>
                  </a:lnTo>
                  <a:lnTo>
                    <a:pt x="15849" y="9499"/>
                  </a:lnTo>
                  <a:lnTo>
                    <a:pt x="16027" y="8991"/>
                  </a:lnTo>
                  <a:lnTo>
                    <a:pt x="16827" y="8674"/>
                  </a:lnTo>
                  <a:lnTo>
                    <a:pt x="17983" y="9347"/>
                  </a:lnTo>
                  <a:lnTo>
                    <a:pt x="17983" y="6680"/>
                  </a:lnTo>
                  <a:lnTo>
                    <a:pt x="16789" y="6375"/>
                  </a:lnTo>
                  <a:lnTo>
                    <a:pt x="16408" y="7264"/>
                  </a:lnTo>
                  <a:lnTo>
                    <a:pt x="15811" y="6870"/>
                  </a:lnTo>
                  <a:lnTo>
                    <a:pt x="14998" y="6616"/>
                  </a:lnTo>
                  <a:lnTo>
                    <a:pt x="13373" y="6108"/>
                  </a:lnTo>
                  <a:lnTo>
                    <a:pt x="12966" y="7061"/>
                  </a:lnTo>
                  <a:lnTo>
                    <a:pt x="13055" y="6883"/>
                  </a:lnTo>
                  <a:lnTo>
                    <a:pt x="14528" y="6616"/>
                  </a:lnTo>
                  <a:lnTo>
                    <a:pt x="15900" y="8420"/>
                  </a:lnTo>
                  <a:lnTo>
                    <a:pt x="15989" y="8267"/>
                  </a:lnTo>
                  <a:lnTo>
                    <a:pt x="15824" y="8674"/>
                  </a:lnTo>
                  <a:lnTo>
                    <a:pt x="14198" y="10591"/>
                  </a:lnTo>
                  <a:lnTo>
                    <a:pt x="15138" y="9499"/>
                  </a:lnTo>
                  <a:lnTo>
                    <a:pt x="15138" y="10795"/>
                  </a:lnTo>
                  <a:lnTo>
                    <a:pt x="14198" y="10591"/>
                  </a:lnTo>
                  <a:lnTo>
                    <a:pt x="12268" y="10147"/>
                  </a:lnTo>
                  <a:lnTo>
                    <a:pt x="11188" y="12560"/>
                  </a:lnTo>
                  <a:lnTo>
                    <a:pt x="9817" y="12814"/>
                  </a:lnTo>
                  <a:lnTo>
                    <a:pt x="10807" y="14871"/>
                  </a:lnTo>
                  <a:lnTo>
                    <a:pt x="12560" y="15036"/>
                  </a:lnTo>
                  <a:lnTo>
                    <a:pt x="15214" y="12026"/>
                  </a:lnTo>
                  <a:lnTo>
                    <a:pt x="16319" y="13042"/>
                  </a:lnTo>
                  <a:lnTo>
                    <a:pt x="21082" y="14135"/>
                  </a:lnTo>
                  <a:lnTo>
                    <a:pt x="21018" y="12052"/>
                  </a:lnTo>
                  <a:lnTo>
                    <a:pt x="21882" y="12357"/>
                  </a:lnTo>
                  <a:lnTo>
                    <a:pt x="22631" y="12420"/>
                  </a:lnTo>
                  <a:lnTo>
                    <a:pt x="22834" y="12052"/>
                  </a:lnTo>
                  <a:lnTo>
                    <a:pt x="22987" y="11760"/>
                  </a:lnTo>
                  <a:lnTo>
                    <a:pt x="23075" y="11595"/>
                  </a:lnTo>
                  <a:lnTo>
                    <a:pt x="22364" y="11480"/>
                  </a:lnTo>
                  <a:lnTo>
                    <a:pt x="21805" y="11760"/>
                  </a:lnTo>
                  <a:lnTo>
                    <a:pt x="21018" y="11391"/>
                  </a:lnTo>
                  <a:lnTo>
                    <a:pt x="21031" y="10922"/>
                  </a:lnTo>
                  <a:lnTo>
                    <a:pt x="21069" y="10693"/>
                  </a:lnTo>
                  <a:lnTo>
                    <a:pt x="21132" y="10502"/>
                  </a:lnTo>
                  <a:lnTo>
                    <a:pt x="20828" y="10223"/>
                  </a:lnTo>
                  <a:lnTo>
                    <a:pt x="21043" y="10236"/>
                  </a:lnTo>
                  <a:lnTo>
                    <a:pt x="21297" y="10566"/>
                  </a:lnTo>
                  <a:lnTo>
                    <a:pt x="21336" y="10693"/>
                  </a:lnTo>
                  <a:lnTo>
                    <a:pt x="24142" y="10731"/>
                  </a:lnTo>
                  <a:lnTo>
                    <a:pt x="23926" y="8801"/>
                  </a:lnTo>
                  <a:lnTo>
                    <a:pt x="24536" y="8636"/>
                  </a:lnTo>
                  <a:lnTo>
                    <a:pt x="24320" y="9982"/>
                  </a:lnTo>
                  <a:lnTo>
                    <a:pt x="24650" y="8547"/>
                  </a:lnTo>
                  <a:close/>
                </a:path>
                <a:path w="99060" h="66040">
                  <a:moveTo>
                    <a:pt x="26352" y="17818"/>
                  </a:moveTo>
                  <a:lnTo>
                    <a:pt x="24549" y="17665"/>
                  </a:lnTo>
                  <a:lnTo>
                    <a:pt x="25628" y="18757"/>
                  </a:lnTo>
                  <a:lnTo>
                    <a:pt x="26352" y="17818"/>
                  </a:lnTo>
                  <a:close/>
                </a:path>
                <a:path w="99060" h="66040">
                  <a:moveTo>
                    <a:pt x="26530" y="19685"/>
                  </a:moveTo>
                  <a:lnTo>
                    <a:pt x="25628" y="18757"/>
                  </a:lnTo>
                  <a:lnTo>
                    <a:pt x="26200" y="19710"/>
                  </a:lnTo>
                  <a:lnTo>
                    <a:pt x="26530" y="19685"/>
                  </a:lnTo>
                  <a:close/>
                </a:path>
                <a:path w="99060" h="66040">
                  <a:moveTo>
                    <a:pt x="26682" y="12725"/>
                  </a:moveTo>
                  <a:lnTo>
                    <a:pt x="25806" y="12598"/>
                  </a:lnTo>
                  <a:lnTo>
                    <a:pt x="25806" y="12890"/>
                  </a:lnTo>
                  <a:lnTo>
                    <a:pt x="26314" y="12941"/>
                  </a:lnTo>
                  <a:lnTo>
                    <a:pt x="26555" y="12814"/>
                  </a:lnTo>
                  <a:lnTo>
                    <a:pt x="26682" y="12725"/>
                  </a:lnTo>
                  <a:close/>
                </a:path>
                <a:path w="99060" h="66040">
                  <a:moveTo>
                    <a:pt x="27012" y="21018"/>
                  </a:moveTo>
                  <a:lnTo>
                    <a:pt x="26200" y="19710"/>
                  </a:lnTo>
                  <a:lnTo>
                    <a:pt x="24803" y="19824"/>
                  </a:lnTo>
                  <a:lnTo>
                    <a:pt x="27012" y="21018"/>
                  </a:lnTo>
                  <a:close/>
                </a:path>
                <a:path w="99060" h="66040">
                  <a:moveTo>
                    <a:pt x="27279" y="12814"/>
                  </a:moveTo>
                  <a:lnTo>
                    <a:pt x="26797" y="12725"/>
                  </a:lnTo>
                  <a:lnTo>
                    <a:pt x="27279" y="12814"/>
                  </a:lnTo>
                  <a:close/>
                </a:path>
                <a:path w="99060" h="66040">
                  <a:moveTo>
                    <a:pt x="28409" y="17614"/>
                  </a:moveTo>
                  <a:lnTo>
                    <a:pt x="27292" y="12788"/>
                  </a:lnTo>
                  <a:lnTo>
                    <a:pt x="26885" y="12954"/>
                  </a:lnTo>
                  <a:lnTo>
                    <a:pt x="26543" y="12979"/>
                  </a:lnTo>
                  <a:lnTo>
                    <a:pt x="26314" y="12941"/>
                  </a:lnTo>
                  <a:lnTo>
                    <a:pt x="25234" y="13614"/>
                  </a:lnTo>
                  <a:lnTo>
                    <a:pt x="26619" y="15925"/>
                  </a:lnTo>
                  <a:lnTo>
                    <a:pt x="23558" y="13855"/>
                  </a:lnTo>
                  <a:lnTo>
                    <a:pt x="23241" y="13716"/>
                  </a:lnTo>
                  <a:lnTo>
                    <a:pt x="23075" y="14973"/>
                  </a:lnTo>
                  <a:lnTo>
                    <a:pt x="22059" y="15570"/>
                  </a:lnTo>
                  <a:lnTo>
                    <a:pt x="21374" y="13665"/>
                  </a:lnTo>
                  <a:lnTo>
                    <a:pt x="21183" y="14160"/>
                  </a:lnTo>
                  <a:lnTo>
                    <a:pt x="21107" y="14363"/>
                  </a:lnTo>
                  <a:lnTo>
                    <a:pt x="20751" y="15303"/>
                  </a:lnTo>
                  <a:lnTo>
                    <a:pt x="21120" y="15608"/>
                  </a:lnTo>
                  <a:lnTo>
                    <a:pt x="21183" y="16065"/>
                  </a:lnTo>
                  <a:lnTo>
                    <a:pt x="20802" y="16675"/>
                  </a:lnTo>
                  <a:lnTo>
                    <a:pt x="23126" y="18478"/>
                  </a:lnTo>
                  <a:lnTo>
                    <a:pt x="22669" y="17233"/>
                  </a:lnTo>
                  <a:lnTo>
                    <a:pt x="23622" y="17932"/>
                  </a:lnTo>
                  <a:lnTo>
                    <a:pt x="26835" y="16789"/>
                  </a:lnTo>
                  <a:lnTo>
                    <a:pt x="26619" y="17259"/>
                  </a:lnTo>
                  <a:lnTo>
                    <a:pt x="28409" y="17614"/>
                  </a:lnTo>
                  <a:close/>
                </a:path>
                <a:path w="99060" h="66040">
                  <a:moveTo>
                    <a:pt x="29451" y="16852"/>
                  </a:moveTo>
                  <a:lnTo>
                    <a:pt x="29349" y="17157"/>
                  </a:lnTo>
                  <a:lnTo>
                    <a:pt x="29451" y="16852"/>
                  </a:lnTo>
                  <a:close/>
                </a:path>
                <a:path w="99060" h="66040">
                  <a:moveTo>
                    <a:pt x="32004" y="26466"/>
                  </a:moveTo>
                  <a:lnTo>
                    <a:pt x="31013" y="26403"/>
                  </a:lnTo>
                  <a:lnTo>
                    <a:pt x="30416" y="29019"/>
                  </a:lnTo>
                  <a:lnTo>
                    <a:pt x="31851" y="28930"/>
                  </a:lnTo>
                  <a:lnTo>
                    <a:pt x="31610" y="27940"/>
                  </a:lnTo>
                  <a:lnTo>
                    <a:pt x="31623" y="27076"/>
                  </a:lnTo>
                  <a:lnTo>
                    <a:pt x="32004" y="26466"/>
                  </a:lnTo>
                  <a:close/>
                </a:path>
                <a:path w="99060" h="66040">
                  <a:moveTo>
                    <a:pt x="32537" y="17653"/>
                  </a:moveTo>
                  <a:lnTo>
                    <a:pt x="32004" y="16751"/>
                  </a:lnTo>
                  <a:lnTo>
                    <a:pt x="31559" y="16725"/>
                  </a:lnTo>
                  <a:lnTo>
                    <a:pt x="31686" y="16116"/>
                  </a:lnTo>
                  <a:lnTo>
                    <a:pt x="30607" y="15875"/>
                  </a:lnTo>
                  <a:lnTo>
                    <a:pt x="29235" y="14846"/>
                  </a:lnTo>
                  <a:lnTo>
                    <a:pt x="30314" y="13525"/>
                  </a:lnTo>
                  <a:lnTo>
                    <a:pt x="29159" y="13017"/>
                  </a:lnTo>
                  <a:lnTo>
                    <a:pt x="28892" y="14452"/>
                  </a:lnTo>
                  <a:lnTo>
                    <a:pt x="29984" y="16535"/>
                  </a:lnTo>
                  <a:lnTo>
                    <a:pt x="30810" y="16662"/>
                  </a:lnTo>
                  <a:lnTo>
                    <a:pt x="29629" y="16573"/>
                  </a:lnTo>
                  <a:lnTo>
                    <a:pt x="30175" y="16814"/>
                  </a:lnTo>
                  <a:lnTo>
                    <a:pt x="29502" y="17437"/>
                  </a:lnTo>
                  <a:lnTo>
                    <a:pt x="29387" y="17233"/>
                  </a:lnTo>
                  <a:lnTo>
                    <a:pt x="29121" y="18211"/>
                  </a:lnTo>
                  <a:lnTo>
                    <a:pt x="29845" y="18872"/>
                  </a:lnTo>
                  <a:lnTo>
                    <a:pt x="31089" y="19278"/>
                  </a:lnTo>
                  <a:lnTo>
                    <a:pt x="32537" y="17653"/>
                  </a:lnTo>
                  <a:close/>
                </a:path>
                <a:path w="99060" h="66040">
                  <a:moveTo>
                    <a:pt x="32842" y="25044"/>
                  </a:moveTo>
                  <a:lnTo>
                    <a:pt x="32524" y="24003"/>
                  </a:lnTo>
                  <a:lnTo>
                    <a:pt x="31978" y="23952"/>
                  </a:lnTo>
                  <a:lnTo>
                    <a:pt x="31559" y="23710"/>
                  </a:lnTo>
                  <a:lnTo>
                    <a:pt x="31407" y="23025"/>
                  </a:lnTo>
                  <a:lnTo>
                    <a:pt x="30200" y="23520"/>
                  </a:lnTo>
                  <a:lnTo>
                    <a:pt x="32842" y="25044"/>
                  </a:lnTo>
                  <a:close/>
                </a:path>
                <a:path w="99060" h="66040">
                  <a:moveTo>
                    <a:pt x="35521" y="28448"/>
                  </a:moveTo>
                  <a:lnTo>
                    <a:pt x="35140" y="28524"/>
                  </a:lnTo>
                  <a:lnTo>
                    <a:pt x="34836" y="28346"/>
                  </a:lnTo>
                  <a:lnTo>
                    <a:pt x="34696" y="27851"/>
                  </a:lnTo>
                  <a:lnTo>
                    <a:pt x="34315" y="26860"/>
                  </a:lnTo>
                  <a:lnTo>
                    <a:pt x="34632" y="27863"/>
                  </a:lnTo>
                  <a:lnTo>
                    <a:pt x="33921" y="28181"/>
                  </a:lnTo>
                  <a:lnTo>
                    <a:pt x="33324" y="27851"/>
                  </a:lnTo>
                  <a:lnTo>
                    <a:pt x="32867" y="26873"/>
                  </a:lnTo>
                  <a:lnTo>
                    <a:pt x="33350" y="28117"/>
                  </a:lnTo>
                  <a:lnTo>
                    <a:pt x="34239" y="28803"/>
                  </a:lnTo>
                  <a:lnTo>
                    <a:pt x="35509" y="28892"/>
                  </a:lnTo>
                  <a:lnTo>
                    <a:pt x="35382" y="28727"/>
                  </a:lnTo>
                  <a:lnTo>
                    <a:pt x="35394" y="28575"/>
                  </a:lnTo>
                  <a:lnTo>
                    <a:pt x="35521" y="28448"/>
                  </a:lnTo>
                  <a:close/>
                </a:path>
                <a:path w="99060" h="66040">
                  <a:moveTo>
                    <a:pt x="37388" y="18313"/>
                  </a:moveTo>
                  <a:lnTo>
                    <a:pt x="29946" y="20129"/>
                  </a:lnTo>
                  <a:lnTo>
                    <a:pt x="28346" y="19392"/>
                  </a:lnTo>
                  <a:lnTo>
                    <a:pt x="27978" y="20294"/>
                  </a:lnTo>
                  <a:lnTo>
                    <a:pt x="27762" y="20726"/>
                  </a:lnTo>
                  <a:lnTo>
                    <a:pt x="27711" y="20447"/>
                  </a:lnTo>
                  <a:lnTo>
                    <a:pt x="27343" y="22059"/>
                  </a:lnTo>
                  <a:lnTo>
                    <a:pt x="27736" y="23114"/>
                  </a:lnTo>
                  <a:lnTo>
                    <a:pt x="29108" y="23774"/>
                  </a:lnTo>
                  <a:lnTo>
                    <a:pt x="29781" y="21945"/>
                  </a:lnTo>
                  <a:lnTo>
                    <a:pt x="30200" y="20281"/>
                  </a:lnTo>
                  <a:lnTo>
                    <a:pt x="33515" y="19875"/>
                  </a:lnTo>
                  <a:lnTo>
                    <a:pt x="34988" y="19697"/>
                  </a:lnTo>
                  <a:lnTo>
                    <a:pt x="33375" y="19875"/>
                  </a:lnTo>
                  <a:lnTo>
                    <a:pt x="35293" y="19240"/>
                  </a:lnTo>
                  <a:lnTo>
                    <a:pt x="35788" y="19380"/>
                  </a:lnTo>
                  <a:lnTo>
                    <a:pt x="35852" y="19240"/>
                  </a:lnTo>
                  <a:lnTo>
                    <a:pt x="36055" y="18808"/>
                  </a:lnTo>
                  <a:lnTo>
                    <a:pt x="37388" y="18313"/>
                  </a:lnTo>
                  <a:close/>
                </a:path>
                <a:path w="99060" h="66040">
                  <a:moveTo>
                    <a:pt x="38341" y="26365"/>
                  </a:moveTo>
                  <a:lnTo>
                    <a:pt x="36855" y="24104"/>
                  </a:lnTo>
                  <a:lnTo>
                    <a:pt x="35953" y="24523"/>
                  </a:lnTo>
                  <a:lnTo>
                    <a:pt x="36296" y="25298"/>
                  </a:lnTo>
                  <a:lnTo>
                    <a:pt x="37020" y="25501"/>
                  </a:lnTo>
                  <a:lnTo>
                    <a:pt x="36969" y="26797"/>
                  </a:lnTo>
                  <a:lnTo>
                    <a:pt x="38341" y="26365"/>
                  </a:lnTo>
                  <a:close/>
                </a:path>
                <a:path w="99060" h="66040">
                  <a:moveTo>
                    <a:pt x="39281" y="28536"/>
                  </a:moveTo>
                  <a:lnTo>
                    <a:pt x="38696" y="29083"/>
                  </a:lnTo>
                  <a:lnTo>
                    <a:pt x="38303" y="29781"/>
                  </a:lnTo>
                  <a:lnTo>
                    <a:pt x="38100" y="30556"/>
                  </a:lnTo>
                  <a:lnTo>
                    <a:pt x="38735" y="29984"/>
                  </a:lnTo>
                  <a:lnTo>
                    <a:pt x="39103" y="29337"/>
                  </a:lnTo>
                  <a:lnTo>
                    <a:pt x="39281" y="28536"/>
                  </a:lnTo>
                  <a:close/>
                </a:path>
                <a:path w="99060" h="66040">
                  <a:moveTo>
                    <a:pt x="39395" y="12877"/>
                  </a:moveTo>
                  <a:lnTo>
                    <a:pt x="38138" y="12598"/>
                  </a:lnTo>
                  <a:lnTo>
                    <a:pt x="38087" y="11811"/>
                  </a:lnTo>
                  <a:lnTo>
                    <a:pt x="37401" y="11303"/>
                  </a:lnTo>
                  <a:lnTo>
                    <a:pt x="36766" y="12115"/>
                  </a:lnTo>
                  <a:lnTo>
                    <a:pt x="38658" y="14122"/>
                  </a:lnTo>
                  <a:lnTo>
                    <a:pt x="39395" y="12877"/>
                  </a:lnTo>
                  <a:close/>
                </a:path>
                <a:path w="99060" h="66040">
                  <a:moveTo>
                    <a:pt x="39903" y="12357"/>
                  </a:moveTo>
                  <a:lnTo>
                    <a:pt x="39408" y="12865"/>
                  </a:lnTo>
                  <a:lnTo>
                    <a:pt x="39903" y="12357"/>
                  </a:lnTo>
                  <a:close/>
                </a:path>
                <a:path w="99060" h="66040">
                  <a:moveTo>
                    <a:pt x="40386" y="11315"/>
                  </a:moveTo>
                  <a:lnTo>
                    <a:pt x="40068" y="10452"/>
                  </a:lnTo>
                  <a:lnTo>
                    <a:pt x="39293" y="10121"/>
                  </a:lnTo>
                  <a:lnTo>
                    <a:pt x="39128" y="11087"/>
                  </a:lnTo>
                  <a:lnTo>
                    <a:pt x="40386" y="11315"/>
                  </a:lnTo>
                  <a:close/>
                </a:path>
                <a:path w="99060" h="66040">
                  <a:moveTo>
                    <a:pt x="40449" y="11785"/>
                  </a:moveTo>
                  <a:lnTo>
                    <a:pt x="39903" y="12357"/>
                  </a:lnTo>
                  <a:lnTo>
                    <a:pt x="40182" y="12280"/>
                  </a:lnTo>
                  <a:lnTo>
                    <a:pt x="40347" y="12344"/>
                  </a:lnTo>
                  <a:lnTo>
                    <a:pt x="40449" y="11785"/>
                  </a:lnTo>
                  <a:close/>
                </a:path>
                <a:path w="99060" h="66040">
                  <a:moveTo>
                    <a:pt x="40652" y="12509"/>
                  </a:moveTo>
                  <a:lnTo>
                    <a:pt x="40347" y="12344"/>
                  </a:lnTo>
                  <a:lnTo>
                    <a:pt x="40284" y="12801"/>
                  </a:lnTo>
                  <a:lnTo>
                    <a:pt x="39966" y="13081"/>
                  </a:lnTo>
                  <a:lnTo>
                    <a:pt x="39408" y="12865"/>
                  </a:lnTo>
                  <a:lnTo>
                    <a:pt x="40360" y="13233"/>
                  </a:lnTo>
                  <a:lnTo>
                    <a:pt x="40652" y="12509"/>
                  </a:lnTo>
                  <a:close/>
                </a:path>
                <a:path w="99060" h="66040">
                  <a:moveTo>
                    <a:pt x="40830" y="11391"/>
                  </a:moveTo>
                  <a:lnTo>
                    <a:pt x="40386" y="11315"/>
                  </a:lnTo>
                  <a:lnTo>
                    <a:pt x="40449" y="11785"/>
                  </a:lnTo>
                  <a:lnTo>
                    <a:pt x="40830" y="11391"/>
                  </a:lnTo>
                  <a:close/>
                </a:path>
                <a:path w="99060" h="66040">
                  <a:moveTo>
                    <a:pt x="41414" y="21882"/>
                  </a:moveTo>
                  <a:lnTo>
                    <a:pt x="41148" y="21666"/>
                  </a:lnTo>
                  <a:lnTo>
                    <a:pt x="41135" y="21437"/>
                  </a:lnTo>
                  <a:lnTo>
                    <a:pt x="41313" y="21234"/>
                  </a:lnTo>
                  <a:lnTo>
                    <a:pt x="41097" y="21209"/>
                  </a:lnTo>
                  <a:lnTo>
                    <a:pt x="40843" y="21450"/>
                  </a:lnTo>
                  <a:lnTo>
                    <a:pt x="41414" y="21882"/>
                  </a:lnTo>
                  <a:close/>
                </a:path>
                <a:path w="99060" h="66040">
                  <a:moveTo>
                    <a:pt x="44437" y="21221"/>
                  </a:moveTo>
                  <a:lnTo>
                    <a:pt x="43472" y="20345"/>
                  </a:lnTo>
                  <a:lnTo>
                    <a:pt x="41757" y="20662"/>
                  </a:lnTo>
                  <a:lnTo>
                    <a:pt x="41313" y="21234"/>
                  </a:lnTo>
                  <a:lnTo>
                    <a:pt x="41503" y="21272"/>
                  </a:lnTo>
                  <a:lnTo>
                    <a:pt x="41681" y="21488"/>
                  </a:lnTo>
                  <a:lnTo>
                    <a:pt x="41414" y="21882"/>
                  </a:lnTo>
                  <a:lnTo>
                    <a:pt x="43078" y="22656"/>
                  </a:lnTo>
                  <a:lnTo>
                    <a:pt x="44069" y="22428"/>
                  </a:lnTo>
                  <a:lnTo>
                    <a:pt x="44437" y="21221"/>
                  </a:lnTo>
                  <a:close/>
                </a:path>
                <a:path w="99060" h="66040">
                  <a:moveTo>
                    <a:pt x="44958" y="35306"/>
                  </a:moveTo>
                  <a:lnTo>
                    <a:pt x="44437" y="33947"/>
                  </a:lnTo>
                  <a:lnTo>
                    <a:pt x="43268" y="33909"/>
                  </a:lnTo>
                  <a:lnTo>
                    <a:pt x="42430" y="30861"/>
                  </a:lnTo>
                  <a:lnTo>
                    <a:pt x="41021" y="31889"/>
                  </a:lnTo>
                  <a:lnTo>
                    <a:pt x="40322" y="31877"/>
                  </a:lnTo>
                  <a:lnTo>
                    <a:pt x="40957" y="34213"/>
                  </a:lnTo>
                  <a:lnTo>
                    <a:pt x="41567" y="33883"/>
                  </a:lnTo>
                  <a:lnTo>
                    <a:pt x="41871" y="33921"/>
                  </a:lnTo>
                  <a:lnTo>
                    <a:pt x="41871" y="35356"/>
                  </a:lnTo>
                  <a:lnTo>
                    <a:pt x="42418" y="36042"/>
                  </a:lnTo>
                  <a:lnTo>
                    <a:pt x="43561" y="36004"/>
                  </a:lnTo>
                  <a:lnTo>
                    <a:pt x="43281" y="35928"/>
                  </a:lnTo>
                  <a:lnTo>
                    <a:pt x="44945" y="35356"/>
                  </a:lnTo>
                  <a:close/>
                </a:path>
                <a:path w="99060" h="66040">
                  <a:moveTo>
                    <a:pt x="45135" y="35763"/>
                  </a:moveTo>
                  <a:lnTo>
                    <a:pt x="45085" y="35306"/>
                  </a:lnTo>
                  <a:lnTo>
                    <a:pt x="45135" y="35763"/>
                  </a:lnTo>
                  <a:close/>
                </a:path>
                <a:path w="99060" h="66040">
                  <a:moveTo>
                    <a:pt x="46507" y="36144"/>
                  </a:moveTo>
                  <a:lnTo>
                    <a:pt x="45351" y="36360"/>
                  </a:lnTo>
                  <a:lnTo>
                    <a:pt x="45135" y="35763"/>
                  </a:lnTo>
                  <a:lnTo>
                    <a:pt x="45199" y="36588"/>
                  </a:lnTo>
                  <a:lnTo>
                    <a:pt x="45859" y="36360"/>
                  </a:lnTo>
                  <a:lnTo>
                    <a:pt x="46507" y="36144"/>
                  </a:lnTo>
                  <a:close/>
                </a:path>
                <a:path w="99060" h="66040">
                  <a:moveTo>
                    <a:pt x="46609" y="36118"/>
                  </a:moveTo>
                  <a:lnTo>
                    <a:pt x="46482" y="35814"/>
                  </a:lnTo>
                  <a:lnTo>
                    <a:pt x="46507" y="36144"/>
                  </a:lnTo>
                  <a:close/>
                </a:path>
                <a:path w="99060" h="66040">
                  <a:moveTo>
                    <a:pt x="48374" y="29044"/>
                  </a:moveTo>
                  <a:lnTo>
                    <a:pt x="48298" y="28702"/>
                  </a:lnTo>
                  <a:lnTo>
                    <a:pt x="48133" y="28790"/>
                  </a:lnTo>
                  <a:lnTo>
                    <a:pt x="47904" y="28524"/>
                  </a:lnTo>
                  <a:lnTo>
                    <a:pt x="46926" y="28676"/>
                  </a:lnTo>
                  <a:lnTo>
                    <a:pt x="46177" y="27711"/>
                  </a:lnTo>
                  <a:lnTo>
                    <a:pt x="46405" y="28524"/>
                  </a:lnTo>
                  <a:lnTo>
                    <a:pt x="46583" y="29362"/>
                  </a:lnTo>
                  <a:lnTo>
                    <a:pt x="47180" y="29273"/>
                  </a:lnTo>
                  <a:lnTo>
                    <a:pt x="45351" y="30327"/>
                  </a:lnTo>
                  <a:lnTo>
                    <a:pt x="45034" y="30848"/>
                  </a:lnTo>
                  <a:lnTo>
                    <a:pt x="45770" y="31623"/>
                  </a:lnTo>
                  <a:lnTo>
                    <a:pt x="45250" y="32054"/>
                  </a:lnTo>
                  <a:lnTo>
                    <a:pt x="45491" y="32677"/>
                  </a:lnTo>
                  <a:lnTo>
                    <a:pt x="46494" y="32245"/>
                  </a:lnTo>
                  <a:lnTo>
                    <a:pt x="46634" y="33007"/>
                  </a:lnTo>
                  <a:lnTo>
                    <a:pt x="48234" y="32486"/>
                  </a:lnTo>
                  <a:lnTo>
                    <a:pt x="46329" y="31140"/>
                  </a:lnTo>
                  <a:lnTo>
                    <a:pt x="46405" y="30175"/>
                  </a:lnTo>
                  <a:lnTo>
                    <a:pt x="48094" y="30924"/>
                  </a:lnTo>
                  <a:lnTo>
                    <a:pt x="48260" y="29070"/>
                  </a:lnTo>
                  <a:close/>
                </a:path>
                <a:path w="99060" h="66040">
                  <a:moveTo>
                    <a:pt x="48577" y="38823"/>
                  </a:moveTo>
                  <a:lnTo>
                    <a:pt x="48361" y="38557"/>
                  </a:lnTo>
                  <a:lnTo>
                    <a:pt x="47612" y="37541"/>
                  </a:lnTo>
                  <a:lnTo>
                    <a:pt x="46545" y="38557"/>
                  </a:lnTo>
                  <a:lnTo>
                    <a:pt x="48577" y="38823"/>
                  </a:lnTo>
                  <a:close/>
                </a:path>
                <a:path w="99060" h="66040">
                  <a:moveTo>
                    <a:pt x="49212" y="39560"/>
                  </a:moveTo>
                  <a:lnTo>
                    <a:pt x="49047" y="38887"/>
                  </a:lnTo>
                  <a:lnTo>
                    <a:pt x="48577" y="38823"/>
                  </a:lnTo>
                  <a:lnTo>
                    <a:pt x="49212" y="39560"/>
                  </a:lnTo>
                  <a:close/>
                </a:path>
                <a:path w="99060" h="66040">
                  <a:moveTo>
                    <a:pt x="50444" y="22656"/>
                  </a:moveTo>
                  <a:lnTo>
                    <a:pt x="49580" y="22110"/>
                  </a:lnTo>
                  <a:lnTo>
                    <a:pt x="48247" y="22225"/>
                  </a:lnTo>
                  <a:lnTo>
                    <a:pt x="49682" y="24257"/>
                  </a:lnTo>
                  <a:lnTo>
                    <a:pt x="49504" y="25171"/>
                  </a:lnTo>
                  <a:lnTo>
                    <a:pt x="50228" y="24295"/>
                  </a:lnTo>
                  <a:lnTo>
                    <a:pt x="50444" y="22656"/>
                  </a:lnTo>
                  <a:close/>
                </a:path>
                <a:path w="99060" h="66040">
                  <a:moveTo>
                    <a:pt x="52362" y="34747"/>
                  </a:moveTo>
                  <a:lnTo>
                    <a:pt x="51955" y="32067"/>
                  </a:lnTo>
                  <a:lnTo>
                    <a:pt x="48133" y="31711"/>
                  </a:lnTo>
                  <a:lnTo>
                    <a:pt x="48755" y="33464"/>
                  </a:lnTo>
                  <a:lnTo>
                    <a:pt x="48323" y="35788"/>
                  </a:lnTo>
                  <a:lnTo>
                    <a:pt x="46672" y="36106"/>
                  </a:lnTo>
                  <a:lnTo>
                    <a:pt x="47028" y="36690"/>
                  </a:lnTo>
                  <a:lnTo>
                    <a:pt x="47612" y="37541"/>
                  </a:lnTo>
                  <a:lnTo>
                    <a:pt x="47790" y="37338"/>
                  </a:lnTo>
                  <a:lnTo>
                    <a:pt x="48031" y="37172"/>
                  </a:lnTo>
                  <a:lnTo>
                    <a:pt x="48552" y="36944"/>
                  </a:lnTo>
                  <a:lnTo>
                    <a:pt x="49047" y="38887"/>
                  </a:lnTo>
                  <a:lnTo>
                    <a:pt x="50279" y="39039"/>
                  </a:lnTo>
                  <a:lnTo>
                    <a:pt x="50685" y="39243"/>
                  </a:lnTo>
                  <a:lnTo>
                    <a:pt x="50736" y="36944"/>
                  </a:lnTo>
                  <a:lnTo>
                    <a:pt x="50761" y="36588"/>
                  </a:lnTo>
                  <a:lnTo>
                    <a:pt x="52362" y="34747"/>
                  </a:lnTo>
                  <a:close/>
                </a:path>
                <a:path w="99060" h="66040">
                  <a:moveTo>
                    <a:pt x="55905" y="29959"/>
                  </a:moveTo>
                  <a:lnTo>
                    <a:pt x="55587" y="28359"/>
                  </a:lnTo>
                  <a:lnTo>
                    <a:pt x="54825" y="28257"/>
                  </a:lnTo>
                  <a:lnTo>
                    <a:pt x="54254" y="27825"/>
                  </a:lnTo>
                  <a:lnTo>
                    <a:pt x="54089" y="26797"/>
                  </a:lnTo>
                  <a:lnTo>
                    <a:pt x="52273" y="27381"/>
                  </a:lnTo>
                  <a:lnTo>
                    <a:pt x="55905" y="29959"/>
                  </a:lnTo>
                  <a:close/>
                </a:path>
                <a:path w="99060" h="66040">
                  <a:moveTo>
                    <a:pt x="59448" y="37465"/>
                  </a:moveTo>
                  <a:lnTo>
                    <a:pt x="59067" y="37541"/>
                  </a:lnTo>
                  <a:lnTo>
                    <a:pt x="59372" y="37592"/>
                  </a:lnTo>
                  <a:lnTo>
                    <a:pt x="59448" y="37465"/>
                  </a:lnTo>
                  <a:close/>
                </a:path>
                <a:path w="99060" h="66040">
                  <a:moveTo>
                    <a:pt x="61518" y="44450"/>
                  </a:moveTo>
                  <a:lnTo>
                    <a:pt x="61277" y="43167"/>
                  </a:lnTo>
                  <a:lnTo>
                    <a:pt x="60896" y="43129"/>
                  </a:lnTo>
                  <a:lnTo>
                    <a:pt x="61518" y="44450"/>
                  </a:lnTo>
                  <a:close/>
                </a:path>
                <a:path w="99060" h="66040">
                  <a:moveTo>
                    <a:pt x="64490" y="42075"/>
                  </a:moveTo>
                  <a:lnTo>
                    <a:pt x="63258" y="40487"/>
                  </a:lnTo>
                  <a:lnTo>
                    <a:pt x="62547" y="40500"/>
                  </a:lnTo>
                  <a:lnTo>
                    <a:pt x="62001" y="40627"/>
                  </a:lnTo>
                  <a:lnTo>
                    <a:pt x="61544" y="40805"/>
                  </a:lnTo>
                  <a:lnTo>
                    <a:pt x="61747" y="39344"/>
                  </a:lnTo>
                  <a:lnTo>
                    <a:pt x="63093" y="39598"/>
                  </a:lnTo>
                  <a:lnTo>
                    <a:pt x="62230" y="34810"/>
                  </a:lnTo>
                  <a:lnTo>
                    <a:pt x="60286" y="35979"/>
                  </a:lnTo>
                  <a:lnTo>
                    <a:pt x="60401" y="34848"/>
                  </a:lnTo>
                  <a:lnTo>
                    <a:pt x="59029" y="36309"/>
                  </a:lnTo>
                  <a:lnTo>
                    <a:pt x="56781" y="34023"/>
                  </a:lnTo>
                  <a:lnTo>
                    <a:pt x="55740" y="32639"/>
                  </a:lnTo>
                  <a:lnTo>
                    <a:pt x="55892" y="35191"/>
                  </a:lnTo>
                  <a:lnTo>
                    <a:pt x="60185" y="37109"/>
                  </a:lnTo>
                  <a:lnTo>
                    <a:pt x="60236" y="36525"/>
                  </a:lnTo>
                  <a:lnTo>
                    <a:pt x="60642" y="37249"/>
                  </a:lnTo>
                  <a:lnTo>
                    <a:pt x="60452" y="37541"/>
                  </a:lnTo>
                  <a:lnTo>
                    <a:pt x="60350" y="37922"/>
                  </a:lnTo>
                  <a:lnTo>
                    <a:pt x="60566" y="39103"/>
                  </a:lnTo>
                  <a:lnTo>
                    <a:pt x="61455" y="39281"/>
                  </a:lnTo>
                  <a:lnTo>
                    <a:pt x="60274" y="41681"/>
                  </a:lnTo>
                  <a:lnTo>
                    <a:pt x="60401" y="41859"/>
                  </a:lnTo>
                  <a:lnTo>
                    <a:pt x="58686" y="41440"/>
                  </a:lnTo>
                  <a:lnTo>
                    <a:pt x="58902" y="41414"/>
                  </a:lnTo>
                  <a:lnTo>
                    <a:pt x="59829" y="40843"/>
                  </a:lnTo>
                  <a:lnTo>
                    <a:pt x="59524" y="39827"/>
                  </a:lnTo>
                  <a:lnTo>
                    <a:pt x="60185" y="37719"/>
                  </a:lnTo>
                  <a:lnTo>
                    <a:pt x="59372" y="37592"/>
                  </a:lnTo>
                  <a:lnTo>
                    <a:pt x="59143" y="37922"/>
                  </a:lnTo>
                  <a:lnTo>
                    <a:pt x="59372" y="39344"/>
                  </a:lnTo>
                  <a:lnTo>
                    <a:pt x="57823" y="39420"/>
                  </a:lnTo>
                  <a:lnTo>
                    <a:pt x="56845" y="39992"/>
                  </a:lnTo>
                  <a:lnTo>
                    <a:pt x="57175" y="41059"/>
                  </a:lnTo>
                  <a:lnTo>
                    <a:pt x="56705" y="40932"/>
                  </a:lnTo>
                  <a:lnTo>
                    <a:pt x="56337" y="42926"/>
                  </a:lnTo>
                  <a:lnTo>
                    <a:pt x="57416" y="42748"/>
                  </a:lnTo>
                  <a:lnTo>
                    <a:pt x="60896" y="43129"/>
                  </a:lnTo>
                  <a:lnTo>
                    <a:pt x="61277" y="42748"/>
                  </a:lnTo>
                  <a:lnTo>
                    <a:pt x="61404" y="42621"/>
                  </a:lnTo>
                  <a:lnTo>
                    <a:pt x="63080" y="42951"/>
                  </a:lnTo>
                  <a:lnTo>
                    <a:pt x="63055" y="42621"/>
                  </a:lnTo>
                  <a:lnTo>
                    <a:pt x="62344" y="42354"/>
                  </a:lnTo>
                  <a:lnTo>
                    <a:pt x="64490" y="42075"/>
                  </a:lnTo>
                  <a:close/>
                </a:path>
                <a:path w="99060" h="66040">
                  <a:moveTo>
                    <a:pt x="64897" y="35864"/>
                  </a:moveTo>
                  <a:lnTo>
                    <a:pt x="63957" y="36626"/>
                  </a:lnTo>
                  <a:lnTo>
                    <a:pt x="63284" y="37541"/>
                  </a:lnTo>
                  <a:lnTo>
                    <a:pt x="62953" y="38684"/>
                  </a:lnTo>
                  <a:lnTo>
                    <a:pt x="63906" y="37973"/>
                  </a:lnTo>
                  <a:lnTo>
                    <a:pt x="64541" y="37033"/>
                  </a:lnTo>
                  <a:lnTo>
                    <a:pt x="64897" y="35864"/>
                  </a:lnTo>
                  <a:close/>
                </a:path>
                <a:path w="99060" h="66040">
                  <a:moveTo>
                    <a:pt x="66255" y="45059"/>
                  </a:moveTo>
                  <a:lnTo>
                    <a:pt x="65989" y="44297"/>
                  </a:lnTo>
                  <a:lnTo>
                    <a:pt x="65760" y="45059"/>
                  </a:lnTo>
                  <a:lnTo>
                    <a:pt x="65760" y="45847"/>
                  </a:lnTo>
                  <a:lnTo>
                    <a:pt x="66001" y="46634"/>
                  </a:lnTo>
                  <a:lnTo>
                    <a:pt x="66255" y="45847"/>
                  </a:lnTo>
                  <a:lnTo>
                    <a:pt x="66255" y="45059"/>
                  </a:lnTo>
                  <a:close/>
                </a:path>
                <a:path w="99060" h="66040">
                  <a:moveTo>
                    <a:pt x="68846" y="48971"/>
                  </a:moveTo>
                  <a:lnTo>
                    <a:pt x="68287" y="48831"/>
                  </a:lnTo>
                  <a:lnTo>
                    <a:pt x="68148" y="48539"/>
                  </a:lnTo>
                  <a:lnTo>
                    <a:pt x="67945" y="48526"/>
                  </a:lnTo>
                  <a:lnTo>
                    <a:pt x="67754" y="48933"/>
                  </a:lnTo>
                  <a:lnTo>
                    <a:pt x="68580" y="48958"/>
                  </a:lnTo>
                  <a:lnTo>
                    <a:pt x="68846" y="48996"/>
                  </a:lnTo>
                  <a:close/>
                </a:path>
                <a:path w="99060" h="66040">
                  <a:moveTo>
                    <a:pt x="69926" y="49923"/>
                  </a:moveTo>
                  <a:lnTo>
                    <a:pt x="69342" y="49149"/>
                  </a:lnTo>
                  <a:lnTo>
                    <a:pt x="68948" y="49009"/>
                  </a:lnTo>
                  <a:lnTo>
                    <a:pt x="69291" y="50444"/>
                  </a:lnTo>
                  <a:lnTo>
                    <a:pt x="69926" y="49923"/>
                  </a:lnTo>
                  <a:close/>
                </a:path>
                <a:path w="99060" h="66040">
                  <a:moveTo>
                    <a:pt x="70091" y="44462"/>
                  </a:moveTo>
                  <a:lnTo>
                    <a:pt x="69227" y="39674"/>
                  </a:lnTo>
                  <a:lnTo>
                    <a:pt x="67017" y="41021"/>
                  </a:lnTo>
                  <a:lnTo>
                    <a:pt x="65989" y="40944"/>
                  </a:lnTo>
                  <a:lnTo>
                    <a:pt x="66636" y="44411"/>
                  </a:lnTo>
                  <a:lnTo>
                    <a:pt x="67564" y="43967"/>
                  </a:lnTo>
                  <a:lnTo>
                    <a:pt x="70091" y="44462"/>
                  </a:lnTo>
                  <a:close/>
                </a:path>
                <a:path w="99060" h="66040">
                  <a:moveTo>
                    <a:pt x="72250" y="46990"/>
                  </a:moveTo>
                  <a:lnTo>
                    <a:pt x="69875" y="44704"/>
                  </a:lnTo>
                  <a:lnTo>
                    <a:pt x="69189" y="46304"/>
                  </a:lnTo>
                  <a:lnTo>
                    <a:pt x="68567" y="46659"/>
                  </a:lnTo>
                  <a:lnTo>
                    <a:pt x="70307" y="48361"/>
                  </a:lnTo>
                  <a:lnTo>
                    <a:pt x="70662" y="47726"/>
                  </a:lnTo>
                  <a:lnTo>
                    <a:pt x="72250" y="46990"/>
                  </a:lnTo>
                  <a:close/>
                </a:path>
                <a:path w="99060" h="66040">
                  <a:moveTo>
                    <a:pt x="74066" y="46697"/>
                  </a:moveTo>
                  <a:lnTo>
                    <a:pt x="73126" y="46304"/>
                  </a:lnTo>
                  <a:lnTo>
                    <a:pt x="71767" y="48653"/>
                  </a:lnTo>
                  <a:lnTo>
                    <a:pt x="73139" y="49009"/>
                  </a:lnTo>
                  <a:lnTo>
                    <a:pt x="73240" y="47955"/>
                  </a:lnTo>
                  <a:lnTo>
                    <a:pt x="73533" y="47167"/>
                  </a:lnTo>
                  <a:lnTo>
                    <a:pt x="74066" y="46697"/>
                  </a:lnTo>
                  <a:close/>
                </a:path>
                <a:path w="99060" h="66040">
                  <a:moveTo>
                    <a:pt x="77279" y="50076"/>
                  </a:moveTo>
                  <a:lnTo>
                    <a:pt x="76631" y="50012"/>
                  </a:lnTo>
                  <a:lnTo>
                    <a:pt x="76606" y="49606"/>
                  </a:lnTo>
                  <a:lnTo>
                    <a:pt x="76123" y="49403"/>
                  </a:lnTo>
                  <a:lnTo>
                    <a:pt x="76187" y="48818"/>
                  </a:lnTo>
                  <a:lnTo>
                    <a:pt x="76085" y="46545"/>
                  </a:lnTo>
                  <a:lnTo>
                    <a:pt x="74841" y="49822"/>
                  </a:lnTo>
                  <a:lnTo>
                    <a:pt x="73113" y="49631"/>
                  </a:lnTo>
                  <a:lnTo>
                    <a:pt x="72986" y="51689"/>
                  </a:lnTo>
                  <a:lnTo>
                    <a:pt x="71932" y="52298"/>
                  </a:lnTo>
                  <a:lnTo>
                    <a:pt x="72148" y="53073"/>
                  </a:lnTo>
                  <a:lnTo>
                    <a:pt x="73888" y="53809"/>
                  </a:lnTo>
                  <a:lnTo>
                    <a:pt x="73685" y="52044"/>
                  </a:lnTo>
                  <a:lnTo>
                    <a:pt x="74523" y="51422"/>
                  </a:lnTo>
                  <a:lnTo>
                    <a:pt x="76377" y="51866"/>
                  </a:lnTo>
                  <a:lnTo>
                    <a:pt x="77279" y="50076"/>
                  </a:lnTo>
                  <a:close/>
                </a:path>
                <a:path w="99060" h="66040">
                  <a:moveTo>
                    <a:pt x="80124" y="48590"/>
                  </a:moveTo>
                  <a:lnTo>
                    <a:pt x="79413" y="45935"/>
                  </a:lnTo>
                  <a:lnTo>
                    <a:pt x="78409" y="46075"/>
                  </a:lnTo>
                  <a:lnTo>
                    <a:pt x="78498" y="46926"/>
                  </a:lnTo>
                  <a:lnTo>
                    <a:pt x="79108" y="47345"/>
                  </a:lnTo>
                  <a:lnTo>
                    <a:pt x="78663" y="48539"/>
                  </a:lnTo>
                  <a:lnTo>
                    <a:pt x="80124" y="48590"/>
                  </a:lnTo>
                  <a:close/>
                </a:path>
                <a:path w="99060" h="66040">
                  <a:moveTo>
                    <a:pt x="83426" y="56972"/>
                  </a:moveTo>
                  <a:lnTo>
                    <a:pt x="83375" y="57124"/>
                  </a:lnTo>
                  <a:lnTo>
                    <a:pt x="83426" y="56972"/>
                  </a:lnTo>
                  <a:close/>
                </a:path>
                <a:path w="99060" h="66040">
                  <a:moveTo>
                    <a:pt x="83451" y="57188"/>
                  </a:moveTo>
                  <a:close/>
                </a:path>
                <a:path w="99060" h="66040">
                  <a:moveTo>
                    <a:pt x="84429" y="62293"/>
                  </a:moveTo>
                  <a:lnTo>
                    <a:pt x="84302" y="61887"/>
                  </a:lnTo>
                  <a:lnTo>
                    <a:pt x="83693" y="60756"/>
                  </a:lnTo>
                  <a:lnTo>
                    <a:pt x="84429" y="62293"/>
                  </a:lnTo>
                  <a:close/>
                </a:path>
                <a:path w="99060" h="66040">
                  <a:moveTo>
                    <a:pt x="84912" y="61772"/>
                  </a:moveTo>
                  <a:lnTo>
                    <a:pt x="84709" y="61887"/>
                  </a:lnTo>
                  <a:lnTo>
                    <a:pt x="84607" y="62026"/>
                  </a:lnTo>
                  <a:lnTo>
                    <a:pt x="84518" y="62255"/>
                  </a:lnTo>
                  <a:lnTo>
                    <a:pt x="84848" y="62877"/>
                  </a:lnTo>
                  <a:lnTo>
                    <a:pt x="84912" y="61772"/>
                  </a:lnTo>
                  <a:close/>
                </a:path>
                <a:path w="99060" h="66040">
                  <a:moveTo>
                    <a:pt x="88849" y="54190"/>
                  </a:moveTo>
                  <a:lnTo>
                    <a:pt x="88531" y="53555"/>
                  </a:lnTo>
                  <a:lnTo>
                    <a:pt x="87566" y="53390"/>
                  </a:lnTo>
                  <a:lnTo>
                    <a:pt x="87185" y="52260"/>
                  </a:lnTo>
                  <a:lnTo>
                    <a:pt x="87058" y="53949"/>
                  </a:lnTo>
                  <a:lnTo>
                    <a:pt x="87630" y="54013"/>
                  </a:lnTo>
                  <a:lnTo>
                    <a:pt x="88265" y="54127"/>
                  </a:lnTo>
                  <a:lnTo>
                    <a:pt x="88849" y="54190"/>
                  </a:lnTo>
                  <a:close/>
                </a:path>
                <a:path w="99060" h="66040">
                  <a:moveTo>
                    <a:pt x="89357" y="63525"/>
                  </a:moveTo>
                  <a:lnTo>
                    <a:pt x="88557" y="63906"/>
                  </a:lnTo>
                  <a:lnTo>
                    <a:pt x="88963" y="64998"/>
                  </a:lnTo>
                  <a:lnTo>
                    <a:pt x="89357" y="63525"/>
                  </a:lnTo>
                  <a:close/>
                </a:path>
                <a:path w="99060" h="66040">
                  <a:moveTo>
                    <a:pt x="90627" y="60007"/>
                  </a:moveTo>
                  <a:lnTo>
                    <a:pt x="90500" y="60007"/>
                  </a:lnTo>
                  <a:lnTo>
                    <a:pt x="90093" y="59753"/>
                  </a:lnTo>
                  <a:lnTo>
                    <a:pt x="89585" y="59372"/>
                  </a:lnTo>
                  <a:lnTo>
                    <a:pt x="86944" y="58331"/>
                  </a:lnTo>
                  <a:lnTo>
                    <a:pt x="85928" y="59753"/>
                  </a:lnTo>
                  <a:lnTo>
                    <a:pt x="83121" y="59232"/>
                  </a:lnTo>
                  <a:lnTo>
                    <a:pt x="84582" y="58293"/>
                  </a:lnTo>
                  <a:lnTo>
                    <a:pt x="84772" y="58166"/>
                  </a:lnTo>
                  <a:lnTo>
                    <a:pt x="83477" y="56908"/>
                  </a:lnTo>
                  <a:lnTo>
                    <a:pt x="83489" y="57150"/>
                  </a:lnTo>
                  <a:lnTo>
                    <a:pt x="83350" y="57518"/>
                  </a:lnTo>
                  <a:lnTo>
                    <a:pt x="83578" y="57848"/>
                  </a:lnTo>
                  <a:lnTo>
                    <a:pt x="83146" y="58293"/>
                  </a:lnTo>
                  <a:lnTo>
                    <a:pt x="82448" y="57492"/>
                  </a:lnTo>
                  <a:lnTo>
                    <a:pt x="81838" y="56946"/>
                  </a:lnTo>
                  <a:lnTo>
                    <a:pt x="80937" y="56616"/>
                  </a:lnTo>
                  <a:lnTo>
                    <a:pt x="78435" y="58508"/>
                  </a:lnTo>
                  <a:lnTo>
                    <a:pt x="84759" y="60363"/>
                  </a:lnTo>
                  <a:lnTo>
                    <a:pt x="84950" y="60375"/>
                  </a:lnTo>
                  <a:lnTo>
                    <a:pt x="84912" y="61772"/>
                  </a:lnTo>
                  <a:lnTo>
                    <a:pt x="85102" y="61722"/>
                  </a:lnTo>
                  <a:lnTo>
                    <a:pt x="85293" y="61899"/>
                  </a:lnTo>
                  <a:lnTo>
                    <a:pt x="85471" y="61887"/>
                  </a:lnTo>
                  <a:lnTo>
                    <a:pt x="85445" y="61722"/>
                  </a:lnTo>
                  <a:lnTo>
                    <a:pt x="85369" y="61404"/>
                  </a:lnTo>
                  <a:lnTo>
                    <a:pt x="85712" y="61264"/>
                  </a:lnTo>
                  <a:lnTo>
                    <a:pt x="86601" y="61798"/>
                  </a:lnTo>
                  <a:lnTo>
                    <a:pt x="85471" y="61887"/>
                  </a:lnTo>
                  <a:lnTo>
                    <a:pt x="85521" y="62090"/>
                  </a:lnTo>
                  <a:lnTo>
                    <a:pt x="85293" y="61899"/>
                  </a:lnTo>
                  <a:lnTo>
                    <a:pt x="85001" y="62458"/>
                  </a:lnTo>
                  <a:lnTo>
                    <a:pt x="84886" y="62941"/>
                  </a:lnTo>
                  <a:lnTo>
                    <a:pt x="83820" y="65773"/>
                  </a:lnTo>
                  <a:lnTo>
                    <a:pt x="87083" y="62458"/>
                  </a:lnTo>
                  <a:lnTo>
                    <a:pt x="87134" y="63525"/>
                  </a:lnTo>
                  <a:lnTo>
                    <a:pt x="86918" y="64173"/>
                  </a:lnTo>
                  <a:lnTo>
                    <a:pt x="86347" y="64935"/>
                  </a:lnTo>
                  <a:lnTo>
                    <a:pt x="88557" y="63906"/>
                  </a:lnTo>
                  <a:lnTo>
                    <a:pt x="88011" y="62458"/>
                  </a:lnTo>
                  <a:lnTo>
                    <a:pt x="88087" y="62649"/>
                  </a:lnTo>
                  <a:lnTo>
                    <a:pt x="88417" y="62839"/>
                  </a:lnTo>
                  <a:lnTo>
                    <a:pt x="88950" y="62458"/>
                  </a:lnTo>
                  <a:lnTo>
                    <a:pt x="89001" y="62255"/>
                  </a:lnTo>
                  <a:lnTo>
                    <a:pt x="88950" y="62090"/>
                  </a:lnTo>
                  <a:lnTo>
                    <a:pt x="88760" y="61683"/>
                  </a:lnTo>
                  <a:lnTo>
                    <a:pt x="88125" y="61683"/>
                  </a:lnTo>
                  <a:lnTo>
                    <a:pt x="88214" y="61264"/>
                  </a:lnTo>
                  <a:lnTo>
                    <a:pt x="88290" y="60833"/>
                  </a:lnTo>
                  <a:lnTo>
                    <a:pt x="88722" y="61595"/>
                  </a:lnTo>
                  <a:lnTo>
                    <a:pt x="89014" y="61544"/>
                  </a:lnTo>
                  <a:lnTo>
                    <a:pt x="89598" y="61163"/>
                  </a:lnTo>
                  <a:lnTo>
                    <a:pt x="89865" y="60833"/>
                  </a:lnTo>
                  <a:lnTo>
                    <a:pt x="90462" y="60083"/>
                  </a:lnTo>
                  <a:lnTo>
                    <a:pt x="90614" y="60210"/>
                  </a:lnTo>
                  <a:lnTo>
                    <a:pt x="90627" y="60007"/>
                  </a:lnTo>
                  <a:close/>
                </a:path>
                <a:path w="99060" h="66040">
                  <a:moveTo>
                    <a:pt x="90817" y="60490"/>
                  </a:moveTo>
                  <a:lnTo>
                    <a:pt x="90741" y="60363"/>
                  </a:lnTo>
                  <a:lnTo>
                    <a:pt x="90627" y="60236"/>
                  </a:lnTo>
                  <a:lnTo>
                    <a:pt x="90652" y="60426"/>
                  </a:lnTo>
                  <a:lnTo>
                    <a:pt x="90817" y="60490"/>
                  </a:lnTo>
                  <a:close/>
                </a:path>
                <a:path w="99060" h="66040">
                  <a:moveTo>
                    <a:pt x="92798" y="48755"/>
                  </a:moveTo>
                  <a:lnTo>
                    <a:pt x="92138" y="47967"/>
                  </a:lnTo>
                  <a:lnTo>
                    <a:pt x="90855" y="47663"/>
                  </a:lnTo>
                  <a:lnTo>
                    <a:pt x="91592" y="50038"/>
                  </a:lnTo>
                  <a:lnTo>
                    <a:pt x="91147" y="50863"/>
                  </a:lnTo>
                  <a:lnTo>
                    <a:pt x="92100" y="50266"/>
                  </a:lnTo>
                  <a:lnTo>
                    <a:pt x="92798" y="48755"/>
                  </a:lnTo>
                  <a:close/>
                </a:path>
                <a:path w="99060" h="66040">
                  <a:moveTo>
                    <a:pt x="95935" y="55778"/>
                  </a:moveTo>
                  <a:lnTo>
                    <a:pt x="95224" y="55410"/>
                  </a:lnTo>
                  <a:lnTo>
                    <a:pt x="94830" y="54851"/>
                  </a:lnTo>
                  <a:lnTo>
                    <a:pt x="94983" y="53835"/>
                  </a:lnTo>
                  <a:lnTo>
                    <a:pt x="93091" y="53822"/>
                  </a:lnTo>
                  <a:lnTo>
                    <a:pt x="95745" y="57391"/>
                  </a:lnTo>
                  <a:lnTo>
                    <a:pt x="95935" y="55778"/>
                  </a:lnTo>
                  <a:close/>
                </a:path>
                <a:path w="99060" h="66040">
                  <a:moveTo>
                    <a:pt x="98526" y="63449"/>
                  </a:moveTo>
                  <a:lnTo>
                    <a:pt x="96761" y="64389"/>
                  </a:lnTo>
                  <a:lnTo>
                    <a:pt x="95338" y="61506"/>
                  </a:lnTo>
                  <a:lnTo>
                    <a:pt x="94742" y="59893"/>
                  </a:lnTo>
                  <a:lnTo>
                    <a:pt x="94094" y="62357"/>
                  </a:lnTo>
                  <a:lnTo>
                    <a:pt x="97574" y="65493"/>
                  </a:lnTo>
                  <a:lnTo>
                    <a:pt x="98526" y="63449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4314545" y="829055"/>
              <a:ext cx="28575" cy="10795"/>
            </a:xfrm>
            <a:custGeom>
              <a:avLst/>
              <a:gdLst/>
              <a:ahLst/>
              <a:cxnLst/>
              <a:rect l="l" t="t" r="r" b="b"/>
              <a:pathLst>
                <a:path w="28575" h="10794">
                  <a:moveTo>
                    <a:pt x="1803" y="4787"/>
                  </a:moveTo>
                  <a:lnTo>
                    <a:pt x="482" y="3632"/>
                  </a:lnTo>
                  <a:lnTo>
                    <a:pt x="0" y="4089"/>
                  </a:lnTo>
                  <a:lnTo>
                    <a:pt x="355" y="4483"/>
                  </a:lnTo>
                  <a:lnTo>
                    <a:pt x="812" y="4483"/>
                  </a:lnTo>
                  <a:lnTo>
                    <a:pt x="1041" y="5295"/>
                  </a:lnTo>
                  <a:lnTo>
                    <a:pt x="1803" y="4787"/>
                  </a:lnTo>
                  <a:close/>
                </a:path>
                <a:path w="28575" h="10794">
                  <a:moveTo>
                    <a:pt x="8750" y="5765"/>
                  </a:moveTo>
                  <a:lnTo>
                    <a:pt x="8483" y="4597"/>
                  </a:lnTo>
                  <a:lnTo>
                    <a:pt x="8432" y="4343"/>
                  </a:lnTo>
                  <a:lnTo>
                    <a:pt x="8140" y="4305"/>
                  </a:lnTo>
                  <a:lnTo>
                    <a:pt x="7607" y="4597"/>
                  </a:lnTo>
                  <a:lnTo>
                    <a:pt x="7340" y="3886"/>
                  </a:lnTo>
                  <a:lnTo>
                    <a:pt x="6972" y="4127"/>
                  </a:lnTo>
                  <a:lnTo>
                    <a:pt x="7226" y="4597"/>
                  </a:lnTo>
                  <a:lnTo>
                    <a:pt x="7848" y="4889"/>
                  </a:lnTo>
                  <a:lnTo>
                    <a:pt x="6908" y="5905"/>
                  </a:lnTo>
                  <a:lnTo>
                    <a:pt x="6832" y="6311"/>
                  </a:lnTo>
                  <a:lnTo>
                    <a:pt x="7708" y="6794"/>
                  </a:lnTo>
                  <a:lnTo>
                    <a:pt x="7543" y="5638"/>
                  </a:lnTo>
                  <a:lnTo>
                    <a:pt x="8750" y="5765"/>
                  </a:lnTo>
                  <a:close/>
                </a:path>
                <a:path w="28575" h="10794">
                  <a:moveTo>
                    <a:pt x="8839" y="1244"/>
                  </a:moveTo>
                  <a:lnTo>
                    <a:pt x="8648" y="203"/>
                  </a:lnTo>
                  <a:lnTo>
                    <a:pt x="8001" y="0"/>
                  </a:lnTo>
                  <a:lnTo>
                    <a:pt x="7226" y="342"/>
                  </a:lnTo>
                  <a:lnTo>
                    <a:pt x="8458" y="1320"/>
                  </a:lnTo>
                  <a:lnTo>
                    <a:pt x="8547" y="1917"/>
                  </a:lnTo>
                  <a:lnTo>
                    <a:pt x="8839" y="1244"/>
                  </a:lnTo>
                  <a:close/>
                </a:path>
                <a:path w="28575" h="10794">
                  <a:moveTo>
                    <a:pt x="13398" y="3695"/>
                  </a:moveTo>
                  <a:lnTo>
                    <a:pt x="12915" y="2781"/>
                  </a:lnTo>
                  <a:lnTo>
                    <a:pt x="12420" y="2819"/>
                  </a:lnTo>
                  <a:lnTo>
                    <a:pt x="11988" y="2679"/>
                  </a:lnTo>
                  <a:lnTo>
                    <a:pt x="11696" y="2070"/>
                  </a:lnTo>
                  <a:lnTo>
                    <a:pt x="10668" y="2781"/>
                  </a:lnTo>
                  <a:lnTo>
                    <a:pt x="13398" y="3695"/>
                  </a:lnTo>
                  <a:close/>
                </a:path>
                <a:path w="28575" h="10794">
                  <a:moveTo>
                    <a:pt x="15976" y="5359"/>
                  </a:moveTo>
                  <a:lnTo>
                    <a:pt x="15328" y="5080"/>
                  </a:lnTo>
                  <a:lnTo>
                    <a:pt x="14795" y="5791"/>
                  </a:lnTo>
                  <a:lnTo>
                    <a:pt x="14274" y="5892"/>
                  </a:lnTo>
                  <a:lnTo>
                    <a:pt x="13855" y="5473"/>
                  </a:lnTo>
                  <a:lnTo>
                    <a:pt x="13995" y="5702"/>
                  </a:lnTo>
                  <a:lnTo>
                    <a:pt x="13716" y="5676"/>
                  </a:lnTo>
                  <a:lnTo>
                    <a:pt x="13436" y="5600"/>
                  </a:lnTo>
                  <a:lnTo>
                    <a:pt x="13157" y="5461"/>
                  </a:lnTo>
                  <a:lnTo>
                    <a:pt x="13843" y="6096"/>
                  </a:lnTo>
                  <a:lnTo>
                    <a:pt x="14655" y="6362"/>
                  </a:lnTo>
                  <a:lnTo>
                    <a:pt x="15532" y="6299"/>
                  </a:lnTo>
                  <a:lnTo>
                    <a:pt x="15354" y="6261"/>
                  </a:lnTo>
                  <a:lnTo>
                    <a:pt x="15138" y="6146"/>
                  </a:lnTo>
                  <a:lnTo>
                    <a:pt x="14947" y="6057"/>
                  </a:lnTo>
                  <a:lnTo>
                    <a:pt x="15582" y="5791"/>
                  </a:lnTo>
                  <a:lnTo>
                    <a:pt x="15976" y="5359"/>
                  </a:lnTo>
                  <a:close/>
                </a:path>
                <a:path w="28575" h="10794">
                  <a:moveTo>
                    <a:pt x="17005" y="7696"/>
                  </a:moveTo>
                  <a:lnTo>
                    <a:pt x="16802" y="7810"/>
                  </a:lnTo>
                  <a:lnTo>
                    <a:pt x="16979" y="7797"/>
                  </a:lnTo>
                  <a:close/>
                </a:path>
                <a:path w="28575" h="10794">
                  <a:moveTo>
                    <a:pt x="17132" y="5892"/>
                  </a:moveTo>
                  <a:lnTo>
                    <a:pt x="16573" y="6172"/>
                  </a:lnTo>
                  <a:lnTo>
                    <a:pt x="16040" y="6261"/>
                  </a:lnTo>
                  <a:lnTo>
                    <a:pt x="15532" y="6286"/>
                  </a:lnTo>
                  <a:lnTo>
                    <a:pt x="16217" y="6502"/>
                  </a:lnTo>
                  <a:lnTo>
                    <a:pt x="16802" y="6489"/>
                  </a:lnTo>
                  <a:lnTo>
                    <a:pt x="17132" y="5892"/>
                  </a:lnTo>
                  <a:close/>
                </a:path>
                <a:path w="28575" h="10794">
                  <a:moveTo>
                    <a:pt x="17538" y="7721"/>
                  </a:moveTo>
                  <a:lnTo>
                    <a:pt x="16979" y="7797"/>
                  </a:lnTo>
                  <a:lnTo>
                    <a:pt x="16916" y="8039"/>
                  </a:lnTo>
                  <a:lnTo>
                    <a:pt x="17526" y="9220"/>
                  </a:lnTo>
                  <a:lnTo>
                    <a:pt x="17538" y="7721"/>
                  </a:lnTo>
                  <a:close/>
                </a:path>
                <a:path w="28575" h="10794">
                  <a:moveTo>
                    <a:pt x="19685" y="8331"/>
                  </a:moveTo>
                  <a:lnTo>
                    <a:pt x="18262" y="5499"/>
                  </a:lnTo>
                  <a:lnTo>
                    <a:pt x="17145" y="6756"/>
                  </a:lnTo>
                  <a:lnTo>
                    <a:pt x="17754" y="7340"/>
                  </a:lnTo>
                  <a:lnTo>
                    <a:pt x="17665" y="7797"/>
                  </a:lnTo>
                  <a:lnTo>
                    <a:pt x="18021" y="8521"/>
                  </a:lnTo>
                  <a:lnTo>
                    <a:pt x="19685" y="8331"/>
                  </a:lnTo>
                  <a:close/>
                </a:path>
                <a:path w="28575" h="10794">
                  <a:moveTo>
                    <a:pt x="24942" y="10033"/>
                  </a:moveTo>
                  <a:lnTo>
                    <a:pt x="23533" y="7251"/>
                  </a:lnTo>
                  <a:lnTo>
                    <a:pt x="22390" y="8496"/>
                  </a:lnTo>
                  <a:lnTo>
                    <a:pt x="21755" y="8636"/>
                  </a:lnTo>
                  <a:lnTo>
                    <a:pt x="22796" y="10680"/>
                  </a:lnTo>
                  <a:lnTo>
                    <a:pt x="23279" y="10223"/>
                  </a:lnTo>
                  <a:lnTo>
                    <a:pt x="24942" y="10033"/>
                  </a:lnTo>
                  <a:close/>
                </a:path>
                <a:path w="28575" h="10794">
                  <a:moveTo>
                    <a:pt x="28257" y="4813"/>
                  </a:moveTo>
                  <a:lnTo>
                    <a:pt x="28206" y="3619"/>
                  </a:lnTo>
                  <a:lnTo>
                    <a:pt x="27800" y="2514"/>
                  </a:lnTo>
                  <a:lnTo>
                    <a:pt x="27038" y="1574"/>
                  </a:lnTo>
                  <a:lnTo>
                    <a:pt x="27089" y="2768"/>
                  </a:lnTo>
                  <a:lnTo>
                    <a:pt x="27495" y="3873"/>
                  </a:lnTo>
                  <a:lnTo>
                    <a:pt x="28257" y="4813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0" name="object 30"/>
          <p:cNvSpPr/>
          <p:nvPr/>
        </p:nvSpPr>
        <p:spPr>
          <a:xfrm>
            <a:off x="0" y="304800"/>
            <a:ext cx="190500" cy="0"/>
          </a:xfrm>
          <a:custGeom>
            <a:avLst/>
            <a:gdLst/>
            <a:ahLst/>
            <a:cxnLst/>
            <a:rect l="l" t="t" r="r" b="b"/>
            <a:pathLst>
              <a:path w="190500">
                <a:moveTo>
                  <a:pt x="19050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5905500" y="304800"/>
            <a:ext cx="190500" cy="0"/>
          </a:xfrm>
          <a:custGeom>
            <a:avLst/>
            <a:gdLst/>
            <a:ahLst/>
            <a:cxnLst/>
            <a:rect l="l" t="t" r="r" b="b"/>
            <a:pathLst>
              <a:path w="190500">
                <a:moveTo>
                  <a:pt x="0" y="0"/>
                </a:moveTo>
                <a:lnTo>
                  <a:pt x="19050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0" y="3962400"/>
            <a:ext cx="190500" cy="0"/>
          </a:xfrm>
          <a:custGeom>
            <a:avLst/>
            <a:gdLst/>
            <a:ahLst/>
            <a:cxnLst/>
            <a:rect l="l" t="t" r="r" b="b"/>
            <a:pathLst>
              <a:path w="190500">
                <a:moveTo>
                  <a:pt x="19050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5905500" y="3962400"/>
            <a:ext cx="190500" cy="0"/>
          </a:xfrm>
          <a:custGeom>
            <a:avLst/>
            <a:gdLst/>
            <a:ahLst/>
            <a:cxnLst/>
            <a:rect l="l" t="t" r="r" b="b"/>
            <a:pathLst>
              <a:path w="190500">
                <a:moveTo>
                  <a:pt x="0" y="0"/>
                </a:moveTo>
                <a:lnTo>
                  <a:pt x="19050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304800" y="0"/>
            <a:ext cx="0" cy="190500"/>
          </a:xfrm>
          <a:custGeom>
            <a:avLst/>
            <a:gdLst/>
            <a:ahLst/>
            <a:cxnLst/>
            <a:rect l="l" t="t" r="r" b="b"/>
            <a:pathLst>
              <a:path h="190500">
                <a:moveTo>
                  <a:pt x="0" y="19050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304800" y="4076700"/>
            <a:ext cx="0" cy="190500"/>
          </a:xfrm>
          <a:custGeom>
            <a:avLst/>
            <a:gdLst/>
            <a:ahLst/>
            <a:cxnLst/>
            <a:rect l="l" t="t" r="r" b="b"/>
            <a:pathLst>
              <a:path h="190500">
                <a:moveTo>
                  <a:pt x="0" y="0"/>
                </a:moveTo>
                <a:lnTo>
                  <a:pt x="0" y="19050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5791200" y="0"/>
            <a:ext cx="0" cy="190500"/>
          </a:xfrm>
          <a:custGeom>
            <a:avLst/>
            <a:gdLst/>
            <a:ahLst/>
            <a:cxnLst/>
            <a:rect l="l" t="t" r="r" b="b"/>
            <a:pathLst>
              <a:path h="190500">
                <a:moveTo>
                  <a:pt x="0" y="19050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5791200" y="4076700"/>
            <a:ext cx="0" cy="190500"/>
          </a:xfrm>
          <a:custGeom>
            <a:avLst/>
            <a:gdLst/>
            <a:ahLst/>
            <a:cxnLst/>
            <a:rect l="l" t="t" r="r" b="b"/>
            <a:pathLst>
              <a:path h="190500">
                <a:moveTo>
                  <a:pt x="0" y="0"/>
                </a:moveTo>
                <a:lnTo>
                  <a:pt x="0" y="19050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73E7AE0701A4F47A20B3C2D80CD084F" ma:contentTypeVersion="10" ma:contentTypeDescription="Create a new document." ma:contentTypeScope="" ma:versionID="9c0b03edb4ce4f2db50916bf58141afc">
  <xsd:schema xmlns:xsd="http://www.w3.org/2001/XMLSchema" xmlns:xs="http://www.w3.org/2001/XMLSchema" xmlns:p="http://schemas.microsoft.com/office/2006/metadata/properties" xmlns:ns2="86c0c94f-3f61-4c44-be85-d4328d134e68" xmlns:ns3="4a5a1abe-1838-4c21-a9d4-10371fe28ca0" targetNamespace="http://schemas.microsoft.com/office/2006/metadata/properties" ma:root="true" ma:fieldsID="d97abaebf709ee1e17e273a1fc4eacf7" ns2:_="" ns3:_="">
    <xsd:import namespace="86c0c94f-3f61-4c44-be85-d4328d134e68"/>
    <xsd:import namespace="4a5a1abe-1838-4c21-a9d4-10371fe28ca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c0c94f-3f61-4c44-be85-d4328d134e6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5a1abe-1838-4c21-a9d4-10371fe28ca0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409F19C-9017-426B-AF9B-833334F7F004}"/>
</file>

<file path=customXml/itemProps2.xml><?xml version="1.0" encoding="utf-8"?>
<ds:datastoreItem xmlns:ds="http://schemas.openxmlformats.org/officeDocument/2006/customXml" ds:itemID="{07CCF178-2B49-4153-BE3D-C58A91745397}"/>
</file>

<file path=customXml/itemProps3.xml><?xml version="1.0" encoding="utf-8"?>
<ds:datastoreItem xmlns:ds="http://schemas.openxmlformats.org/officeDocument/2006/customXml" ds:itemID="{CA423D28-75BD-4F44-B399-C1590A4BD942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59</Words>
  <Application>Microsoft Macintosh PowerPoint</Application>
  <PresentationFormat>Custom</PresentationFormat>
  <Paragraphs>17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Calibri</vt:lpstr>
      <vt:lpstr>Office Theme</vt:lpstr>
      <vt:lpstr>KITCHEN STAFF</vt:lpstr>
      <vt:lpstr>PowerPoint Presentation</vt:lpstr>
      <vt:lpstr>PowerPoint Presentation</vt:lpstr>
      <vt:lpstr>APPLY TODAY!</vt:lpstr>
      <vt:lpstr>HIRING</vt:lpstr>
      <vt:lpstr>APPLY TODAY!</vt:lpstr>
      <vt:lpstr>PowerPoint Presentation</vt:lpstr>
      <vt:lpstr>APPLY TODAY!</vt:lpstr>
      <vt:lpstr>KITCHEN STAFF</vt:lpstr>
      <vt:lpstr>APPLY TODAY!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KITCHEN STAFF</dc:title>
  <cp:lastModifiedBy>Drew Frigo</cp:lastModifiedBy>
  <cp:revision>1</cp:revision>
  <dcterms:created xsi:type="dcterms:W3CDTF">2021-06-09T18:35:16Z</dcterms:created>
  <dcterms:modified xsi:type="dcterms:W3CDTF">2021-06-09T18:35:47Z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2021-06-09T00:00:00Z</vt:filetime>
  </property>
  <property fmtid="{D5CDD505-2E9C-101B-9397-08002B2CF9AE}" pid="3" name="Creator">
    <vt:lpwstr>Adobe InDesign 16.2 (Macintosh)</vt:lpwstr>
  </property>
  <property fmtid="{D5CDD505-2E9C-101B-9397-08002B2CF9AE}" pid="4" name="LastSaved">
    <vt:filetime>2021-06-09T00:00:00Z</vt:filetime>
  </property>
  <property fmtid="{D5CDD505-2E9C-101B-9397-08002B2CF9AE}" pid="5" name="ContentTypeId">
    <vt:lpwstr>0x010100673E7AE0701A4F47A20B3C2D80CD084F</vt:lpwstr>
  </property>
</Properties>
</file>