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3810000" cy="2438400"/>
  <p:notesSz cx="3810000" cy="243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341" d="100"/>
          <a:sy n="341" d="100"/>
        </p:scale>
        <p:origin x="1304" y="1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90500" y="190500"/>
            <a:ext cx="3429000" cy="2057400"/>
          </a:xfrm>
          <a:custGeom>
            <a:avLst/>
            <a:gdLst/>
            <a:ahLst/>
            <a:cxnLst/>
            <a:rect l="l" t="t" r="r" b="b"/>
            <a:pathLst>
              <a:path w="3429000" h="2057400">
                <a:moveTo>
                  <a:pt x="3429000" y="0"/>
                </a:moveTo>
                <a:lnTo>
                  <a:pt x="0" y="0"/>
                </a:lnTo>
                <a:lnTo>
                  <a:pt x="0" y="2057400"/>
                </a:lnTo>
                <a:lnTo>
                  <a:pt x="3429000" y="2057400"/>
                </a:lnTo>
                <a:lnTo>
                  <a:pt x="3429000" y="0"/>
                </a:lnTo>
                <a:close/>
              </a:path>
            </a:pathLst>
          </a:custGeom>
          <a:solidFill>
            <a:srgbClr val="FFCC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6470" y="647700"/>
            <a:ext cx="1617058" cy="33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938679" y="1661457"/>
            <a:ext cx="1932640" cy="3435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90500" y="560832"/>
            <a:ext cx="165735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962150" y="560832"/>
            <a:ext cx="165735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70103" y="1626704"/>
            <a:ext cx="2069792" cy="3905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0500" y="560832"/>
            <a:ext cx="342900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295400" y="2267712"/>
            <a:ext cx="1219200" cy="121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90500" y="2267712"/>
            <a:ext cx="876300" cy="121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743200" y="2267712"/>
            <a:ext cx="876300" cy="121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90500" y="190500"/>
            <a:ext cx="3429000" cy="2057400"/>
            <a:chOff x="190500" y="190500"/>
            <a:chExt cx="3429000" cy="2057400"/>
          </a:xfrm>
        </p:grpSpPr>
        <p:sp>
          <p:nvSpPr>
            <p:cNvPr id="3" name="object 3"/>
            <p:cNvSpPr/>
            <p:nvPr/>
          </p:nvSpPr>
          <p:spPr>
            <a:xfrm>
              <a:off x="190500" y="190500"/>
              <a:ext cx="3429000" cy="1581150"/>
            </a:xfrm>
            <a:custGeom>
              <a:avLst/>
              <a:gdLst/>
              <a:ahLst/>
              <a:cxnLst/>
              <a:rect l="l" t="t" r="r" b="b"/>
              <a:pathLst>
                <a:path w="3429000" h="1581150">
                  <a:moveTo>
                    <a:pt x="0" y="1581010"/>
                  </a:moveTo>
                  <a:lnTo>
                    <a:pt x="3429000" y="1581010"/>
                  </a:lnTo>
                  <a:lnTo>
                    <a:pt x="3429000" y="0"/>
                  </a:lnTo>
                  <a:lnTo>
                    <a:pt x="0" y="0"/>
                  </a:lnTo>
                  <a:lnTo>
                    <a:pt x="0" y="1581010"/>
                  </a:lnTo>
                  <a:close/>
                </a:path>
              </a:pathLst>
            </a:custGeom>
            <a:solidFill>
              <a:srgbClr val="FFCC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90500" y="447204"/>
              <a:ext cx="3429000" cy="1800860"/>
            </a:xfrm>
            <a:custGeom>
              <a:avLst/>
              <a:gdLst/>
              <a:ahLst/>
              <a:cxnLst/>
              <a:rect l="l" t="t" r="r" b="b"/>
              <a:pathLst>
                <a:path w="3429000" h="1800860">
                  <a:moveTo>
                    <a:pt x="759371" y="2921"/>
                  </a:moveTo>
                  <a:lnTo>
                    <a:pt x="712749" y="2921"/>
                  </a:lnTo>
                  <a:lnTo>
                    <a:pt x="678942" y="143395"/>
                  </a:lnTo>
                  <a:lnTo>
                    <a:pt x="658139" y="63830"/>
                  </a:lnTo>
                  <a:lnTo>
                    <a:pt x="642213" y="2921"/>
                  </a:lnTo>
                  <a:lnTo>
                    <a:pt x="609866" y="2921"/>
                  </a:lnTo>
                  <a:lnTo>
                    <a:pt x="572858" y="143395"/>
                  </a:lnTo>
                  <a:lnTo>
                    <a:pt x="538759" y="2921"/>
                  </a:lnTo>
                  <a:lnTo>
                    <a:pt x="492417" y="2921"/>
                  </a:lnTo>
                  <a:lnTo>
                    <a:pt x="548081" y="197307"/>
                  </a:lnTo>
                  <a:lnTo>
                    <a:pt x="592086" y="197307"/>
                  </a:lnTo>
                  <a:lnTo>
                    <a:pt x="605739" y="143395"/>
                  </a:lnTo>
                  <a:lnTo>
                    <a:pt x="625894" y="63830"/>
                  </a:lnTo>
                  <a:lnTo>
                    <a:pt x="659993" y="197307"/>
                  </a:lnTo>
                  <a:lnTo>
                    <a:pt x="703999" y="197307"/>
                  </a:lnTo>
                  <a:lnTo>
                    <a:pt x="719366" y="143395"/>
                  </a:lnTo>
                  <a:lnTo>
                    <a:pt x="759371" y="2921"/>
                  </a:lnTo>
                  <a:close/>
                </a:path>
                <a:path w="3429000" h="1800860">
                  <a:moveTo>
                    <a:pt x="916457" y="2921"/>
                  </a:moveTo>
                  <a:lnTo>
                    <a:pt x="778903" y="2921"/>
                  </a:lnTo>
                  <a:lnTo>
                    <a:pt x="778903" y="197307"/>
                  </a:lnTo>
                  <a:lnTo>
                    <a:pt x="916457" y="197307"/>
                  </a:lnTo>
                  <a:lnTo>
                    <a:pt x="916457" y="161455"/>
                  </a:lnTo>
                  <a:lnTo>
                    <a:pt x="820280" y="161455"/>
                  </a:lnTo>
                  <a:lnTo>
                    <a:pt x="820280" y="116281"/>
                  </a:lnTo>
                  <a:lnTo>
                    <a:pt x="914425" y="116281"/>
                  </a:lnTo>
                  <a:lnTo>
                    <a:pt x="914425" y="80733"/>
                  </a:lnTo>
                  <a:lnTo>
                    <a:pt x="820280" y="80733"/>
                  </a:lnTo>
                  <a:lnTo>
                    <a:pt x="820280" y="38468"/>
                  </a:lnTo>
                  <a:lnTo>
                    <a:pt x="916457" y="38468"/>
                  </a:lnTo>
                  <a:lnTo>
                    <a:pt x="916457" y="2921"/>
                  </a:lnTo>
                  <a:close/>
                </a:path>
                <a:path w="3429000" h="1800860">
                  <a:moveTo>
                    <a:pt x="943533" y="272846"/>
                  </a:moveTo>
                  <a:lnTo>
                    <a:pt x="819861" y="272846"/>
                  </a:lnTo>
                  <a:lnTo>
                    <a:pt x="819861" y="665746"/>
                  </a:lnTo>
                  <a:lnTo>
                    <a:pt x="667854" y="665746"/>
                  </a:lnTo>
                  <a:lnTo>
                    <a:pt x="667854" y="272846"/>
                  </a:lnTo>
                  <a:lnTo>
                    <a:pt x="544195" y="272846"/>
                  </a:lnTo>
                  <a:lnTo>
                    <a:pt x="544195" y="1197775"/>
                  </a:lnTo>
                  <a:lnTo>
                    <a:pt x="667854" y="1197775"/>
                  </a:lnTo>
                  <a:lnTo>
                    <a:pt x="667854" y="777824"/>
                  </a:lnTo>
                  <a:lnTo>
                    <a:pt x="819861" y="777824"/>
                  </a:lnTo>
                  <a:lnTo>
                    <a:pt x="819861" y="1197775"/>
                  </a:lnTo>
                  <a:lnTo>
                    <a:pt x="943533" y="1197775"/>
                  </a:lnTo>
                  <a:lnTo>
                    <a:pt x="943533" y="777824"/>
                  </a:lnTo>
                  <a:lnTo>
                    <a:pt x="943533" y="665746"/>
                  </a:lnTo>
                  <a:lnTo>
                    <a:pt x="943533" y="272846"/>
                  </a:lnTo>
                  <a:close/>
                </a:path>
                <a:path w="3429000" h="1800860">
                  <a:moveTo>
                    <a:pt x="992238" y="29730"/>
                  </a:moveTo>
                  <a:lnTo>
                    <a:pt x="990066" y="17094"/>
                  </a:lnTo>
                  <a:lnTo>
                    <a:pt x="984262" y="7759"/>
                  </a:lnTo>
                  <a:lnTo>
                    <a:pt x="975880" y="1981"/>
                  </a:lnTo>
                  <a:lnTo>
                    <a:pt x="966000" y="0"/>
                  </a:lnTo>
                  <a:lnTo>
                    <a:pt x="957287" y="1841"/>
                  </a:lnTo>
                  <a:lnTo>
                    <a:pt x="950048" y="6845"/>
                  </a:lnTo>
                  <a:lnTo>
                    <a:pt x="945108" y="14262"/>
                  </a:lnTo>
                  <a:lnTo>
                    <a:pt x="943267" y="23317"/>
                  </a:lnTo>
                  <a:lnTo>
                    <a:pt x="944816" y="31762"/>
                  </a:lnTo>
                  <a:lnTo>
                    <a:pt x="949032" y="38392"/>
                  </a:lnTo>
                  <a:lnTo>
                    <a:pt x="955332" y="42735"/>
                  </a:lnTo>
                  <a:lnTo>
                    <a:pt x="963091" y="44297"/>
                  </a:lnTo>
                  <a:lnTo>
                    <a:pt x="965136" y="44297"/>
                  </a:lnTo>
                  <a:lnTo>
                    <a:pt x="967752" y="43713"/>
                  </a:lnTo>
                  <a:lnTo>
                    <a:pt x="968629" y="43129"/>
                  </a:lnTo>
                  <a:lnTo>
                    <a:pt x="965454" y="51181"/>
                  </a:lnTo>
                  <a:lnTo>
                    <a:pt x="960031" y="59055"/>
                  </a:lnTo>
                  <a:lnTo>
                    <a:pt x="953300" y="65874"/>
                  </a:lnTo>
                  <a:lnTo>
                    <a:pt x="946188" y="70827"/>
                  </a:lnTo>
                  <a:lnTo>
                    <a:pt x="962215" y="83934"/>
                  </a:lnTo>
                  <a:lnTo>
                    <a:pt x="974407" y="73126"/>
                  </a:lnTo>
                  <a:lnTo>
                    <a:pt x="983894" y="60210"/>
                  </a:lnTo>
                  <a:lnTo>
                    <a:pt x="990053" y="45618"/>
                  </a:lnTo>
                  <a:lnTo>
                    <a:pt x="990396" y="43129"/>
                  </a:lnTo>
                  <a:lnTo>
                    <a:pt x="992238" y="29730"/>
                  </a:lnTo>
                  <a:close/>
                </a:path>
                <a:path w="3429000" h="1800860">
                  <a:moveTo>
                    <a:pt x="1180503" y="197307"/>
                  </a:moveTo>
                  <a:lnTo>
                    <a:pt x="1139367" y="127647"/>
                  </a:lnTo>
                  <a:lnTo>
                    <a:pt x="1136789" y="123278"/>
                  </a:lnTo>
                  <a:lnTo>
                    <a:pt x="1152296" y="117005"/>
                  </a:lnTo>
                  <a:lnTo>
                    <a:pt x="1165936" y="105460"/>
                  </a:lnTo>
                  <a:lnTo>
                    <a:pt x="1173530" y="92100"/>
                  </a:lnTo>
                  <a:lnTo>
                    <a:pt x="1175639" y="88392"/>
                  </a:lnTo>
                  <a:lnTo>
                    <a:pt x="1179334" y="65570"/>
                  </a:lnTo>
                  <a:lnTo>
                    <a:pt x="1174838" y="40538"/>
                  </a:lnTo>
                  <a:lnTo>
                    <a:pt x="1173480" y="38468"/>
                  </a:lnTo>
                  <a:lnTo>
                    <a:pt x="1161897" y="20688"/>
                  </a:lnTo>
                  <a:lnTo>
                    <a:pt x="1141349" y="7632"/>
                  </a:lnTo>
                  <a:lnTo>
                    <a:pt x="1137081" y="6896"/>
                  </a:lnTo>
                  <a:lnTo>
                    <a:pt x="1137081" y="65290"/>
                  </a:lnTo>
                  <a:lnTo>
                    <a:pt x="1134872" y="76365"/>
                  </a:lnTo>
                  <a:lnTo>
                    <a:pt x="1128737" y="84810"/>
                  </a:lnTo>
                  <a:lnTo>
                    <a:pt x="1119505" y="90208"/>
                  </a:lnTo>
                  <a:lnTo>
                    <a:pt x="1107935" y="92100"/>
                  </a:lnTo>
                  <a:lnTo>
                    <a:pt x="1064514" y="92100"/>
                  </a:lnTo>
                  <a:lnTo>
                    <a:pt x="1064514" y="38468"/>
                  </a:lnTo>
                  <a:lnTo>
                    <a:pt x="1107935" y="38468"/>
                  </a:lnTo>
                  <a:lnTo>
                    <a:pt x="1119505" y="40360"/>
                  </a:lnTo>
                  <a:lnTo>
                    <a:pt x="1128737" y="45758"/>
                  </a:lnTo>
                  <a:lnTo>
                    <a:pt x="1134872" y="54203"/>
                  </a:lnTo>
                  <a:lnTo>
                    <a:pt x="1137081" y="65290"/>
                  </a:lnTo>
                  <a:lnTo>
                    <a:pt x="1137081" y="6896"/>
                  </a:lnTo>
                  <a:lnTo>
                    <a:pt x="1114056" y="2921"/>
                  </a:lnTo>
                  <a:lnTo>
                    <a:pt x="1023124" y="2921"/>
                  </a:lnTo>
                  <a:lnTo>
                    <a:pt x="1023124" y="197307"/>
                  </a:lnTo>
                  <a:lnTo>
                    <a:pt x="1064514" y="197307"/>
                  </a:lnTo>
                  <a:lnTo>
                    <a:pt x="1064514" y="127647"/>
                  </a:lnTo>
                  <a:lnTo>
                    <a:pt x="1094816" y="127647"/>
                  </a:lnTo>
                  <a:lnTo>
                    <a:pt x="1132992" y="197307"/>
                  </a:lnTo>
                  <a:lnTo>
                    <a:pt x="1180503" y="197307"/>
                  </a:lnTo>
                  <a:close/>
                </a:path>
                <a:path w="3429000" h="1800860">
                  <a:moveTo>
                    <a:pt x="1183132" y="272846"/>
                  </a:moveTo>
                  <a:lnTo>
                    <a:pt x="1059459" y="272846"/>
                  </a:lnTo>
                  <a:lnTo>
                    <a:pt x="1059459" y="1197775"/>
                  </a:lnTo>
                  <a:lnTo>
                    <a:pt x="1183132" y="1197775"/>
                  </a:lnTo>
                  <a:lnTo>
                    <a:pt x="1183132" y="272846"/>
                  </a:lnTo>
                  <a:close/>
                </a:path>
                <a:path w="3429000" h="1800860">
                  <a:moveTo>
                    <a:pt x="1348079" y="2921"/>
                  </a:moveTo>
                  <a:lnTo>
                    <a:pt x="1210513" y="2921"/>
                  </a:lnTo>
                  <a:lnTo>
                    <a:pt x="1210513" y="197307"/>
                  </a:lnTo>
                  <a:lnTo>
                    <a:pt x="1348079" y="197307"/>
                  </a:lnTo>
                  <a:lnTo>
                    <a:pt x="1348079" y="161455"/>
                  </a:lnTo>
                  <a:lnTo>
                    <a:pt x="1251902" y="161455"/>
                  </a:lnTo>
                  <a:lnTo>
                    <a:pt x="1251902" y="116281"/>
                  </a:lnTo>
                  <a:lnTo>
                    <a:pt x="1346034" y="116281"/>
                  </a:lnTo>
                  <a:lnTo>
                    <a:pt x="1346034" y="80733"/>
                  </a:lnTo>
                  <a:lnTo>
                    <a:pt x="1251902" y="80733"/>
                  </a:lnTo>
                  <a:lnTo>
                    <a:pt x="1251902" y="38468"/>
                  </a:lnTo>
                  <a:lnTo>
                    <a:pt x="1348079" y="38468"/>
                  </a:lnTo>
                  <a:lnTo>
                    <a:pt x="1348079" y="2921"/>
                  </a:lnTo>
                  <a:close/>
                </a:path>
                <a:path w="3429000" h="1800860">
                  <a:moveTo>
                    <a:pt x="1695818" y="1197775"/>
                  </a:moveTo>
                  <a:lnTo>
                    <a:pt x="1612112" y="824191"/>
                  </a:lnTo>
                  <a:lnTo>
                    <a:pt x="1609509" y="812596"/>
                  </a:lnTo>
                  <a:lnTo>
                    <a:pt x="1641640" y="790956"/>
                  </a:lnTo>
                  <a:lnTo>
                    <a:pt x="1664589" y="758190"/>
                  </a:lnTo>
                  <a:lnTo>
                    <a:pt x="1677009" y="718566"/>
                  </a:lnTo>
                  <a:lnTo>
                    <a:pt x="1678355" y="714311"/>
                  </a:lnTo>
                  <a:lnTo>
                    <a:pt x="1682940" y="659307"/>
                  </a:lnTo>
                  <a:lnTo>
                    <a:pt x="1682940" y="431292"/>
                  </a:lnTo>
                  <a:lnTo>
                    <a:pt x="1678330" y="384911"/>
                  </a:lnTo>
                  <a:lnTo>
                    <a:pt x="1677276" y="374256"/>
                  </a:lnTo>
                  <a:lnTo>
                    <a:pt x="1660271" y="329895"/>
                  </a:lnTo>
                  <a:lnTo>
                    <a:pt x="1631924" y="298208"/>
                  </a:lnTo>
                  <a:lnTo>
                    <a:pt x="1592249" y="279196"/>
                  </a:lnTo>
                  <a:lnTo>
                    <a:pt x="1559267" y="275094"/>
                  </a:lnTo>
                  <a:lnTo>
                    <a:pt x="1559267" y="451904"/>
                  </a:lnTo>
                  <a:lnTo>
                    <a:pt x="1559267" y="651573"/>
                  </a:lnTo>
                  <a:lnTo>
                    <a:pt x="1555800" y="680885"/>
                  </a:lnTo>
                  <a:lnTo>
                    <a:pt x="1545424" y="701827"/>
                  </a:lnTo>
                  <a:lnTo>
                    <a:pt x="1528114" y="714387"/>
                  </a:lnTo>
                  <a:lnTo>
                    <a:pt x="1503883" y="718566"/>
                  </a:lnTo>
                  <a:lnTo>
                    <a:pt x="1422730" y="718566"/>
                  </a:lnTo>
                  <a:lnTo>
                    <a:pt x="1422730" y="384911"/>
                  </a:lnTo>
                  <a:lnTo>
                    <a:pt x="1503883" y="384911"/>
                  </a:lnTo>
                  <a:lnTo>
                    <a:pt x="1528114" y="389102"/>
                  </a:lnTo>
                  <a:lnTo>
                    <a:pt x="1545424" y="401675"/>
                  </a:lnTo>
                  <a:lnTo>
                    <a:pt x="1555800" y="422605"/>
                  </a:lnTo>
                  <a:lnTo>
                    <a:pt x="1559267" y="451904"/>
                  </a:lnTo>
                  <a:lnTo>
                    <a:pt x="1559267" y="275094"/>
                  </a:lnTo>
                  <a:lnTo>
                    <a:pt x="1541233" y="272846"/>
                  </a:lnTo>
                  <a:lnTo>
                    <a:pt x="1299057" y="272846"/>
                  </a:lnTo>
                  <a:lnTo>
                    <a:pt x="1299057" y="1197775"/>
                  </a:lnTo>
                  <a:lnTo>
                    <a:pt x="1422730" y="1197775"/>
                  </a:lnTo>
                  <a:lnTo>
                    <a:pt x="1422730" y="824191"/>
                  </a:lnTo>
                  <a:lnTo>
                    <a:pt x="1497444" y="824191"/>
                  </a:lnTo>
                  <a:lnTo>
                    <a:pt x="1578597" y="1197775"/>
                  </a:lnTo>
                  <a:lnTo>
                    <a:pt x="1695818" y="1197775"/>
                  </a:lnTo>
                  <a:close/>
                </a:path>
                <a:path w="3429000" h="1800860">
                  <a:moveTo>
                    <a:pt x="1909648" y="272846"/>
                  </a:moveTo>
                  <a:lnTo>
                    <a:pt x="1785975" y="272846"/>
                  </a:lnTo>
                  <a:lnTo>
                    <a:pt x="1785975" y="1197775"/>
                  </a:lnTo>
                  <a:lnTo>
                    <a:pt x="1909648" y="1197775"/>
                  </a:lnTo>
                  <a:lnTo>
                    <a:pt x="1909648" y="272846"/>
                  </a:lnTo>
                  <a:close/>
                </a:path>
                <a:path w="3429000" h="1800860">
                  <a:moveTo>
                    <a:pt x="2405596" y="272846"/>
                  </a:moveTo>
                  <a:lnTo>
                    <a:pt x="2281936" y="272846"/>
                  </a:lnTo>
                  <a:lnTo>
                    <a:pt x="2281936" y="719848"/>
                  </a:lnTo>
                  <a:lnTo>
                    <a:pt x="2244077" y="592315"/>
                  </a:lnTo>
                  <a:lnTo>
                    <a:pt x="2149246" y="272846"/>
                  </a:lnTo>
                  <a:lnTo>
                    <a:pt x="2025573" y="272846"/>
                  </a:lnTo>
                  <a:lnTo>
                    <a:pt x="2025573" y="1197775"/>
                  </a:lnTo>
                  <a:lnTo>
                    <a:pt x="2149246" y="1197775"/>
                  </a:lnTo>
                  <a:lnTo>
                    <a:pt x="2149246" y="592315"/>
                  </a:lnTo>
                  <a:lnTo>
                    <a:pt x="2281936" y="1013561"/>
                  </a:lnTo>
                  <a:lnTo>
                    <a:pt x="2281936" y="1197775"/>
                  </a:lnTo>
                  <a:lnTo>
                    <a:pt x="2405596" y="1197775"/>
                  </a:lnTo>
                  <a:lnTo>
                    <a:pt x="2405596" y="719848"/>
                  </a:lnTo>
                  <a:lnTo>
                    <a:pt x="2405596" y="272846"/>
                  </a:lnTo>
                  <a:close/>
                </a:path>
                <a:path w="3429000" h="1800860">
                  <a:moveTo>
                    <a:pt x="2900261" y="433870"/>
                  </a:moveTo>
                  <a:lnTo>
                    <a:pt x="2895917" y="384911"/>
                  </a:lnTo>
                  <a:lnTo>
                    <a:pt x="2882798" y="344424"/>
                  </a:lnTo>
                  <a:lnTo>
                    <a:pt x="2860967" y="313105"/>
                  </a:lnTo>
                  <a:lnTo>
                    <a:pt x="2791117" y="277329"/>
                  </a:lnTo>
                  <a:lnTo>
                    <a:pt x="2743098" y="272846"/>
                  </a:lnTo>
                  <a:lnTo>
                    <a:pt x="2658084" y="272846"/>
                  </a:lnTo>
                  <a:lnTo>
                    <a:pt x="2606611" y="279196"/>
                  </a:lnTo>
                  <a:lnTo>
                    <a:pt x="2566568" y="298208"/>
                  </a:lnTo>
                  <a:lnTo>
                    <a:pt x="2537968" y="329895"/>
                  </a:lnTo>
                  <a:lnTo>
                    <a:pt x="2520810" y="374256"/>
                  </a:lnTo>
                  <a:lnTo>
                    <a:pt x="2515095" y="431292"/>
                  </a:lnTo>
                  <a:lnTo>
                    <a:pt x="2515095" y="1041908"/>
                  </a:lnTo>
                  <a:lnTo>
                    <a:pt x="2520810" y="1098029"/>
                  </a:lnTo>
                  <a:lnTo>
                    <a:pt x="2537968" y="1141666"/>
                  </a:lnTo>
                  <a:lnTo>
                    <a:pt x="2566568" y="1172845"/>
                  </a:lnTo>
                  <a:lnTo>
                    <a:pt x="2606611" y="1191552"/>
                  </a:lnTo>
                  <a:lnTo>
                    <a:pt x="2658084" y="1197775"/>
                  </a:lnTo>
                  <a:lnTo>
                    <a:pt x="2900261" y="1197775"/>
                  </a:lnTo>
                  <a:lnTo>
                    <a:pt x="2900261" y="1085697"/>
                  </a:lnTo>
                  <a:lnTo>
                    <a:pt x="2900261" y="746899"/>
                  </a:lnTo>
                  <a:lnTo>
                    <a:pt x="2712186" y="746899"/>
                  </a:lnTo>
                  <a:lnTo>
                    <a:pt x="2712186" y="858977"/>
                  </a:lnTo>
                  <a:lnTo>
                    <a:pt x="2776588" y="858977"/>
                  </a:lnTo>
                  <a:lnTo>
                    <a:pt x="2776588" y="1085697"/>
                  </a:lnTo>
                  <a:lnTo>
                    <a:pt x="2692857" y="1085697"/>
                  </a:lnTo>
                  <a:lnTo>
                    <a:pt x="2669184" y="1081519"/>
                  </a:lnTo>
                  <a:lnTo>
                    <a:pt x="2652280" y="1068959"/>
                  </a:lnTo>
                  <a:lnTo>
                    <a:pt x="2642133" y="1048029"/>
                  </a:lnTo>
                  <a:lnTo>
                    <a:pt x="2638755" y="1018717"/>
                  </a:lnTo>
                  <a:lnTo>
                    <a:pt x="2638755" y="451904"/>
                  </a:lnTo>
                  <a:lnTo>
                    <a:pt x="2642133" y="422605"/>
                  </a:lnTo>
                  <a:lnTo>
                    <a:pt x="2652280" y="401675"/>
                  </a:lnTo>
                  <a:lnTo>
                    <a:pt x="2669184" y="389102"/>
                  </a:lnTo>
                  <a:lnTo>
                    <a:pt x="2692857" y="384911"/>
                  </a:lnTo>
                  <a:lnTo>
                    <a:pt x="2723781" y="384911"/>
                  </a:lnTo>
                  <a:lnTo>
                    <a:pt x="2746883" y="389102"/>
                  </a:lnTo>
                  <a:lnTo>
                    <a:pt x="2763393" y="401675"/>
                  </a:lnTo>
                  <a:lnTo>
                    <a:pt x="2773286" y="422605"/>
                  </a:lnTo>
                  <a:lnTo>
                    <a:pt x="2776588" y="451904"/>
                  </a:lnTo>
                  <a:lnTo>
                    <a:pt x="2776588" y="534352"/>
                  </a:lnTo>
                  <a:lnTo>
                    <a:pt x="2900261" y="534352"/>
                  </a:lnTo>
                  <a:lnTo>
                    <a:pt x="2900261" y="433870"/>
                  </a:lnTo>
                  <a:close/>
                </a:path>
                <a:path w="3429000" h="1800860">
                  <a:moveTo>
                    <a:pt x="3429000" y="1324305"/>
                  </a:moveTo>
                  <a:lnTo>
                    <a:pt x="0" y="1324305"/>
                  </a:lnTo>
                  <a:lnTo>
                    <a:pt x="0" y="1800694"/>
                  </a:lnTo>
                  <a:lnTo>
                    <a:pt x="3429000" y="1800694"/>
                  </a:lnTo>
                  <a:lnTo>
                    <a:pt x="3429000" y="1324305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984072" y="1738397"/>
            <a:ext cx="1852295" cy="3530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50" spc="60" dirty="0">
                <a:solidFill>
                  <a:srgbClr val="FFFFFF"/>
                </a:solidFill>
              </a:rPr>
              <a:t>KITCHEN</a:t>
            </a:r>
            <a:r>
              <a:rPr sz="2150" spc="20" dirty="0">
                <a:solidFill>
                  <a:srgbClr val="FFFFFF"/>
                </a:solidFill>
              </a:rPr>
              <a:t> </a:t>
            </a:r>
            <a:r>
              <a:rPr sz="2150" spc="40" dirty="0">
                <a:solidFill>
                  <a:srgbClr val="FFFFFF"/>
                </a:solidFill>
              </a:rPr>
              <a:t>STAFF</a:t>
            </a:r>
            <a:endParaRPr sz="2150"/>
          </a:p>
        </p:txBody>
      </p:sp>
      <p:sp>
        <p:nvSpPr>
          <p:cNvPr id="6" name="object 6"/>
          <p:cNvSpPr/>
          <p:nvPr/>
        </p:nvSpPr>
        <p:spPr>
          <a:xfrm>
            <a:off x="0" y="0"/>
            <a:ext cx="3810000" cy="2438400"/>
          </a:xfrm>
          <a:custGeom>
            <a:avLst/>
            <a:gdLst/>
            <a:ahLst/>
            <a:cxnLst/>
            <a:rect l="l" t="t" r="r" b="b"/>
            <a:pathLst>
              <a:path w="3810000" h="2438400">
                <a:moveTo>
                  <a:pt x="190500" y="304800"/>
                </a:moveTo>
                <a:lnTo>
                  <a:pt x="0" y="304800"/>
                </a:lnTo>
              </a:path>
              <a:path w="3810000" h="2438400">
                <a:moveTo>
                  <a:pt x="3619500" y="304800"/>
                </a:moveTo>
                <a:lnTo>
                  <a:pt x="3810000" y="304800"/>
                </a:lnTo>
              </a:path>
              <a:path w="3810000" h="2438400">
                <a:moveTo>
                  <a:pt x="190500" y="2133600"/>
                </a:moveTo>
                <a:lnTo>
                  <a:pt x="0" y="2133600"/>
                </a:lnTo>
              </a:path>
              <a:path w="3810000" h="2438400">
                <a:moveTo>
                  <a:pt x="3619500" y="2133600"/>
                </a:moveTo>
                <a:lnTo>
                  <a:pt x="3810000" y="2133600"/>
                </a:lnTo>
              </a:path>
              <a:path w="3810000" h="2438400">
                <a:moveTo>
                  <a:pt x="304800" y="190500"/>
                </a:moveTo>
                <a:lnTo>
                  <a:pt x="304800" y="0"/>
                </a:lnTo>
              </a:path>
              <a:path w="3810000" h="2438400">
                <a:moveTo>
                  <a:pt x="304800" y="2247900"/>
                </a:moveTo>
                <a:lnTo>
                  <a:pt x="304800" y="2438400"/>
                </a:lnTo>
              </a:path>
              <a:path w="3810000" h="2438400">
                <a:moveTo>
                  <a:pt x="3505200" y="190500"/>
                </a:moveTo>
                <a:lnTo>
                  <a:pt x="3505200" y="0"/>
                </a:lnTo>
              </a:path>
              <a:path w="3810000" h="2438400">
                <a:moveTo>
                  <a:pt x="3505200" y="2247900"/>
                </a:moveTo>
                <a:lnTo>
                  <a:pt x="3505200" y="24384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780">
              <a:lnSpc>
                <a:spcPct val="100000"/>
              </a:lnSpc>
              <a:spcBef>
                <a:spcPts val="100"/>
              </a:spcBef>
            </a:pPr>
            <a:r>
              <a:rPr spc="25" dirty="0"/>
              <a:t>APPLY</a:t>
            </a:r>
            <a:r>
              <a:rPr spc="5" dirty="0"/>
              <a:t> </a:t>
            </a:r>
            <a:r>
              <a:rPr spc="10" dirty="0"/>
              <a:t>TODAY!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79327" y="1018437"/>
            <a:ext cx="1852930" cy="7556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635" algn="ctr">
              <a:lnSpc>
                <a:spcPct val="100000"/>
              </a:lnSpc>
              <a:spcBef>
                <a:spcPts val="95"/>
              </a:spcBef>
            </a:pPr>
            <a:r>
              <a:rPr sz="1600" b="1" spc="-15" dirty="0">
                <a:solidFill>
                  <a:srgbClr val="231F20"/>
                </a:solidFill>
                <a:latin typeface="Calibri"/>
                <a:cs typeface="Calibri"/>
              </a:rPr>
              <a:t>Restaurant</a:t>
            </a:r>
            <a:r>
              <a:rPr sz="1600" b="1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231F20"/>
                </a:solidFill>
                <a:latin typeface="Calibri"/>
                <a:cs typeface="Calibri"/>
              </a:rPr>
              <a:t>Name </a:t>
            </a:r>
            <a:r>
              <a:rPr sz="1600" b="1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600" b="1" spc="-30" dirty="0">
                <a:solidFill>
                  <a:srgbClr val="231F20"/>
                </a:solidFill>
                <a:latin typeface="Calibri"/>
                <a:cs typeface="Calibri"/>
              </a:rPr>
              <a:t>R</a:t>
            </a:r>
            <a:r>
              <a:rPr sz="1600" b="1" spc="-10" dirty="0">
                <a:solidFill>
                  <a:srgbClr val="231F20"/>
                </a:solidFill>
                <a:latin typeface="Calibri"/>
                <a:cs typeface="Calibri"/>
              </a:rPr>
              <a:t>e</a:t>
            </a:r>
            <a:r>
              <a:rPr sz="1600" b="1" spc="-25" dirty="0">
                <a:solidFill>
                  <a:srgbClr val="231F20"/>
                </a:solidFill>
                <a:latin typeface="Calibri"/>
                <a:cs typeface="Calibri"/>
              </a:rPr>
              <a:t>st</a:t>
            </a:r>
            <a:r>
              <a:rPr sz="1600" b="1" spc="-5" dirty="0">
                <a:solidFill>
                  <a:srgbClr val="231F20"/>
                </a:solidFill>
                <a:latin typeface="Calibri"/>
                <a:cs typeface="Calibri"/>
              </a:rPr>
              <a:t>au</a:t>
            </a:r>
            <a:r>
              <a:rPr sz="1600" b="1" spc="-40" dirty="0">
                <a:solidFill>
                  <a:srgbClr val="231F20"/>
                </a:solidFill>
                <a:latin typeface="Calibri"/>
                <a:cs typeface="Calibri"/>
              </a:rPr>
              <a:t>r</a:t>
            </a:r>
            <a:r>
              <a:rPr sz="1600" b="1" spc="-5" dirty="0">
                <a:solidFill>
                  <a:srgbClr val="231F20"/>
                </a:solidFill>
                <a:latin typeface="Calibri"/>
                <a:cs typeface="Calibri"/>
              </a:rPr>
              <a:t>a</a:t>
            </a:r>
            <a:r>
              <a:rPr sz="1600" b="1" spc="-20" dirty="0">
                <a:solidFill>
                  <a:srgbClr val="231F20"/>
                </a:solidFill>
                <a:latin typeface="Calibri"/>
                <a:cs typeface="Calibri"/>
              </a:rPr>
              <a:t>n</a:t>
            </a:r>
            <a:r>
              <a:rPr sz="1600" b="1" spc="-5" dirty="0">
                <a:solidFill>
                  <a:srgbClr val="231F20"/>
                </a:solidFill>
                <a:latin typeface="Calibri"/>
                <a:cs typeface="Calibri"/>
              </a:rPr>
              <a:t>tName.</a:t>
            </a:r>
            <a:r>
              <a:rPr sz="1600" b="1" spc="-15" dirty="0">
                <a:solidFill>
                  <a:srgbClr val="231F20"/>
                </a:solidFill>
                <a:latin typeface="Calibri"/>
                <a:cs typeface="Calibri"/>
              </a:rPr>
              <a:t>c</a:t>
            </a:r>
            <a:r>
              <a:rPr sz="1600" b="1" spc="-5" dirty="0">
                <a:solidFill>
                  <a:srgbClr val="231F20"/>
                </a:solidFill>
                <a:latin typeface="Calibri"/>
                <a:cs typeface="Calibri"/>
              </a:rPr>
              <a:t>om  000.000.0000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3048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1905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619500" y="3048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21336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1905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619500" y="21336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04800" y="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19050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04800" y="224790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505200" y="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19050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505200" y="224790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780">
              <a:lnSpc>
                <a:spcPct val="100000"/>
              </a:lnSpc>
              <a:spcBef>
                <a:spcPts val="100"/>
              </a:spcBef>
            </a:pPr>
            <a:r>
              <a:rPr spc="25" dirty="0"/>
              <a:t>APPLY</a:t>
            </a:r>
            <a:r>
              <a:rPr spc="5" dirty="0"/>
              <a:t> </a:t>
            </a:r>
            <a:r>
              <a:rPr spc="10" dirty="0"/>
              <a:t>TODAY!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79327" y="1018437"/>
            <a:ext cx="1852930" cy="7556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635" algn="ctr">
              <a:lnSpc>
                <a:spcPct val="100000"/>
              </a:lnSpc>
              <a:spcBef>
                <a:spcPts val="95"/>
              </a:spcBef>
            </a:pPr>
            <a:r>
              <a:rPr sz="1600" b="1" spc="-15" dirty="0">
                <a:solidFill>
                  <a:srgbClr val="231F20"/>
                </a:solidFill>
                <a:latin typeface="Calibri"/>
                <a:cs typeface="Calibri"/>
              </a:rPr>
              <a:t>Restaurant</a:t>
            </a:r>
            <a:r>
              <a:rPr sz="1600" b="1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231F20"/>
                </a:solidFill>
                <a:latin typeface="Calibri"/>
                <a:cs typeface="Calibri"/>
              </a:rPr>
              <a:t>Name </a:t>
            </a:r>
            <a:r>
              <a:rPr sz="1600" b="1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600" b="1" spc="-30" dirty="0">
                <a:solidFill>
                  <a:srgbClr val="231F20"/>
                </a:solidFill>
                <a:latin typeface="Calibri"/>
                <a:cs typeface="Calibri"/>
              </a:rPr>
              <a:t>R</a:t>
            </a:r>
            <a:r>
              <a:rPr sz="1600" b="1" spc="-10" dirty="0">
                <a:solidFill>
                  <a:srgbClr val="231F20"/>
                </a:solidFill>
                <a:latin typeface="Calibri"/>
                <a:cs typeface="Calibri"/>
              </a:rPr>
              <a:t>e</a:t>
            </a:r>
            <a:r>
              <a:rPr sz="1600" b="1" spc="-25" dirty="0">
                <a:solidFill>
                  <a:srgbClr val="231F20"/>
                </a:solidFill>
                <a:latin typeface="Calibri"/>
                <a:cs typeface="Calibri"/>
              </a:rPr>
              <a:t>st</a:t>
            </a:r>
            <a:r>
              <a:rPr sz="1600" b="1" spc="-5" dirty="0">
                <a:solidFill>
                  <a:srgbClr val="231F20"/>
                </a:solidFill>
                <a:latin typeface="Calibri"/>
                <a:cs typeface="Calibri"/>
              </a:rPr>
              <a:t>au</a:t>
            </a:r>
            <a:r>
              <a:rPr sz="1600" b="1" spc="-40" dirty="0">
                <a:solidFill>
                  <a:srgbClr val="231F20"/>
                </a:solidFill>
                <a:latin typeface="Calibri"/>
                <a:cs typeface="Calibri"/>
              </a:rPr>
              <a:t>r</a:t>
            </a:r>
            <a:r>
              <a:rPr sz="1600" b="1" spc="-5" dirty="0">
                <a:solidFill>
                  <a:srgbClr val="231F20"/>
                </a:solidFill>
                <a:latin typeface="Calibri"/>
                <a:cs typeface="Calibri"/>
              </a:rPr>
              <a:t>a</a:t>
            </a:r>
            <a:r>
              <a:rPr sz="1600" b="1" spc="-20" dirty="0">
                <a:solidFill>
                  <a:srgbClr val="231F20"/>
                </a:solidFill>
                <a:latin typeface="Calibri"/>
                <a:cs typeface="Calibri"/>
              </a:rPr>
              <a:t>n</a:t>
            </a:r>
            <a:r>
              <a:rPr sz="1600" b="1" spc="-5" dirty="0">
                <a:solidFill>
                  <a:srgbClr val="231F20"/>
                </a:solidFill>
                <a:latin typeface="Calibri"/>
                <a:cs typeface="Calibri"/>
              </a:rPr>
              <a:t>tName.</a:t>
            </a:r>
            <a:r>
              <a:rPr sz="1600" b="1" spc="-15" dirty="0">
                <a:solidFill>
                  <a:srgbClr val="231F20"/>
                </a:solidFill>
                <a:latin typeface="Calibri"/>
                <a:cs typeface="Calibri"/>
              </a:rPr>
              <a:t>c</a:t>
            </a:r>
            <a:r>
              <a:rPr sz="1600" b="1" spc="-5" dirty="0">
                <a:solidFill>
                  <a:srgbClr val="231F20"/>
                </a:solidFill>
                <a:latin typeface="Calibri"/>
                <a:cs typeface="Calibri"/>
              </a:rPr>
              <a:t>om  000.000.0000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3048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1905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619500" y="3048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21336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1905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619500" y="21336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04800" y="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19050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04800" y="224790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505200" y="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19050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505200" y="224790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0500" y="190500"/>
            <a:ext cx="3429000" cy="2057400"/>
          </a:xfrm>
          <a:custGeom>
            <a:avLst/>
            <a:gdLst/>
            <a:ahLst/>
            <a:cxnLst/>
            <a:rect l="l" t="t" r="r" b="b"/>
            <a:pathLst>
              <a:path w="3429000" h="2057400">
                <a:moveTo>
                  <a:pt x="3429000" y="0"/>
                </a:moveTo>
                <a:lnTo>
                  <a:pt x="0" y="0"/>
                </a:lnTo>
                <a:lnTo>
                  <a:pt x="0" y="2057400"/>
                </a:lnTo>
                <a:lnTo>
                  <a:pt x="3429000" y="2057400"/>
                </a:lnTo>
                <a:lnTo>
                  <a:pt x="3429000" y="0"/>
                </a:lnTo>
                <a:close/>
              </a:path>
            </a:pathLst>
          </a:custGeom>
          <a:solidFill>
            <a:srgbClr val="003E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38679" y="1661457"/>
            <a:ext cx="1414780" cy="3435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050" b="1" spc="10" dirty="0">
                <a:solidFill>
                  <a:srgbClr val="FFCC3A"/>
                </a:solidFill>
                <a:latin typeface="Calibri"/>
                <a:cs typeface="Calibri"/>
              </a:rPr>
              <a:t>Kitchen</a:t>
            </a:r>
            <a:r>
              <a:rPr sz="2050" b="1" spc="-65" dirty="0">
                <a:solidFill>
                  <a:srgbClr val="FFCC3A"/>
                </a:solidFill>
                <a:latin typeface="Calibri"/>
                <a:cs typeface="Calibri"/>
              </a:rPr>
              <a:t> </a:t>
            </a:r>
            <a:r>
              <a:rPr sz="2050" b="1" spc="-10" dirty="0">
                <a:solidFill>
                  <a:srgbClr val="FFCC3A"/>
                </a:solidFill>
                <a:latin typeface="Calibri"/>
                <a:cs typeface="Calibri"/>
              </a:rPr>
              <a:t>Staff</a:t>
            </a:r>
            <a:endParaRPr sz="205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88638" y="676061"/>
            <a:ext cx="2028558" cy="1367626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1365597" y="456565"/>
            <a:ext cx="744220" cy="3333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000" b="1" spc="80" dirty="0">
                <a:solidFill>
                  <a:srgbClr val="FFFFFF"/>
                </a:solidFill>
                <a:latin typeface="Calibri"/>
                <a:cs typeface="Calibri"/>
              </a:rPr>
              <a:t>W</a:t>
            </a:r>
            <a:r>
              <a:rPr sz="2000" b="1" spc="30" dirty="0">
                <a:solidFill>
                  <a:srgbClr val="FFFFFF"/>
                </a:solidFill>
                <a:latin typeface="Calibri"/>
                <a:cs typeface="Calibri"/>
              </a:rPr>
              <a:t>E’</a:t>
            </a:r>
            <a:r>
              <a:rPr sz="2000" b="1" spc="7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2000" b="1" spc="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3048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1905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619500" y="3048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21336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1905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619500" y="21336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04800" y="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19050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04800" y="224790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505200" y="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19050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505200" y="224790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0500" y="190500"/>
            <a:ext cx="3429000" cy="2057400"/>
          </a:xfrm>
          <a:custGeom>
            <a:avLst/>
            <a:gdLst/>
            <a:ahLst/>
            <a:cxnLst/>
            <a:rect l="l" t="t" r="r" b="b"/>
            <a:pathLst>
              <a:path w="3429000" h="2057400">
                <a:moveTo>
                  <a:pt x="3429000" y="0"/>
                </a:moveTo>
                <a:lnTo>
                  <a:pt x="0" y="0"/>
                </a:lnTo>
                <a:lnTo>
                  <a:pt x="0" y="2057400"/>
                </a:lnTo>
                <a:lnTo>
                  <a:pt x="3429000" y="2057400"/>
                </a:lnTo>
                <a:lnTo>
                  <a:pt x="3429000" y="0"/>
                </a:lnTo>
                <a:close/>
              </a:path>
            </a:pathLst>
          </a:custGeom>
          <a:solidFill>
            <a:srgbClr val="003E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780">
              <a:lnSpc>
                <a:spcPct val="100000"/>
              </a:lnSpc>
              <a:spcBef>
                <a:spcPts val="100"/>
              </a:spcBef>
            </a:pPr>
            <a:r>
              <a:rPr spc="25" dirty="0">
                <a:solidFill>
                  <a:srgbClr val="FFFFFF"/>
                </a:solidFill>
              </a:rPr>
              <a:t>APPLY</a:t>
            </a:r>
            <a:r>
              <a:rPr spc="5" dirty="0">
                <a:solidFill>
                  <a:srgbClr val="FFFFFF"/>
                </a:solidFill>
              </a:rPr>
              <a:t> </a:t>
            </a:r>
            <a:r>
              <a:rPr spc="10" dirty="0">
                <a:solidFill>
                  <a:srgbClr val="FFFFFF"/>
                </a:solidFill>
              </a:rPr>
              <a:t>TODAY!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79327" y="1018437"/>
            <a:ext cx="1852930" cy="7556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635" algn="ctr">
              <a:lnSpc>
                <a:spcPct val="100000"/>
              </a:lnSpc>
              <a:spcBef>
                <a:spcPts val="95"/>
              </a:spcBef>
            </a:pPr>
            <a:r>
              <a:rPr sz="1600" b="1" spc="-15" dirty="0">
                <a:solidFill>
                  <a:srgbClr val="FFFFFF"/>
                </a:solidFill>
                <a:latin typeface="Calibri"/>
                <a:cs typeface="Calibri"/>
              </a:rPr>
              <a:t>Restaurant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Name 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3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600" b="1" spc="-25" dirty="0">
                <a:solidFill>
                  <a:srgbClr val="FFFFFF"/>
                </a:solidFill>
                <a:latin typeface="Calibri"/>
                <a:cs typeface="Calibri"/>
              </a:rPr>
              <a:t>st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au</a:t>
            </a:r>
            <a:r>
              <a:rPr sz="1600" b="1" spc="-4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600" b="1" spc="-2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tName.</a:t>
            </a:r>
            <a:r>
              <a:rPr sz="1600" b="1" spc="-1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om  000.000.0000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048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1905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619500" y="3048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21336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1905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619500" y="21336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04800" y="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19050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04800" y="224790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505200" y="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19050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505200" y="224790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0500" y="1751190"/>
            <a:ext cx="3429000" cy="497205"/>
          </a:xfrm>
          <a:custGeom>
            <a:avLst/>
            <a:gdLst/>
            <a:ahLst/>
            <a:cxnLst/>
            <a:rect l="l" t="t" r="r" b="b"/>
            <a:pathLst>
              <a:path w="3429000" h="497205">
                <a:moveTo>
                  <a:pt x="0" y="496709"/>
                </a:moveTo>
                <a:lnTo>
                  <a:pt x="3429000" y="496709"/>
                </a:lnTo>
                <a:lnTo>
                  <a:pt x="3429000" y="0"/>
                </a:lnTo>
                <a:lnTo>
                  <a:pt x="0" y="0"/>
                </a:lnTo>
                <a:lnTo>
                  <a:pt x="0" y="496709"/>
                </a:lnTo>
                <a:close/>
              </a:path>
            </a:pathLst>
          </a:custGeom>
          <a:solidFill>
            <a:srgbClr val="FFCC3A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190500" y="190500"/>
            <a:ext cx="3429000" cy="1560830"/>
            <a:chOff x="190500" y="190500"/>
            <a:chExt cx="3429000" cy="1560830"/>
          </a:xfrm>
        </p:grpSpPr>
        <p:sp>
          <p:nvSpPr>
            <p:cNvPr id="4" name="object 4"/>
            <p:cNvSpPr/>
            <p:nvPr/>
          </p:nvSpPr>
          <p:spPr>
            <a:xfrm>
              <a:off x="190500" y="190500"/>
              <a:ext cx="3429000" cy="516890"/>
            </a:xfrm>
            <a:custGeom>
              <a:avLst/>
              <a:gdLst/>
              <a:ahLst/>
              <a:cxnLst/>
              <a:rect l="l" t="t" r="r" b="b"/>
              <a:pathLst>
                <a:path w="3429000" h="516890">
                  <a:moveTo>
                    <a:pt x="0" y="516724"/>
                  </a:moveTo>
                  <a:lnTo>
                    <a:pt x="3429000" y="516724"/>
                  </a:lnTo>
                  <a:lnTo>
                    <a:pt x="3429000" y="0"/>
                  </a:lnTo>
                  <a:lnTo>
                    <a:pt x="0" y="0"/>
                  </a:lnTo>
                  <a:lnTo>
                    <a:pt x="0" y="516724"/>
                  </a:lnTo>
                  <a:close/>
                </a:path>
              </a:pathLst>
            </a:custGeom>
            <a:solidFill>
              <a:srgbClr val="FFCC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90500" y="707224"/>
              <a:ext cx="3429000" cy="1044575"/>
            </a:xfrm>
            <a:custGeom>
              <a:avLst/>
              <a:gdLst/>
              <a:ahLst/>
              <a:cxnLst/>
              <a:rect l="l" t="t" r="r" b="b"/>
              <a:pathLst>
                <a:path w="3429000" h="1044575">
                  <a:moveTo>
                    <a:pt x="3429000" y="0"/>
                  </a:moveTo>
                  <a:lnTo>
                    <a:pt x="0" y="0"/>
                  </a:lnTo>
                  <a:lnTo>
                    <a:pt x="0" y="1043965"/>
                  </a:lnTo>
                  <a:lnTo>
                    <a:pt x="3429000" y="1043965"/>
                  </a:lnTo>
                  <a:lnTo>
                    <a:pt x="3429000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95584" y="533400"/>
            <a:ext cx="3018790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0" b="0" spc="-5" dirty="0">
                <a:solidFill>
                  <a:srgbClr val="FFFFFF"/>
                </a:solidFill>
                <a:latin typeface="Calibri"/>
                <a:cs typeface="Calibri"/>
              </a:rPr>
              <a:t>HIRING</a:t>
            </a:r>
            <a:endParaRPr sz="80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08745" y="1719256"/>
            <a:ext cx="139255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EC008C"/>
                </a:solidFill>
                <a:latin typeface="Calibri"/>
                <a:cs typeface="Calibri"/>
              </a:rPr>
              <a:t>Apply</a:t>
            </a:r>
            <a:r>
              <a:rPr sz="2000" b="1" spc="-65" dirty="0">
                <a:solidFill>
                  <a:srgbClr val="EC008C"/>
                </a:solidFill>
                <a:latin typeface="Calibri"/>
                <a:cs typeface="Calibri"/>
              </a:rPr>
              <a:t> </a:t>
            </a:r>
            <a:r>
              <a:rPr sz="2000" b="1" spc="-40" dirty="0">
                <a:solidFill>
                  <a:srgbClr val="EC008C"/>
                </a:solidFill>
                <a:latin typeface="Calibri"/>
                <a:cs typeface="Calibri"/>
              </a:rPr>
              <a:t>Today!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21336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1905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619500" y="21336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04800" y="224790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11"/>
          <p:cNvGrpSpPr/>
          <p:nvPr/>
        </p:nvGrpSpPr>
        <p:grpSpPr>
          <a:xfrm>
            <a:off x="0" y="0"/>
            <a:ext cx="3810000" cy="663575"/>
            <a:chOff x="0" y="0"/>
            <a:chExt cx="3810000" cy="663575"/>
          </a:xfrm>
        </p:grpSpPr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94011" y="402889"/>
              <a:ext cx="478650" cy="259080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783537" y="401059"/>
              <a:ext cx="402179" cy="238988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2298193" y="366623"/>
              <a:ext cx="426720" cy="296545"/>
            </a:xfrm>
            <a:custGeom>
              <a:avLst/>
              <a:gdLst/>
              <a:ahLst/>
              <a:cxnLst/>
              <a:rect l="l" t="t" r="r" b="b"/>
              <a:pathLst>
                <a:path w="426719" h="296545">
                  <a:moveTo>
                    <a:pt x="58864" y="0"/>
                  </a:moveTo>
                  <a:lnTo>
                    <a:pt x="0" y="296341"/>
                  </a:lnTo>
                  <a:lnTo>
                    <a:pt x="114973" y="77089"/>
                  </a:lnTo>
                  <a:lnTo>
                    <a:pt x="426097" y="11252"/>
                  </a:lnTo>
                  <a:lnTo>
                    <a:pt x="58864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380759" y="515326"/>
              <a:ext cx="419100" cy="121920"/>
            </a:xfrm>
            <a:custGeom>
              <a:avLst/>
              <a:gdLst/>
              <a:ahLst/>
              <a:cxnLst/>
              <a:rect l="l" t="t" r="r" b="b"/>
              <a:pathLst>
                <a:path w="419100" h="121920">
                  <a:moveTo>
                    <a:pt x="142595" y="0"/>
                  </a:moveTo>
                  <a:lnTo>
                    <a:pt x="0" y="121361"/>
                  </a:lnTo>
                  <a:lnTo>
                    <a:pt x="418833" y="48704"/>
                  </a:lnTo>
                  <a:lnTo>
                    <a:pt x="142595" y="0"/>
                  </a:lnTo>
                  <a:close/>
                </a:path>
              </a:pathLst>
            </a:custGeom>
            <a:solidFill>
              <a:srgbClr val="EC00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0" y="0"/>
              <a:ext cx="3810000" cy="304800"/>
            </a:xfrm>
            <a:custGeom>
              <a:avLst/>
              <a:gdLst/>
              <a:ahLst/>
              <a:cxnLst/>
              <a:rect l="l" t="t" r="r" b="b"/>
              <a:pathLst>
                <a:path w="3810000" h="304800">
                  <a:moveTo>
                    <a:pt x="190500" y="304800"/>
                  </a:moveTo>
                  <a:lnTo>
                    <a:pt x="0" y="304800"/>
                  </a:lnTo>
                </a:path>
                <a:path w="3810000" h="304800">
                  <a:moveTo>
                    <a:pt x="3619500" y="304800"/>
                  </a:moveTo>
                  <a:lnTo>
                    <a:pt x="3810000" y="304800"/>
                  </a:lnTo>
                </a:path>
                <a:path w="3810000" h="304800">
                  <a:moveTo>
                    <a:pt x="304800" y="190500"/>
                  </a:moveTo>
                  <a:lnTo>
                    <a:pt x="304800" y="0"/>
                  </a:lnTo>
                </a:path>
                <a:path w="3810000" h="304800">
                  <a:moveTo>
                    <a:pt x="3505200" y="190500"/>
                  </a:moveTo>
                  <a:lnTo>
                    <a:pt x="350520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/>
          <p:nvPr/>
        </p:nvSpPr>
        <p:spPr>
          <a:xfrm>
            <a:off x="3505200" y="224790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780">
              <a:lnSpc>
                <a:spcPct val="100000"/>
              </a:lnSpc>
              <a:spcBef>
                <a:spcPts val="100"/>
              </a:spcBef>
            </a:pPr>
            <a:r>
              <a:rPr spc="25" dirty="0">
                <a:solidFill>
                  <a:srgbClr val="EC008C"/>
                </a:solidFill>
              </a:rPr>
              <a:t>APPLY</a:t>
            </a:r>
            <a:r>
              <a:rPr spc="5" dirty="0">
                <a:solidFill>
                  <a:srgbClr val="EC008C"/>
                </a:solidFill>
              </a:rPr>
              <a:t> </a:t>
            </a:r>
            <a:r>
              <a:rPr spc="10" dirty="0">
                <a:solidFill>
                  <a:srgbClr val="EC008C"/>
                </a:solidFill>
              </a:rPr>
              <a:t>TODAY!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79327" y="1018437"/>
            <a:ext cx="1852930" cy="7556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635" algn="ctr">
              <a:lnSpc>
                <a:spcPct val="100000"/>
              </a:lnSpc>
              <a:spcBef>
                <a:spcPts val="95"/>
              </a:spcBef>
            </a:pPr>
            <a:r>
              <a:rPr sz="1600" b="1" spc="-15" dirty="0">
                <a:solidFill>
                  <a:srgbClr val="00AEEF"/>
                </a:solidFill>
                <a:latin typeface="Calibri"/>
                <a:cs typeface="Calibri"/>
              </a:rPr>
              <a:t>Restaurant</a:t>
            </a:r>
            <a:r>
              <a:rPr sz="1600" b="1" spc="-10" dirty="0">
                <a:solidFill>
                  <a:srgbClr val="00AEE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00AEEF"/>
                </a:solidFill>
                <a:latin typeface="Calibri"/>
                <a:cs typeface="Calibri"/>
              </a:rPr>
              <a:t>Name </a:t>
            </a:r>
            <a:r>
              <a:rPr sz="1600" b="1" dirty="0">
                <a:solidFill>
                  <a:srgbClr val="00AEEF"/>
                </a:solidFill>
                <a:latin typeface="Calibri"/>
                <a:cs typeface="Calibri"/>
              </a:rPr>
              <a:t> </a:t>
            </a:r>
            <a:r>
              <a:rPr sz="1600" b="1" spc="-30" dirty="0">
                <a:solidFill>
                  <a:srgbClr val="00AEEF"/>
                </a:solidFill>
                <a:latin typeface="Calibri"/>
                <a:cs typeface="Calibri"/>
              </a:rPr>
              <a:t>R</a:t>
            </a:r>
            <a:r>
              <a:rPr sz="1600" b="1" spc="-10" dirty="0">
                <a:solidFill>
                  <a:srgbClr val="00AEEF"/>
                </a:solidFill>
                <a:latin typeface="Calibri"/>
                <a:cs typeface="Calibri"/>
              </a:rPr>
              <a:t>e</a:t>
            </a:r>
            <a:r>
              <a:rPr sz="1600" b="1" spc="-25" dirty="0">
                <a:solidFill>
                  <a:srgbClr val="00AEEF"/>
                </a:solidFill>
                <a:latin typeface="Calibri"/>
                <a:cs typeface="Calibri"/>
              </a:rPr>
              <a:t>st</a:t>
            </a:r>
            <a:r>
              <a:rPr sz="1600" b="1" spc="-5" dirty="0">
                <a:solidFill>
                  <a:srgbClr val="00AEEF"/>
                </a:solidFill>
                <a:latin typeface="Calibri"/>
                <a:cs typeface="Calibri"/>
              </a:rPr>
              <a:t>au</a:t>
            </a:r>
            <a:r>
              <a:rPr sz="1600" b="1" spc="-40" dirty="0">
                <a:solidFill>
                  <a:srgbClr val="00AEEF"/>
                </a:solidFill>
                <a:latin typeface="Calibri"/>
                <a:cs typeface="Calibri"/>
              </a:rPr>
              <a:t>r</a:t>
            </a:r>
            <a:r>
              <a:rPr sz="1600" b="1" spc="-5" dirty="0">
                <a:solidFill>
                  <a:srgbClr val="00AEEF"/>
                </a:solidFill>
                <a:latin typeface="Calibri"/>
                <a:cs typeface="Calibri"/>
              </a:rPr>
              <a:t>a</a:t>
            </a:r>
            <a:r>
              <a:rPr sz="1600" b="1" spc="-20" dirty="0">
                <a:solidFill>
                  <a:srgbClr val="00AEEF"/>
                </a:solidFill>
                <a:latin typeface="Calibri"/>
                <a:cs typeface="Calibri"/>
              </a:rPr>
              <a:t>n</a:t>
            </a:r>
            <a:r>
              <a:rPr sz="1600" b="1" spc="-5" dirty="0">
                <a:solidFill>
                  <a:srgbClr val="00AEEF"/>
                </a:solidFill>
                <a:latin typeface="Calibri"/>
                <a:cs typeface="Calibri"/>
              </a:rPr>
              <a:t>tName.</a:t>
            </a:r>
            <a:r>
              <a:rPr sz="1600" b="1" spc="-15" dirty="0">
                <a:solidFill>
                  <a:srgbClr val="00AEEF"/>
                </a:solidFill>
                <a:latin typeface="Calibri"/>
                <a:cs typeface="Calibri"/>
              </a:rPr>
              <a:t>c</a:t>
            </a:r>
            <a:r>
              <a:rPr sz="1600" b="1" spc="-5" dirty="0">
                <a:solidFill>
                  <a:srgbClr val="00AEEF"/>
                </a:solidFill>
                <a:latin typeface="Calibri"/>
                <a:cs typeface="Calibri"/>
              </a:rPr>
              <a:t>om  000.000.0000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3048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1905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619500" y="3048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21336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1905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619500" y="21336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04800" y="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19050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04800" y="224790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505200" y="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19050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505200" y="224790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90500" y="190500"/>
            <a:ext cx="3429000" cy="2057400"/>
            <a:chOff x="190500" y="190500"/>
            <a:chExt cx="3429000" cy="2057400"/>
          </a:xfrm>
        </p:grpSpPr>
        <p:sp>
          <p:nvSpPr>
            <p:cNvPr id="3" name="object 3"/>
            <p:cNvSpPr/>
            <p:nvPr/>
          </p:nvSpPr>
          <p:spPr>
            <a:xfrm>
              <a:off x="190500" y="190500"/>
              <a:ext cx="3429000" cy="1120140"/>
            </a:xfrm>
            <a:custGeom>
              <a:avLst/>
              <a:gdLst/>
              <a:ahLst/>
              <a:cxnLst/>
              <a:rect l="l" t="t" r="r" b="b"/>
              <a:pathLst>
                <a:path w="3429000" h="1120140">
                  <a:moveTo>
                    <a:pt x="0" y="1120140"/>
                  </a:moveTo>
                  <a:lnTo>
                    <a:pt x="3429000" y="1120140"/>
                  </a:lnTo>
                  <a:lnTo>
                    <a:pt x="3429000" y="0"/>
                  </a:lnTo>
                  <a:lnTo>
                    <a:pt x="0" y="0"/>
                  </a:lnTo>
                  <a:lnTo>
                    <a:pt x="0" y="1120140"/>
                  </a:lnTo>
                  <a:close/>
                </a:path>
              </a:pathLst>
            </a:custGeom>
            <a:solidFill>
              <a:srgbClr val="FFCC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90500" y="1310639"/>
              <a:ext cx="3429000" cy="937260"/>
            </a:xfrm>
            <a:custGeom>
              <a:avLst/>
              <a:gdLst/>
              <a:ahLst/>
              <a:cxnLst/>
              <a:rect l="l" t="t" r="r" b="b"/>
              <a:pathLst>
                <a:path w="3429000" h="937260">
                  <a:moveTo>
                    <a:pt x="3429000" y="0"/>
                  </a:moveTo>
                  <a:lnTo>
                    <a:pt x="0" y="0"/>
                  </a:lnTo>
                  <a:lnTo>
                    <a:pt x="0" y="937260"/>
                  </a:lnTo>
                  <a:lnTo>
                    <a:pt x="3429000" y="937260"/>
                  </a:lnTo>
                  <a:lnTo>
                    <a:pt x="3429000" y="0"/>
                  </a:lnTo>
                  <a:close/>
                </a:path>
              </a:pathLst>
            </a:custGeom>
            <a:solidFill>
              <a:srgbClr val="003E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11212" y="1324348"/>
            <a:ext cx="298958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0" dirty="0">
                <a:solidFill>
                  <a:srgbClr val="FFFFFF"/>
                </a:solidFill>
                <a:latin typeface="Calibri"/>
                <a:cs typeface="Calibri"/>
              </a:rPr>
              <a:t>WE’RE</a:t>
            </a:r>
            <a:r>
              <a:rPr sz="4000" b="0" spc="-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b="0" spc="-5" dirty="0">
                <a:solidFill>
                  <a:srgbClr val="FFFFFF"/>
                </a:solidFill>
                <a:latin typeface="Calibri"/>
                <a:cs typeface="Calibri"/>
              </a:rPr>
              <a:t>HIRING</a:t>
            </a:r>
            <a:endParaRPr sz="4000">
              <a:latin typeface="Calibri"/>
              <a:cs typeface="Calibri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0" y="0"/>
            <a:ext cx="3810000" cy="2438400"/>
            <a:chOff x="0" y="0"/>
            <a:chExt cx="3810000" cy="2438400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86650" y="504803"/>
              <a:ext cx="2637608" cy="621030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0" y="0"/>
              <a:ext cx="3810000" cy="2438400"/>
            </a:xfrm>
            <a:custGeom>
              <a:avLst/>
              <a:gdLst/>
              <a:ahLst/>
              <a:cxnLst/>
              <a:rect l="l" t="t" r="r" b="b"/>
              <a:pathLst>
                <a:path w="3810000" h="2438400">
                  <a:moveTo>
                    <a:pt x="190500" y="304800"/>
                  </a:moveTo>
                  <a:lnTo>
                    <a:pt x="0" y="304800"/>
                  </a:lnTo>
                </a:path>
                <a:path w="3810000" h="2438400">
                  <a:moveTo>
                    <a:pt x="3619500" y="304800"/>
                  </a:moveTo>
                  <a:lnTo>
                    <a:pt x="3810000" y="304800"/>
                  </a:lnTo>
                </a:path>
                <a:path w="3810000" h="2438400">
                  <a:moveTo>
                    <a:pt x="190500" y="2133600"/>
                  </a:moveTo>
                  <a:lnTo>
                    <a:pt x="0" y="2133600"/>
                  </a:lnTo>
                </a:path>
                <a:path w="3810000" h="2438400">
                  <a:moveTo>
                    <a:pt x="3619500" y="2133600"/>
                  </a:moveTo>
                  <a:lnTo>
                    <a:pt x="3810000" y="2133600"/>
                  </a:lnTo>
                </a:path>
                <a:path w="3810000" h="2438400">
                  <a:moveTo>
                    <a:pt x="304800" y="190500"/>
                  </a:moveTo>
                  <a:lnTo>
                    <a:pt x="304800" y="0"/>
                  </a:lnTo>
                </a:path>
                <a:path w="3810000" h="2438400">
                  <a:moveTo>
                    <a:pt x="304800" y="2247900"/>
                  </a:moveTo>
                  <a:lnTo>
                    <a:pt x="304800" y="2438400"/>
                  </a:lnTo>
                </a:path>
                <a:path w="3810000" h="2438400">
                  <a:moveTo>
                    <a:pt x="3505200" y="190500"/>
                  </a:moveTo>
                  <a:lnTo>
                    <a:pt x="3505200" y="0"/>
                  </a:lnTo>
                </a:path>
                <a:path w="3810000" h="2438400">
                  <a:moveTo>
                    <a:pt x="3505200" y="2247900"/>
                  </a:moveTo>
                  <a:lnTo>
                    <a:pt x="3505200" y="243840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780">
              <a:lnSpc>
                <a:spcPct val="100000"/>
              </a:lnSpc>
              <a:spcBef>
                <a:spcPts val="100"/>
              </a:spcBef>
            </a:pPr>
            <a:r>
              <a:rPr spc="25" dirty="0">
                <a:solidFill>
                  <a:srgbClr val="003E67"/>
                </a:solidFill>
              </a:rPr>
              <a:t>APPLY</a:t>
            </a:r>
            <a:r>
              <a:rPr spc="5" dirty="0">
                <a:solidFill>
                  <a:srgbClr val="003E67"/>
                </a:solidFill>
              </a:rPr>
              <a:t> </a:t>
            </a:r>
            <a:r>
              <a:rPr spc="10" dirty="0">
                <a:solidFill>
                  <a:srgbClr val="003E67"/>
                </a:solidFill>
              </a:rPr>
              <a:t>TODAY!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79327" y="1018437"/>
            <a:ext cx="1852930" cy="7556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635" algn="ctr">
              <a:lnSpc>
                <a:spcPct val="100000"/>
              </a:lnSpc>
              <a:spcBef>
                <a:spcPts val="95"/>
              </a:spcBef>
            </a:pPr>
            <a:r>
              <a:rPr sz="1600" b="1" spc="-15" dirty="0">
                <a:solidFill>
                  <a:srgbClr val="003E67"/>
                </a:solidFill>
                <a:latin typeface="Calibri"/>
                <a:cs typeface="Calibri"/>
              </a:rPr>
              <a:t>Restaurant</a:t>
            </a:r>
            <a:r>
              <a:rPr sz="1600" b="1" spc="-10" dirty="0">
                <a:solidFill>
                  <a:srgbClr val="003E67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003E67"/>
                </a:solidFill>
                <a:latin typeface="Calibri"/>
                <a:cs typeface="Calibri"/>
              </a:rPr>
              <a:t>Name </a:t>
            </a:r>
            <a:r>
              <a:rPr sz="1600" b="1" dirty="0">
                <a:solidFill>
                  <a:srgbClr val="003E67"/>
                </a:solidFill>
                <a:latin typeface="Calibri"/>
                <a:cs typeface="Calibri"/>
              </a:rPr>
              <a:t> </a:t>
            </a:r>
            <a:r>
              <a:rPr sz="1600" b="1" spc="-30" dirty="0">
                <a:solidFill>
                  <a:srgbClr val="003E67"/>
                </a:solidFill>
                <a:latin typeface="Calibri"/>
                <a:cs typeface="Calibri"/>
              </a:rPr>
              <a:t>R</a:t>
            </a:r>
            <a:r>
              <a:rPr sz="1600" b="1" spc="-10" dirty="0">
                <a:solidFill>
                  <a:srgbClr val="003E67"/>
                </a:solidFill>
                <a:latin typeface="Calibri"/>
                <a:cs typeface="Calibri"/>
              </a:rPr>
              <a:t>e</a:t>
            </a:r>
            <a:r>
              <a:rPr sz="1600" b="1" spc="-25" dirty="0">
                <a:solidFill>
                  <a:srgbClr val="003E67"/>
                </a:solidFill>
                <a:latin typeface="Calibri"/>
                <a:cs typeface="Calibri"/>
              </a:rPr>
              <a:t>st</a:t>
            </a:r>
            <a:r>
              <a:rPr sz="1600" b="1" spc="-5" dirty="0">
                <a:solidFill>
                  <a:srgbClr val="003E67"/>
                </a:solidFill>
                <a:latin typeface="Calibri"/>
                <a:cs typeface="Calibri"/>
              </a:rPr>
              <a:t>au</a:t>
            </a:r>
            <a:r>
              <a:rPr sz="1600" b="1" spc="-40" dirty="0">
                <a:solidFill>
                  <a:srgbClr val="003E67"/>
                </a:solidFill>
                <a:latin typeface="Calibri"/>
                <a:cs typeface="Calibri"/>
              </a:rPr>
              <a:t>r</a:t>
            </a:r>
            <a:r>
              <a:rPr sz="1600" b="1" spc="-5" dirty="0">
                <a:solidFill>
                  <a:srgbClr val="003E67"/>
                </a:solidFill>
                <a:latin typeface="Calibri"/>
                <a:cs typeface="Calibri"/>
              </a:rPr>
              <a:t>a</a:t>
            </a:r>
            <a:r>
              <a:rPr sz="1600" b="1" spc="-20" dirty="0">
                <a:solidFill>
                  <a:srgbClr val="003E67"/>
                </a:solidFill>
                <a:latin typeface="Calibri"/>
                <a:cs typeface="Calibri"/>
              </a:rPr>
              <a:t>n</a:t>
            </a:r>
            <a:r>
              <a:rPr sz="1600" b="1" spc="-5" dirty="0">
                <a:solidFill>
                  <a:srgbClr val="003E67"/>
                </a:solidFill>
                <a:latin typeface="Calibri"/>
                <a:cs typeface="Calibri"/>
              </a:rPr>
              <a:t>tName.</a:t>
            </a:r>
            <a:r>
              <a:rPr sz="1600" b="1" spc="-15" dirty="0">
                <a:solidFill>
                  <a:srgbClr val="003E67"/>
                </a:solidFill>
                <a:latin typeface="Calibri"/>
                <a:cs typeface="Calibri"/>
              </a:rPr>
              <a:t>c</a:t>
            </a:r>
            <a:r>
              <a:rPr sz="1600" b="1" spc="-5" dirty="0">
                <a:solidFill>
                  <a:srgbClr val="003E67"/>
                </a:solidFill>
                <a:latin typeface="Calibri"/>
                <a:cs typeface="Calibri"/>
              </a:rPr>
              <a:t>om  000.000.0000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3048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1905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619500" y="3048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21336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1905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619500" y="21336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04800" y="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19050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04800" y="224790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505200" y="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19050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505200" y="224790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0500" y="190500"/>
            <a:ext cx="3429000" cy="2057400"/>
          </a:xfrm>
          <a:custGeom>
            <a:avLst/>
            <a:gdLst/>
            <a:ahLst/>
            <a:cxnLst/>
            <a:rect l="l" t="t" r="r" b="b"/>
            <a:pathLst>
              <a:path w="3429000" h="2057400">
                <a:moveTo>
                  <a:pt x="3429000" y="0"/>
                </a:moveTo>
                <a:lnTo>
                  <a:pt x="0" y="0"/>
                </a:lnTo>
                <a:lnTo>
                  <a:pt x="0" y="2057400"/>
                </a:lnTo>
                <a:lnTo>
                  <a:pt x="3429000" y="2057400"/>
                </a:lnTo>
                <a:lnTo>
                  <a:pt x="3429000" y="0"/>
                </a:lnTo>
                <a:close/>
              </a:path>
            </a:pathLst>
          </a:custGeom>
          <a:solidFill>
            <a:srgbClr val="FFCC3A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633539" y="481148"/>
            <a:ext cx="998855" cy="998855"/>
            <a:chOff x="633539" y="481148"/>
            <a:chExt cx="998855" cy="998855"/>
          </a:xfrm>
        </p:grpSpPr>
        <p:sp>
          <p:nvSpPr>
            <p:cNvPr id="4" name="object 4"/>
            <p:cNvSpPr/>
            <p:nvPr/>
          </p:nvSpPr>
          <p:spPr>
            <a:xfrm>
              <a:off x="633539" y="481148"/>
              <a:ext cx="998855" cy="998855"/>
            </a:xfrm>
            <a:custGeom>
              <a:avLst/>
              <a:gdLst/>
              <a:ahLst/>
              <a:cxnLst/>
              <a:rect l="l" t="t" r="r" b="b"/>
              <a:pathLst>
                <a:path w="998855" h="998855">
                  <a:moveTo>
                    <a:pt x="499427" y="0"/>
                  </a:moveTo>
                  <a:lnTo>
                    <a:pt x="451330" y="2286"/>
                  </a:lnTo>
                  <a:lnTo>
                    <a:pt x="404526" y="9005"/>
                  </a:lnTo>
                  <a:lnTo>
                    <a:pt x="359225" y="19947"/>
                  </a:lnTo>
                  <a:lnTo>
                    <a:pt x="315636" y="34904"/>
                  </a:lnTo>
                  <a:lnTo>
                    <a:pt x="273968" y="53666"/>
                  </a:lnTo>
                  <a:lnTo>
                    <a:pt x="234430" y="76023"/>
                  </a:lnTo>
                  <a:lnTo>
                    <a:pt x="197233" y="101767"/>
                  </a:lnTo>
                  <a:lnTo>
                    <a:pt x="162584" y="130688"/>
                  </a:lnTo>
                  <a:lnTo>
                    <a:pt x="130694" y="162577"/>
                  </a:lnTo>
                  <a:lnTo>
                    <a:pt x="101772" y="197225"/>
                  </a:lnTo>
                  <a:lnTo>
                    <a:pt x="76027" y="234421"/>
                  </a:lnTo>
                  <a:lnTo>
                    <a:pt x="53669" y="273958"/>
                  </a:lnTo>
                  <a:lnTo>
                    <a:pt x="34906" y="315625"/>
                  </a:lnTo>
                  <a:lnTo>
                    <a:pt x="19948" y="359213"/>
                  </a:lnTo>
                  <a:lnTo>
                    <a:pt x="9005" y="404514"/>
                  </a:lnTo>
                  <a:lnTo>
                    <a:pt x="2286" y="451317"/>
                  </a:lnTo>
                  <a:lnTo>
                    <a:pt x="0" y="499414"/>
                  </a:lnTo>
                  <a:lnTo>
                    <a:pt x="2286" y="547513"/>
                  </a:lnTo>
                  <a:lnTo>
                    <a:pt x="9005" y="594319"/>
                  </a:lnTo>
                  <a:lnTo>
                    <a:pt x="19948" y="639621"/>
                  </a:lnTo>
                  <a:lnTo>
                    <a:pt x="34906" y="683211"/>
                  </a:lnTo>
                  <a:lnTo>
                    <a:pt x="53669" y="724879"/>
                  </a:lnTo>
                  <a:lnTo>
                    <a:pt x="76027" y="764417"/>
                  </a:lnTo>
                  <a:lnTo>
                    <a:pt x="101772" y="801614"/>
                  </a:lnTo>
                  <a:lnTo>
                    <a:pt x="130694" y="836262"/>
                  </a:lnTo>
                  <a:lnTo>
                    <a:pt x="162584" y="868152"/>
                  </a:lnTo>
                  <a:lnTo>
                    <a:pt x="197233" y="897073"/>
                  </a:lnTo>
                  <a:lnTo>
                    <a:pt x="234430" y="922817"/>
                  </a:lnTo>
                  <a:lnTo>
                    <a:pt x="273968" y="945175"/>
                  </a:lnTo>
                  <a:lnTo>
                    <a:pt x="315636" y="963937"/>
                  </a:lnTo>
                  <a:lnTo>
                    <a:pt x="359225" y="978894"/>
                  </a:lnTo>
                  <a:lnTo>
                    <a:pt x="404526" y="989837"/>
                  </a:lnTo>
                  <a:lnTo>
                    <a:pt x="451330" y="996556"/>
                  </a:lnTo>
                  <a:lnTo>
                    <a:pt x="499427" y="998842"/>
                  </a:lnTo>
                  <a:lnTo>
                    <a:pt x="547524" y="996556"/>
                  </a:lnTo>
                  <a:lnTo>
                    <a:pt x="594328" y="989837"/>
                  </a:lnTo>
                  <a:lnTo>
                    <a:pt x="639629" y="978894"/>
                  </a:lnTo>
                  <a:lnTo>
                    <a:pt x="683218" y="963937"/>
                  </a:lnTo>
                  <a:lnTo>
                    <a:pt x="724886" y="945175"/>
                  </a:lnTo>
                  <a:lnTo>
                    <a:pt x="764424" y="922817"/>
                  </a:lnTo>
                  <a:lnTo>
                    <a:pt x="801621" y="897073"/>
                  </a:lnTo>
                  <a:lnTo>
                    <a:pt x="836270" y="868152"/>
                  </a:lnTo>
                  <a:lnTo>
                    <a:pt x="868160" y="836262"/>
                  </a:lnTo>
                  <a:lnTo>
                    <a:pt x="897082" y="801614"/>
                  </a:lnTo>
                  <a:lnTo>
                    <a:pt x="922827" y="764417"/>
                  </a:lnTo>
                  <a:lnTo>
                    <a:pt x="945185" y="724879"/>
                  </a:lnTo>
                  <a:lnTo>
                    <a:pt x="963948" y="683211"/>
                  </a:lnTo>
                  <a:lnTo>
                    <a:pt x="978906" y="639621"/>
                  </a:lnTo>
                  <a:lnTo>
                    <a:pt x="989849" y="594319"/>
                  </a:lnTo>
                  <a:lnTo>
                    <a:pt x="996568" y="547513"/>
                  </a:lnTo>
                  <a:lnTo>
                    <a:pt x="998855" y="499414"/>
                  </a:lnTo>
                  <a:lnTo>
                    <a:pt x="996568" y="451317"/>
                  </a:lnTo>
                  <a:lnTo>
                    <a:pt x="989849" y="404514"/>
                  </a:lnTo>
                  <a:lnTo>
                    <a:pt x="978906" y="359213"/>
                  </a:lnTo>
                  <a:lnTo>
                    <a:pt x="963948" y="315625"/>
                  </a:lnTo>
                  <a:lnTo>
                    <a:pt x="945185" y="273958"/>
                  </a:lnTo>
                  <a:lnTo>
                    <a:pt x="922827" y="234421"/>
                  </a:lnTo>
                  <a:lnTo>
                    <a:pt x="897082" y="197225"/>
                  </a:lnTo>
                  <a:lnTo>
                    <a:pt x="868160" y="162577"/>
                  </a:lnTo>
                  <a:lnTo>
                    <a:pt x="836270" y="130688"/>
                  </a:lnTo>
                  <a:lnTo>
                    <a:pt x="801621" y="101767"/>
                  </a:lnTo>
                  <a:lnTo>
                    <a:pt x="764424" y="76023"/>
                  </a:lnTo>
                  <a:lnTo>
                    <a:pt x="724886" y="53666"/>
                  </a:lnTo>
                  <a:lnTo>
                    <a:pt x="683218" y="34904"/>
                  </a:lnTo>
                  <a:lnTo>
                    <a:pt x="639629" y="19947"/>
                  </a:lnTo>
                  <a:lnTo>
                    <a:pt x="594328" y="9005"/>
                  </a:lnTo>
                  <a:lnTo>
                    <a:pt x="547524" y="2286"/>
                  </a:lnTo>
                  <a:lnTo>
                    <a:pt x="499427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07199" y="676033"/>
              <a:ext cx="697865" cy="588645"/>
            </a:xfrm>
            <a:custGeom>
              <a:avLst/>
              <a:gdLst/>
              <a:ahLst/>
              <a:cxnLst/>
              <a:rect l="l" t="t" r="r" b="b"/>
              <a:pathLst>
                <a:path w="697865" h="588644">
                  <a:moveTo>
                    <a:pt x="118224" y="314490"/>
                  </a:moveTo>
                  <a:lnTo>
                    <a:pt x="81610" y="314490"/>
                  </a:lnTo>
                  <a:lnTo>
                    <a:pt x="81610" y="430809"/>
                  </a:lnTo>
                  <a:lnTo>
                    <a:pt x="36614" y="430809"/>
                  </a:lnTo>
                  <a:lnTo>
                    <a:pt x="36614" y="314490"/>
                  </a:lnTo>
                  <a:lnTo>
                    <a:pt x="0" y="314490"/>
                  </a:lnTo>
                  <a:lnTo>
                    <a:pt x="0" y="588314"/>
                  </a:lnTo>
                  <a:lnTo>
                    <a:pt x="36614" y="588314"/>
                  </a:lnTo>
                  <a:lnTo>
                    <a:pt x="36614" y="463981"/>
                  </a:lnTo>
                  <a:lnTo>
                    <a:pt x="81610" y="463981"/>
                  </a:lnTo>
                  <a:lnTo>
                    <a:pt x="81610" y="588314"/>
                  </a:lnTo>
                  <a:lnTo>
                    <a:pt x="118224" y="588314"/>
                  </a:lnTo>
                  <a:lnTo>
                    <a:pt x="118224" y="463981"/>
                  </a:lnTo>
                  <a:lnTo>
                    <a:pt x="118224" y="430809"/>
                  </a:lnTo>
                  <a:lnTo>
                    <a:pt x="118224" y="314490"/>
                  </a:lnTo>
                  <a:close/>
                </a:path>
                <a:path w="697865" h="588644">
                  <a:moveTo>
                    <a:pt x="189153" y="314490"/>
                  </a:moveTo>
                  <a:lnTo>
                    <a:pt x="152539" y="314490"/>
                  </a:lnTo>
                  <a:lnTo>
                    <a:pt x="152539" y="588314"/>
                  </a:lnTo>
                  <a:lnTo>
                    <a:pt x="189153" y="588314"/>
                  </a:lnTo>
                  <a:lnTo>
                    <a:pt x="189153" y="314490"/>
                  </a:lnTo>
                  <a:close/>
                </a:path>
                <a:path w="697865" h="588644">
                  <a:moveTo>
                    <a:pt x="209867" y="381"/>
                  </a:moveTo>
                  <a:lnTo>
                    <a:pt x="173634" y="381"/>
                  </a:lnTo>
                  <a:lnTo>
                    <a:pt x="147701" y="205562"/>
                  </a:lnTo>
                  <a:lnTo>
                    <a:pt x="136321" y="115557"/>
                  </a:lnTo>
                  <a:lnTo>
                    <a:pt x="121767" y="381"/>
                  </a:lnTo>
                  <a:lnTo>
                    <a:pt x="93167" y="381"/>
                  </a:lnTo>
                  <a:lnTo>
                    <a:pt x="67233" y="205562"/>
                  </a:lnTo>
                  <a:lnTo>
                    <a:pt x="41300" y="381"/>
                  </a:lnTo>
                  <a:lnTo>
                    <a:pt x="5067" y="381"/>
                  </a:lnTo>
                  <a:lnTo>
                    <a:pt x="45491" y="274205"/>
                  </a:lnTo>
                  <a:lnTo>
                    <a:pt x="85153" y="274205"/>
                  </a:lnTo>
                  <a:lnTo>
                    <a:pt x="94729" y="205562"/>
                  </a:lnTo>
                  <a:lnTo>
                    <a:pt x="107276" y="115557"/>
                  </a:lnTo>
                  <a:lnTo>
                    <a:pt x="129781" y="274205"/>
                  </a:lnTo>
                  <a:lnTo>
                    <a:pt x="169443" y="274205"/>
                  </a:lnTo>
                  <a:lnTo>
                    <a:pt x="179578" y="205562"/>
                  </a:lnTo>
                  <a:lnTo>
                    <a:pt x="209867" y="381"/>
                  </a:lnTo>
                  <a:close/>
                </a:path>
                <a:path w="697865" h="588644">
                  <a:moveTo>
                    <a:pt x="317792" y="381"/>
                  </a:moveTo>
                  <a:lnTo>
                    <a:pt x="227025" y="381"/>
                  </a:lnTo>
                  <a:lnTo>
                    <a:pt x="227025" y="274205"/>
                  </a:lnTo>
                  <a:lnTo>
                    <a:pt x="317792" y="274205"/>
                  </a:lnTo>
                  <a:lnTo>
                    <a:pt x="317792" y="241033"/>
                  </a:lnTo>
                  <a:lnTo>
                    <a:pt x="263639" y="241033"/>
                  </a:lnTo>
                  <a:lnTo>
                    <a:pt x="263639" y="149885"/>
                  </a:lnTo>
                  <a:lnTo>
                    <a:pt x="311696" y="149885"/>
                  </a:lnTo>
                  <a:lnTo>
                    <a:pt x="311696" y="116700"/>
                  </a:lnTo>
                  <a:lnTo>
                    <a:pt x="263639" y="116700"/>
                  </a:lnTo>
                  <a:lnTo>
                    <a:pt x="263639" y="33566"/>
                  </a:lnTo>
                  <a:lnTo>
                    <a:pt x="317792" y="33566"/>
                  </a:lnTo>
                  <a:lnTo>
                    <a:pt x="317792" y="381"/>
                  </a:lnTo>
                  <a:close/>
                </a:path>
                <a:path w="697865" h="588644">
                  <a:moveTo>
                    <a:pt x="340944" y="588314"/>
                  </a:moveTo>
                  <a:lnTo>
                    <a:pt x="316166" y="477710"/>
                  </a:lnTo>
                  <a:lnTo>
                    <a:pt x="315391" y="474281"/>
                  </a:lnTo>
                  <a:lnTo>
                    <a:pt x="324904" y="467880"/>
                  </a:lnTo>
                  <a:lnTo>
                    <a:pt x="331698" y="458177"/>
                  </a:lnTo>
                  <a:lnTo>
                    <a:pt x="335381" y="446443"/>
                  </a:lnTo>
                  <a:lnTo>
                    <a:pt x="335775" y="445185"/>
                  </a:lnTo>
                  <a:lnTo>
                    <a:pt x="337134" y="428904"/>
                  </a:lnTo>
                  <a:lnTo>
                    <a:pt x="337134" y="361391"/>
                  </a:lnTo>
                  <a:lnTo>
                    <a:pt x="335381" y="347662"/>
                  </a:lnTo>
                  <a:lnTo>
                    <a:pt x="334518" y="340868"/>
                  </a:lnTo>
                  <a:lnTo>
                    <a:pt x="326644" y="326212"/>
                  </a:lnTo>
                  <a:lnTo>
                    <a:pt x="313537" y="317423"/>
                  </a:lnTo>
                  <a:lnTo>
                    <a:pt x="300520" y="315353"/>
                  </a:lnTo>
                  <a:lnTo>
                    <a:pt x="300520" y="367499"/>
                  </a:lnTo>
                  <a:lnTo>
                    <a:pt x="300520" y="426605"/>
                  </a:lnTo>
                  <a:lnTo>
                    <a:pt x="299504" y="435292"/>
                  </a:lnTo>
                  <a:lnTo>
                    <a:pt x="296418" y="441490"/>
                  </a:lnTo>
                  <a:lnTo>
                    <a:pt x="291287" y="445211"/>
                  </a:lnTo>
                  <a:lnTo>
                    <a:pt x="284111" y="446443"/>
                  </a:lnTo>
                  <a:lnTo>
                    <a:pt x="260096" y="446443"/>
                  </a:lnTo>
                  <a:lnTo>
                    <a:pt x="260096" y="347662"/>
                  </a:lnTo>
                  <a:lnTo>
                    <a:pt x="284111" y="347662"/>
                  </a:lnTo>
                  <a:lnTo>
                    <a:pt x="291287" y="348907"/>
                  </a:lnTo>
                  <a:lnTo>
                    <a:pt x="296418" y="352628"/>
                  </a:lnTo>
                  <a:lnTo>
                    <a:pt x="299504" y="358825"/>
                  </a:lnTo>
                  <a:lnTo>
                    <a:pt x="300520" y="367499"/>
                  </a:lnTo>
                  <a:lnTo>
                    <a:pt x="300520" y="315353"/>
                  </a:lnTo>
                  <a:lnTo>
                    <a:pt x="295173" y="314490"/>
                  </a:lnTo>
                  <a:lnTo>
                    <a:pt x="223481" y="314490"/>
                  </a:lnTo>
                  <a:lnTo>
                    <a:pt x="223481" y="588314"/>
                  </a:lnTo>
                  <a:lnTo>
                    <a:pt x="260096" y="588314"/>
                  </a:lnTo>
                  <a:lnTo>
                    <a:pt x="260096" y="477710"/>
                  </a:lnTo>
                  <a:lnTo>
                    <a:pt x="282206" y="477710"/>
                  </a:lnTo>
                  <a:lnTo>
                    <a:pt x="306235" y="588314"/>
                  </a:lnTo>
                  <a:lnTo>
                    <a:pt x="340944" y="588314"/>
                  </a:lnTo>
                  <a:close/>
                </a:path>
                <a:path w="697865" h="588644">
                  <a:moveTo>
                    <a:pt x="373087" y="5092"/>
                  </a:moveTo>
                  <a:lnTo>
                    <a:pt x="368007" y="0"/>
                  </a:lnTo>
                  <a:lnTo>
                    <a:pt x="332282" y="0"/>
                  </a:lnTo>
                  <a:lnTo>
                    <a:pt x="332282" y="51485"/>
                  </a:lnTo>
                  <a:lnTo>
                    <a:pt x="350202" y="51485"/>
                  </a:lnTo>
                  <a:lnTo>
                    <a:pt x="332663" y="100685"/>
                  </a:lnTo>
                  <a:lnTo>
                    <a:pt x="354787" y="100685"/>
                  </a:lnTo>
                  <a:lnTo>
                    <a:pt x="373087" y="51485"/>
                  </a:lnTo>
                  <a:lnTo>
                    <a:pt x="373087" y="5092"/>
                  </a:lnTo>
                  <a:close/>
                </a:path>
                <a:path w="697865" h="588644">
                  <a:moveTo>
                    <a:pt x="404253" y="314490"/>
                  </a:moveTo>
                  <a:lnTo>
                    <a:pt x="367639" y="314490"/>
                  </a:lnTo>
                  <a:lnTo>
                    <a:pt x="367639" y="588314"/>
                  </a:lnTo>
                  <a:lnTo>
                    <a:pt x="404253" y="588314"/>
                  </a:lnTo>
                  <a:lnTo>
                    <a:pt x="404253" y="314490"/>
                  </a:lnTo>
                  <a:close/>
                </a:path>
                <a:path w="697865" h="588644">
                  <a:moveTo>
                    <a:pt x="519150" y="274205"/>
                  </a:moveTo>
                  <a:lnTo>
                    <a:pt x="494372" y="163614"/>
                  </a:lnTo>
                  <a:lnTo>
                    <a:pt x="493598" y="160185"/>
                  </a:lnTo>
                  <a:lnTo>
                    <a:pt x="503110" y="153771"/>
                  </a:lnTo>
                  <a:lnTo>
                    <a:pt x="509905" y="144068"/>
                  </a:lnTo>
                  <a:lnTo>
                    <a:pt x="513588" y="132334"/>
                  </a:lnTo>
                  <a:lnTo>
                    <a:pt x="513981" y="131076"/>
                  </a:lnTo>
                  <a:lnTo>
                    <a:pt x="515340" y="114795"/>
                  </a:lnTo>
                  <a:lnTo>
                    <a:pt x="515340" y="47294"/>
                  </a:lnTo>
                  <a:lnTo>
                    <a:pt x="513588" y="33566"/>
                  </a:lnTo>
                  <a:lnTo>
                    <a:pt x="512724" y="26771"/>
                  </a:lnTo>
                  <a:lnTo>
                    <a:pt x="504850" y="12115"/>
                  </a:lnTo>
                  <a:lnTo>
                    <a:pt x="491744" y="3314"/>
                  </a:lnTo>
                  <a:lnTo>
                    <a:pt x="478726" y="1244"/>
                  </a:lnTo>
                  <a:lnTo>
                    <a:pt x="478726" y="53390"/>
                  </a:lnTo>
                  <a:lnTo>
                    <a:pt x="478726" y="112509"/>
                  </a:lnTo>
                  <a:lnTo>
                    <a:pt x="477697" y="121183"/>
                  </a:lnTo>
                  <a:lnTo>
                    <a:pt x="474624" y="127381"/>
                  </a:lnTo>
                  <a:lnTo>
                    <a:pt x="469506" y="131102"/>
                  </a:lnTo>
                  <a:lnTo>
                    <a:pt x="462330" y="132334"/>
                  </a:lnTo>
                  <a:lnTo>
                    <a:pt x="438302" y="132334"/>
                  </a:lnTo>
                  <a:lnTo>
                    <a:pt x="438302" y="33566"/>
                  </a:lnTo>
                  <a:lnTo>
                    <a:pt x="462330" y="33566"/>
                  </a:lnTo>
                  <a:lnTo>
                    <a:pt x="469506" y="34810"/>
                  </a:lnTo>
                  <a:lnTo>
                    <a:pt x="474624" y="38519"/>
                  </a:lnTo>
                  <a:lnTo>
                    <a:pt x="477697" y="44716"/>
                  </a:lnTo>
                  <a:lnTo>
                    <a:pt x="478726" y="53390"/>
                  </a:lnTo>
                  <a:lnTo>
                    <a:pt x="478726" y="1244"/>
                  </a:lnTo>
                  <a:lnTo>
                    <a:pt x="473392" y="381"/>
                  </a:lnTo>
                  <a:lnTo>
                    <a:pt x="401688" y="381"/>
                  </a:lnTo>
                  <a:lnTo>
                    <a:pt x="401688" y="274205"/>
                  </a:lnTo>
                  <a:lnTo>
                    <a:pt x="438302" y="274205"/>
                  </a:lnTo>
                  <a:lnTo>
                    <a:pt x="438302" y="163614"/>
                  </a:lnTo>
                  <a:lnTo>
                    <a:pt x="460425" y="163614"/>
                  </a:lnTo>
                  <a:lnTo>
                    <a:pt x="484454" y="274205"/>
                  </a:lnTo>
                  <a:lnTo>
                    <a:pt x="519150" y="274205"/>
                  </a:lnTo>
                  <a:close/>
                </a:path>
                <a:path w="697865" h="588644">
                  <a:moveTo>
                    <a:pt x="551078" y="314490"/>
                  </a:moveTo>
                  <a:lnTo>
                    <a:pt x="514464" y="314490"/>
                  </a:lnTo>
                  <a:lnTo>
                    <a:pt x="514464" y="446824"/>
                  </a:lnTo>
                  <a:lnTo>
                    <a:pt x="503262" y="409067"/>
                  </a:lnTo>
                  <a:lnTo>
                    <a:pt x="475183" y="314490"/>
                  </a:lnTo>
                  <a:lnTo>
                    <a:pt x="438569" y="314490"/>
                  </a:lnTo>
                  <a:lnTo>
                    <a:pt x="438569" y="588314"/>
                  </a:lnTo>
                  <a:lnTo>
                    <a:pt x="475183" y="588314"/>
                  </a:lnTo>
                  <a:lnTo>
                    <a:pt x="475183" y="409067"/>
                  </a:lnTo>
                  <a:lnTo>
                    <a:pt x="514464" y="533781"/>
                  </a:lnTo>
                  <a:lnTo>
                    <a:pt x="514464" y="588314"/>
                  </a:lnTo>
                  <a:lnTo>
                    <a:pt x="551078" y="588314"/>
                  </a:lnTo>
                  <a:lnTo>
                    <a:pt x="551078" y="446824"/>
                  </a:lnTo>
                  <a:lnTo>
                    <a:pt x="551078" y="314490"/>
                  </a:lnTo>
                  <a:close/>
                </a:path>
                <a:path w="697865" h="588644">
                  <a:moveTo>
                    <a:pt x="636612" y="381"/>
                  </a:moveTo>
                  <a:lnTo>
                    <a:pt x="545846" y="381"/>
                  </a:lnTo>
                  <a:lnTo>
                    <a:pt x="545846" y="274205"/>
                  </a:lnTo>
                  <a:lnTo>
                    <a:pt x="636612" y="274205"/>
                  </a:lnTo>
                  <a:lnTo>
                    <a:pt x="636612" y="241033"/>
                  </a:lnTo>
                  <a:lnTo>
                    <a:pt x="582460" y="241033"/>
                  </a:lnTo>
                  <a:lnTo>
                    <a:pt x="582460" y="149885"/>
                  </a:lnTo>
                  <a:lnTo>
                    <a:pt x="630516" y="149885"/>
                  </a:lnTo>
                  <a:lnTo>
                    <a:pt x="630516" y="116700"/>
                  </a:lnTo>
                  <a:lnTo>
                    <a:pt x="582460" y="116700"/>
                  </a:lnTo>
                  <a:lnTo>
                    <a:pt x="582460" y="33566"/>
                  </a:lnTo>
                  <a:lnTo>
                    <a:pt x="636612" y="33566"/>
                  </a:lnTo>
                  <a:lnTo>
                    <a:pt x="636612" y="381"/>
                  </a:lnTo>
                  <a:close/>
                </a:path>
                <a:path w="697865" h="588644">
                  <a:moveTo>
                    <a:pt x="697522" y="391909"/>
                  </a:moveTo>
                  <a:lnTo>
                    <a:pt x="695502" y="347662"/>
                  </a:lnTo>
                  <a:lnTo>
                    <a:pt x="671347" y="317474"/>
                  </a:lnTo>
                  <a:lnTo>
                    <a:pt x="650989" y="314490"/>
                  </a:lnTo>
                  <a:lnTo>
                    <a:pt x="625817" y="314490"/>
                  </a:lnTo>
                  <a:lnTo>
                    <a:pt x="607301" y="317423"/>
                  </a:lnTo>
                  <a:lnTo>
                    <a:pt x="594080" y="326212"/>
                  </a:lnTo>
                  <a:lnTo>
                    <a:pt x="586143" y="340868"/>
                  </a:lnTo>
                  <a:lnTo>
                    <a:pt x="583488" y="361391"/>
                  </a:lnTo>
                  <a:lnTo>
                    <a:pt x="583488" y="542163"/>
                  </a:lnTo>
                  <a:lnTo>
                    <a:pt x="586143" y="562356"/>
                  </a:lnTo>
                  <a:lnTo>
                    <a:pt x="594080" y="576783"/>
                  </a:lnTo>
                  <a:lnTo>
                    <a:pt x="607301" y="585431"/>
                  </a:lnTo>
                  <a:lnTo>
                    <a:pt x="625817" y="588314"/>
                  </a:lnTo>
                  <a:lnTo>
                    <a:pt x="697522" y="588314"/>
                  </a:lnTo>
                  <a:lnTo>
                    <a:pt x="697522" y="555129"/>
                  </a:lnTo>
                  <a:lnTo>
                    <a:pt x="697522" y="454837"/>
                  </a:lnTo>
                  <a:lnTo>
                    <a:pt x="641845" y="454837"/>
                  </a:lnTo>
                  <a:lnTo>
                    <a:pt x="641845" y="488010"/>
                  </a:lnTo>
                  <a:lnTo>
                    <a:pt x="660908" y="488010"/>
                  </a:lnTo>
                  <a:lnTo>
                    <a:pt x="660908" y="555129"/>
                  </a:lnTo>
                  <a:lnTo>
                    <a:pt x="636117" y="555129"/>
                  </a:lnTo>
                  <a:lnTo>
                    <a:pt x="629107" y="553897"/>
                  </a:lnTo>
                  <a:lnTo>
                    <a:pt x="624103" y="550176"/>
                  </a:lnTo>
                  <a:lnTo>
                    <a:pt x="621106" y="543979"/>
                  </a:lnTo>
                  <a:lnTo>
                    <a:pt x="620102" y="535305"/>
                  </a:lnTo>
                  <a:lnTo>
                    <a:pt x="620102" y="367499"/>
                  </a:lnTo>
                  <a:lnTo>
                    <a:pt x="621106" y="358825"/>
                  </a:lnTo>
                  <a:lnTo>
                    <a:pt x="624103" y="352628"/>
                  </a:lnTo>
                  <a:lnTo>
                    <a:pt x="629107" y="348907"/>
                  </a:lnTo>
                  <a:lnTo>
                    <a:pt x="636117" y="347662"/>
                  </a:lnTo>
                  <a:lnTo>
                    <a:pt x="655701" y="347662"/>
                  </a:lnTo>
                  <a:lnTo>
                    <a:pt x="660908" y="354279"/>
                  </a:lnTo>
                  <a:lnTo>
                    <a:pt x="660908" y="391909"/>
                  </a:lnTo>
                  <a:lnTo>
                    <a:pt x="697522" y="39190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4130">
              <a:lnSpc>
                <a:spcPct val="100000"/>
              </a:lnSpc>
              <a:spcBef>
                <a:spcPts val="90"/>
              </a:spcBef>
            </a:pPr>
            <a:r>
              <a:rPr spc="65" dirty="0"/>
              <a:t>KITCHEN</a:t>
            </a:r>
            <a:r>
              <a:rPr spc="10" dirty="0"/>
              <a:t> </a:t>
            </a:r>
            <a:r>
              <a:rPr spc="45" dirty="0"/>
              <a:t>STAFF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1861842" y="403862"/>
            <a:ext cx="1310640" cy="1217295"/>
            <a:chOff x="1861842" y="403862"/>
            <a:chExt cx="1310640" cy="1217295"/>
          </a:xfrm>
        </p:grpSpPr>
        <p:sp>
          <p:nvSpPr>
            <p:cNvPr id="8" name="object 8"/>
            <p:cNvSpPr/>
            <p:nvPr/>
          </p:nvSpPr>
          <p:spPr>
            <a:xfrm>
              <a:off x="1870039" y="572443"/>
              <a:ext cx="1129665" cy="1035685"/>
            </a:xfrm>
            <a:custGeom>
              <a:avLst/>
              <a:gdLst/>
              <a:ahLst/>
              <a:cxnLst/>
              <a:rect l="l" t="t" r="r" b="b"/>
              <a:pathLst>
                <a:path w="1129664" h="1035685">
                  <a:moveTo>
                    <a:pt x="664718" y="0"/>
                  </a:moveTo>
                  <a:lnTo>
                    <a:pt x="621792" y="100215"/>
                  </a:lnTo>
                  <a:lnTo>
                    <a:pt x="644931" y="142049"/>
                  </a:lnTo>
                  <a:lnTo>
                    <a:pt x="549135" y="205943"/>
                  </a:lnTo>
                  <a:lnTo>
                    <a:pt x="361200" y="345744"/>
                  </a:lnTo>
                  <a:lnTo>
                    <a:pt x="309092" y="404202"/>
                  </a:lnTo>
                  <a:lnTo>
                    <a:pt x="254050" y="522033"/>
                  </a:lnTo>
                  <a:lnTo>
                    <a:pt x="95516" y="828192"/>
                  </a:lnTo>
                  <a:lnTo>
                    <a:pt x="40474" y="946035"/>
                  </a:lnTo>
                  <a:lnTo>
                    <a:pt x="0" y="997711"/>
                  </a:lnTo>
                  <a:lnTo>
                    <a:pt x="57010" y="1035240"/>
                  </a:lnTo>
                  <a:lnTo>
                    <a:pt x="123075" y="976845"/>
                  </a:lnTo>
                  <a:lnTo>
                    <a:pt x="280517" y="747788"/>
                  </a:lnTo>
                  <a:lnTo>
                    <a:pt x="395020" y="618921"/>
                  </a:lnTo>
                  <a:lnTo>
                    <a:pt x="404952" y="755459"/>
                  </a:lnTo>
                  <a:lnTo>
                    <a:pt x="444614" y="886510"/>
                  </a:lnTo>
                  <a:lnTo>
                    <a:pt x="479856" y="910729"/>
                  </a:lnTo>
                  <a:lnTo>
                    <a:pt x="539330" y="899706"/>
                  </a:lnTo>
                  <a:lnTo>
                    <a:pt x="783717" y="393103"/>
                  </a:lnTo>
                  <a:lnTo>
                    <a:pt x="921359" y="306095"/>
                  </a:lnTo>
                  <a:lnTo>
                    <a:pt x="1016076" y="371182"/>
                  </a:lnTo>
                  <a:lnTo>
                    <a:pt x="1081036" y="338010"/>
                  </a:lnTo>
                  <a:lnTo>
                    <a:pt x="1129474" y="267512"/>
                  </a:lnTo>
                  <a:lnTo>
                    <a:pt x="759434" y="13195"/>
                  </a:lnTo>
                  <a:lnTo>
                    <a:pt x="66471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861832" y="406971"/>
              <a:ext cx="1306195" cy="1214120"/>
            </a:xfrm>
            <a:custGeom>
              <a:avLst/>
              <a:gdLst/>
              <a:ahLst/>
              <a:cxnLst/>
              <a:rect l="l" t="t" r="r" b="b"/>
              <a:pathLst>
                <a:path w="1306195" h="1214120">
                  <a:moveTo>
                    <a:pt x="176695" y="1018438"/>
                  </a:moveTo>
                  <a:lnTo>
                    <a:pt x="175450" y="1017270"/>
                  </a:lnTo>
                  <a:lnTo>
                    <a:pt x="175006" y="1017270"/>
                  </a:lnTo>
                  <a:lnTo>
                    <a:pt x="176695" y="1018438"/>
                  </a:lnTo>
                  <a:close/>
                </a:path>
                <a:path w="1306195" h="1214120">
                  <a:moveTo>
                    <a:pt x="185039" y="996276"/>
                  </a:moveTo>
                  <a:lnTo>
                    <a:pt x="184302" y="996950"/>
                  </a:lnTo>
                  <a:lnTo>
                    <a:pt x="184937" y="996111"/>
                  </a:lnTo>
                  <a:lnTo>
                    <a:pt x="184645" y="995680"/>
                  </a:lnTo>
                  <a:lnTo>
                    <a:pt x="184111" y="995680"/>
                  </a:lnTo>
                  <a:lnTo>
                    <a:pt x="183553" y="996810"/>
                  </a:lnTo>
                  <a:lnTo>
                    <a:pt x="183489" y="998220"/>
                  </a:lnTo>
                  <a:lnTo>
                    <a:pt x="184505" y="996950"/>
                  </a:lnTo>
                  <a:lnTo>
                    <a:pt x="185039" y="996276"/>
                  </a:lnTo>
                  <a:close/>
                </a:path>
                <a:path w="1306195" h="1214120">
                  <a:moveTo>
                    <a:pt x="185483" y="996950"/>
                  </a:moveTo>
                  <a:lnTo>
                    <a:pt x="185407" y="996810"/>
                  </a:lnTo>
                  <a:lnTo>
                    <a:pt x="185381" y="996950"/>
                  </a:lnTo>
                  <a:lnTo>
                    <a:pt x="185331" y="997483"/>
                  </a:lnTo>
                  <a:lnTo>
                    <a:pt x="185483" y="996950"/>
                  </a:lnTo>
                  <a:close/>
                </a:path>
                <a:path w="1306195" h="1214120">
                  <a:moveTo>
                    <a:pt x="185521" y="995692"/>
                  </a:moveTo>
                  <a:lnTo>
                    <a:pt x="185039" y="996276"/>
                  </a:lnTo>
                  <a:lnTo>
                    <a:pt x="185407" y="996810"/>
                  </a:lnTo>
                  <a:lnTo>
                    <a:pt x="185521" y="995692"/>
                  </a:lnTo>
                  <a:close/>
                </a:path>
                <a:path w="1306195" h="1214120">
                  <a:moveTo>
                    <a:pt x="185521" y="995680"/>
                  </a:moveTo>
                  <a:lnTo>
                    <a:pt x="185254" y="995680"/>
                  </a:lnTo>
                  <a:lnTo>
                    <a:pt x="184937" y="996111"/>
                  </a:lnTo>
                  <a:lnTo>
                    <a:pt x="185521" y="995680"/>
                  </a:lnTo>
                  <a:close/>
                </a:path>
                <a:path w="1306195" h="1214120">
                  <a:moveTo>
                    <a:pt x="186766" y="993140"/>
                  </a:moveTo>
                  <a:lnTo>
                    <a:pt x="186258" y="993140"/>
                  </a:lnTo>
                  <a:lnTo>
                    <a:pt x="186677" y="993419"/>
                  </a:lnTo>
                  <a:lnTo>
                    <a:pt x="186766" y="993140"/>
                  </a:lnTo>
                  <a:close/>
                </a:path>
                <a:path w="1306195" h="1214120">
                  <a:moveTo>
                    <a:pt x="189801" y="990561"/>
                  </a:moveTo>
                  <a:lnTo>
                    <a:pt x="189014" y="989330"/>
                  </a:lnTo>
                  <a:lnTo>
                    <a:pt x="189801" y="990600"/>
                  </a:lnTo>
                  <a:close/>
                </a:path>
                <a:path w="1306195" h="1214120">
                  <a:moveTo>
                    <a:pt x="191871" y="975360"/>
                  </a:moveTo>
                  <a:lnTo>
                    <a:pt x="191325" y="974090"/>
                  </a:lnTo>
                  <a:lnTo>
                    <a:pt x="190627" y="975360"/>
                  </a:lnTo>
                  <a:lnTo>
                    <a:pt x="191871" y="975360"/>
                  </a:lnTo>
                  <a:close/>
                </a:path>
                <a:path w="1306195" h="1214120">
                  <a:moveTo>
                    <a:pt x="192519" y="963371"/>
                  </a:moveTo>
                  <a:lnTo>
                    <a:pt x="192112" y="963930"/>
                  </a:lnTo>
                  <a:lnTo>
                    <a:pt x="192481" y="963930"/>
                  </a:lnTo>
                  <a:lnTo>
                    <a:pt x="192519" y="963371"/>
                  </a:lnTo>
                  <a:close/>
                </a:path>
                <a:path w="1306195" h="1214120">
                  <a:moveTo>
                    <a:pt x="192570" y="970280"/>
                  </a:moveTo>
                  <a:lnTo>
                    <a:pt x="192430" y="970013"/>
                  </a:lnTo>
                  <a:lnTo>
                    <a:pt x="192328" y="970165"/>
                  </a:lnTo>
                  <a:lnTo>
                    <a:pt x="192506" y="970280"/>
                  </a:lnTo>
                  <a:close/>
                </a:path>
                <a:path w="1306195" h="1214120">
                  <a:moveTo>
                    <a:pt x="193040" y="963930"/>
                  </a:moveTo>
                  <a:lnTo>
                    <a:pt x="192925" y="962799"/>
                  </a:lnTo>
                  <a:lnTo>
                    <a:pt x="192824" y="963371"/>
                  </a:lnTo>
                  <a:lnTo>
                    <a:pt x="193040" y="963930"/>
                  </a:lnTo>
                  <a:close/>
                </a:path>
                <a:path w="1306195" h="1214120">
                  <a:moveTo>
                    <a:pt x="193243" y="966851"/>
                  </a:moveTo>
                  <a:lnTo>
                    <a:pt x="190538" y="969010"/>
                  </a:lnTo>
                  <a:lnTo>
                    <a:pt x="191033" y="969327"/>
                  </a:lnTo>
                  <a:lnTo>
                    <a:pt x="191198" y="969010"/>
                  </a:lnTo>
                  <a:lnTo>
                    <a:pt x="191236" y="969467"/>
                  </a:lnTo>
                  <a:lnTo>
                    <a:pt x="191630" y="969708"/>
                  </a:lnTo>
                  <a:lnTo>
                    <a:pt x="191833" y="969327"/>
                  </a:lnTo>
                  <a:lnTo>
                    <a:pt x="191947" y="969010"/>
                  </a:lnTo>
                  <a:lnTo>
                    <a:pt x="193243" y="966851"/>
                  </a:lnTo>
                  <a:close/>
                </a:path>
                <a:path w="1306195" h="1214120">
                  <a:moveTo>
                    <a:pt x="193471" y="966470"/>
                  </a:moveTo>
                  <a:lnTo>
                    <a:pt x="193243" y="966851"/>
                  </a:lnTo>
                  <a:lnTo>
                    <a:pt x="193471" y="966470"/>
                  </a:lnTo>
                  <a:close/>
                </a:path>
                <a:path w="1306195" h="1214120">
                  <a:moveTo>
                    <a:pt x="193878" y="967740"/>
                  </a:moveTo>
                  <a:lnTo>
                    <a:pt x="193268" y="967740"/>
                  </a:lnTo>
                  <a:lnTo>
                    <a:pt x="193751" y="966470"/>
                  </a:lnTo>
                  <a:lnTo>
                    <a:pt x="193319" y="966787"/>
                  </a:lnTo>
                  <a:lnTo>
                    <a:pt x="192303" y="969010"/>
                  </a:lnTo>
                  <a:lnTo>
                    <a:pt x="192011" y="969010"/>
                  </a:lnTo>
                  <a:lnTo>
                    <a:pt x="192100" y="969327"/>
                  </a:lnTo>
                  <a:lnTo>
                    <a:pt x="192430" y="970013"/>
                  </a:lnTo>
                  <a:lnTo>
                    <a:pt x="193878" y="967740"/>
                  </a:lnTo>
                  <a:close/>
                </a:path>
                <a:path w="1306195" h="1214120">
                  <a:moveTo>
                    <a:pt x="194284" y="966470"/>
                  </a:moveTo>
                  <a:lnTo>
                    <a:pt x="194221" y="965225"/>
                  </a:lnTo>
                  <a:lnTo>
                    <a:pt x="193751" y="966470"/>
                  </a:lnTo>
                  <a:lnTo>
                    <a:pt x="194284" y="966470"/>
                  </a:lnTo>
                  <a:close/>
                </a:path>
                <a:path w="1306195" h="1214120">
                  <a:moveTo>
                    <a:pt x="194716" y="957580"/>
                  </a:moveTo>
                  <a:lnTo>
                    <a:pt x="192659" y="957580"/>
                  </a:lnTo>
                  <a:lnTo>
                    <a:pt x="192722" y="958850"/>
                  </a:lnTo>
                  <a:lnTo>
                    <a:pt x="193954" y="958850"/>
                  </a:lnTo>
                  <a:lnTo>
                    <a:pt x="194716" y="957580"/>
                  </a:lnTo>
                  <a:close/>
                </a:path>
                <a:path w="1306195" h="1214120">
                  <a:moveTo>
                    <a:pt x="195148" y="963930"/>
                  </a:moveTo>
                  <a:lnTo>
                    <a:pt x="195110" y="964488"/>
                  </a:lnTo>
                  <a:lnTo>
                    <a:pt x="195148" y="963930"/>
                  </a:lnTo>
                  <a:close/>
                </a:path>
                <a:path w="1306195" h="1214120">
                  <a:moveTo>
                    <a:pt x="195745" y="958850"/>
                  </a:moveTo>
                  <a:lnTo>
                    <a:pt x="193954" y="958850"/>
                  </a:lnTo>
                  <a:lnTo>
                    <a:pt x="190881" y="963930"/>
                  </a:lnTo>
                  <a:lnTo>
                    <a:pt x="191401" y="963930"/>
                  </a:lnTo>
                  <a:lnTo>
                    <a:pt x="193141" y="961936"/>
                  </a:lnTo>
                  <a:lnTo>
                    <a:pt x="193332" y="961390"/>
                  </a:lnTo>
                  <a:lnTo>
                    <a:pt x="193078" y="961390"/>
                  </a:lnTo>
                  <a:lnTo>
                    <a:pt x="195745" y="958850"/>
                  </a:lnTo>
                  <a:close/>
                </a:path>
                <a:path w="1306195" h="1214120">
                  <a:moveTo>
                    <a:pt x="196735" y="958151"/>
                  </a:moveTo>
                  <a:lnTo>
                    <a:pt x="196634" y="957580"/>
                  </a:lnTo>
                  <a:lnTo>
                    <a:pt x="196088" y="958850"/>
                  </a:lnTo>
                  <a:lnTo>
                    <a:pt x="195745" y="958850"/>
                  </a:lnTo>
                  <a:lnTo>
                    <a:pt x="195110" y="960513"/>
                  </a:lnTo>
                  <a:lnTo>
                    <a:pt x="196735" y="958151"/>
                  </a:lnTo>
                  <a:close/>
                </a:path>
                <a:path w="1306195" h="1214120">
                  <a:moveTo>
                    <a:pt x="198069" y="953541"/>
                  </a:moveTo>
                  <a:lnTo>
                    <a:pt x="197878" y="953770"/>
                  </a:lnTo>
                  <a:lnTo>
                    <a:pt x="198031" y="953706"/>
                  </a:lnTo>
                  <a:lnTo>
                    <a:pt x="198069" y="953541"/>
                  </a:lnTo>
                  <a:close/>
                </a:path>
                <a:path w="1306195" h="1214120">
                  <a:moveTo>
                    <a:pt x="198869" y="955040"/>
                  </a:moveTo>
                  <a:lnTo>
                    <a:pt x="198526" y="953770"/>
                  </a:lnTo>
                  <a:lnTo>
                    <a:pt x="197853" y="956513"/>
                  </a:lnTo>
                  <a:lnTo>
                    <a:pt x="198869" y="955040"/>
                  </a:lnTo>
                  <a:close/>
                </a:path>
                <a:path w="1306195" h="1214120">
                  <a:moveTo>
                    <a:pt x="198920" y="952550"/>
                  </a:moveTo>
                  <a:lnTo>
                    <a:pt x="198894" y="952246"/>
                  </a:lnTo>
                  <a:lnTo>
                    <a:pt x="198615" y="951230"/>
                  </a:lnTo>
                  <a:lnTo>
                    <a:pt x="198069" y="953541"/>
                  </a:lnTo>
                  <a:lnTo>
                    <a:pt x="198920" y="952550"/>
                  </a:lnTo>
                  <a:close/>
                </a:path>
                <a:path w="1306195" h="1214120">
                  <a:moveTo>
                    <a:pt x="199237" y="943610"/>
                  </a:moveTo>
                  <a:lnTo>
                    <a:pt x="199097" y="943610"/>
                  </a:lnTo>
                  <a:lnTo>
                    <a:pt x="199059" y="943864"/>
                  </a:lnTo>
                  <a:lnTo>
                    <a:pt x="199237" y="943610"/>
                  </a:lnTo>
                  <a:close/>
                </a:path>
                <a:path w="1306195" h="1214120">
                  <a:moveTo>
                    <a:pt x="199440" y="953160"/>
                  </a:moveTo>
                  <a:lnTo>
                    <a:pt x="199288" y="952500"/>
                  </a:lnTo>
                  <a:lnTo>
                    <a:pt x="198107" y="953681"/>
                  </a:lnTo>
                  <a:lnTo>
                    <a:pt x="199440" y="953160"/>
                  </a:lnTo>
                  <a:close/>
                </a:path>
                <a:path w="1306195" h="1214120">
                  <a:moveTo>
                    <a:pt x="200456" y="949833"/>
                  </a:moveTo>
                  <a:lnTo>
                    <a:pt x="200152" y="949617"/>
                  </a:lnTo>
                  <a:lnTo>
                    <a:pt x="200329" y="949960"/>
                  </a:lnTo>
                  <a:lnTo>
                    <a:pt x="200456" y="949833"/>
                  </a:lnTo>
                  <a:close/>
                </a:path>
                <a:path w="1306195" h="1214120">
                  <a:moveTo>
                    <a:pt x="200507" y="947420"/>
                  </a:moveTo>
                  <a:lnTo>
                    <a:pt x="200304" y="948690"/>
                  </a:lnTo>
                  <a:lnTo>
                    <a:pt x="200507" y="947420"/>
                  </a:lnTo>
                  <a:close/>
                </a:path>
                <a:path w="1306195" h="1214120">
                  <a:moveTo>
                    <a:pt x="200977" y="952550"/>
                  </a:moveTo>
                  <a:lnTo>
                    <a:pt x="199440" y="953160"/>
                  </a:lnTo>
                  <a:lnTo>
                    <a:pt x="199593" y="953770"/>
                  </a:lnTo>
                  <a:lnTo>
                    <a:pt x="200177" y="953770"/>
                  </a:lnTo>
                  <a:lnTo>
                    <a:pt x="200977" y="952550"/>
                  </a:lnTo>
                  <a:close/>
                </a:path>
                <a:path w="1306195" h="1214120">
                  <a:moveTo>
                    <a:pt x="201561" y="952500"/>
                  </a:moveTo>
                  <a:close/>
                </a:path>
                <a:path w="1306195" h="1214120">
                  <a:moveTo>
                    <a:pt x="201879" y="951826"/>
                  </a:moveTo>
                  <a:lnTo>
                    <a:pt x="201409" y="952246"/>
                  </a:lnTo>
                  <a:lnTo>
                    <a:pt x="201549" y="952487"/>
                  </a:lnTo>
                  <a:lnTo>
                    <a:pt x="201879" y="951826"/>
                  </a:lnTo>
                  <a:close/>
                </a:path>
                <a:path w="1306195" h="1214120">
                  <a:moveTo>
                    <a:pt x="202311" y="944880"/>
                  </a:moveTo>
                  <a:lnTo>
                    <a:pt x="201891" y="943610"/>
                  </a:lnTo>
                  <a:lnTo>
                    <a:pt x="201599" y="944880"/>
                  </a:lnTo>
                  <a:lnTo>
                    <a:pt x="201231" y="943610"/>
                  </a:lnTo>
                  <a:lnTo>
                    <a:pt x="201041" y="944880"/>
                  </a:lnTo>
                  <a:lnTo>
                    <a:pt x="198932" y="944880"/>
                  </a:lnTo>
                  <a:lnTo>
                    <a:pt x="199059" y="943864"/>
                  </a:lnTo>
                  <a:lnTo>
                    <a:pt x="198361" y="944880"/>
                  </a:lnTo>
                  <a:lnTo>
                    <a:pt x="197358" y="948690"/>
                  </a:lnTo>
                  <a:lnTo>
                    <a:pt x="198831" y="948690"/>
                  </a:lnTo>
                  <a:lnTo>
                    <a:pt x="200152" y="949617"/>
                  </a:lnTo>
                  <a:lnTo>
                    <a:pt x="199821" y="948969"/>
                  </a:lnTo>
                  <a:lnTo>
                    <a:pt x="199834" y="946150"/>
                  </a:lnTo>
                  <a:lnTo>
                    <a:pt x="199491" y="946150"/>
                  </a:lnTo>
                  <a:lnTo>
                    <a:pt x="202285" y="944880"/>
                  </a:lnTo>
                  <a:close/>
                </a:path>
                <a:path w="1306195" h="1214120">
                  <a:moveTo>
                    <a:pt x="204063" y="946150"/>
                  </a:moveTo>
                  <a:lnTo>
                    <a:pt x="202806" y="944880"/>
                  </a:lnTo>
                  <a:lnTo>
                    <a:pt x="202374" y="946518"/>
                  </a:lnTo>
                  <a:lnTo>
                    <a:pt x="202844" y="947051"/>
                  </a:lnTo>
                  <a:lnTo>
                    <a:pt x="203492" y="946150"/>
                  </a:lnTo>
                  <a:lnTo>
                    <a:pt x="204063" y="946150"/>
                  </a:lnTo>
                  <a:close/>
                </a:path>
                <a:path w="1306195" h="1214120">
                  <a:moveTo>
                    <a:pt x="204419" y="946150"/>
                  </a:moveTo>
                  <a:lnTo>
                    <a:pt x="204063" y="946150"/>
                  </a:lnTo>
                  <a:lnTo>
                    <a:pt x="204381" y="946467"/>
                  </a:lnTo>
                  <a:lnTo>
                    <a:pt x="204419" y="946150"/>
                  </a:lnTo>
                  <a:close/>
                </a:path>
                <a:path w="1306195" h="1214120">
                  <a:moveTo>
                    <a:pt x="206984" y="943470"/>
                  </a:moveTo>
                  <a:lnTo>
                    <a:pt x="206832" y="942340"/>
                  </a:lnTo>
                  <a:lnTo>
                    <a:pt x="206095" y="942340"/>
                  </a:lnTo>
                  <a:lnTo>
                    <a:pt x="206984" y="943470"/>
                  </a:lnTo>
                  <a:close/>
                </a:path>
                <a:path w="1306195" h="1214120">
                  <a:moveTo>
                    <a:pt x="209207" y="941070"/>
                  </a:moveTo>
                  <a:lnTo>
                    <a:pt x="208762" y="939800"/>
                  </a:lnTo>
                  <a:lnTo>
                    <a:pt x="208572" y="941070"/>
                  </a:lnTo>
                  <a:lnTo>
                    <a:pt x="209207" y="941070"/>
                  </a:lnTo>
                  <a:close/>
                </a:path>
                <a:path w="1306195" h="1214120">
                  <a:moveTo>
                    <a:pt x="211035" y="932903"/>
                  </a:moveTo>
                  <a:lnTo>
                    <a:pt x="210769" y="933450"/>
                  </a:lnTo>
                  <a:lnTo>
                    <a:pt x="211035" y="932903"/>
                  </a:lnTo>
                  <a:close/>
                </a:path>
                <a:path w="1306195" h="1214120">
                  <a:moveTo>
                    <a:pt x="211797" y="930910"/>
                  </a:moveTo>
                  <a:lnTo>
                    <a:pt x="210985" y="932002"/>
                  </a:lnTo>
                  <a:lnTo>
                    <a:pt x="210896" y="932319"/>
                  </a:lnTo>
                  <a:lnTo>
                    <a:pt x="211010" y="932840"/>
                  </a:lnTo>
                  <a:lnTo>
                    <a:pt x="211797" y="930910"/>
                  </a:lnTo>
                  <a:close/>
                </a:path>
                <a:path w="1306195" h="1214120">
                  <a:moveTo>
                    <a:pt x="216560" y="930910"/>
                  </a:moveTo>
                  <a:lnTo>
                    <a:pt x="216052" y="930910"/>
                  </a:lnTo>
                  <a:lnTo>
                    <a:pt x="215925" y="932180"/>
                  </a:lnTo>
                  <a:lnTo>
                    <a:pt x="216382" y="932180"/>
                  </a:lnTo>
                  <a:lnTo>
                    <a:pt x="216560" y="930910"/>
                  </a:lnTo>
                  <a:close/>
                </a:path>
                <a:path w="1306195" h="1214120">
                  <a:moveTo>
                    <a:pt x="216623" y="924585"/>
                  </a:moveTo>
                  <a:close/>
                </a:path>
                <a:path w="1306195" h="1214120">
                  <a:moveTo>
                    <a:pt x="220929" y="932002"/>
                  </a:moveTo>
                  <a:lnTo>
                    <a:pt x="218135" y="930910"/>
                  </a:lnTo>
                  <a:lnTo>
                    <a:pt x="218452" y="933450"/>
                  </a:lnTo>
                  <a:lnTo>
                    <a:pt x="219290" y="932180"/>
                  </a:lnTo>
                  <a:lnTo>
                    <a:pt x="220903" y="932180"/>
                  </a:lnTo>
                  <a:lnTo>
                    <a:pt x="220929" y="932002"/>
                  </a:lnTo>
                  <a:close/>
                </a:path>
                <a:path w="1306195" h="1214120">
                  <a:moveTo>
                    <a:pt x="221297" y="932141"/>
                  </a:moveTo>
                  <a:lnTo>
                    <a:pt x="221056" y="932053"/>
                  </a:lnTo>
                  <a:lnTo>
                    <a:pt x="221145" y="932180"/>
                  </a:lnTo>
                  <a:lnTo>
                    <a:pt x="221272" y="932180"/>
                  </a:lnTo>
                  <a:close/>
                </a:path>
                <a:path w="1306195" h="1214120">
                  <a:moveTo>
                    <a:pt x="222516" y="930109"/>
                  </a:moveTo>
                  <a:lnTo>
                    <a:pt x="222465" y="929970"/>
                  </a:lnTo>
                  <a:lnTo>
                    <a:pt x="221170" y="931799"/>
                  </a:lnTo>
                  <a:lnTo>
                    <a:pt x="221335" y="932065"/>
                  </a:lnTo>
                  <a:lnTo>
                    <a:pt x="222516" y="930109"/>
                  </a:lnTo>
                  <a:close/>
                </a:path>
                <a:path w="1306195" h="1214120">
                  <a:moveTo>
                    <a:pt x="222758" y="929640"/>
                  </a:moveTo>
                  <a:lnTo>
                    <a:pt x="222529" y="929894"/>
                  </a:lnTo>
                  <a:lnTo>
                    <a:pt x="222707" y="929792"/>
                  </a:lnTo>
                  <a:lnTo>
                    <a:pt x="222758" y="929640"/>
                  </a:lnTo>
                  <a:close/>
                </a:path>
                <a:path w="1306195" h="1214120">
                  <a:moveTo>
                    <a:pt x="222758" y="925830"/>
                  </a:moveTo>
                  <a:lnTo>
                    <a:pt x="221805" y="925830"/>
                  </a:lnTo>
                  <a:lnTo>
                    <a:pt x="221983" y="927100"/>
                  </a:lnTo>
                  <a:lnTo>
                    <a:pt x="222758" y="925830"/>
                  </a:lnTo>
                  <a:close/>
                </a:path>
                <a:path w="1306195" h="1214120">
                  <a:moveTo>
                    <a:pt x="222846" y="928801"/>
                  </a:moveTo>
                  <a:lnTo>
                    <a:pt x="220370" y="927112"/>
                  </a:lnTo>
                  <a:lnTo>
                    <a:pt x="216623" y="924585"/>
                  </a:lnTo>
                  <a:lnTo>
                    <a:pt x="221030" y="932002"/>
                  </a:lnTo>
                  <a:lnTo>
                    <a:pt x="221170" y="931799"/>
                  </a:lnTo>
                  <a:lnTo>
                    <a:pt x="220662" y="930910"/>
                  </a:lnTo>
                  <a:lnTo>
                    <a:pt x="222377" y="929970"/>
                  </a:lnTo>
                  <a:lnTo>
                    <a:pt x="222300" y="929640"/>
                  </a:lnTo>
                  <a:lnTo>
                    <a:pt x="222846" y="928801"/>
                  </a:lnTo>
                  <a:close/>
                </a:path>
                <a:path w="1306195" h="1214120">
                  <a:moveTo>
                    <a:pt x="222948" y="930910"/>
                  </a:moveTo>
                  <a:lnTo>
                    <a:pt x="222770" y="929754"/>
                  </a:lnTo>
                  <a:lnTo>
                    <a:pt x="222516" y="930109"/>
                  </a:lnTo>
                  <a:lnTo>
                    <a:pt x="222796" y="930910"/>
                  </a:lnTo>
                  <a:lnTo>
                    <a:pt x="222948" y="930910"/>
                  </a:lnTo>
                  <a:close/>
                </a:path>
                <a:path w="1306195" h="1214120">
                  <a:moveTo>
                    <a:pt x="222986" y="929640"/>
                  </a:moveTo>
                  <a:lnTo>
                    <a:pt x="222796" y="929640"/>
                  </a:lnTo>
                  <a:lnTo>
                    <a:pt x="222986" y="929640"/>
                  </a:lnTo>
                  <a:close/>
                </a:path>
                <a:path w="1306195" h="1214120">
                  <a:moveTo>
                    <a:pt x="223113" y="928966"/>
                  </a:moveTo>
                  <a:lnTo>
                    <a:pt x="222923" y="928687"/>
                  </a:lnTo>
                  <a:lnTo>
                    <a:pt x="223113" y="928966"/>
                  </a:lnTo>
                  <a:close/>
                </a:path>
                <a:path w="1306195" h="1214120">
                  <a:moveTo>
                    <a:pt x="223253" y="928192"/>
                  </a:moveTo>
                  <a:lnTo>
                    <a:pt x="222707" y="927100"/>
                  </a:lnTo>
                  <a:lnTo>
                    <a:pt x="222808" y="928509"/>
                  </a:lnTo>
                  <a:lnTo>
                    <a:pt x="222923" y="928687"/>
                  </a:lnTo>
                  <a:lnTo>
                    <a:pt x="223253" y="928192"/>
                  </a:lnTo>
                  <a:close/>
                </a:path>
                <a:path w="1306195" h="1214120">
                  <a:moveTo>
                    <a:pt x="223291" y="930617"/>
                  </a:moveTo>
                  <a:lnTo>
                    <a:pt x="222948" y="930910"/>
                  </a:lnTo>
                  <a:lnTo>
                    <a:pt x="221805" y="932180"/>
                  </a:lnTo>
                  <a:lnTo>
                    <a:pt x="223012" y="930910"/>
                  </a:lnTo>
                  <a:lnTo>
                    <a:pt x="223291" y="930617"/>
                  </a:lnTo>
                  <a:close/>
                </a:path>
                <a:path w="1306195" h="1214120">
                  <a:moveTo>
                    <a:pt x="223812" y="928370"/>
                  </a:moveTo>
                  <a:lnTo>
                    <a:pt x="223532" y="927747"/>
                  </a:lnTo>
                  <a:lnTo>
                    <a:pt x="223253" y="928192"/>
                  </a:lnTo>
                  <a:lnTo>
                    <a:pt x="223342" y="928370"/>
                  </a:lnTo>
                  <a:lnTo>
                    <a:pt x="223812" y="928370"/>
                  </a:lnTo>
                  <a:close/>
                </a:path>
                <a:path w="1306195" h="1214120">
                  <a:moveTo>
                    <a:pt x="224002" y="927100"/>
                  </a:moveTo>
                  <a:lnTo>
                    <a:pt x="223748" y="925830"/>
                  </a:lnTo>
                  <a:lnTo>
                    <a:pt x="223291" y="925830"/>
                  </a:lnTo>
                  <a:lnTo>
                    <a:pt x="222897" y="927100"/>
                  </a:lnTo>
                  <a:lnTo>
                    <a:pt x="223253" y="927100"/>
                  </a:lnTo>
                  <a:lnTo>
                    <a:pt x="223532" y="927747"/>
                  </a:lnTo>
                  <a:lnTo>
                    <a:pt x="223964" y="927100"/>
                  </a:lnTo>
                  <a:close/>
                </a:path>
                <a:path w="1306195" h="1214120">
                  <a:moveTo>
                    <a:pt x="224155" y="929640"/>
                  </a:moveTo>
                  <a:lnTo>
                    <a:pt x="223113" y="928966"/>
                  </a:lnTo>
                  <a:lnTo>
                    <a:pt x="223558" y="929640"/>
                  </a:lnTo>
                  <a:lnTo>
                    <a:pt x="223088" y="929640"/>
                  </a:lnTo>
                  <a:lnTo>
                    <a:pt x="223278" y="930554"/>
                  </a:lnTo>
                  <a:lnTo>
                    <a:pt x="224155" y="929640"/>
                  </a:lnTo>
                  <a:close/>
                </a:path>
                <a:path w="1306195" h="1214120">
                  <a:moveTo>
                    <a:pt x="224612" y="929360"/>
                  </a:moveTo>
                  <a:lnTo>
                    <a:pt x="224472" y="929640"/>
                  </a:lnTo>
                  <a:lnTo>
                    <a:pt x="224231" y="929640"/>
                  </a:lnTo>
                  <a:lnTo>
                    <a:pt x="223354" y="930554"/>
                  </a:lnTo>
                  <a:lnTo>
                    <a:pt x="223354" y="930910"/>
                  </a:lnTo>
                  <a:lnTo>
                    <a:pt x="224142" y="930910"/>
                  </a:lnTo>
                  <a:lnTo>
                    <a:pt x="224510" y="929640"/>
                  </a:lnTo>
                  <a:lnTo>
                    <a:pt x="224612" y="929360"/>
                  </a:lnTo>
                  <a:close/>
                </a:path>
                <a:path w="1306195" h="1214120">
                  <a:moveTo>
                    <a:pt x="225044" y="928509"/>
                  </a:moveTo>
                  <a:lnTo>
                    <a:pt x="224891" y="928370"/>
                  </a:lnTo>
                  <a:lnTo>
                    <a:pt x="224612" y="929360"/>
                  </a:lnTo>
                  <a:lnTo>
                    <a:pt x="225044" y="928509"/>
                  </a:lnTo>
                  <a:close/>
                </a:path>
                <a:path w="1306195" h="1214120">
                  <a:moveTo>
                    <a:pt x="236270" y="918210"/>
                  </a:moveTo>
                  <a:lnTo>
                    <a:pt x="236042" y="917511"/>
                  </a:lnTo>
                  <a:lnTo>
                    <a:pt x="235826" y="917994"/>
                  </a:lnTo>
                  <a:lnTo>
                    <a:pt x="235800" y="918210"/>
                  </a:lnTo>
                  <a:lnTo>
                    <a:pt x="236270" y="918210"/>
                  </a:lnTo>
                  <a:close/>
                </a:path>
                <a:path w="1306195" h="1214120">
                  <a:moveTo>
                    <a:pt x="236321" y="916940"/>
                  </a:moveTo>
                  <a:lnTo>
                    <a:pt x="235927" y="917041"/>
                  </a:lnTo>
                  <a:lnTo>
                    <a:pt x="235978" y="917282"/>
                  </a:lnTo>
                  <a:lnTo>
                    <a:pt x="236042" y="917511"/>
                  </a:lnTo>
                  <a:lnTo>
                    <a:pt x="236321" y="916940"/>
                  </a:lnTo>
                  <a:close/>
                </a:path>
                <a:path w="1306195" h="1214120">
                  <a:moveTo>
                    <a:pt x="237109" y="915670"/>
                  </a:moveTo>
                  <a:lnTo>
                    <a:pt x="235750" y="915670"/>
                  </a:lnTo>
                  <a:lnTo>
                    <a:pt x="235483" y="916940"/>
                  </a:lnTo>
                  <a:lnTo>
                    <a:pt x="234950" y="917282"/>
                  </a:lnTo>
                  <a:lnTo>
                    <a:pt x="235813" y="917067"/>
                  </a:lnTo>
                  <a:lnTo>
                    <a:pt x="235864" y="916940"/>
                  </a:lnTo>
                  <a:lnTo>
                    <a:pt x="236321" y="916940"/>
                  </a:lnTo>
                  <a:lnTo>
                    <a:pt x="236613" y="916940"/>
                  </a:lnTo>
                  <a:lnTo>
                    <a:pt x="237045" y="915987"/>
                  </a:lnTo>
                  <a:lnTo>
                    <a:pt x="237109" y="915670"/>
                  </a:lnTo>
                  <a:close/>
                </a:path>
                <a:path w="1306195" h="1214120">
                  <a:moveTo>
                    <a:pt x="237299" y="915670"/>
                  </a:moveTo>
                  <a:lnTo>
                    <a:pt x="237045" y="915987"/>
                  </a:lnTo>
                  <a:lnTo>
                    <a:pt x="236842" y="916940"/>
                  </a:lnTo>
                  <a:lnTo>
                    <a:pt x="237299" y="915670"/>
                  </a:lnTo>
                  <a:close/>
                </a:path>
                <a:path w="1306195" h="1214120">
                  <a:moveTo>
                    <a:pt x="238112" y="916940"/>
                  </a:moveTo>
                  <a:lnTo>
                    <a:pt x="238061" y="915670"/>
                  </a:lnTo>
                  <a:lnTo>
                    <a:pt x="237540" y="915670"/>
                  </a:lnTo>
                  <a:lnTo>
                    <a:pt x="237464" y="916940"/>
                  </a:lnTo>
                  <a:lnTo>
                    <a:pt x="238112" y="916940"/>
                  </a:lnTo>
                  <a:close/>
                </a:path>
                <a:path w="1306195" h="1214120">
                  <a:moveTo>
                    <a:pt x="238975" y="915670"/>
                  </a:moveTo>
                  <a:lnTo>
                    <a:pt x="238696" y="915670"/>
                  </a:lnTo>
                  <a:lnTo>
                    <a:pt x="238175" y="916838"/>
                  </a:lnTo>
                  <a:lnTo>
                    <a:pt x="238975" y="915670"/>
                  </a:lnTo>
                  <a:close/>
                </a:path>
                <a:path w="1306195" h="1214120">
                  <a:moveTo>
                    <a:pt x="244957" y="908050"/>
                  </a:moveTo>
                  <a:lnTo>
                    <a:pt x="244475" y="906780"/>
                  </a:lnTo>
                  <a:lnTo>
                    <a:pt x="244233" y="908050"/>
                  </a:lnTo>
                  <a:lnTo>
                    <a:pt x="244957" y="908050"/>
                  </a:lnTo>
                  <a:close/>
                </a:path>
                <a:path w="1306195" h="1214120">
                  <a:moveTo>
                    <a:pt x="246380" y="909320"/>
                  </a:moveTo>
                  <a:lnTo>
                    <a:pt x="245948" y="908050"/>
                  </a:lnTo>
                  <a:lnTo>
                    <a:pt x="245300" y="908050"/>
                  </a:lnTo>
                  <a:lnTo>
                    <a:pt x="245313" y="909320"/>
                  </a:lnTo>
                  <a:lnTo>
                    <a:pt x="246380" y="909320"/>
                  </a:lnTo>
                  <a:close/>
                </a:path>
                <a:path w="1306195" h="1214120">
                  <a:moveTo>
                    <a:pt x="246545" y="911123"/>
                  </a:moveTo>
                  <a:lnTo>
                    <a:pt x="245757" y="911860"/>
                  </a:lnTo>
                  <a:lnTo>
                    <a:pt x="246405" y="911860"/>
                  </a:lnTo>
                  <a:lnTo>
                    <a:pt x="246545" y="911123"/>
                  </a:lnTo>
                  <a:close/>
                </a:path>
                <a:path w="1306195" h="1214120">
                  <a:moveTo>
                    <a:pt x="247116" y="910590"/>
                  </a:moveTo>
                  <a:lnTo>
                    <a:pt x="246646" y="910590"/>
                  </a:lnTo>
                  <a:lnTo>
                    <a:pt x="246545" y="911123"/>
                  </a:lnTo>
                  <a:lnTo>
                    <a:pt x="247116" y="910590"/>
                  </a:lnTo>
                  <a:close/>
                </a:path>
                <a:path w="1306195" h="1214120">
                  <a:moveTo>
                    <a:pt x="247561" y="904557"/>
                  </a:moveTo>
                  <a:lnTo>
                    <a:pt x="247510" y="904240"/>
                  </a:lnTo>
                  <a:lnTo>
                    <a:pt x="247319" y="904240"/>
                  </a:lnTo>
                  <a:lnTo>
                    <a:pt x="247561" y="904557"/>
                  </a:lnTo>
                  <a:close/>
                </a:path>
                <a:path w="1306195" h="1214120">
                  <a:moveTo>
                    <a:pt x="248297" y="905510"/>
                  </a:moveTo>
                  <a:lnTo>
                    <a:pt x="247561" y="904557"/>
                  </a:lnTo>
                  <a:lnTo>
                    <a:pt x="247738" y="905510"/>
                  </a:lnTo>
                  <a:lnTo>
                    <a:pt x="248297" y="905510"/>
                  </a:lnTo>
                  <a:close/>
                </a:path>
                <a:path w="1306195" h="1214120">
                  <a:moveTo>
                    <a:pt x="249453" y="903554"/>
                  </a:moveTo>
                  <a:lnTo>
                    <a:pt x="248754" y="904240"/>
                  </a:lnTo>
                  <a:lnTo>
                    <a:pt x="247827" y="904240"/>
                  </a:lnTo>
                  <a:lnTo>
                    <a:pt x="248577" y="905510"/>
                  </a:lnTo>
                  <a:lnTo>
                    <a:pt x="249008" y="905510"/>
                  </a:lnTo>
                  <a:lnTo>
                    <a:pt x="249110" y="905370"/>
                  </a:lnTo>
                  <a:lnTo>
                    <a:pt x="249402" y="904240"/>
                  </a:lnTo>
                  <a:lnTo>
                    <a:pt x="249453" y="903554"/>
                  </a:lnTo>
                  <a:close/>
                </a:path>
                <a:path w="1306195" h="1214120">
                  <a:moveTo>
                    <a:pt x="250050" y="902970"/>
                  </a:moveTo>
                  <a:lnTo>
                    <a:pt x="249618" y="903389"/>
                  </a:lnTo>
                  <a:lnTo>
                    <a:pt x="249516" y="904240"/>
                  </a:lnTo>
                  <a:lnTo>
                    <a:pt x="249783" y="904240"/>
                  </a:lnTo>
                  <a:lnTo>
                    <a:pt x="249986" y="903935"/>
                  </a:lnTo>
                  <a:lnTo>
                    <a:pt x="250050" y="902970"/>
                  </a:lnTo>
                  <a:close/>
                </a:path>
                <a:path w="1306195" h="1214120">
                  <a:moveTo>
                    <a:pt x="564248" y="837869"/>
                  </a:moveTo>
                  <a:lnTo>
                    <a:pt x="563803" y="836930"/>
                  </a:lnTo>
                  <a:lnTo>
                    <a:pt x="563968" y="837730"/>
                  </a:lnTo>
                  <a:lnTo>
                    <a:pt x="564248" y="837869"/>
                  </a:lnTo>
                  <a:close/>
                </a:path>
                <a:path w="1306195" h="1214120">
                  <a:moveTo>
                    <a:pt x="565010" y="839470"/>
                  </a:moveTo>
                  <a:lnTo>
                    <a:pt x="564286" y="837946"/>
                  </a:lnTo>
                  <a:lnTo>
                    <a:pt x="564057" y="838200"/>
                  </a:lnTo>
                  <a:lnTo>
                    <a:pt x="563968" y="837730"/>
                  </a:lnTo>
                  <a:lnTo>
                    <a:pt x="562330" y="836930"/>
                  </a:lnTo>
                  <a:lnTo>
                    <a:pt x="563803" y="838200"/>
                  </a:lnTo>
                  <a:lnTo>
                    <a:pt x="563473" y="838200"/>
                  </a:lnTo>
                  <a:lnTo>
                    <a:pt x="564553" y="839470"/>
                  </a:lnTo>
                  <a:lnTo>
                    <a:pt x="565010" y="839470"/>
                  </a:lnTo>
                  <a:close/>
                </a:path>
                <a:path w="1306195" h="1214120">
                  <a:moveTo>
                    <a:pt x="565556" y="838492"/>
                  </a:moveTo>
                  <a:lnTo>
                    <a:pt x="565200" y="836930"/>
                  </a:lnTo>
                  <a:lnTo>
                    <a:pt x="564476" y="837730"/>
                  </a:lnTo>
                  <a:lnTo>
                    <a:pt x="564400" y="837946"/>
                  </a:lnTo>
                  <a:lnTo>
                    <a:pt x="564921" y="838200"/>
                  </a:lnTo>
                  <a:lnTo>
                    <a:pt x="565556" y="838492"/>
                  </a:lnTo>
                  <a:close/>
                </a:path>
                <a:path w="1306195" h="1214120">
                  <a:moveTo>
                    <a:pt x="566216" y="838758"/>
                  </a:moveTo>
                  <a:lnTo>
                    <a:pt x="565556" y="838492"/>
                  </a:lnTo>
                  <a:lnTo>
                    <a:pt x="565785" y="839470"/>
                  </a:lnTo>
                  <a:lnTo>
                    <a:pt x="566216" y="838758"/>
                  </a:lnTo>
                  <a:close/>
                </a:path>
                <a:path w="1306195" h="1214120">
                  <a:moveTo>
                    <a:pt x="566521" y="840740"/>
                  </a:moveTo>
                  <a:lnTo>
                    <a:pt x="566356" y="840740"/>
                  </a:lnTo>
                  <a:lnTo>
                    <a:pt x="566356" y="840943"/>
                  </a:lnTo>
                  <a:lnTo>
                    <a:pt x="566521" y="840740"/>
                  </a:lnTo>
                  <a:close/>
                </a:path>
                <a:path w="1306195" h="1214120">
                  <a:moveTo>
                    <a:pt x="567118" y="842708"/>
                  </a:moveTo>
                  <a:lnTo>
                    <a:pt x="566381" y="842010"/>
                  </a:lnTo>
                  <a:lnTo>
                    <a:pt x="566356" y="840943"/>
                  </a:lnTo>
                  <a:lnTo>
                    <a:pt x="565543" y="842010"/>
                  </a:lnTo>
                  <a:lnTo>
                    <a:pt x="564235" y="840740"/>
                  </a:lnTo>
                  <a:lnTo>
                    <a:pt x="563943" y="842010"/>
                  </a:lnTo>
                  <a:lnTo>
                    <a:pt x="563079" y="842010"/>
                  </a:lnTo>
                  <a:lnTo>
                    <a:pt x="563156" y="843280"/>
                  </a:lnTo>
                  <a:lnTo>
                    <a:pt x="565340" y="843280"/>
                  </a:lnTo>
                  <a:lnTo>
                    <a:pt x="565645" y="843280"/>
                  </a:lnTo>
                  <a:lnTo>
                    <a:pt x="566267" y="843280"/>
                  </a:lnTo>
                  <a:lnTo>
                    <a:pt x="567067" y="843280"/>
                  </a:lnTo>
                  <a:lnTo>
                    <a:pt x="567118" y="842708"/>
                  </a:lnTo>
                  <a:close/>
                </a:path>
                <a:path w="1306195" h="1214120">
                  <a:moveTo>
                    <a:pt x="567296" y="840740"/>
                  </a:moveTo>
                  <a:lnTo>
                    <a:pt x="566902" y="840740"/>
                  </a:lnTo>
                  <a:lnTo>
                    <a:pt x="567143" y="841489"/>
                  </a:lnTo>
                  <a:lnTo>
                    <a:pt x="567296" y="840740"/>
                  </a:lnTo>
                  <a:close/>
                </a:path>
                <a:path w="1306195" h="1214120">
                  <a:moveTo>
                    <a:pt x="567309" y="842010"/>
                  </a:moveTo>
                  <a:lnTo>
                    <a:pt x="567143" y="841489"/>
                  </a:lnTo>
                  <a:lnTo>
                    <a:pt x="567042" y="842010"/>
                  </a:lnTo>
                  <a:lnTo>
                    <a:pt x="567194" y="842010"/>
                  </a:lnTo>
                  <a:close/>
                </a:path>
                <a:path w="1306195" h="1214120">
                  <a:moveTo>
                    <a:pt x="567461" y="843026"/>
                  </a:moveTo>
                  <a:lnTo>
                    <a:pt x="567194" y="842010"/>
                  </a:lnTo>
                  <a:lnTo>
                    <a:pt x="567118" y="842708"/>
                  </a:lnTo>
                  <a:lnTo>
                    <a:pt x="567461" y="843026"/>
                  </a:lnTo>
                  <a:close/>
                </a:path>
                <a:path w="1306195" h="1214120">
                  <a:moveTo>
                    <a:pt x="567461" y="831850"/>
                  </a:moveTo>
                  <a:lnTo>
                    <a:pt x="566953" y="831850"/>
                  </a:lnTo>
                  <a:lnTo>
                    <a:pt x="566775" y="833120"/>
                  </a:lnTo>
                  <a:lnTo>
                    <a:pt x="567334" y="833120"/>
                  </a:lnTo>
                  <a:lnTo>
                    <a:pt x="567461" y="831850"/>
                  </a:lnTo>
                  <a:close/>
                </a:path>
                <a:path w="1306195" h="1214120">
                  <a:moveTo>
                    <a:pt x="567728" y="843280"/>
                  </a:moveTo>
                  <a:lnTo>
                    <a:pt x="567461" y="843026"/>
                  </a:lnTo>
                  <a:lnTo>
                    <a:pt x="567524" y="843280"/>
                  </a:lnTo>
                  <a:lnTo>
                    <a:pt x="567728" y="843280"/>
                  </a:lnTo>
                  <a:close/>
                </a:path>
                <a:path w="1306195" h="1214120">
                  <a:moveTo>
                    <a:pt x="567994" y="839470"/>
                  </a:moveTo>
                  <a:close/>
                </a:path>
                <a:path w="1306195" h="1214120">
                  <a:moveTo>
                    <a:pt x="568096" y="837539"/>
                  </a:moveTo>
                  <a:lnTo>
                    <a:pt x="567753" y="838161"/>
                  </a:lnTo>
                  <a:lnTo>
                    <a:pt x="568058" y="837730"/>
                  </a:lnTo>
                  <a:lnTo>
                    <a:pt x="568096" y="837539"/>
                  </a:lnTo>
                  <a:close/>
                </a:path>
                <a:path w="1306195" h="1214120">
                  <a:moveTo>
                    <a:pt x="568363" y="830580"/>
                  </a:moveTo>
                  <a:lnTo>
                    <a:pt x="566915" y="830580"/>
                  </a:lnTo>
                  <a:lnTo>
                    <a:pt x="565772" y="829310"/>
                  </a:lnTo>
                  <a:lnTo>
                    <a:pt x="565645" y="829310"/>
                  </a:lnTo>
                  <a:lnTo>
                    <a:pt x="566013" y="828040"/>
                  </a:lnTo>
                  <a:lnTo>
                    <a:pt x="567296" y="827100"/>
                  </a:lnTo>
                  <a:lnTo>
                    <a:pt x="567359" y="826770"/>
                  </a:lnTo>
                  <a:lnTo>
                    <a:pt x="565327" y="826770"/>
                  </a:lnTo>
                  <a:lnTo>
                    <a:pt x="565188" y="828040"/>
                  </a:lnTo>
                  <a:lnTo>
                    <a:pt x="564934" y="829310"/>
                  </a:lnTo>
                  <a:lnTo>
                    <a:pt x="564984" y="830580"/>
                  </a:lnTo>
                  <a:lnTo>
                    <a:pt x="565886" y="830580"/>
                  </a:lnTo>
                  <a:lnTo>
                    <a:pt x="568363" y="831723"/>
                  </a:lnTo>
                  <a:lnTo>
                    <a:pt x="568363" y="830580"/>
                  </a:lnTo>
                  <a:close/>
                </a:path>
                <a:path w="1306195" h="1214120">
                  <a:moveTo>
                    <a:pt x="568439" y="836930"/>
                  </a:moveTo>
                  <a:lnTo>
                    <a:pt x="568121" y="836930"/>
                  </a:lnTo>
                  <a:lnTo>
                    <a:pt x="567880" y="836930"/>
                  </a:lnTo>
                  <a:lnTo>
                    <a:pt x="568096" y="837539"/>
                  </a:lnTo>
                  <a:lnTo>
                    <a:pt x="568439" y="836930"/>
                  </a:lnTo>
                  <a:close/>
                </a:path>
                <a:path w="1306195" h="1214120">
                  <a:moveTo>
                    <a:pt x="568845" y="843280"/>
                  </a:moveTo>
                  <a:lnTo>
                    <a:pt x="568579" y="842213"/>
                  </a:lnTo>
                  <a:lnTo>
                    <a:pt x="568363" y="842010"/>
                  </a:lnTo>
                  <a:lnTo>
                    <a:pt x="567309" y="842010"/>
                  </a:lnTo>
                  <a:lnTo>
                    <a:pt x="567728" y="843280"/>
                  </a:lnTo>
                  <a:lnTo>
                    <a:pt x="568706" y="843280"/>
                  </a:lnTo>
                  <a:lnTo>
                    <a:pt x="568845" y="843280"/>
                  </a:lnTo>
                  <a:close/>
                </a:path>
                <a:path w="1306195" h="1214120">
                  <a:moveTo>
                    <a:pt x="568871" y="822960"/>
                  </a:moveTo>
                  <a:close/>
                </a:path>
                <a:path w="1306195" h="1214120">
                  <a:moveTo>
                    <a:pt x="568934" y="838200"/>
                  </a:moveTo>
                  <a:lnTo>
                    <a:pt x="568858" y="836930"/>
                  </a:lnTo>
                  <a:lnTo>
                    <a:pt x="568629" y="836930"/>
                  </a:lnTo>
                  <a:lnTo>
                    <a:pt x="568198" y="837539"/>
                  </a:lnTo>
                  <a:lnTo>
                    <a:pt x="568210" y="837869"/>
                  </a:lnTo>
                  <a:lnTo>
                    <a:pt x="568325" y="838200"/>
                  </a:lnTo>
                  <a:lnTo>
                    <a:pt x="568706" y="838200"/>
                  </a:lnTo>
                  <a:lnTo>
                    <a:pt x="568934" y="838200"/>
                  </a:lnTo>
                  <a:close/>
                </a:path>
                <a:path w="1306195" h="1214120">
                  <a:moveTo>
                    <a:pt x="569569" y="835660"/>
                  </a:moveTo>
                  <a:lnTo>
                    <a:pt x="569264" y="834390"/>
                  </a:lnTo>
                  <a:lnTo>
                    <a:pt x="568604" y="834390"/>
                  </a:lnTo>
                  <a:lnTo>
                    <a:pt x="568312" y="835660"/>
                  </a:lnTo>
                  <a:lnTo>
                    <a:pt x="567601" y="834390"/>
                  </a:lnTo>
                  <a:lnTo>
                    <a:pt x="567334" y="834390"/>
                  </a:lnTo>
                  <a:lnTo>
                    <a:pt x="567042" y="835660"/>
                  </a:lnTo>
                  <a:lnTo>
                    <a:pt x="566064" y="836930"/>
                  </a:lnTo>
                  <a:lnTo>
                    <a:pt x="567093" y="836930"/>
                  </a:lnTo>
                  <a:lnTo>
                    <a:pt x="567080" y="838200"/>
                  </a:lnTo>
                  <a:lnTo>
                    <a:pt x="566547" y="838200"/>
                  </a:lnTo>
                  <a:lnTo>
                    <a:pt x="566216" y="838758"/>
                  </a:lnTo>
                  <a:lnTo>
                    <a:pt x="567918" y="839444"/>
                  </a:lnTo>
                  <a:lnTo>
                    <a:pt x="568223" y="838200"/>
                  </a:lnTo>
                  <a:lnTo>
                    <a:pt x="567753" y="838200"/>
                  </a:lnTo>
                  <a:lnTo>
                    <a:pt x="567880" y="836930"/>
                  </a:lnTo>
                  <a:lnTo>
                    <a:pt x="567524" y="836930"/>
                  </a:lnTo>
                  <a:lnTo>
                    <a:pt x="567270" y="835736"/>
                  </a:lnTo>
                  <a:lnTo>
                    <a:pt x="567118" y="836930"/>
                  </a:lnTo>
                  <a:lnTo>
                    <a:pt x="567258" y="835660"/>
                  </a:lnTo>
                  <a:lnTo>
                    <a:pt x="568261" y="835660"/>
                  </a:lnTo>
                  <a:lnTo>
                    <a:pt x="568121" y="836930"/>
                  </a:lnTo>
                  <a:lnTo>
                    <a:pt x="569252" y="835660"/>
                  </a:lnTo>
                  <a:lnTo>
                    <a:pt x="569569" y="835660"/>
                  </a:lnTo>
                  <a:close/>
                </a:path>
                <a:path w="1306195" h="1214120">
                  <a:moveTo>
                    <a:pt x="569722" y="843280"/>
                  </a:moveTo>
                  <a:lnTo>
                    <a:pt x="568871" y="842479"/>
                  </a:lnTo>
                  <a:lnTo>
                    <a:pt x="568845" y="843280"/>
                  </a:lnTo>
                  <a:lnTo>
                    <a:pt x="569722" y="843280"/>
                  </a:lnTo>
                  <a:close/>
                </a:path>
                <a:path w="1306195" h="1214120">
                  <a:moveTo>
                    <a:pt x="571639" y="821309"/>
                  </a:moveTo>
                  <a:lnTo>
                    <a:pt x="570903" y="821690"/>
                  </a:lnTo>
                  <a:lnTo>
                    <a:pt x="570191" y="821690"/>
                  </a:lnTo>
                  <a:lnTo>
                    <a:pt x="570331" y="822960"/>
                  </a:lnTo>
                  <a:lnTo>
                    <a:pt x="570649" y="822960"/>
                  </a:lnTo>
                  <a:lnTo>
                    <a:pt x="571233" y="821690"/>
                  </a:lnTo>
                  <a:lnTo>
                    <a:pt x="571525" y="821690"/>
                  </a:lnTo>
                  <a:lnTo>
                    <a:pt x="571639" y="821309"/>
                  </a:lnTo>
                  <a:close/>
                </a:path>
                <a:path w="1306195" h="1214120">
                  <a:moveTo>
                    <a:pt x="571754" y="824230"/>
                  </a:moveTo>
                  <a:lnTo>
                    <a:pt x="571157" y="822960"/>
                  </a:lnTo>
                  <a:lnTo>
                    <a:pt x="571030" y="824230"/>
                  </a:lnTo>
                  <a:lnTo>
                    <a:pt x="571754" y="824230"/>
                  </a:lnTo>
                  <a:close/>
                </a:path>
                <a:path w="1306195" h="1214120">
                  <a:moveTo>
                    <a:pt x="573379" y="820420"/>
                  </a:moveTo>
                  <a:lnTo>
                    <a:pt x="571919" y="820420"/>
                  </a:lnTo>
                  <a:lnTo>
                    <a:pt x="571639" y="821309"/>
                  </a:lnTo>
                  <a:lnTo>
                    <a:pt x="573379" y="820420"/>
                  </a:lnTo>
                  <a:close/>
                </a:path>
                <a:path w="1306195" h="1214120">
                  <a:moveTo>
                    <a:pt x="574103" y="835660"/>
                  </a:moveTo>
                  <a:lnTo>
                    <a:pt x="573659" y="834517"/>
                  </a:lnTo>
                  <a:lnTo>
                    <a:pt x="573328" y="835660"/>
                  </a:lnTo>
                  <a:lnTo>
                    <a:pt x="572897" y="835660"/>
                  </a:lnTo>
                  <a:lnTo>
                    <a:pt x="572706" y="835977"/>
                  </a:lnTo>
                  <a:lnTo>
                    <a:pt x="572973" y="836244"/>
                  </a:lnTo>
                  <a:lnTo>
                    <a:pt x="573468" y="835660"/>
                  </a:lnTo>
                  <a:lnTo>
                    <a:pt x="574103" y="835660"/>
                  </a:lnTo>
                  <a:close/>
                </a:path>
                <a:path w="1306195" h="1214120">
                  <a:moveTo>
                    <a:pt x="576732" y="833120"/>
                  </a:moveTo>
                  <a:lnTo>
                    <a:pt x="576326" y="833120"/>
                  </a:lnTo>
                  <a:lnTo>
                    <a:pt x="576135" y="833920"/>
                  </a:lnTo>
                  <a:lnTo>
                    <a:pt x="576732" y="833120"/>
                  </a:lnTo>
                  <a:close/>
                </a:path>
                <a:path w="1306195" h="1214120">
                  <a:moveTo>
                    <a:pt x="576986" y="808583"/>
                  </a:moveTo>
                  <a:lnTo>
                    <a:pt x="576922" y="808443"/>
                  </a:lnTo>
                  <a:lnTo>
                    <a:pt x="576757" y="808990"/>
                  </a:lnTo>
                  <a:lnTo>
                    <a:pt x="576986" y="808583"/>
                  </a:lnTo>
                  <a:close/>
                </a:path>
                <a:path w="1306195" h="1214120">
                  <a:moveTo>
                    <a:pt x="577062" y="815378"/>
                  </a:moveTo>
                  <a:lnTo>
                    <a:pt x="576605" y="816013"/>
                  </a:lnTo>
                  <a:lnTo>
                    <a:pt x="577011" y="815505"/>
                  </a:lnTo>
                  <a:lnTo>
                    <a:pt x="577062" y="815378"/>
                  </a:lnTo>
                  <a:close/>
                </a:path>
                <a:path w="1306195" h="1214120">
                  <a:moveTo>
                    <a:pt x="577507" y="806450"/>
                  </a:moveTo>
                  <a:lnTo>
                    <a:pt x="577151" y="806450"/>
                  </a:lnTo>
                  <a:lnTo>
                    <a:pt x="575741" y="807720"/>
                  </a:lnTo>
                  <a:lnTo>
                    <a:pt x="576580" y="807720"/>
                  </a:lnTo>
                  <a:lnTo>
                    <a:pt x="576922" y="808443"/>
                  </a:lnTo>
                  <a:lnTo>
                    <a:pt x="577507" y="806450"/>
                  </a:lnTo>
                  <a:close/>
                </a:path>
                <a:path w="1306195" h="1214120">
                  <a:moveTo>
                    <a:pt x="578053" y="812800"/>
                  </a:moveTo>
                  <a:lnTo>
                    <a:pt x="577888" y="813269"/>
                  </a:lnTo>
                  <a:lnTo>
                    <a:pt x="577900" y="814070"/>
                  </a:lnTo>
                  <a:lnTo>
                    <a:pt x="578053" y="812800"/>
                  </a:lnTo>
                  <a:close/>
                </a:path>
                <a:path w="1306195" h="1214120">
                  <a:moveTo>
                    <a:pt x="583806" y="800100"/>
                  </a:moveTo>
                  <a:lnTo>
                    <a:pt x="583501" y="799909"/>
                  </a:lnTo>
                  <a:lnTo>
                    <a:pt x="583450" y="800100"/>
                  </a:lnTo>
                  <a:lnTo>
                    <a:pt x="583806" y="800100"/>
                  </a:lnTo>
                  <a:close/>
                </a:path>
                <a:path w="1306195" h="1214120">
                  <a:moveTo>
                    <a:pt x="584885" y="800100"/>
                  </a:moveTo>
                  <a:lnTo>
                    <a:pt x="583806" y="800100"/>
                  </a:lnTo>
                  <a:lnTo>
                    <a:pt x="584860" y="800747"/>
                  </a:lnTo>
                  <a:lnTo>
                    <a:pt x="584885" y="800100"/>
                  </a:lnTo>
                  <a:close/>
                </a:path>
                <a:path w="1306195" h="1214120">
                  <a:moveTo>
                    <a:pt x="585050" y="800862"/>
                  </a:moveTo>
                  <a:lnTo>
                    <a:pt x="584860" y="800747"/>
                  </a:lnTo>
                  <a:lnTo>
                    <a:pt x="584873" y="801103"/>
                  </a:lnTo>
                  <a:lnTo>
                    <a:pt x="585050" y="800862"/>
                  </a:lnTo>
                  <a:close/>
                </a:path>
                <a:path w="1306195" h="1214120">
                  <a:moveTo>
                    <a:pt x="585304" y="796290"/>
                  </a:moveTo>
                  <a:lnTo>
                    <a:pt x="584987" y="795020"/>
                  </a:lnTo>
                  <a:lnTo>
                    <a:pt x="582688" y="795020"/>
                  </a:lnTo>
                  <a:lnTo>
                    <a:pt x="583831" y="796290"/>
                  </a:lnTo>
                  <a:lnTo>
                    <a:pt x="579691" y="797560"/>
                  </a:lnTo>
                  <a:lnTo>
                    <a:pt x="583501" y="799909"/>
                  </a:lnTo>
                  <a:lnTo>
                    <a:pt x="583819" y="798830"/>
                  </a:lnTo>
                  <a:lnTo>
                    <a:pt x="583196" y="798830"/>
                  </a:lnTo>
                  <a:lnTo>
                    <a:pt x="583895" y="797560"/>
                  </a:lnTo>
                  <a:lnTo>
                    <a:pt x="584161" y="797560"/>
                  </a:lnTo>
                  <a:lnTo>
                    <a:pt x="585076" y="796290"/>
                  </a:lnTo>
                  <a:lnTo>
                    <a:pt x="585304" y="796290"/>
                  </a:lnTo>
                  <a:close/>
                </a:path>
                <a:path w="1306195" h="1214120">
                  <a:moveTo>
                    <a:pt x="586168" y="793750"/>
                  </a:moveTo>
                  <a:lnTo>
                    <a:pt x="585393" y="793750"/>
                  </a:lnTo>
                  <a:lnTo>
                    <a:pt x="586016" y="794854"/>
                  </a:lnTo>
                  <a:lnTo>
                    <a:pt x="586168" y="793750"/>
                  </a:lnTo>
                  <a:close/>
                </a:path>
                <a:path w="1306195" h="1214120">
                  <a:moveTo>
                    <a:pt x="587502" y="791210"/>
                  </a:moveTo>
                  <a:lnTo>
                    <a:pt x="587057" y="789940"/>
                  </a:lnTo>
                  <a:lnTo>
                    <a:pt x="586625" y="788670"/>
                  </a:lnTo>
                  <a:lnTo>
                    <a:pt x="585279" y="788670"/>
                  </a:lnTo>
                  <a:lnTo>
                    <a:pt x="584415" y="789940"/>
                  </a:lnTo>
                  <a:lnTo>
                    <a:pt x="583603" y="793750"/>
                  </a:lnTo>
                  <a:lnTo>
                    <a:pt x="585393" y="793750"/>
                  </a:lnTo>
                  <a:lnTo>
                    <a:pt x="585685" y="792480"/>
                  </a:lnTo>
                  <a:lnTo>
                    <a:pt x="586028" y="791210"/>
                  </a:lnTo>
                  <a:lnTo>
                    <a:pt x="584606" y="791210"/>
                  </a:lnTo>
                  <a:lnTo>
                    <a:pt x="585165" y="789940"/>
                  </a:lnTo>
                  <a:lnTo>
                    <a:pt x="586663" y="789940"/>
                  </a:lnTo>
                  <a:lnTo>
                    <a:pt x="586066" y="791210"/>
                  </a:lnTo>
                  <a:lnTo>
                    <a:pt x="586663" y="792480"/>
                  </a:lnTo>
                  <a:lnTo>
                    <a:pt x="586892" y="792480"/>
                  </a:lnTo>
                  <a:lnTo>
                    <a:pt x="587502" y="791210"/>
                  </a:lnTo>
                  <a:close/>
                </a:path>
                <a:path w="1306195" h="1214120">
                  <a:moveTo>
                    <a:pt x="587527" y="797560"/>
                  </a:moveTo>
                  <a:lnTo>
                    <a:pt x="586105" y="795020"/>
                  </a:lnTo>
                  <a:lnTo>
                    <a:pt x="586016" y="794854"/>
                  </a:lnTo>
                  <a:lnTo>
                    <a:pt x="585990" y="795020"/>
                  </a:lnTo>
                  <a:lnTo>
                    <a:pt x="585863" y="795020"/>
                  </a:lnTo>
                  <a:lnTo>
                    <a:pt x="586549" y="796290"/>
                  </a:lnTo>
                  <a:lnTo>
                    <a:pt x="585114" y="797560"/>
                  </a:lnTo>
                  <a:lnTo>
                    <a:pt x="586803" y="798728"/>
                  </a:lnTo>
                  <a:lnTo>
                    <a:pt x="586816" y="797560"/>
                  </a:lnTo>
                  <a:lnTo>
                    <a:pt x="587527" y="797560"/>
                  </a:lnTo>
                  <a:close/>
                </a:path>
                <a:path w="1306195" h="1214120">
                  <a:moveTo>
                    <a:pt x="588378" y="801204"/>
                  </a:moveTo>
                  <a:lnTo>
                    <a:pt x="587959" y="800100"/>
                  </a:lnTo>
                  <a:lnTo>
                    <a:pt x="587235" y="800100"/>
                  </a:lnTo>
                  <a:lnTo>
                    <a:pt x="587108" y="800595"/>
                  </a:lnTo>
                  <a:lnTo>
                    <a:pt x="588378" y="801204"/>
                  </a:lnTo>
                  <a:close/>
                </a:path>
                <a:path w="1306195" h="1214120">
                  <a:moveTo>
                    <a:pt x="589483" y="796290"/>
                  </a:moveTo>
                  <a:lnTo>
                    <a:pt x="587527" y="797560"/>
                  </a:lnTo>
                  <a:lnTo>
                    <a:pt x="588683" y="797560"/>
                  </a:lnTo>
                  <a:lnTo>
                    <a:pt x="589483" y="796290"/>
                  </a:lnTo>
                  <a:close/>
                </a:path>
                <a:path w="1306195" h="1214120">
                  <a:moveTo>
                    <a:pt x="590296" y="796290"/>
                  </a:moveTo>
                  <a:lnTo>
                    <a:pt x="590245" y="794372"/>
                  </a:lnTo>
                  <a:lnTo>
                    <a:pt x="589800" y="793750"/>
                  </a:lnTo>
                  <a:lnTo>
                    <a:pt x="589026" y="793750"/>
                  </a:lnTo>
                  <a:lnTo>
                    <a:pt x="588886" y="793902"/>
                  </a:lnTo>
                  <a:lnTo>
                    <a:pt x="588860" y="794397"/>
                  </a:lnTo>
                  <a:lnTo>
                    <a:pt x="588987" y="794931"/>
                  </a:lnTo>
                  <a:lnTo>
                    <a:pt x="589483" y="796290"/>
                  </a:lnTo>
                  <a:lnTo>
                    <a:pt x="589851" y="796290"/>
                  </a:lnTo>
                  <a:lnTo>
                    <a:pt x="590296" y="796290"/>
                  </a:lnTo>
                  <a:close/>
                </a:path>
                <a:path w="1306195" h="1214120">
                  <a:moveTo>
                    <a:pt x="590435" y="792480"/>
                  </a:moveTo>
                  <a:lnTo>
                    <a:pt x="588949" y="791210"/>
                  </a:lnTo>
                  <a:lnTo>
                    <a:pt x="587870" y="795020"/>
                  </a:lnTo>
                  <a:lnTo>
                    <a:pt x="588746" y="794054"/>
                  </a:lnTo>
                  <a:lnTo>
                    <a:pt x="588708" y="793750"/>
                  </a:lnTo>
                  <a:lnTo>
                    <a:pt x="589026" y="793750"/>
                  </a:lnTo>
                  <a:lnTo>
                    <a:pt x="589813" y="792480"/>
                  </a:lnTo>
                  <a:lnTo>
                    <a:pt x="590435" y="792480"/>
                  </a:lnTo>
                  <a:close/>
                </a:path>
                <a:path w="1306195" h="1214120">
                  <a:moveTo>
                    <a:pt x="591870" y="795210"/>
                  </a:moveTo>
                  <a:lnTo>
                    <a:pt x="591743" y="795502"/>
                  </a:lnTo>
                  <a:lnTo>
                    <a:pt x="591642" y="796023"/>
                  </a:lnTo>
                  <a:lnTo>
                    <a:pt x="591832" y="795578"/>
                  </a:lnTo>
                  <a:lnTo>
                    <a:pt x="591870" y="795210"/>
                  </a:lnTo>
                  <a:close/>
                </a:path>
                <a:path w="1306195" h="1214120">
                  <a:moveTo>
                    <a:pt x="592035" y="794854"/>
                  </a:moveTo>
                  <a:lnTo>
                    <a:pt x="591934" y="793750"/>
                  </a:lnTo>
                  <a:lnTo>
                    <a:pt x="590461" y="792480"/>
                  </a:lnTo>
                  <a:lnTo>
                    <a:pt x="591845" y="793750"/>
                  </a:lnTo>
                  <a:lnTo>
                    <a:pt x="590257" y="793750"/>
                  </a:lnTo>
                  <a:lnTo>
                    <a:pt x="590270" y="794372"/>
                  </a:lnTo>
                  <a:lnTo>
                    <a:pt x="590715" y="795020"/>
                  </a:lnTo>
                  <a:lnTo>
                    <a:pt x="591794" y="795020"/>
                  </a:lnTo>
                  <a:lnTo>
                    <a:pt x="591870" y="795210"/>
                  </a:lnTo>
                  <a:lnTo>
                    <a:pt x="592035" y="794854"/>
                  </a:lnTo>
                  <a:close/>
                </a:path>
                <a:path w="1306195" h="1214120">
                  <a:moveTo>
                    <a:pt x="592531" y="793750"/>
                  </a:moveTo>
                  <a:lnTo>
                    <a:pt x="592023" y="793750"/>
                  </a:lnTo>
                  <a:lnTo>
                    <a:pt x="592416" y="794004"/>
                  </a:lnTo>
                  <a:lnTo>
                    <a:pt x="592531" y="793750"/>
                  </a:lnTo>
                  <a:close/>
                </a:path>
                <a:path w="1306195" h="1214120">
                  <a:moveTo>
                    <a:pt x="593991" y="789990"/>
                  </a:moveTo>
                  <a:lnTo>
                    <a:pt x="590829" y="791210"/>
                  </a:lnTo>
                  <a:lnTo>
                    <a:pt x="591985" y="793750"/>
                  </a:lnTo>
                  <a:lnTo>
                    <a:pt x="593991" y="789990"/>
                  </a:lnTo>
                  <a:close/>
                </a:path>
                <a:path w="1306195" h="1214120">
                  <a:moveTo>
                    <a:pt x="594131" y="789940"/>
                  </a:moveTo>
                  <a:lnTo>
                    <a:pt x="593890" y="791210"/>
                  </a:lnTo>
                  <a:lnTo>
                    <a:pt x="594042" y="791210"/>
                  </a:lnTo>
                  <a:lnTo>
                    <a:pt x="594131" y="789940"/>
                  </a:lnTo>
                  <a:close/>
                </a:path>
                <a:path w="1306195" h="1214120">
                  <a:moveTo>
                    <a:pt x="594448" y="795286"/>
                  </a:moveTo>
                  <a:lnTo>
                    <a:pt x="594321" y="795020"/>
                  </a:lnTo>
                  <a:lnTo>
                    <a:pt x="594194" y="795020"/>
                  </a:lnTo>
                  <a:lnTo>
                    <a:pt x="594233" y="795147"/>
                  </a:lnTo>
                  <a:lnTo>
                    <a:pt x="594448" y="795286"/>
                  </a:lnTo>
                  <a:close/>
                </a:path>
                <a:path w="1306195" h="1214120">
                  <a:moveTo>
                    <a:pt x="594893" y="796150"/>
                  </a:moveTo>
                  <a:lnTo>
                    <a:pt x="594804" y="795502"/>
                  </a:lnTo>
                  <a:lnTo>
                    <a:pt x="594448" y="795286"/>
                  </a:lnTo>
                  <a:lnTo>
                    <a:pt x="594893" y="796150"/>
                  </a:lnTo>
                  <a:close/>
                </a:path>
                <a:path w="1306195" h="1214120">
                  <a:moveTo>
                    <a:pt x="594931" y="795020"/>
                  </a:moveTo>
                  <a:lnTo>
                    <a:pt x="594766" y="795020"/>
                  </a:lnTo>
                  <a:lnTo>
                    <a:pt x="594931" y="795147"/>
                  </a:lnTo>
                  <a:lnTo>
                    <a:pt x="594931" y="795020"/>
                  </a:lnTo>
                  <a:close/>
                </a:path>
                <a:path w="1306195" h="1214120">
                  <a:moveTo>
                    <a:pt x="594956" y="796290"/>
                  </a:moveTo>
                  <a:lnTo>
                    <a:pt x="594893" y="796150"/>
                  </a:lnTo>
                  <a:lnTo>
                    <a:pt x="594880" y="796290"/>
                  </a:lnTo>
                  <a:close/>
                </a:path>
                <a:path w="1306195" h="1214120">
                  <a:moveTo>
                    <a:pt x="595896" y="796290"/>
                  </a:moveTo>
                  <a:lnTo>
                    <a:pt x="595160" y="796290"/>
                  </a:lnTo>
                  <a:lnTo>
                    <a:pt x="595122" y="797560"/>
                  </a:lnTo>
                  <a:lnTo>
                    <a:pt x="595591" y="797560"/>
                  </a:lnTo>
                  <a:lnTo>
                    <a:pt x="595896" y="796290"/>
                  </a:lnTo>
                  <a:close/>
                </a:path>
                <a:path w="1306195" h="1214120">
                  <a:moveTo>
                    <a:pt x="597420" y="793750"/>
                  </a:moveTo>
                  <a:lnTo>
                    <a:pt x="596290" y="793750"/>
                  </a:lnTo>
                  <a:lnTo>
                    <a:pt x="595071" y="792480"/>
                  </a:lnTo>
                  <a:lnTo>
                    <a:pt x="594296" y="792480"/>
                  </a:lnTo>
                  <a:lnTo>
                    <a:pt x="594385" y="791210"/>
                  </a:lnTo>
                  <a:lnTo>
                    <a:pt x="592632" y="793750"/>
                  </a:lnTo>
                  <a:lnTo>
                    <a:pt x="593979" y="793750"/>
                  </a:lnTo>
                  <a:lnTo>
                    <a:pt x="593915" y="794943"/>
                  </a:lnTo>
                  <a:lnTo>
                    <a:pt x="595134" y="793750"/>
                  </a:lnTo>
                  <a:lnTo>
                    <a:pt x="595528" y="793750"/>
                  </a:lnTo>
                  <a:lnTo>
                    <a:pt x="595515" y="795020"/>
                  </a:lnTo>
                  <a:lnTo>
                    <a:pt x="596074" y="795020"/>
                  </a:lnTo>
                  <a:lnTo>
                    <a:pt x="596823" y="796290"/>
                  </a:lnTo>
                  <a:lnTo>
                    <a:pt x="597420" y="793750"/>
                  </a:lnTo>
                  <a:close/>
                </a:path>
                <a:path w="1306195" h="1214120">
                  <a:moveTo>
                    <a:pt x="597433" y="797077"/>
                  </a:moveTo>
                  <a:lnTo>
                    <a:pt x="594931" y="795147"/>
                  </a:lnTo>
                  <a:lnTo>
                    <a:pt x="594906" y="795578"/>
                  </a:lnTo>
                  <a:lnTo>
                    <a:pt x="597395" y="797140"/>
                  </a:lnTo>
                  <a:close/>
                </a:path>
                <a:path w="1306195" h="1214120">
                  <a:moveTo>
                    <a:pt x="599452" y="794372"/>
                  </a:moveTo>
                  <a:lnTo>
                    <a:pt x="599211" y="793902"/>
                  </a:lnTo>
                  <a:lnTo>
                    <a:pt x="599008" y="794054"/>
                  </a:lnTo>
                  <a:lnTo>
                    <a:pt x="599363" y="794486"/>
                  </a:lnTo>
                  <a:close/>
                </a:path>
                <a:path w="1306195" h="1214120">
                  <a:moveTo>
                    <a:pt x="599909" y="785507"/>
                  </a:moveTo>
                  <a:lnTo>
                    <a:pt x="598208" y="784860"/>
                  </a:lnTo>
                  <a:lnTo>
                    <a:pt x="597738" y="784860"/>
                  </a:lnTo>
                  <a:lnTo>
                    <a:pt x="599541" y="786130"/>
                  </a:lnTo>
                  <a:lnTo>
                    <a:pt x="599909" y="785507"/>
                  </a:lnTo>
                  <a:close/>
                </a:path>
                <a:path w="1306195" h="1214120">
                  <a:moveTo>
                    <a:pt x="600341" y="784923"/>
                  </a:moveTo>
                  <a:lnTo>
                    <a:pt x="599909" y="785507"/>
                  </a:lnTo>
                  <a:lnTo>
                    <a:pt x="600062" y="785571"/>
                  </a:lnTo>
                  <a:lnTo>
                    <a:pt x="600341" y="784923"/>
                  </a:lnTo>
                  <a:close/>
                </a:path>
                <a:path w="1306195" h="1214120">
                  <a:moveTo>
                    <a:pt x="600849" y="792480"/>
                  </a:moveTo>
                  <a:lnTo>
                    <a:pt x="600367" y="792480"/>
                  </a:lnTo>
                  <a:lnTo>
                    <a:pt x="600354" y="792734"/>
                  </a:lnTo>
                  <a:lnTo>
                    <a:pt x="600481" y="792988"/>
                  </a:lnTo>
                  <a:lnTo>
                    <a:pt x="600849" y="792480"/>
                  </a:lnTo>
                  <a:close/>
                </a:path>
                <a:path w="1306195" h="1214120">
                  <a:moveTo>
                    <a:pt x="601230" y="786028"/>
                  </a:moveTo>
                  <a:lnTo>
                    <a:pt x="600367" y="784860"/>
                  </a:lnTo>
                  <a:lnTo>
                    <a:pt x="601230" y="786028"/>
                  </a:lnTo>
                  <a:close/>
                </a:path>
                <a:path w="1306195" h="1214120">
                  <a:moveTo>
                    <a:pt x="601395" y="789038"/>
                  </a:moveTo>
                  <a:lnTo>
                    <a:pt x="601268" y="788670"/>
                  </a:lnTo>
                  <a:lnTo>
                    <a:pt x="600532" y="788670"/>
                  </a:lnTo>
                  <a:lnTo>
                    <a:pt x="600684" y="789330"/>
                  </a:lnTo>
                  <a:lnTo>
                    <a:pt x="601395" y="789038"/>
                  </a:lnTo>
                  <a:close/>
                </a:path>
                <a:path w="1306195" h="1214120">
                  <a:moveTo>
                    <a:pt x="601510" y="787400"/>
                  </a:moveTo>
                  <a:lnTo>
                    <a:pt x="601103" y="786612"/>
                  </a:lnTo>
                  <a:lnTo>
                    <a:pt x="600760" y="787400"/>
                  </a:lnTo>
                  <a:lnTo>
                    <a:pt x="601510" y="787400"/>
                  </a:lnTo>
                  <a:close/>
                </a:path>
                <a:path w="1306195" h="1214120">
                  <a:moveTo>
                    <a:pt x="601649" y="786371"/>
                  </a:moveTo>
                  <a:lnTo>
                    <a:pt x="601510" y="786130"/>
                  </a:lnTo>
                  <a:lnTo>
                    <a:pt x="601243" y="786028"/>
                  </a:lnTo>
                  <a:lnTo>
                    <a:pt x="601649" y="786371"/>
                  </a:lnTo>
                  <a:close/>
                </a:path>
                <a:path w="1306195" h="1214120">
                  <a:moveTo>
                    <a:pt x="602221" y="788695"/>
                  </a:moveTo>
                  <a:lnTo>
                    <a:pt x="601395" y="789038"/>
                  </a:lnTo>
                  <a:lnTo>
                    <a:pt x="601700" y="789940"/>
                  </a:lnTo>
                  <a:lnTo>
                    <a:pt x="602119" y="789038"/>
                  </a:lnTo>
                  <a:lnTo>
                    <a:pt x="602221" y="788695"/>
                  </a:lnTo>
                  <a:close/>
                </a:path>
                <a:path w="1306195" h="1214120">
                  <a:moveTo>
                    <a:pt x="602284" y="788670"/>
                  </a:moveTo>
                  <a:close/>
                </a:path>
                <a:path w="1306195" h="1214120">
                  <a:moveTo>
                    <a:pt x="602538" y="789940"/>
                  </a:moveTo>
                  <a:lnTo>
                    <a:pt x="602259" y="790511"/>
                  </a:lnTo>
                  <a:lnTo>
                    <a:pt x="602297" y="791210"/>
                  </a:lnTo>
                  <a:lnTo>
                    <a:pt x="602437" y="790511"/>
                  </a:lnTo>
                  <a:lnTo>
                    <a:pt x="602538" y="789940"/>
                  </a:lnTo>
                  <a:close/>
                </a:path>
                <a:path w="1306195" h="1214120">
                  <a:moveTo>
                    <a:pt x="606806" y="275590"/>
                  </a:moveTo>
                  <a:lnTo>
                    <a:pt x="605955" y="275590"/>
                  </a:lnTo>
                  <a:lnTo>
                    <a:pt x="605294" y="276809"/>
                  </a:lnTo>
                  <a:lnTo>
                    <a:pt x="606806" y="275590"/>
                  </a:lnTo>
                  <a:close/>
                </a:path>
                <a:path w="1306195" h="1214120">
                  <a:moveTo>
                    <a:pt x="607707" y="280009"/>
                  </a:moveTo>
                  <a:lnTo>
                    <a:pt x="607669" y="279412"/>
                  </a:lnTo>
                  <a:lnTo>
                    <a:pt x="607593" y="280670"/>
                  </a:lnTo>
                  <a:lnTo>
                    <a:pt x="607707" y="280009"/>
                  </a:lnTo>
                  <a:close/>
                </a:path>
                <a:path w="1306195" h="1214120">
                  <a:moveTo>
                    <a:pt x="608774" y="281025"/>
                  </a:moveTo>
                  <a:lnTo>
                    <a:pt x="608495" y="281178"/>
                  </a:lnTo>
                  <a:lnTo>
                    <a:pt x="608672" y="281266"/>
                  </a:lnTo>
                  <a:lnTo>
                    <a:pt x="608774" y="281025"/>
                  </a:lnTo>
                  <a:close/>
                </a:path>
                <a:path w="1306195" h="1214120">
                  <a:moveTo>
                    <a:pt x="608965" y="280352"/>
                  </a:moveTo>
                  <a:lnTo>
                    <a:pt x="608545" y="280009"/>
                  </a:lnTo>
                  <a:lnTo>
                    <a:pt x="607796" y="279501"/>
                  </a:lnTo>
                  <a:lnTo>
                    <a:pt x="608914" y="280695"/>
                  </a:lnTo>
                  <a:lnTo>
                    <a:pt x="608965" y="280352"/>
                  </a:lnTo>
                  <a:close/>
                </a:path>
                <a:path w="1306195" h="1214120">
                  <a:moveTo>
                    <a:pt x="609041" y="269240"/>
                  </a:moveTo>
                  <a:lnTo>
                    <a:pt x="608711" y="267970"/>
                  </a:lnTo>
                  <a:lnTo>
                    <a:pt x="608368" y="269240"/>
                  </a:lnTo>
                  <a:lnTo>
                    <a:pt x="609041" y="269240"/>
                  </a:lnTo>
                  <a:close/>
                </a:path>
                <a:path w="1306195" h="1214120">
                  <a:moveTo>
                    <a:pt x="609066" y="280847"/>
                  </a:moveTo>
                  <a:lnTo>
                    <a:pt x="608914" y="280695"/>
                  </a:lnTo>
                  <a:lnTo>
                    <a:pt x="608774" y="281025"/>
                  </a:lnTo>
                  <a:lnTo>
                    <a:pt x="609066" y="280847"/>
                  </a:lnTo>
                  <a:close/>
                </a:path>
                <a:path w="1306195" h="1214120">
                  <a:moveTo>
                    <a:pt x="609346" y="280670"/>
                  </a:moveTo>
                  <a:lnTo>
                    <a:pt x="609092" y="280670"/>
                  </a:lnTo>
                  <a:lnTo>
                    <a:pt x="609333" y="280695"/>
                  </a:lnTo>
                  <a:close/>
                </a:path>
                <a:path w="1306195" h="1214120">
                  <a:moveTo>
                    <a:pt x="610108" y="281940"/>
                  </a:moveTo>
                  <a:lnTo>
                    <a:pt x="609180" y="280784"/>
                  </a:lnTo>
                  <a:lnTo>
                    <a:pt x="610108" y="281940"/>
                  </a:lnTo>
                  <a:close/>
                </a:path>
                <a:path w="1306195" h="1214120">
                  <a:moveTo>
                    <a:pt x="610489" y="282968"/>
                  </a:moveTo>
                  <a:lnTo>
                    <a:pt x="609714" y="281940"/>
                  </a:lnTo>
                  <a:lnTo>
                    <a:pt x="609981" y="281940"/>
                  </a:lnTo>
                  <a:lnTo>
                    <a:pt x="608672" y="281266"/>
                  </a:lnTo>
                  <a:lnTo>
                    <a:pt x="608393" y="281940"/>
                  </a:lnTo>
                  <a:lnTo>
                    <a:pt x="608012" y="281457"/>
                  </a:lnTo>
                  <a:lnTo>
                    <a:pt x="607199" y="281940"/>
                  </a:lnTo>
                  <a:lnTo>
                    <a:pt x="610438" y="283108"/>
                  </a:lnTo>
                  <a:lnTo>
                    <a:pt x="610489" y="282968"/>
                  </a:lnTo>
                  <a:close/>
                </a:path>
                <a:path w="1306195" h="1214120">
                  <a:moveTo>
                    <a:pt x="610882" y="281940"/>
                  </a:moveTo>
                  <a:lnTo>
                    <a:pt x="610133" y="281330"/>
                  </a:lnTo>
                  <a:lnTo>
                    <a:pt x="610120" y="281940"/>
                  </a:lnTo>
                  <a:lnTo>
                    <a:pt x="610641" y="282575"/>
                  </a:lnTo>
                  <a:lnTo>
                    <a:pt x="610577" y="281940"/>
                  </a:lnTo>
                  <a:lnTo>
                    <a:pt x="610882" y="281940"/>
                  </a:lnTo>
                  <a:close/>
                </a:path>
                <a:path w="1306195" h="1214120">
                  <a:moveTo>
                    <a:pt x="611238" y="284480"/>
                  </a:moveTo>
                  <a:lnTo>
                    <a:pt x="610527" y="283210"/>
                  </a:lnTo>
                  <a:lnTo>
                    <a:pt x="610679" y="283210"/>
                  </a:lnTo>
                  <a:lnTo>
                    <a:pt x="610438" y="283108"/>
                  </a:lnTo>
                  <a:lnTo>
                    <a:pt x="611238" y="284480"/>
                  </a:lnTo>
                  <a:close/>
                </a:path>
                <a:path w="1306195" h="1214120">
                  <a:moveTo>
                    <a:pt x="611276" y="284530"/>
                  </a:moveTo>
                  <a:lnTo>
                    <a:pt x="608215" y="284480"/>
                  </a:lnTo>
                  <a:lnTo>
                    <a:pt x="609612" y="285750"/>
                  </a:lnTo>
                  <a:lnTo>
                    <a:pt x="610463" y="285750"/>
                  </a:lnTo>
                  <a:lnTo>
                    <a:pt x="611276" y="284530"/>
                  </a:lnTo>
                  <a:close/>
                </a:path>
                <a:path w="1306195" h="1214120">
                  <a:moveTo>
                    <a:pt x="612711" y="287020"/>
                  </a:moveTo>
                  <a:lnTo>
                    <a:pt x="612584" y="286727"/>
                  </a:lnTo>
                  <a:lnTo>
                    <a:pt x="612571" y="287020"/>
                  </a:lnTo>
                  <a:lnTo>
                    <a:pt x="612711" y="287020"/>
                  </a:lnTo>
                  <a:close/>
                </a:path>
                <a:path w="1306195" h="1214120">
                  <a:moveTo>
                    <a:pt x="612927" y="287020"/>
                  </a:moveTo>
                  <a:lnTo>
                    <a:pt x="612711" y="287020"/>
                  </a:lnTo>
                  <a:lnTo>
                    <a:pt x="612444" y="288290"/>
                  </a:lnTo>
                  <a:lnTo>
                    <a:pt x="612927" y="287020"/>
                  </a:lnTo>
                  <a:close/>
                </a:path>
                <a:path w="1306195" h="1214120">
                  <a:moveTo>
                    <a:pt x="612978" y="262890"/>
                  </a:moveTo>
                  <a:lnTo>
                    <a:pt x="610641" y="265430"/>
                  </a:lnTo>
                  <a:lnTo>
                    <a:pt x="610743" y="266700"/>
                  </a:lnTo>
                  <a:lnTo>
                    <a:pt x="611225" y="265988"/>
                  </a:lnTo>
                  <a:lnTo>
                    <a:pt x="611098" y="265430"/>
                  </a:lnTo>
                  <a:lnTo>
                    <a:pt x="611619" y="265430"/>
                  </a:lnTo>
                  <a:lnTo>
                    <a:pt x="612495" y="264160"/>
                  </a:lnTo>
                  <a:lnTo>
                    <a:pt x="612267" y="264160"/>
                  </a:lnTo>
                  <a:lnTo>
                    <a:pt x="612978" y="262890"/>
                  </a:lnTo>
                  <a:close/>
                </a:path>
                <a:path w="1306195" h="1214120">
                  <a:moveTo>
                    <a:pt x="613092" y="262686"/>
                  </a:moveTo>
                  <a:lnTo>
                    <a:pt x="612978" y="262890"/>
                  </a:lnTo>
                  <a:lnTo>
                    <a:pt x="613092" y="262686"/>
                  </a:lnTo>
                  <a:close/>
                </a:path>
                <a:path w="1306195" h="1214120">
                  <a:moveTo>
                    <a:pt x="613295" y="260350"/>
                  </a:moveTo>
                  <a:lnTo>
                    <a:pt x="612686" y="261620"/>
                  </a:lnTo>
                  <a:lnTo>
                    <a:pt x="613295" y="261620"/>
                  </a:lnTo>
                  <a:lnTo>
                    <a:pt x="613295" y="260350"/>
                  </a:lnTo>
                  <a:close/>
                </a:path>
                <a:path w="1306195" h="1214120">
                  <a:moveTo>
                    <a:pt x="613562" y="287020"/>
                  </a:moveTo>
                  <a:lnTo>
                    <a:pt x="613181" y="287020"/>
                  </a:lnTo>
                  <a:lnTo>
                    <a:pt x="613054" y="286715"/>
                  </a:lnTo>
                  <a:lnTo>
                    <a:pt x="613130" y="287020"/>
                  </a:lnTo>
                  <a:lnTo>
                    <a:pt x="613283" y="287540"/>
                  </a:lnTo>
                  <a:lnTo>
                    <a:pt x="613562" y="287020"/>
                  </a:lnTo>
                  <a:close/>
                </a:path>
                <a:path w="1306195" h="1214120">
                  <a:moveTo>
                    <a:pt x="613968" y="294093"/>
                  </a:moveTo>
                  <a:lnTo>
                    <a:pt x="613651" y="293992"/>
                  </a:lnTo>
                  <a:lnTo>
                    <a:pt x="613727" y="294614"/>
                  </a:lnTo>
                  <a:lnTo>
                    <a:pt x="613968" y="294093"/>
                  </a:lnTo>
                  <a:close/>
                </a:path>
                <a:path w="1306195" h="1214120">
                  <a:moveTo>
                    <a:pt x="614133" y="260819"/>
                  </a:moveTo>
                  <a:lnTo>
                    <a:pt x="613295" y="261620"/>
                  </a:lnTo>
                  <a:lnTo>
                    <a:pt x="613092" y="262686"/>
                  </a:lnTo>
                  <a:lnTo>
                    <a:pt x="614133" y="260819"/>
                  </a:lnTo>
                  <a:close/>
                </a:path>
                <a:path w="1306195" h="1214120">
                  <a:moveTo>
                    <a:pt x="614222" y="285750"/>
                  </a:moveTo>
                  <a:close/>
                </a:path>
                <a:path w="1306195" h="1214120">
                  <a:moveTo>
                    <a:pt x="614540" y="289560"/>
                  </a:moveTo>
                  <a:lnTo>
                    <a:pt x="614464" y="288290"/>
                  </a:lnTo>
                  <a:lnTo>
                    <a:pt x="613486" y="288290"/>
                  </a:lnTo>
                  <a:lnTo>
                    <a:pt x="613283" y="287540"/>
                  </a:lnTo>
                  <a:lnTo>
                    <a:pt x="612863" y="288290"/>
                  </a:lnTo>
                  <a:lnTo>
                    <a:pt x="613105" y="288290"/>
                  </a:lnTo>
                  <a:lnTo>
                    <a:pt x="612940" y="288404"/>
                  </a:lnTo>
                  <a:lnTo>
                    <a:pt x="612940" y="289560"/>
                  </a:lnTo>
                  <a:lnTo>
                    <a:pt x="612355" y="290830"/>
                  </a:lnTo>
                  <a:lnTo>
                    <a:pt x="611822" y="289560"/>
                  </a:lnTo>
                  <a:lnTo>
                    <a:pt x="612940" y="289560"/>
                  </a:lnTo>
                  <a:lnTo>
                    <a:pt x="612940" y="288404"/>
                  </a:lnTo>
                  <a:lnTo>
                    <a:pt x="611162" y="289560"/>
                  </a:lnTo>
                  <a:lnTo>
                    <a:pt x="612114" y="290830"/>
                  </a:lnTo>
                  <a:lnTo>
                    <a:pt x="611886" y="290830"/>
                  </a:lnTo>
                  <a:lnTo>
                    <a:pt x="611797" y="292531"/>
                  </a:lnTo>
                  <a:lnTo>
                    <a:pt x="611924" y="293344"/>
                  </a:lnTo>
                  <a:lnTo>
                    <a:pt x="612838" y="292100"/>
                  </a:lnTo>
                  <a:lnTo>
                    <a:pt x="613079" y="291782"/>
                  </a:lnTo>
                  <a:lnTo>
                    <a:pt x="612292" y="292100"/>
                  </a:lnTo>
                  <a:lnTo>
                    <a:pt x="612571" y="290830"/>
                  </a:lnTo>
                  <a:lnTo>
                    <a:pt x="614146" y="289560"/>
                  </a:lnTo>
                  <a:lnTo>
                    <a:pt x="614540" y="289560"/>
                  </a:lnTo>
                  <a:close/>
                </a:path>
                <a:path w="1306195" h="1214120">
                  <a:moveTo>
                    <a:pt x="614629" y="260350"/>
                  </a:moveTo>
                  <a:lnTo>
                    <a:pt x="614400" y="260350"/>
                  </a:lnTo>
                  <a:lnTo>
                    <a:pt x="614172" y="260781"/>
                  </a:lnTo>
                  <a:lnTo>
                    <a:pt x="614629" y="260350"/>
                  </a:lnTo>
                  <a:close/>
                </a:path>
                <a:path w="1306195" h="1214120">
                  <a:moveTo>
                    <a:pt x="614895" y="291198"/>
                  </a:moveTo>
                  <a:lnTo>
                    <a:pt x="611924" y="293370"/>
                  </a:lnTo>
                  <a:lnTo>
                    <a:pt x="613587" y="293966"/>
                  </a:lnTo>
                  <a:lnTo>
                    <a:pt x="613587" y="293230"/>
                  </a:lnTo>
                  <a:lnTo>
                    <a:pt x="614845" y="291782"/>
                  </a:lnTo>
                  <a:lnTo>
                    <a:pt x="614895" y="291198"/>
                  </a:lnTo>
                  <a:close/>
                </a:path>
                <a:path w="1306195" h="1214120">
                  <a:moveTo>
                    <a:pt x="614895" y="290664"/>
                  </a:moveTo>
                  <a:lnTo>
                    <a:pt x="614718" y="289560"/>
                  </a:lnTo>
                  <a:lnTo>
                    <a:pt x="613079" y="291782"/>
                  </a:lnTo>
                  <a:lnTo>
                    <a:pt x="614832" y="291058"/>
                  </a:lnTo>
                  <a:lnTo>
                    <a:pt x="614895" y="290664"/>
                  </a:lnTo>
                  <a:close/>
                </a:path>
                <a:path w="1306195" h="1214120">
                  <a:moveTo>
                    <a:pt x="614908" y="287020"/>
                  </a:moveTo>
                  <a:lnTo>
                    <a:pt x="614794" y="286664"/>
                  </a:lnTo>
                  <a:lnTo>
                    <a:pt x="614197" y="285838"/>
                  </a:lnTo>
                  <a:lnTo>
                    <a:pt x="614133" y="286092"/>
                  </a:lnTo>
                  <a:lnTo>
                    <a:pt x="614908" y="287020"/>
                  </a:lnTo>
                  <a:close/>
                </a:path>
                <a:path w="1306195" h="1214120">
                  <a:moveTo>
                    <a:pt x="615403" y="290830"/>
                  </a:moveTo>
                  <a:lnTo>
                    <a:pt x="614908" y="291033"/>
                  </a:lnTo>
                  <a:lnTo>
                    <a:pt x="614895" y="291198"/>
                  </a:lnTo>
                  <a:lnTo>
                    <a:pt x="615403" y="290830"/>
                  </a:lnTo>
                  <a:close/>
                </a:path>
                <a:path w="1306195" h="1214120">
                  <a:moveTo>
                    <a:pt x="618667" y="296621"/>
                  </a:moveTo>
                  <a:lnTo>
                    <a:pt x="618553" y="296151"/>
                  </a:lnTo>
                  <a:lnTo>
                    <a:pt x="618324" y="297180"/>
                  </a:lnTo>
                  <a:lnTo>
                    <a:pt x="618667" y="296621"/>
                  </a:lnTo>
                  <a:close/>
                </a:path>
                <a:path w="1306195" h="1214120">
                  <a:moveTo>
                    <a:pt x="619086" y="290830"/>
                  </a:moveTo>
                  <a:close/>
                </a:path>
                <a:path w="1306195" h="1214120">
                  <a:moveTo>
                    <a:pt x="619112" y="295910"/>
                  </a:moveTo>
                  <a:lnTo>
                    <a:pt x="617994" y="295516"/>
                  </a:lnTo>
                  <a:lnTo>
                    <a:pt x="618109" y="295910"/>
                  </a:lnTo>
                  <a:lnTo>
                    <a:pt x="618439" y="296100"/>
                  </a:lnTo>
                  <a:lnTo>
                    <a:pt x="618464" y="295910"/>
                  </a:lnTo>
                  <a:lnTo>
                    <a:pt x="618553" y="296151"/>
                  </a:lnTo>
                  <a:lnTo>
                    <a:pt x="618845" y="296329"/>
                  </a:lnTo>
                  <a:lnTo>
                    <a:pt x="619112" y="295910"/>
                  </a:lnTo>
                  <a:close/>
                </a:path>
                <a:path w="1306195" h="1214120">
                  <a:moveTo>
                    <a:pt x="619645" y="292100"/>
                  </a:moveTo>
                  <a:lnTo>
                    <a:pt x="619467" y="292100"/>
                  </a:lnTo>
                  <a:lnTo>
                    <a:pt x="619645" y="292100"/>
                  </a:lnTo>
                  <a:close/>
                </a:path>
                <a:path w="1306195" h="1214120">
                  <a:moveTo>
                    <a:pt x="619925" y="292100"/>
                  </a:moveTo>
                  <a:lnTo>
                    <a:pt x="619645" y="292100"/>
                  </a:lnTo>
                  <a:lnTo>
                    <a:pt x="619734" y="292290"/>
                  </a:lnTo>
                  <a:lnTo>
                    <a:pt x="619925" y="292100"/>
                  </a:lnTo>
                  <a:close/>
                </a:path>
                <a:path w="1306195" h="1214120">
                  <a:moveTo>
                    <a:pt x="620115" y="292633"/>
                  </a:moveTo>
                  <a:lnTo>
                    <a:pt x="620052" y="292100"/>
                  </a:lnTo>
                  <a:lnTo>
                    <a:pt x="620001" y="292290"/>
                  </a:lnTo>
                  <a:lnTo>
                    <a:pt x="620115" y="292633"/>
                  </a:lnTo>
                  <a:close/>
                </a:path>
                <a:path w="1306195" h="1214120">
                  <a:moveTo>
                    <a:pt x="620204" y="293357"/>
                  </a:moveTo>
                  <a:lnTo>
                    <a:pt x="619734" y="292290"/>
                  </a:lnTo>
                  <a:lnTo>
                    <a:pt x="619366" y="292531"/>
                  </a:lnTo>
                  <a:lnTo>
                    <a:pt x="620204" y="293357"/>
                  </a:lnTo>
                  <a:close/>
                </a:path>
                <a:path w="1306195" h="1214120">
                  <a:moveTo>
                    <a:pt x="620331" y="297180"/>
                  </a:moveTo>
                  <a:lnTo>
                    <a:pt x="618845" y="296329"/>
                  </a:lnTo>
                  <a:lnTo>
                    <a:pt x="618794" y="296887"/>
                  </a:lnTo>
                  <a:lnTo>
                    <a:pt x="618896" y="297180"/>
                  </a:lnTo>
                  <a:lnTo>
                    <a:pt x="620331" y="297180"/>
                  </a:lnTo>
                  <a:close/>
                </a:path>
                <a:path w="1306195" h="1214120">
                  <a:moveTo>
                    <a:pt x="620966" y="296887"/>
                  </a:moveTo>
                  <a:lnTo>
                    <a:pt x="620344" y="295910"/>
                  </a:lnTo>
                  <a:lnTo>
                    <a:pt x="620356" y="297180"/>
                  </a:lnTo>
                  <a:lnTo>
                    <a:pt x="620966" y="296887"/>
                  </a:lnTo>
                  <a:close/>
                </a:path>
                <a:path w="1306195" h="1214120">
                  <a:moveTo>
                    <a:pt x="621525" y="296621"/>
                  </a:moveTo>
                  <a:lnTo>
                    <a:pt x="620966" y="296887"/>
                  </a:lnTo>
                  <a:lnTo>
                    <a:pt x="621157" y="297180"/>
                  </a:lnTo>
                  <a:lnTo>
                    <a:pt x="621525" y="296621"/>
                  </a:lnTo>
                  <a:close/>
                </a:path>
                <a:path w="1306195" h="1214120">
                  <a:moveTo>
                    <a:pt x="622109" y="300990"/>
                  </a:moveTo>
                  <a:lnTo>
                    <a:pt x="621347" y="299720"/>
                  </a:lnTo>
                  <a:lnTo>
                    <a:pt x="621499" y="300990"/>
                  </a:lnTo>
                  <a:lnTo>
                    <a:pt x="621728" y="300990"/>
                  </a:lnTo>
                  <a:lnTo>
                    <a:pt x="621703" y="302260"/>
                  </a:lnTo>
                  <a:lnTo>
                    <a:pt x="621868" y="300990"/>
                  </a:lnTo>
                  <a:lnTo>
                    <a:pt x="622109" y="300990"/>
                  </a:lnTo>
                  <a:close/>
                </a:path>
                <a:path w="1306195" h="1214120">
                  <a:moveTo>
                    <a:pt x="623023" y="295910"/>
                  </a:moveTo>
                  <a:lnTo>
                    <a:pt x="622592" y="295910"/>
                  </a:lnTo>
                  <a:lnTo>
                    <a:pt x="622007" y="295910"/>
                  </a:lnTo>
                  <a:lnTo>
                    <a:pt x="621525" y="296621"/>
                  </a:lnTo>
                  <a:lnTo>
                    <a:pt x="623023" y="295910"/>
                  </a:lnTo>
                  <a:close/>
                </a:path>
                <a:path w="1306195" h="1214120">
                  <a:moveTo>
                    <a:pt x="623176" y="297180"/>
                  </a:moveTo>
                  <a:lnTo>
                    <a:pt x="623062" y="296100"/>
                  </a:lnTo>
                  <a:lnTo>
                    <a:pt x="623023" y="295910"/>
                  </a:lnTo>
                  <a:lnTo>
                    <a:pt x="622668" y="297180"/>
                  </a:lnTo>
                  <a:lnTo>
                    <a:pt x="623176" y="297180"/>
                  </a:lnTo>
                  <a:close/>
                </a:path>
                <a:path w="1306195" h="1214120">
                  <a:moveTo>
                    <a:pt x="624598" y="299034"/>
                  </a:moveTo>
                  <a:lnTo>
                    <a:pt x="624014" y="299720"/>
                  </a:lnTo>
                  <a:lnTo>
                    <a:pt x="624293" y="298602"/>
                  </a:lnTo>
                  <a:lnTo>
                    <a:pt x="624293" y="298450"/>
                  </a:lnTo>
                  <a:lnTo>
                    <a:pt x="623011" y="298450"/>
                  </a:lnTo>
                  <a:lnTo>
                    <a:pt x="622058" y="299720"/>
                  </a:lnTo>
                  <a:lnTo>
                    <a:pt x="622300" y="299720"/>
                  </a:lnTo>
                  <a:lnTo>
                    <a:pt x="622109" y="300990"/>
                  </a:lnTo>
                  <a:lnTo>
                    <a:pt x="623125" y="300990"/>
                  </a:lnTo>
                  <a:lnTo>
                    <a:pt x="624078" y="299720"/>
                  </a:lnTo>
                  <a:lnTo>
                    <a:pt x="624598" y="299034"/>
                  </a:lnTo>
                  <a:close/>
                </a:path>
                <a:path w="1306195" h="1214120">
                  <a:moveTo>
                    <a:pt x="624903" y="298450"/>
                  </a:moveTo>
                  <a:lnTo>
                    <a:pt x="624332" y="298450"/>
                  </a:lnTo>
                  <a:lnTo>
                    <a:pt x="624370" y="298602"/>
                  </a:lnTo>
                  <a:lnTo>
                    <a:pt x="624573" y="298970"/>
                  </a:lnTo>
                  <a:lnTo>
                    <a:pt x="624840" y="298602"/>
                  </a:lnTo>
                  <a:lnTo>
                    <a:pt x="624903" y="298450"/>
                  </a:lnTo>
                  <a:close/>
                </a:path>
                <a:path w="1306195" h="1214120">
                  <a:moveTo>
                    <a:pt x="625068" y="299720"/>
                  </a:moveTo>
                  <a:lnTo>
                    <a:pt x="624928" y="298602"/>
                  </a:lnTo>
                  <a:lnTo>
                    <a:pt x="624598" y="299034"/>
                  </a:lnTo>
                  <a:lnTo>
                    <a:pt x="624967" y="299720"/>
                  </a:lnTo>
                  <a:close/>
                </a:path>
                <a:path w="1306195" h="1214120">
                  <a:moveTo>
                    <a:pt x="626160" y="302260"/>
                  </a:moveTo>
                  <a:lnTo>
                    <a:pt x="625957" y="301586"/>
                  </a:lnTo>
                  <a:lnTo>
                    <a:pt x="626008" y="302260"/>
                  </a:lnTo>
                  <a:lnTo>
                    <a:pt x="626122" y="302463"/>
                  </a:lnTo>
                  <a:lnTo>
                    <a:pt x="626160" y="302260"/>
                  </a:lnTo>
                  <a:close/>
                </a:path>
                <a:path w="1306195" h="1214120">
                  <a:moveTo>
                    <a:pt x="626592" y="303530"/>
                  </a:moveTo>
                  <a:lnTo>
                    <a:pt x="626579" y="303237"/>
                  </a:lnTo>
                  <a:lnTo>
                    <a:pt x="626122" y="302463"/>
                  </a:lnTo>
                  <a:lnTo>
                    <a:pt x="626211" y="303530"/>
                  </a:lnTo>
                  <a:lnTo>
                    <a:pt x="626592" y="303530"/>
                  </a:lnTo>
                  <a:close/>
                </a:path>
                <a:path w="1306195" h="1214120">
                  <a:moveTo>
                    <a:pt x="626821" y="302260"/>
                  </a:moveTo>
                  <a:lnTo>
                    <a:pt x="626656" y="302260"/>
                  </a:lnTo>
                  <a:lnTo>
                    <a:pt x="626643" y="303352"/>
                  </a:lnTo>
                  <a:lnTo>
                    <a:pt x="626745" y="303530"/>
                  </a:lnTo>
                  <a:lnTo>
                    <a:pt x="626821" y="302260"/>
                  </a:lnTo>
                  <a:close/>
                </a:path>
                <a:path w="1306195" h="1214120">
                  <a:moveTo>
                    <a:pt x="627722" y="303542"/>
                  </a:moveTo>
                  <a:lnTo>
                    <a:pt x="627265" y="302260"/>
                  </a:lnTo>
                  <a:lnTo>
                    <a:pt x="627100" y="302260"/>
                  </a:lnTo>
                  <a:lnTo>
                    <a:pt x="627037" y="300812"/>
                  </a:lnTo>
                  <a:lnTo>
                    <a:pt x="626821" y="302260"/>
                  </a:lnTo>
                  <a:lnTo>
                    <a:pt x="627062" y="302260"/>
                  </a:lnTo>
                  <a:lnTo>
                    <a:pt x="627151" y="303530"/>
                  </a:lnTo>
                  <a:lnTo>
                    <a:pt x="627722" y="303542"/>
                  </a:lnTo>
                  <a:close/>
                </a:path>
                <a:path w="1306195" h="1214120">
                  <a:moveTo>
                    <a:pt x="628269" y="304482"/>
                  </a:moveTo>
                  <a:lnTo>
                    <a:pt x="628256" y="304012"/>
                  </a:lnTo>
                  <a:lnTo>
                    <a:pt x="627722" y="303542"/>
                  </a:lnTo>
                  <a:lnTo>
                    <a:pt x="628167" y="304800"/>
                  </a:lnTo>
                  <a:lnTo>
                    <a:pt x="628269" y="304482"/>
                  </a:lnTo>
                  <a:close/>
                </a:path>
                <a:path w="1306195" h="1214120">
                  <a:moveTo>
                    <a:pt x="629132" y="304800"/>
                  </a:moveTo>
                  <a:lnTo>
                    <a:pt x="629005" y="304685"/>
                  </a:lnTo>
                  <a:lnTo>
                    <a:pt x="629132" y="304800"/>
                  </a:lnTo>
                  <a:close/>
                </a:path>
                <a:path w="1306195" h="1214120">
                  <a:moveTo>
                    <a:pt x="629158" y="304253"/>
                  </a:moveTo>
                  <a:lnTo>
                    <a:pt x="629005" y="303530"/>
                  </a:lnTo>
                  <a:lnTo>
                    <a:pt x="629081" y="304126"/>
                  </a:lnTo>
                  <a:lnTo>
                    <a:pt x="629158" y="304253"/>
                  </a:lnTo>
                  <a:close/>
                </a:path>
                <a:path w="1306195" h="1214120">
                  <a:moveTo>
                    <a:pt x="629678" y="306070"/>
                  </a:moveTo>
                  <a:lnTo>
                    <a:pt x="629018" y="306070"/>
                  </a:lnTo>
                  <a:lnTo>
                    <a:pt x="629005" y="304800"/>
                  </a:lnTo>
                  <a:lnTo>
                    <a:pt x="628167" y="304800"/>
                  </a:lnTo>
                  <a:lnTo>
                    <a:pt x="625170" y="304800"/>
                  </a:lnTo>
                  <a:lnTo>
                    <a:pt x="628840" y="307340"/>
                  </a:lnTo>
                  <a:lnTo>
                    <a:pt x="629196" y="307340"/>
                  </a:lnTo>
                  <a:lnTo>
                    <a:pt x="629678" y="306070"/>
                  </a:lnTo>
                  <a:close/>
                </a:path>
                <a:path w="1306195" h="1214120">
                  <a:moveTo>
                    <a:pt x="630694" y="304800"/>
                  </a:moveTo>
                  <a:lnTo>
                    <a:pt x="629526" y="304800"/>
                  </a:lnTo>
                  <a:lnTo>
                    <a:pt x="629158" y="304253"/>
                  </a:lnTo>
                  <a:lnTo>
                    <a:pt x="629564" y="306070"/>
                  </a:lnTo>
                  <a:lnTo>
                    <a:pt x="630694" y="304800"/>
                  </a:lnTo>
                  <a:close/>
                </a:path>
                <a:path w="1306195" h="1214120">
                  <a:moveTo>
                    <a:pt x="630809" y="312420"/>
                  </a:moveTo>
                  <a:lnTo>
                    <a:pt x="630123" y="312420"/>
                  </a:lnTo>
                  <a:lnTo>
                    <a:pt x="630415" y="313690"/>
                  </a:lnTo>
                  <a:lnTo>
                    <a:pt x="630809" y="312420"/>
                  </a:lnTo>
                  <a:close/>
                </a:path>
                <a:path w="1306195" h="1214120">
                  <a:moveTo>
                    <a:pt x="631024" y="302285"/>
                  </a:moveTo>
                  <a:lnTo>
                    <a:pt x="629500" y="303530"/>
                  </a:lnTo>
                  <a:lnTo>
                    <a:pt x="630859" y="303530"/>
                  </a:lnTo>
                  <a:lnTo>
                    <a:pt x="631024" y="302285"/>
                  </a:lnTo>
                  <a:close/>
                </a:path>
                <a:path w="1306195" h="1214120">
                  <a:moveTo>
                    <a:pt x="631278" y="307340"/>
                  </a:moveTo>
                  <a:lnTo>
                    <a:pt x="631151" y="307340"/>
                  </a:lnTo>
                  <a:lnTo>
                    <a:pt x="631278" y="307340"/>
                  </a:lnTo>
                  <a:close/>
                </a:path>
                <a:path w="1306195" h="1214120">
                  <a:moveTo>
                    <a:pt x="631469" y="306070"/>
                  </a:moveTo>
                  <a:lnTo>
                    <a:pt x="631317" y="306070"/>
                  </a:lnTo>
                  <a:lnTo>
                    <a:pt x="631164" y="304800"/>
                  </a:lnTo>
                  <a:lnTo>
                    <a:pt x="630224" y="306070"/>
                  </a:lnTo>
                  <a:lnTo>
                    <a:pt x="631177" y="307225"/>
                  </a:lnTo>
                  <a:lnTo>
                    <a:pt x="631469" y="306070"/>
                  </a:lnTo>
                  <a:close/>
                </a:path>
                <a:path w="1306195" h="1214120">
                  <a:moveTo>
                    <a:pt x="797344" y="3987"/>
                  </a:moveTo>
                  <a:lnTo>
                    <a:pt x="797331" y="3810"/>
                  </a:lnTo>
                  <a:lnTo>
                    <a:pt x="797090" y="3810"/>
                  </a:lnTo>
                  <a:lnTo>
                    <a:pt x="797344" y="3987"/>
                  </a:lnTo>
                  <a:close/>
                </a:path>
                <a:path w="1306195" h="1214120">
                  <a:moveTo>
                    <a:pt x="798182" y="6350"/>
                  </a:moveTo>
                  <a:lnTo>
                    <a:pt x="798093" y="5511"/>
                  </a:lnTo>
                  <a:lnTo>
                    <a:pt x="798029" y="5334"/>
                  </a:lnTo>
                  <a:lnTo>
                    <a:pt x="798080" y="5803"/>
                  </a:lnTo>
                  <a:lnTo>
                    <a:pt x="798182" y="6350"/>
                  </a:lnTo>
                  <a:close/>
                </a:path>
                <a:path w="1306195" h="1214120">
                  <a:moveTo>
                    <a:pt x="799465" y="3810"/>
                  </a:moveTo>
                  <a:lnTo>
                    <a:pt x="798195" y="3810"/>
                  </a:lnTo>
                  <a:lnTo>
                    <a:pt x="797712" y="2540"/>
                  </a:lnTo>
                  <a:lnTo>
                    <a:pt x="797852" y="3810"/>
                  </a:lnTo>
                  <a:lnTo>
                    <a:pt x="797433" y="3810"/>
                  </a:lnTo>
                  <a:lnTo>
                    <a:pt x="799033" y="4648"/>
                  </a:lnTo>
                  <a:lnTo>
                    <a:pt x="799465" y="3810"/>
                  </a:lnTo>
                  <a:close/>
                </a:path>
                <a:path w="1306195" h="1214120">
                  <a:moveTo>
                    <a:pt x="799896" y="5080"/>
                  </a:moveTo>
                  <a:lnTo>
                    <a:pt x="799033" y="4648"/>
                  </a:lnTo>
                  <a:lnTo>
                    <a:pt x="798944" y="5080"/>
                  </a:lnTo>
                  <a:lnTo>
                    <a:pt x="799274" y="5308"/>
                  </a:lnTo>
                  <a:lnTo>
                    <a:pt x="799414" y="5080"/>
                  </a:lnTo>
                  <a:lnTo>
                    <a:pt x="799896" y="5080"/>
                  </a:lnTo>
                  <a:close/>
                </a:path>
                <a:path w="1306195" h="1214120">
                  <a:moveTo>
                    <a:pt x="799998" y="5080"/>
                  </a:moveTo>
                  <a:close/>
                </a:path>
                <a:path w="1306195" h="1214120">
                  <a:moveTo>
                    <a:pt x="800265" y="5981"/>
                  </a:moveTo>
                  <a:lnTo>
                    <a:pt x="800163" y="5334"/>
                  </a:lnTo>
                  <a:lnTo>
                    <a:pt x="799998" y="5181"/>
                  </a:lnTo>
                  <a:lnTo>
                    <a:pt x="799998" y="5803"/>
                  </a:lnTo>
                  <a:lnTo>
                    <a:pt x="800265" y="5981"/>
                  </a:lnTo>
                  <a:close/>
                </a:path>
                <a:path w="1306195" h="1214120">
                  <a:moveTo>
                    <a:pt x="801230" y="6350"/>
                  </a:moveTo>
                  <a:lnTo>
                    <a:pt x="800798" y="6350"/>
                  </a:lnTo>
                  <a:lnTo>
                    <a:pt x="801141" y="6769"/>
                  </a:lnTo>
                  <a:lnTo>
                    <a:pt x="801230" y="6350"/>
                  </a:lnTo>
                  <a:close/>
                </a:path>
                <a:path w="1306195" h="1214120">
                  <a:moveTo>
                    <a:pt x="801636" y="5803"/>
                  </a:moveTo>
                  <a:lnTo>
                    <a:pt x="801547" y="5308"/>
                  </a:lnTo>
                  <a:lnTo>
                    <a:pt x="800531" y="3810"/>
                  </a:lnTo>
                  <a:lnTo>
                    <a:pt x="800163" y="3810"/>
                  </a:lnTo>
                  <a:lnTo>
                    <a:pt x="800277" y="5080"/>
                  </a:lnTo>
                  <a:lnTo>
                    <a:pt x="800430" y="5080"/>
                  </a:lnTo>
                  <a:lnTo>
                    <a:pt x="800442" y="5600"/>
                  </a:lnTo>
                  <a:lnTo>
                    <a:pt x="801230" y="6350"/>
                  </a:lnTo>
                  <a:lnTo>
                    <a:pt x="801382" y="6350"/>
                  </a:lnTo>
                  <a:lnTo>
                    <a:pt x="801636" y="5803"/>
                  </a:lnTo>
                  <a:close/>
                </a:path>
                <a:path w="1306195" h="1214120">
                  <a:moveTo>
                    <a:pt x="801839" y="7620"/>
                  </a:moveTo>
                  <a:lnTo>
                    <a:pt x="801471" y="6578"/>
                  </a:lnTo>
                  <a:lnTo>
                    <a:pt x="801255" y="6375"/>
                  </a:lnTo>
                  <a:lnTo>
                    <a:pt x="801395" y="7073"/>
                  </a:lnTo>
                  <a:lnTo>
                    <a:pt x="801839" y="7620"/>
                  </a:lnTo>
                  <a:close/>
                </a:path>
                <a:path w="1306195" h="1214120">
                  <a:moveTo>
                    <a:pt x="802106" y="7175"/>
                  </a:moveTo>
                  <a:lnTo>
                    <a:pt x="801954" y="6350"/>
                  </a:lnTo>
                  <a:lnTo>
                    <a:pt x="801395" y="6350"/>
                  </a:lnTo>
                  <a:lnTo>
                    <a:pt x="801471" y="6578"/>
                  </a:lnTo>
                  <a:lnTo>
                    <a:pt x="802106" y="7175"/>
                  </a:lnTo>
                  <a:close/>
                </a:path>
                <a:path w="1306195" h="1214120">
                  <a:moveTo>
                    <a:pt x="812152" y="13970"/>
                  </a:moveTo>
                  <a:close/>
                </a:path>
                <a:path w="1306195" h="1214120">
                  <a:moveTo>
                    <a:pt x="813054" y="13093"/>
                  </a:moveTo>
                  <a:lnTo>
                    <a:pt x="813028" y="12966"/>
                  </a:lnTo>
                  <a:lnTo>
                    <a:pt x="812711" y="12700"/>
                  </a:lnTo>
                  <a:lnTo>
                    <a:pt x="812863" y="13271"/>
                  </a:lnTo>
                  <a:lnTo>
                    <a:pt x="813054" y="13093"/>
                  </a:lnTo>
                  <a:close/>
                </a:path>
                <a:path w="1306195" h="1214120">
                  <a:moveTo>
                    <a:pt x="813155" y="13970"/>
                  </a:moveTo>
                  <a:lnTo>
                    <a:pt x="812863" y="13271"/>
                  </a:lnTo>
                  <a:lnTo>
                    <a:pt x="812152" y="13970"/>
                  </a:lnTo>
                  <a:lnTo>
                    <a:pt x="813155" y="13970"/>
                  </a:lnTo>
                  <a:close/>
                </a:path>
                <a:path w="1306195" h="1214120">
                  <a:moveTo>
                    <a:pt x="814273" y="13970"/>
                  </a:moveTo>
                  <a:lnTo>
                    <a:pt x="813117" y="13030"/>
                  </a:lnTo>
                  <a:lnTo>
                    <a:pt x="813155" y="13970"/>
                  </a:lnTo>
                  <a:lnTo>
                    <a:pt x="814273" y="13970"/>
                  </a:lnTo>
                  <a:close/>
                </a:path>
                <a:path w="1306195" h="1214120">
                  <a:moveTo>
                    <a:pt x="814336" y="16179"/>
                  </a:moveTo>
                  <a:lnTo>
                    <a:pt x="814298" y="15989"/>
                  </a:lnTo>
                  <a:lnTo>
                    <a:pt x="813701" y="15455"/>
                  </a:lnTo>
                  <a:lnTo>
                    <a:pt x="814336" y="16179"/>
                  </a:lnTo>
                  <a:close/>
                </a:path>
                <a:path w="1306195" h="1214120">
                  <a:moveTo>
                    <a:pt x="814387" y="16497"/>
                  </a:moveTo>
                  <a:lnTo>
                    <a:pt x="813600" y="15354"/>
                  </a:lnTo>
                  <a:lnTo>
                    <a:pt x="812152" y="14071"/>
                  </a:lnTo>
                  <a:lnTo>
                    <a:pt x="812190" y="14935"/>
                  </a:lnTo>
                  <a:lnTo>
                    <a:pt x="814387" y="16497"/>
                  </a:lnTo>
                  <a:close/>
                </a:path>
                <a:path w="1306195" h="1214120">
                  <a:moveTo>
                    <a:pt x="814717" y="15240"/>
                  </a:moveTo>
                  <a:lnTo>
                    <a:pt x="814133" y="15240"/>
                  </a:lnTo>
                  <a:lnTo>
                    <a:pt x="814298" y="15989"/>
                  </a:lnTo>
                  <a:lnTo>
                    <a:pt x="814628" y="16281"/>
                  </a:lnTo>
                  <a:lnTo>
                    <a:pt x="814717" y="15240"/>
                  </a:lnTo>
                  <a:close/>
                </a:path>
                <a:path w="1306195" h="1214120">
                  <a:moveTo>
                    <a:pt x="815124" y="10160"/>
                  </a:moveTo>
                  <a:lnTo>
                    <a:pt x="813003" y="10160"/>
                  </a:lnTo>
                  <a:lnTo>
                    <a:pt x="812203" y="8890"/>
                  </a:lnTo>
                  <a:lnTo>
                    <a:pt x="812088" y="11430"/>
                  </a:lnTo>
                  <a:lnTo>
                    <a:pt x="813663" y="11430"/>
                  </a:lnTo>
                  <a:lnTo>
                    <a:pt x="813003" y="12700"/>
                  </a:lnTo>
                  <a:lnTo>
                    <a:pt x="813117" y="13030"/>
                  </a:lnTo>
                  <a:lnTo>
                    <a:pt x="814743" y="11430"/>
                  </a:lnTo>
                  <a:lnTo>
                    <a:pt x="815124" y="10160"/>
                  </a:lnTo>
                  <a:close/>
                </a:path>
                <a:path w="1306195" h="1214120">
                  <a:moveTo>
                    <a:pt x="815733" y="14185"/>
                  </a:moveTo>
                  <a:lnTo>
                    <a:pt x="815530" y="13970"/>
                  </a:lnTo>
                  <a:lnTo>
                    <a:pt x="815390" y="12700"/>
                  </a:lnTo>
                  <a:lnTo>
                    <a:pt x="814959" y="12700"/>
                  </a:lnTo>
                  <a:lnTo>
                    <a:pt x="814717" y="15240"/>
                  </a:lnTo>
                  <a:lnTo>
                    <a:pt x="814920" y="15240"/>
                  </a:lnTo>
                  <a:lnTo>
                    <a:pt x="815022" y="15633"/>
                  </a:lnTo>
                  <a:lnTo>
                    <a:pt x="815733" y="14185"/>
                  </a:lnTo>
                  <a:close/>
                </a:path>
                <a:path w="1306195" h="1214120">
                  <a:moveTo>
                    <a:pt x="815911" y="16510"/>
                  </a:moveTo>
                  <a:lnTo>
                    <a:pt x="815784" y="15633"/>
                  </a:lnTo>
                  <a:lnTo>
                    <a:pt x="815733" y="15354"/>
                  </a:lnTo>
                  <a:lnTo>
                    <a:pt x="815517" y="15240"/>
                  </a:lnTo>
                  <a:lnTo>
                    <a:pt x="815340" y="15633"/>
                  </a:lnTo>
                  <a:lnTo>
                    <a:pt x="815251" y="16510"/>
                  </a:lnTo>
                  <a:lnTo>
                    <a:pt x="815797" y="16738"/>
                  </a:lnTo>
                  <a:lnTo>
                    <a:pt x="815771" y="16510"/>
                  </a:lnTo>
                  <a:lnTo>
                    <a:pt x="815911" y="16510"/>
                  </a:lnTo>
                  <a:close/>
                </a:path>
                <a:path w="1306195" h="1214120">
                  <a:moveTo>
                    <a:pt x="816076" y="16814"/>
                  </a:moveTo>
                  <a:lnTo>
                    <a:pt x="815797" y="16738"/>
                  </a:lnTo>
                  <a:lnTo>
                    <a:pt x="815924" y="17170"/>
                  </a:lnTo>
                  <a:lnTo>
                    <a:pt x="816076" y="16814"/>
                  </a:lnTo>
                  <a:close/>
                </a:path>
                <a:path w="1306195" h="1214120">
                  <a:moveTo>
                    <a:pt x="816241" y="14732"/>
                  </a:moveTo>
                  <a:lnTo>
                    <a:pt x="815835" y="13970"/>
                  </a:lnTo>
                  <a:lnTo>
                    <a:pt x="815733" y="14185"/>
                  </a:lnTo>
                  <a:lnTo>
                    <a:pt x="816241" y="14732"/>
                  </a:lnTo>
                  <a:close/>
                </a:path>
                <a:path w="1306195" h="1214120">
                  <a:moveTo>
                    <a:pt x="816470" y="16510"/>
                  </a:moveTo>
                  <a:lnTo>
                    <a:pt x="816127" y="16510"/>
                  </a:lnTo>
                  <a:lnTo>
                    <a:pt x="816076" y="16814"/>
                  </a:lnTo>
                  <a:lnTo>
                    <a:pt x="816470" y="16929"/>
                  </a:lnTo>
                  <a:lnTo>
                    <a:pt x="816470" y="16510"/>
                  </a:lnTo>
                  <a:close/>
                </a:path>
                <a:path w="1306195" h="1214120">
                  <a:moveTo>
                    <a:pt x="818349" y="16510"/>
                  </a:moveTo>
                  <a:lnTo>
                    <a:pt x="817930" y="13970"/>
                  </a:lnTo>
                  <a:lnTo>
                    <a:pt x="817054" y="13970"/>
                  </a:lnTo>
                  <a:lnTo>
                    <a:pt x="817067" y="15240"/>
                  </a:lnTo>
                  <a:lnTo>
                    <a:pt x="816724" y="15240"/>
                  </a:lnTo>
                  <a:lnTo>
                    <a:pt x="816241" y="14732"/>
                  </a:lnTo>
                  <a:lnTo>
                    <a:pt x="816521" y="15240"/>
                  </a:lnTo>
                  <a:lnTo>
                    <a:pt x="815733" y="15240"/>
                  </a:lnTo>
                  <a:lnTo>
                    <a:pt x="815746" y="15367"/>
                  </a:lnTo>
                  <a:lnTo>
                    <a:pt x="817765" y="16510"/>
                  </a:lnTo>
                  <a:lnTo>
                    <a:pt x="816470" y="16510"/>
                  </a:lnTo>
                  <a:lnTo>
                    <a:pt x="817359" y="17170"/>
                  </a:lnTo>
                  <a:lnTo>
                    <a:pt x="818146" y="17386"/>
                  </a:lnTo>
                  <a:lnTo>
                    <a:pt x="818032" y="15240"/>
                  </a:lnTo>
                  <a:lnTo>
                    <a:pt x="818349" y="16510"/>
                  </a:lnTo>
                  <a:close/>
                </a:path>
                <a:path w="1306195" h="1214120">
                  <a:moveTo>
                    <a:pt x="818654" y="17538"/>
                  </a:moveTo>
                  <a:lnTo>
                    <a:pt x="818553" y="16611"/>
                  </a:lnTo>
                  <a:lnTo>
                    <a:pt x="818388" y="16510"/>
                  </a:lnTo>
                  <a:lnTo>
                    <a:pt x="818540" y="17272"/>
                  </a:lnTo>
                  <a:lnTo>
                    <a:pt x="818654" y="17538"/>
                  </a:lnTo>
                  <a:close/>
                </a:path>
                <a:path w="1306195" h="1214120">
                  <a:moveTo>
                    <a:pt x="819086" y="16510"/>
                  </a:moveTo>
                  <a:lnTo>
                    <a:pt x="818629" y="16510"/>
                  </a:lnTo>
                  <a:lnTo>
                    <a:pt x="818629" y="16662"/>
                  </a:lnTo>
                  <a:lnTo>
                    <a:pt x="819048" y="16916"/>
                  </a:lnTo>
                  <a:lnTo>
                    <a:pt x="819086" y="16510"/>
                  </a:lnTo>
                  <a:close/>
                </a:path>
                <a:path w="1306195" h="1214120">
                  <a:moveTo>
                    <a:pt x="821156" y="18986"/>
                  </a:moveTo>
                  <a:lnTo>
                    <a:pt x="820102" y="17780"/>
                  </a:lnTo>
                  <a:lnTo>
                    <a:pt x="821131" y="19011"/>
                  </a:lnTo>
                  <a:close/>
                </a:path>
                <a:path w="1306195" h="1214120">
                  <a:moveTo>
                    <a:pt x="821601" y="17780"/>
                  </a:moveTo>
                  <a:lnTo>
                    <a:pt x="821321" y="16510"/>
                  </a:lnTo>
                  <a:lnTo>
                    <a:pt x="819086" y="16510"/>
                  </a:lnTo>
                  <a:lnTo>
                    <a:pt x="819099" y="16941"/>
                  </a:lnTo>
                  <a:lnTo>
                    <a:pt x="820470" y="17780"/>
                  </a:lnTo>
                  <a:lnTo>
                    <a:pt x="821601" y="17780"/>
                  </a:lnTo>
                  <a:close/>
                </a:path>
                <a:path w="1306195" h="1214120">
                  <a:moveTo>
                    <a:pt x="822934" y="16510"/>
                  </a:moveTo>
                  <a:lnTo>
                    <a:pt x="822375" y="15240"/>
                  </a:lnTo>
                  <a:lnTo>
                    <a:pt x="821499" y="15240"/>
                  </a:lnTo>
                  <a:lnTo>
                    <a:pt x="821753" y="16510"/>
                  </a:lnTo>
                  <a:lnTo>
                    <a:pt x="822934" y="16510"/>
                  </a:lnTo>
                  <a:close/>
                </a:path>
                <a:path w="1306195" h="1214120">
                  <a:moveTo>
                    <a:pt x="823531" y="19050"/>
                  </a:moveTo>
                  <a:close/>
                </a:path>
                <a:path w="1306195" h="1214120">
                  <a:moveTo>
                    <a:pt x="829957" y="22860"/>
                  </a:moveTo>
                  <a:close/>
                </a:path>
                <a:path w="1306195" h="1214120">
                  <a:moveTo>
                    <a:pt x="830440" y="24130"/>
                  </a:moveTo>
                  <a:lnTo>
                    <a:pt x="829640" y="24130"/>
                  </a:lnTo>
                  <a:lnTo>
                    <a:pt x="830173" y="24892"/>
                  </a:lnTo>
                  <a:lnTo>
                    <a:pt x="830440" y="24130"/>
                  </a:lnTo>
                  <a:close/>
                </a:path>
                <a:path w="1306195" h="1214120">
                  <a:moveTo>
                    <a:pt x="830999" y="23710"/>
                  </a:moveTo>
                  <a:lnTo>
                    <a:pt x="830376" y="23901"/>
                  </a:lnTo>
                  <a:lnTo>
                    <a:pt x="830491" y="24130"/>
                  </a:lnTo>
                  <a:lnTo>
                    <a:pt x="830999" y="23710"/>
                  </a:lnTo>
                  <a:close/>
                </a:path>
                <a:path w="1306195" h="1214120">
                  <a:moveTo>
                    <a:pt x="833513" y="24130"/>
                  </a:moveTo>
                  <a:lnTo>
                    <a:pt x="833323" y="22987"/>
                  </a:lnTo>
                  <a:lnTo>
                    <a:pt x="833208" y="24130"/>
                  </a:lnTo>
                  <a:lnTo>
                    <a:pt x="833513" y="24130"/>
                  </a:lnTo>
                  <a:close/>
                </a:path>
                <a:path w="1306195" h="1214120">
                  <a:moveTo>
                    <a:pt x="833577" y="24130"/>
                  </a:moveTo>
                  <a:lnTo>
                    <a:pt x="833297" y="24701"/>
                  </a:lnTo>
                  <a:lnTo>
                    <a:pt x="833577" y="24130"/>
                  </a:lnTo>
                  <a:close/>
                </a:path>
                <a:path w="1306195" h="1214120">
                  <a:moveTo>
                    <a:pt x="833755" y="22860"/>
                  </a:moveTo>
                  <a:lnTo>
                    <a:pt x="832205" y="20320"/>
                  </a:lnTo>
                  <a:lnTo>
                    <a:pt x="832154" y="21590"/>
                  </a:lnTo>
                  <a:lnTo>
                    <a:pt x="830135" y="21590"/>
                  </a:lnTo>
                  <a:lnTo>
                    <a:pt x="831837" y="22860"/>
                  </a:lnTo>
                  <a:lnTo>
                    <a:pt x="830999" y="23710"/>
                  </a:lnTo>
                  <a:lnTo>
                    <a:pt x="833285" y="22999"/>
                  </a:lnTo>
                  <a:lnTo>
                    <a:pt x="833297" y="22860"/>
                  </a:lnTo>
                  <a:lnTo>
                    <a:pt x="833323" y="22987"/>
                  </a:lnTo>
                  <a:lnTo>
                    <a:pt x="833755" y="22860"/>
                  </a:lnTo>
                  <a:close/>
                </a:path>
                <a:path w="1306195" h="1214120">
                  <a:moveTo>
                    <a:pt x="834542" y="25400"/>
                  </a:moveTo>
                  <a:lnTo>
                    <a:pt x="834161" y="25400"/>
                  </a:lnTo>
                  <a:lnTo>
                    <a:pt x="834478" y="25603"/>
                  </a:lnTo>
                  <a:lnTo>
                    <a:pt x="834542" y="25400"/>
                  </a:lnTo>
                  <a:close/>
                </a:path>
                <a:path w="1306195" h="1214120">
                  <a:moveTo>
                    <a:pt x="835317" y="30480"/>
                  </a:moveTo>
                  <a:lnTo>
                    <a:pt x="834872" y="30480"/>
                  </a:lnTo>
                  <a:lnTo>
                    <a:pt x="835088" y="31216"/>
                  </a:lnTo>
                  <a:lnTo>
                    <a:pt x="835266" y="31483"/>
                  </a:lnTo>
                  <a:lnTo>
                    <a:pt x="835317" y="30480"/>
                  </a:lnTo>
                  <a:close/>
                </a:path>
                <a:path w="1306195" h="1214120">
                  <a:moveTo>
                    <a:pt x="835431" y="29527"/>
                  </a:moveTo>
                  <a:lnTo>
                    <a:pt x="835228" y="29210"/>
                  </a:lnTo>
                  <a:lnTo>
                    <a:pt x="835202" y="29921"/>
                  </a:lnTo>
                  <a:lnTo>
                    <a:pt x="835431" y="29527"/>
                  </a:lnTo>
                  <a:close/>
                </a:path>
                <a:path w="1306195" h="1214120">
                  <a:moveTo>
                    <a:pt x="838517" y="30480"/>
                  </a:moveTo>
                  <a:lnTo>
                    <a:pt x="838479" y="29921"/>
                  </a:lnTo>
                  <a:lnTo>
                    <a:pt x="838301" y="29210"/>
                  </a:lnTo>
                  <a:lnTo>
                    <a:pt x="838339" y="29921"/>
                  </a:lnTo>
                  <a:lnTo>
                    <a:pt x="838517" y="30480"/>
                  </a:lnTo>
                  <a:close/>
                </a:path>
                <a:path w="1306195" h="1214120">
                  <a:moveTo>
                    <a:pt x="838593" y="29210"/>
                  </a:moveTo>
                  <a:lnTo>
                    <a:pt x="838327" y="29210"/>
                  </a:lnTo>
                  <a:lnTo>
                    <a:pt x="838479" y="29921"/>
                  </a:lnTo>
                  <a:lnTo>
                    <a:pt x="838581" y="30340"/>
                  </a:lnTo>
                  <a:lnTo>
                    <a:pt x="838593" y="29210"/>
                  </a:lnTo>
                  <a:close/>
                </a:path>
                <a:path w="1306195" h="1214120">
                  <a:moveTo>
                    <a:pt x="838695" y="26670"/>
                  </a:moveTo>
                  <a:lnTo>
                    <a:pt x="838568" y="25400"/>
                  </a:lnTo>
                  <a:lnTo>
                    <a:pt x="836206" y="25400"/>
                  </a:lnTo>
                  <a:lnTo>
                    <a:pt x="836104" y="26670"/>
                  </a:lnTo>
                  <a:lnTo>
                    <a:pt x="834478" y="25603"/>
                  </a:lnTo>
                  <a:lnTo>
                    <a:pt x="834123" y="26670"/>
                  </a:lnTo>
                  <a:lnTo>
                    <a:pt x="835431" y="26670"/>
                  </a:lnTo>
                  <a:lnTo>
                    <a:pt x="837615" y="29121"/>
                  </a:lnTo>
                  <a:lnTo>
                    <a:pt x="837971" y="27940"/>
                  </a:lnTo>
                  <a:lnTo>
                    <a:pt x="837793" y="27940"/>
                  </a:lnTo>
                  <a:lnTo>
                    <a:pt x="837704" y="26670"/>
                  </a:lnTo>
                  <a:lnTo>
                    <a:pt x="838695" y="26670"/>
                  </a:lnTo>
                  <a:close/>
                </a:path>
                <a:path w="1306195" h="1214120">
                  <a:moveTo>
                    <a:pt x="839381" y="26670"/>
                  </a:moveTo>
                  <a:lnTo>
                    <a:pt x="838796" y="26670"/>
                  </a:lnTo>
                  <a:lnTo>
                    <a:pt x="838415" y="27940"/>
                  </a:lnTo>
                  <a:lnTo>
                    <a:pt x="839304" y="27940"/>
                  </a:lnTo>
                  <a:lnTo>
                    <a:pt x="839381" y="26670"/>
                  </a:lnTo>
                  <a:close/>
                </a:path>
                <a:path w="1306195" h="1214120">
                  <a:moveTo>
                    <a:pt x="839431" y="25171"/>
                  </a:moveTo>
                  <a:lnTo>
                    <a:pt x="839050" y="24130"/>
                  </a:lnTo>
                  <a:lnTo>
                    <a:pt x="838403" y="24130"/>
                  </a:lnTo>
                  <a:lnTo>
                    <a:pt x="839431" y="25171"/>
                  </a:lnTo>
                  <a:close/>
                </a:path>
                <a:path w="1306195" h="1214120">
                  <a:moveTo>
                    <a:pt x="839660" y="27940"/>
                  </a:moveTo>
                  <a:lnTo>
                    <a:pt x="839520" y="26670"/>
                  </a:lnTo>
                  <a:lnTo>
                    <a:pt x="839533" y="27940"/>
                  </a:lnTo>
                  <a:lnTo>
                    <a:pt x="839660" y="27940"/>
                  </a:lnTo>
                  <a:close/>
                </a:path>
                <a:path w="1306195" h="1214120">
                  <a:moveTo>
                    <a:pt x="839749" y="26670"/>
                  </a:moveTo>
                  <a:lnTo>
                    <a:pt x="839635" y="25387"/>
                  </a:lnTo>
                  <a:lnTo>
                    <a:pt x="839431" y="25171"/>
                  </a:lnTo>
                  <a:lnTo>
                    <a:pt x="839520" y="26670"/>
                  </a:lnTo>
                  <a:lnTo>
                    <a:pt x="839749" y="26670"/>
                  </a:lnTo>
                  <a:close/>
                </a:path>
                <a:path w="1306195" h="1214120">
                  <a:moveTo>
                    <a:pt x="840498" y="32740"/>
                  </a:moveTo>
                  <a:lnTo>
                    <a:pt x="840371" y="31927"/>
                  </a:lnTo>
                  <a:lnTo>
                    <a:pt x="840308" y="31750"/>
                  </a:lnTo>
                  <a:lnTo>
                    <a:pt x="840346" y="32131"/>
                  </a:lnTo>
                  <a:lnTo>
                    <a:pt x="840498" y="32740"/>
                  </a:lnTo>
                  <a:close/>
                </a:path>
                <a:path w="1306195" h="1214120">
                  <a:moveTo>
                    <a:pt x="840790" y="33020"/>
                  </a:moveTo>
                  <a:lnTo>
                    <a:pt x="840638" y="32639"/>
                  </a:lnTo>
                  <a:lnTo>
                    <a:pt x="840574" y="33020"/>
                  </a:lnTo>
                  <a:lnTo>
                    <a:pt x="840790" y="33020"/>
                  </a:lnTo>
                  <a:close/>
                </a:path>
                <a:path w="1306195" h="1214120">
                  <a:moveTo>
                    <a:pt x="842022" y="32740"/>
                  </a:moveTo>
                  <a:lnTo>
                    <a:pt x="841933" y="31750"/>
                  </a:lnTo>
                  <a:lnTo>
                    <a:pt x="841375" y="32131"/>
                  </a:lnTo>
                  <a:lnTo>
                    <a:pt x="842022" y="32740"/>
                  </a:lnTo>
                  <a:close/>
                </a:path>
                <a:path w="1306195" h="1214120">
                  <a:moveTo>
                    <a:pt x="844626" y="29210"/>
                  </a:moveTo>
                  <a:lnTo>
                    <a:pt x="842987" y="29210"/>
                  </a:lnTo>
                  <a:lnTo>
                    <a:pt x="842645" y="30480"/>
                  </a:lnTo>
                  <a:lnTo>
                    <a:pt x="843356" y="30480"/>
                  </a:lnTo>
                  <a:lnTo>
                    <a:pt x="844003" y="31750"/>
                  </a:lnTo>
                  <a:lnTo>
                    <a:pt x="843724" y="30480"/>
                  </a:lnTo>
                  <a:lnTo>
                    <a:pt x="844562" y="30480"/>
                  </a:lnTo>
                  <a:lnTo>
                    <a:pt x="844626" y="29210"/>
                  </a:lnTo>
                  <a:close/>
                </a:path>
                <a:path w="1306195" h="1214120">
                  <a:moveTo>
                    <a:pt x="852944" y="40640"/>
                  </a:moveTo>
                  <a:lnTo>
                    <a:pt x="852893" y="40474"/>
                  </a:lnTo>
                  <a:lnTo>
                    <a:pt x="852754" y="40640"/>
                  </a:lnTo>
                  <a:lnTo>
                    <a:pt x="852944" y="40640"/>
                  </a:lnTo>
                  <a:close/>
                </a:path>
                <a:path w="1306195" h="1214120">
                  <a:moveTo>
                    <a:pt x="853287" y="40017"/>
                  </a:moveTo>
                  <a:lnTo>
                    <a:pt x="853160" y="39090"/>
                  </a:lnTo>
                  <a:lnTo>
                    <a:pt x="853147" y="38100"/>
                  </a:lnTo>
                  <a:lnTo>
                    <a:pt x="852741" y="39370"/>
                  </a:lnTo>
                  <a:lnTo>
                    <a:pt x="852639" y="39522"/>
                  </a:lnTo>
                  <a:lnTo>
                    <a:pt x="852893" y="40474"/>
                  </a:lnTo>
                  <a:lnTo>
                    <a:pt x="853287" y="40017"/>
                  </a:lnTo>
                  <a:close/>
                </a:path>
                <a:path w="1306195" h="1214120">
                  <a:moveTo>
                    <a:pt x="853732" y="39522"/>
                  </a:moveTo>
                  <a:lnTo>
                    <a:pt x="853287" y="40017"/>
                  </a:lnTo>
                  <a:lnTo>
                    <a:pt x="853401" y="40640"/>
                  </a:lnTo>
                  <a:lnTo>
                    <a:pt x="853732" y="39522"/>
                  </a:lnTo>
                  <a:close/>
                </a:path>
                <a:path w="1306195" h="1214120">
                  <a:moveTo>
                    <a:pt x="853859" y="39370"/>
                  </a:moveTo>
                  <a:lnTo>
                    <a:pt x="853732" y="39522"/>
                  </a:lnTo>
                  <a:lnTo>
                    <a:pt x="853859" y="39370"/>
                  </a:lnTo>
                  <a:close/>
                </a:path>
                <a:path w="1306195" h="1214120">
                  <a:moveTo>
                    <a:pt x="854367" y="38785"/>
                  </a:moveTo>
                  <a:lnTo>
                    <a:pt x="853859" y="39370"/>
                  </a:lnTo>
                  <a:lnTo>
                    <a:pt x="854202" y="39370"/>
                  </a:lnTo>
                  <a:lnTo>
                    <a:pt x="854367" y="39090"/>
                  </a:lnTo>
                  <a:lnTo>
                    <a:pt x="854367" y="38785"/>
                  </a:lnTo>
                  <a:close/>
                </a:path>
                <a:path w="1306195" h="1214120">
                  <a:moveTo>
                    <a:pt x="854735" y="38468"/>
                  </a:moveTo>
                  <a:lnTo>
                    <a:pt x="854481" y="38887"/>
                  </a:lnTo>
                  <a:lnTo>
                    <a:pt x="854722" y="39090"/>
                  </a:lnTo>
                  <a:lnTo>
                    <a:pt x="854735" y="38468"/>
                  </a:lnTo>
                  <a:close/>
                </a:path>
                <a:path w="1306195" h="1214120">
                  <a:moveTo>
                    <a:pt x="854773" y="37401"/>
                  </a:moveTo>
                  <a:lnTo>
                    <a:pt x="853592" y="38100"/>
                  </a:lnTo>
                  <a:lnTo>
                    <a:pt x="854367" y="38785"/>
                  </a:lnTo>
                  <a:lnTo>
                    <a:pt x="854633" y="38468"/>
                  </a:lnTo>
                  <a:lnTo>
                    <a:pt x="854748" y="38100"/>
                  </a:lnTo>
                  <a:lnTo>
                    <a:pt x="854773" y="37401"/>
                  </a:lnTo>
                  <a:close/>
                </a:path>
                <a:path w="1306195" h="1214120">
                  <a:moveTo>
                    <a:pt x="854925" y="38138"/>
                  </a:moveTo>
                  <a:lnTo>
                    <a:pt x="854735" y="38341"/>
                  </a:lnTo>
                  <a:lnTo>
                    <a:pt x="854735" y="38468"/>
                  </a:lnTo>
                  <a:lnTo>
                    <a:pt x="854925" y="38138"/>
                  </a:lnTo>
                  <a:close/>
                </a:path>
                <a:path w="1306195" h="1214120">
                  <a:moveTo>
                    <a:pt x="855027" y="39370"/>
                  </a:moveTo>
                  <a:lnTo>
                    <a:pt x="854722" y="39090"/>
                  </a:lnTo>
                  <a:lnTo>
                    <a:pt x="854710" y="39370"/>
                  </a:lnTo>
                  <a:lnTo>
                    <a:pt x="855027" y="39370"/>
                  </a:lnTo>
                  <a:close/>
                </a:path>
                <a:path w="1306195" h="1214120">
                  <a:moveTo>
                    <a:pt x="855954" y="40640"/>
                  </a:moveTo>
                  <a:lnTo>
                    <a:pt x="855840" y="40868"/>
                  </a:lnTo>
                  <a:lnTo>
                    <a:pt x="855954" y="40640"/>
                  </a:lnTo>
                  <a:close/>
                </a:path>
                <a:path w="1306195" h="1214120">
                  <a:moveTo>
                    <a:pt x="856894" y="40640"/>
                  </a:moveTo>
                  <a:close/>
                </a:path>
                <a:path w="1306195" h="1214120">
                  <a:moveTo>
                    <a:pt x="856970" y="39370"/>
                  </a:moveTo>
                  <a:lnTo>
                    <a:pt x="855306" y="39370"/>
                  </a:lnTo>
                  <a:lnTo>
                    <a:pt x="856449" y="38100"/>
                  </a:lnTo>
                  <a:lnTo>
                    <a:pt x="856678" y="38100"/>
                  </a:lnTo>
                  <a:lnTo>
                    <a:pt x="855967" y="36830"/>
                  </a:lnTo>
                  <a:lnTo>
                    <a:pt x="855726" y="36830"/>
                  </a:lnTo>
                  <a:lnTo>
                    <a:pt x="854837" y="37350"/>
                  </a:lnTo>
                  <a:lnTo>
                    <a:pt x="854925" y="38138"/>
                  </a:lnTo>
                  <a:lnTo>
                    <a:pt x="854938" y="38341"/>
                  </a:lnTo>
                  <a:lnTo>
                    <a:pt x="855256" y="41275"/>
                  </a:lnTo>
                  <a:lnTo>
                    <a:pt x="855649" y="40868"/>
                  </a:lnTo>
                  <a:lnTo>
                    <a:pt x="855611" y="40640"/>
                  </a:lnTo>
                  <a:lnTo>
                    <a:pt x="856970" y="39370"/>
                  </a:lnTo>
                  <a:close/>
                </a:path>
                <a:path w="1306195" h="1214120">
                  <a:moveTo>
                    <a:pt x="859472" y="41910"/>
                  </a:moveTo>
                  <a:lnTo>
                    <a:pt x="859155" y="41910"/>
                  </a:lnTo>
                  <a:lnTo>
                    <a:pt x="859142" y="42938"/>
                  </a:lnTo>
                  <a:lnTo>
                    <a:pt x="859472" y="41910"/>
                  </a:lnTo>
                  <a:close/>
                </a:path>
                <a:path w="1306195" h="1214120">
                  <a:moveTo>
                    <a:pt x="860894" y="37426"/>
                  </a:moveTo>
                  <a:lnTo>
                    <a:pt x="859853" y="36830"/>
                  </a:lnTo>
                  <a:lnTo>
                    <a:pt x="860450" y="37617"/>
                  </a:lnTo>
                  <a:lnTo>
                    <a:pt x="860894" y="37426"/>
                  </a:lnTo>
                  <a:close/>
                </a:path>
                <a:path w="1306195" h="1214120">
                  <a:moveTo>
                    <a:pt x="862368" y="36830"/>
                  </a:moveTo>
                  <a:lnTo>
                    <a:pt x="860894" y="37426"/>
                  </a:lnTo>
                  <a:lnTo>
                    <a:pt x="862063" y="38100"/>
                  </a:lnTo>
                  <a:lnTo>
                    <a:pt x="862368" y="36830"/>
                  </a:lnTo>
                  <a:close/>
                </a:path>
                <a:path w="1306195" h="1214120">
                  <a:moveTo>
                    <a:pt x="866394" y="45478"/>
                  </a:moveTo>
                  <a:lnTo>
                    <a:pt x="865365" y="44450"/>
                  </a:lnTo>
                  <a:lnTo>
                    <a:pt x="865797" y="45720"/>
                  </a:lnTo>
                  <a:lnTo>
                    <a:pt x="866305" y="45720"/>
                  </a:lnTo>
                  <a:lnTo>
                    <a:pt x="866394" y="45478"/>
                  </a:lnTo>
                  <a:close/>
                </a:path>
                <a:path w="1306195" h="1214120">
                  <a:moveTo>
                    <a:pt x="868807" y="45720"/>
                  </a:moveTo>
                  <a:lnTo>
                    <a:pt x="868451" y="45720"/>
                  </a:lnTo>
                  <a:lnTo>
                    <a:pt x="868476" y="45961"/>
                  </a:lnTo>
                  <a:lnTo>
                    <a:pt x="868718" y="46177"/>
                  </a:lnTo>
                  <a:lnTo>
                    <a:pt x="868807" y="45720"/>
                  </a:lnTo>
                  <a:close/>
                </a:path>
                <a:path w="1306195" h="1214120">
                  <a:moveTo>
                    <a:pt x="870000" y="46990"/>
                  </a:moveTo>
                  <a:lnTo>
                    <a:pt x="869950" y="46164"/>
                  </a:lnTo>
                  <a:lnTo>
                    <a:pt x="869632" y="46990"/>
                  </a:lnTo>
                  <a:lnTo>
                    <a:pt x="870000" y="46990"/>
                  </a:lnTo>
                  <a:close/>
                </a:path>
                <a:path w="1306195" h="1214120">
                  <a:moveTo>
                    <a:pt x="870127" y="45720"/>
                  </a:moveTo>
                  <a:lnTo>
                    <a:pt x="869924" y="45720"/>
                  </a:lnTo>
                  <a:lnTo>
                    <a:pt x="869950" y="46164"/>
                  </a:lnTo>
                  <a:lnTo>
                    <a:pt x="870127" y="45720"/>
                  </a:lnTo>
                  <a:close/>
                </a:path>
                <a:path w="1306195" h="1214120">
                  <a:moveTo>
                    <a:pt x="870407" y="48260"/>
                  </a:moveTo>
                  <a:close/>
                </a:path>
                <a:path w="1306195" h="1214120">
                  <a:moveTo>
                    <a:pt x="879779" y="58420"/>
                  </a:moveTo>
                  <a:lnTo>
                    <a:pt x="879614" y="58420"/>
                  </a:lnTo>
                  <a:lnTo>
                    <a:pt x="879779" y="59156"/>
                  </a:lnTo>
                  <a:lnTo>
                    <a:pt x="879779" y="58420"/>
                  </a:lnTo>
                  <a:close/>
                </a:path>
                <a:path w="1306195" h="1214120">
                  <a:moveTo>
                    <a:pt x="881075" y="58420"/>
                  </a:moveTo>
                  <a:lnTo>
                    <a:pt x="880795" y="58420"/>
                  </a:lnTo>
                  <a:lnTo>
                    <a:pt x="880846" y="58661"/>
                  </a:lnTo>
                  <a:lnTo>
                    <a:pt x="881075" y="59042"/>
                  </a:lnTo>
                  <a:lnTo>
                    <a:pt x="881075" y="58420"/>
                  </a:lnTo>
                  <a:close/>
                </a:path>
                <a:path w="1306195" h="1214120">
                  <a:moveTo>
                    <a:pt x="886167" y="63525"/>
                  </a:moveTo>
                  <a:lnTo>
                    <a:pt x="884897" y="64770"/>
                  </a:lnTo>
                  <a:lnTo>
                    <a:pt x="886104" y="63627"/>
                  </a:lnTo>
                  <a:close/>
                </a:path>
                <a:path w="1306195" h="1214120">
                  <a:moveTo>
                    <a:pt x="886193" y="63500"/>
                  </a:moveTo>
                  <a:close/>
                </a:path>
                <a:path w="1306195" h="1214120">
                  <a:moveTo>
                    <a:pt x="886218" y="63500"/>
                  </a:moveTo>
                  <a:close/>
                </a:path>
                <a:path w="1306195" h="1214120">
                  <a:moveTo>
                    <a:pt x="886320" y="63500"/>
                  </a:moveTo>
                  <a:close/>
                </a:path>
                <a:path w="1306195" h="1214120">
                  <a:moveTo>
                    <a:pt x="886752" y="63893"/>
                  </a:moveTo>
                  <a:lnTo>
                    <a:pt x="886269" y="63550"/>
                  </a:lnTo>
                  <a:lnTo>
                    <a:pt x="886752" y="63893"/>
                  </a:lnTo>
                  <a:close/>
                </a:path>
                <a:path w="1306195" h="1214120">
                  <a:moveTo>
                    <a:pt x="886879" y="62979"/>
                  </a:moveTo>
                  <a:lnTo>
                    <a:pt x="886714" y="62230"/>
                  </a:lnTo>
                  <a:lnTo>
                    <a:pt x="886879" y="62979"/>
                  </a:lnTo>
                  <a:close/>
                </a:path>
                <a:path w="1306195" h="1214120">
                  <a:moveTo>
                    <a:pt x="886993" y="64770"/>
                  </a:moveTo>
                  <a:lnTo>
                    <a:pt x="886866" y="64287"/>
                  </a:lnTo>
                  <a:lnTo>
                    <a:pt x="886320" y="63627"/>
                  </a:lnTo>
                  <a:lnTo>
                    <a:pt x="884897" y="64770"/>
                  </a:lnTo>
                  <a:lnTo>
                    <a:pt x="886180" y="65849"/>
                  </a:lnTo>
                  <a:lnTo>
                    <a:pt x="886117" y="65620"/>
                  </a:lnTo>
                  <a:lnTo>
                    <a:pt x="886256" y="65697"/>
                  </a:lnTo>
                  <a:lnTo>
                    <a:pt x="886726" y="64770"/>
                  </a:lnTo>
                  <a:lnTo>
                    <a:pt x="886993" y="64770"/>
                  </a:lnTo>
                  <a:close/>
                </a:path>
                <a:path w="1306195" h="1214120">
                  <a:moveTo>
                    <a:pt x="887171" y="66687"/>
                  </a:moveTo>
                  <a:lnTo>
                    <a:pt x="887107" y="66344"/>
                  </a:lnTo>
                  <a:lnTo>
                    <a:pt x="886726" y="66052"/>
                  </a:lnTo>
                  <a:lnTo>
                    <a:pt x="886866" y="66421"/>
                  </a:lnTo>
                  <a:lnTo>
                    <a:pt x="887171" y="66687"/>
                  </a:lnTo>
                  <a:close/>
                </a:path>
                <a:path w="1306195" h="1214120">
                  <a:moveTo>
                    <a:pt x="887209" y="66344"/>
                  </a:moveTo>
                  <a:lnTo>
                    <a:pt x="886764" y="66040"/>
                  </a:lnTo>
                  <a:lnTo>
                    <a:pt x="886320" y="65760"/>
                  </a:lnTo>
                  <a:lnTo>
                    <a:pt x="886714" y="66040"/>
                  </a:lnTo>
                  <a:lnTo>
                    <a:pt x="887209" y="66382"/>
                  </a:lnTo>
                  <a:close/>
                </a:path>
                <a:path w="1306195" h="1214120">
                  <a:moveTo>
                    <a:pt x="887247" y="64185"/>
                  </a:moveTo>
                  <a:lnTo>
                    <a:pt x="887031" y="63500"/>
                  </a:lnTo>
                  <a:lnTo>
                    <a:pt x="886879" y="62979"/>
                  </a:lnTo>
                  <a:lnTo>
                    <a:pt x="886993" y="63500"/>
                  </a:lnTo>
                  <a:lnTo>
                    <a:pt x="886650" y="63500"/>
                  </a:lnTo>
                  <a:lnTo>
                    <a:pt x="886790" y="63906"/>
                  </a:lnTo>
                  <a:lnTo>
                    <a:pt x="887247" y="64185"/>
                  </a:lnTo>
                  <a:close/>
                </a:path>
                <a:path w="1306195" h="1214120">
                  <a:moveTo>
                    <a:pt x="887425" y="64770"/>
                  </a:moveTo>
                  <a:lnTo>
                    <a:pt x="887272" y="64287"/>
                  </a:lnTo>
                  <a:lnTo>
                    <a:pt x="886752" y="63893"/>
                  </a:lnTo>
                  <a:lnTo>
                    <a:pt x="886866" y="64287"/>
                  </a:lnTo>
                  <a:lnTo>
                    <a:pt x="887387" y="64935"/>
                  </a:lnTo>
                  <a:lnTo>
                    <a:pt x="887425" y="64770"/>
                  </a:lnTo>
                  <a:close/>
                </a:path>
                <a:path w="1306195" h="1214120">
                  <a:moveTo>
                    <a:pt x="888199" y="64770"/>
                  </a:moveTo>
                  <a:lnTo>
                    <a:pt x="887247" y="64185"/>
                  </a:lnTo>
                  <a:lnTo>
                    <a:pt x="888034" y="64770"/>
                  </a:lnTo>
                  <a:lnTo>
                    <a:pt x="888199" y="64770"/>
                  </a:lnTo>
                  <a:close/>
                </a:path>
                <a:path w="1306195" h="1214120">
                  <a:moveTo>
                    <a:pt x="888530" y="67310"/>
                  </a:moveTo>
                  <a:lnTo>
                    <a:pt x="887209" y="66382"/>
                  </a:lnTo>
                  <a:lnTo>
                    <a:pt x="888314" y="67310"/>
                  </a:lnTo>
                  <a:lnTo>
                    <a:pt x="888530" y="67310"/>
                  </a:lnTo>
                  <a:close/>
                </a:path>
                <a:path w="1306195" h="1214120">
                  <a:moveTo>
                    <a:pt x="889330" y="67310"/>
                  </a:moveTo>
                  <a:lnTo>
                    <a:pt x="887387" y="64935"/>
                  </a:lnTo>
                  <a:lnTo>
                    <a:pt x="887323" y="66421"/>
                  </a:lnTo>
                  <a:lnTo>
                    <a:pt x="888631" y="67310"/>
                  </a:lnTo>
                  <a:lnTo>
                    <a:pt x="889330" y="67310"/>
                  </a:lnTo>
                  <a:close/>
                </a:path>
                <a:path w="1306195" h="1214120">
                  <a:moveTo>
                    <a:pt x="890371" y="68580"/>
                  </a:moveTo>
                  <a:lnTo>
                    <a:pt x="890206" y="68376"/>
                  </a:lnTo>
                  <a:lnTo>
                    <a:pt x="888631" y="67310"/>
                  </a:lnTo>
                  <a:lnTo>
                    <a:pt x="890346" y="68580"/>
                  </a:lnTo>
                  <a:close/>
                </a:path>
                <a:path w="1306195" h="1214120">
                  <a:moveTo>
                    <a:pt x="890549" y="64770"/>
                  </a:moveTo>
                  <a:lnTo>
                    <a:pt x="889279" y="64770"/>
                  </a:lnTo>
                  <a:lnTo>
                    <a:pt x="890143" y="65468"/>
                  </a:lnTo>
                  <a:lnTo>
                    <a:pt x="890549" y="64770"/>
                  </a:lnTo>
                  <a:close/>
                </a:path>
                <a:path w="1306195" h="1214120">
                  <a:moveTo>
                    <a:pt x="890892" y="64770"/>
                  </a:moveTo>
                  <a:lnTo>
                    <a:pt x="890549" y="64770"/>
                  </a:lnTo>
                  <a:lnTo>
                    <a:pt x="890816" y="64884"/>
                  </a:lnTo>
                  <a:close/>
                </a:path>
                <a:path w="1306195" h="1214120">
                  <a:moveTo>
                    <a:pt x="891260" y="68580"/>
                  </a:moveTo>
                  <a:lnTo>
                    <a:pt x="891171" y="67310"/>
                  </a:lnTo>
                  <a:lnTo>
                    <a:pt x="890841" y="66040"/>
                  </a:lnTo>
                  <a:lnTo>
                    <a:pt x="890524" y="65760"/>
                  </a:lnTo>
                  <a:lnTo>
                    <a:pt x="890079" y="66040"/>
                  </a:lnTo>
                  <a:lnTo>
                    <a:pt x="890346" y="65620"/>
                  </a:lnTo>
                  <a:lnTo>
                    <a:pt x="890143" y="65468"/>
                  </a:lnTo>
                  <a:lnTo>
                    <a:pt x="890016" y="65684"/>
                  </a:lnTo>
                  <a:lnTo>
                    <a:pt x="889889" y="66040"/>
                  </a:lnTo>
                  <a:lnTo>
                    <a:pt x="888034" y="64770"/>
                  </a:lnTo>
                  <a:lnTo>
                    <a:pt x="887895" y="64770"/>
                  </a:lnTo>
                  <a:lnTo>
                    <a:pt x="890193" y="67310"/>
                  </a:lnTo>
                  <a:lnTo>
                    <a:pt x="889330" y="67310"/>
                  </a:lnTo>
                  <a:lnTo>
                    <a:pt x="890206" y="68376"/>
                  </a:lnTo>
                  <a:lnTo>
                    <a:pt x="890498" y="68580"/>
                  </a:lnTo>
                  <a:lnTo>
                    <a:pt x="891260" y="68580"/>
                  </a:lnTo>
                  <a:close/>
                </a:path>
                <a:path w="1306195" h="1214120">
                  <a:moveTo>
                    <a:pt x="891463" y="65176"/>
                  </a:moveTo>
                  <a:lnTo>
                    <a:pt x="890816" y="64884"/>
                  </a:lnTo>
                  <a:lnTo>
                    <a:pt x="890447" y="65468"/>
                  </a:lnTo>
                  <a:lnTo>
                    <a:pt x="890422" y="65684"/>
                  </a:lnTo>
                  <a:lnTo>
                    <a:pt x="891463" y="65176"/>
                  </a:lnTo>
                  <a:close/>
                </a:path>
                <a:path w="1306195" h="1214120">
                  <a:moveTo>
                    <a:pt x="892721" y="68580"/>
                  </a:moveTo>
                  <a:lnTo>
                    <a:pt x="892594" y="67995"/>
                  </a:lnTo>
                  <a:lnTo>
                    <a:pt x="892352" y="67310"/>
                  </a:lnTo>
                  <a:lnTo>
                    <a:pt x="892721" y="68580"/>
                  </a:lnTo>
                  <a:close/>
                </a:path>
                <a:path w="1306195" h="1214120">
                  <a:moveTo>
                    <a:pt x="893038" y="67310"/>
                  </a:moveTo>
                  <a:lnTo>
                    <a:pt x="892441" y="67310"/>
                  </a:lnTo>
                  <a:lnTo>
                    <a:pt x="892594" y="67995"/>
                  </a:lnTo>
                  <a:lnTo>
                    <a:pt x="892797" y="68580"/>
                  </a:lnTo>
                  <a:lnTo>
                    <a:pt x="893038" y="67310"/>
                  </a:lnTo>
                  <a:close/>
                </a:path>
                <a:path w="1306195" h="1214120">
                  <a:moveTo>
                    <a:pt x="893318" y="64770"/>
                  </a:moveTo>
                  <a:lnTo>
                    <a:pt x="892136" y="64770"/>
                  </a:lnTo>
                  <a:lnTo>
                    <a:pt x="891463" y="65176"/>
                  </a:lnTo>
                  <a:lnTo>
                    <a:pt x="892606" y="65684"/>
                  </a:lnTo>
                  <a:lnTo>
                    <a:pt x="893318" y="64770"/>
                  </a:lnTo>
                  <a:close/>
                </a:path>
                <a:path w="1306195" h="1214120">
                  <a:moveTo>
                    <a:pt x="894461" y="66040"/>
                  </a:moveTo>
                  <a:lnTo>
                    <a:pt x="893394" y="66040"/>
                  </a:lnTo>
                  <a:lnTo>
                    <a:pt x="892606" y="65684"/>
                  </a:lnTo>
                  <a:lnTo>
                    <a:pt x="892479" y="65849"/>
                  </a:lnTo>
                  <a:lnTo>
                    <a:pt x="892390" y="66103"/>
                  </a:lnTo>
                  <a:lnTo>
                    <a:pt x="893191" y="67310"/>
                  </a:lnTo>
                  <a:lnTo>
                    <a:pt x="893978" y="67310"/>
                  </a:lnTo>
                  <a:lnTo>
                    <a:pt x="894461" y="66040"/>
                  </a:lnTo>
                  <a:close/>
                </a:path>
                <a:path w="1306195" h="1214120">
                  <a:moveTo>
                    <a:pt x="896823" y="69850"/>
                  </a:moveTo>
                  <a:lnTo>
                    <a:pt x="896696" y="69850"/>
                  </a:lnTo>
                  <a:lnTo>
                    <a:pt x="896823" y="70002"/>
                  </a:lnTo>
                  <a:lnTo>
                    <a:pt x="896823" y="69850"/>
                  </a:lnTo>
                  <a:close/>
                </a:path>
                <a:path w="1306195" h="1214120">
                  <a:moveTo>
                    <a:pt x="897470" y="69850"/>
                  </a:moveTo>
                  <a:lnTo>
                    <a:pt x="897267" y="69850"/>
                  </a:lnTo>
                  <a:lnTo>
                    <a:pt x="897470" y="70700"/>
                  </a:lnTo>
                  <a:lnTo>
                    <a:pt x="897470" y="69850"/>
                  </a:lnTo>
                  <a:close/>
                </a:path>
                <a:path w="1306195" h="1214120">
                  <a:moveTo>
                    <a:pt x="898436" y="69888"/>
                  </a:moveTo>
                  <a:close/>
                </a:path>
                <a:path w="1306195" h="1214120">
                  <a:moveTo>
                    <a:pt x="899541" y="70700"/>
                  </a:moveTo>
                  <a:lnTo>
                    <a:pt x="898436" y="69888"/>
                  </a:lnTo>
                  <a:lnTo>
                    <a:pt x="899414" y="71120"/>
                  </a:lnTo>
                  <a:lnTo>
                    <a:pt x="899515" y="70967"/>
                  </a:lnTo>
                  <a:lnTo>
                    <a:pt x="899541" y="70700"/>
                  </a:lnTo>
                  <a:close/>
                </a:path>
                <a:path w="1306195" h="1214120">
                  <a:moveTo>
                    <a:pt x="901382" y="72390"/>
                  </a:moveTo>
                  <a:lnTo>
                    <a:pt x="900087" y="72390"/>
                  </a:lnTo>
                  <a:lnTo>
                    <a:pt x="901077" y="73101"/>
                  </a:lnTo>
                  <a:lnTo>
                    <a:pt x="901382" y="72390"/>
                  </a:lnTo>
                  <a:close/>
                </a:path>
                <a:path w="1306195" h="1214120">
                  <a:moveTo>
                    <a:pt x="901611" y="71120"/>
                  </a:moveTo>
                  <a:lnTo>
                    <a:pt x="900366" y="71120"/>
                  </a:lnTo>
                  <a:lnTo>
                    <a:pt x="900252" y="69850"/>
                  </a:lnTo>
                  <a:lnTo>
                    <a:pt x="899807" y="70523"/>
                  </a:lnTo>
                  <a:lnTo>
                    <a:pt x="899706" y="70815"/>
                  </a:lnTo>
                  <a:lnTo>
                    <a:pt x="901496" y="72123"/>
                  </a:lnTo>
                  <a:lnTo>
                    <a:pt x="901598" y="71894"/>
                  </a:lnTo>
                  <a:lnTo>
                    <a:pt x="901611" y="71120"/>
                  </a:lnTo>
                  <a:close/>
                </a:path>
                <a:path w="1306195" h="1214120">
                  <a:moveTo>
                    <a:pt x="901865" y="72390"/>
                  </a:moveTo>
                  <a:lnTo>
                    <a:pt x="901496" y="72123"/>
                  </a:lnTo>
                  <a:lnTo>
                    <a:pt x="901382" y="72390"/>
                  </a:lnTo>
                  <a:lnTo>
                    <a:pt x="901865" y="72390"/>
                  </a:lnTo>
                  <a:close/>
                </a:path>
                <a:path w="1306195" h="1214120">
                  <a:moveTo>
                    <a:pt x="903897" y="71894"/>
                  </a:moveTo>
                  <a:lnTo>
                    <a:pt x="903376" y="71120"/>
                  </a:lnTo>
                  <a:lnTo>
                    <a:pt x="902728" y="71120"/>
                  </a:lnTo>
                  <a:lnTo>
                    <a:pt x="902119" y="69850"/>
                  </a:lnTo>
                  <a:lnTo>
                    <a:pt x="901992" y="70700"/>
                  </a:lnTo>
                  <a:lnTo>
                    <a:pt x="901865" y="71259"/>
                  </a:lnTo>
                  <a:lnTo>
                    <a:pt x="901763" y="71894"/>
                  </a:lnTo>
                  <a:lnTo>
                    <a:pt x="901865" y="72390"/>
                  </a:lnTo>
                  <a:lnTo>
                    <a:pt x="903173" y="72390"/>
                  </a:lnTo>
                  <a:lnTo>
                    <a:pt x="903897" y="71894"/>
                  </a:lnTo>
                  <a:close/>
                </a:path>
                <a:path w="1306195" h="1214120">
                  <a:moveTo>
                    <a:pt x="904024" y="72390"/>
                  </a:moveTo>
                  <a:lnTo>
                    <a:pt x="903173" y="72390"/>
                  </a:lnTo>
                  <a:lnTo>
                    <a:pt x="903947" y="72859"/>
                  </a:lnTo>
                  <a:lnTo>
                    <a:pt x="904024" y="72390"/>
                  </a:lnTo>
                  <a:close/>
                </a:path>
                <a:path w="1306195" h="1214120">
                  <a:moveTo>
                    <a:pt x="904633" y="71412"/>
                  </a:moveTo>
                  <a:lnTo>
                    <a:pt x="903897" y="71894"/>
                  </a:lnTo>
                  <a:lnTo>
                    <a:pt x="904227" y="72390"/>
                  </a:lnTo>
                  <a:lnTo>
                    <a:pt x="904633" y="71412"/>
                  </a:lnTo>
                  <a:close/>
                </a:path>
                <a:path w="1306195" h="1214120">
                  <a:moveTo>
                    <a:pt x="905141" y="68580"/>
                  </a:moveTo>
                  <a:close/>
                </a:path>
                <a:path w="1306195" h="1214120">
                  <a:moveTo>
                    <a:pt x="905179" y="78587"/>
                  </a:moveTo>
                  <a:lnTo>
                    <a:pt x="904963" y="78740"/>
                  </a:lnTo>
                  <a:lnTo>
                    <a:pt x="905179" y="78587"/>
                  </a:lnTo>
                  <a:close/>
                </a:path>
                <a:path w="1306195" h="1214120">
                  <a:moveTo>
                    <a:pt x="906297" y="71120"/>
                  </a:moveTo>
                  <a:lnTo>
                    <a:pt x="906056" y="70459"/>
                  </a:lnTo>
                  <a:lnTo>
                    <a:pt x="906056" y="71120"/>
                  </a:lnTo>
                  <a:lnTo>
                    <a:pt x="906297" y="71120"/>
                  </a:lnTo>
                  <a:close/>
                </a:path>
                <a:path w="1306195" h="1214120">
                  <a:moveTo>
                    <a:pt x="906310" y="77470"/>
                  </a:moveTo>
                  <a:lnTo>
                    <a:pt x="906246" y="77076"/>
                  </a:lnTo>
                  <a:lnTo>
                    <a:pt x="905268" y="78486"/>
                  </a:lnTo>
                  <a:lnTo>
                    <a:pt x="906132" y="77470"/>
                  </a:lnTo>
                  <a:lnTo>
                    <a:pt x="906310" y="77470"/>
                  </a:lnTo>
                  <a:close/>
                </a:path>
                <a:path w="1306195" h="1214120">
                  <a:moveTo>
                    <a:pt x="906818" y="71361"/>
                  </a:moveTo>
                  <a:lnTo>
                    <a:pt x="906741" y="71120"/>
                  </a:lnTo>
                  <a:lnTo>
                    <a:pt x="906576" y="71120"/>
                  </a:lnTo>
                  <a:lnTo>
                    <a:pt x="906818" y="71361"/>
                  </a:lnTo>
                  <a:close/>
                </a:path>
                <a:path w="1306195" h="1214120">
                  <a:moveTo>
                    <a:pt x="906856" y="76200"/>
                  </a:moveTo>
                  <a:lnTo>
                    <a:pt x="906106" y="76200"/>
                  </a:lnTo>
                  <a:lnTo>
                    <a:pt x="906246" y="77076"/>
                  </a:lnTo>
                  <a:lnTo>
                    <a:pt x="906856" y="76200"/>
                  </a:lnTo>
                  <a:close/>
                </a:path>
                <a:path w="1306195" h="1214120">
                  <a:moveTo>
                    <a:pt x="906957" y="69850"/>
                  </a:moveTo>
                  <a:lnTo>
                    <a:pt x="905103" y="68605"/>
                  </a:lnTo>
                  <a:lnTo>
                    <a:pt x="903389" y="69850"/>
                  </a:lnTo>
                  <a:lnTo>
                    <a:pt x="905141" y="69850"/>
                  </a:lnTo>
                  <a:lnTo>
                    <a:pt x="904633" y="71412"/>
                  </a:lnTo>
                  <a:lnTo>
                    <a:pt x="905941" y="70523"/>
                  </a:lnTo>
                  <a:lnTo>
                    <a:pt x="905827" y="69850"/>
                  </a:lnTo>
                  <a:lnTo>
                    <a:pt x="906056" y="70459"/>
                  </a:lnTo>
                  <a:lnTo>
                    <a:pt x="906957" y="69850"/>
                  </a:lnTo>
                  <a:close/>
                </a:path>
                <a:path w="1306195" h="1214120">
                  <a:moveTo>
                    <a:pt x="907021" y="71564"/>
                  </a:moveTo>
                  <a:lnTo>
                    <a:pt x="906818" y="71361"/>
                  </a:lnTo>
                  <a:lnTo>
                    <a:pt x="906932" y="71742"/>
                  </a:lnTo>
                  <a:lnTo>
                    <a:pt x="907021" y="71564"/>
                  </a:lnTo>
                  <a:close/>
                </a:path>
                <a:path w="1306195" h="1214120">
                  <a:moveTo>
                    <a:pt x="907135" y="72390"/>
                  </a:moveTo>
                  <a:lnTo>
                    <a:pt x="906932" y="71742"/>
                  </a:lnTo>
                  <a:lnTo>
                    <a:pt x="906614" y="72390"/>
                  </a:lnTo>
                  <a:lnTo>
                    <a:pt x="907135" y="72390"/>
                  </a:lnTo>
                  <a:close/>
                </a:path>
                <a:path w="1306195" h="1214120">
                  <a:moveTo>
                    <a:pt x="907249" y="71120"/>
                  </a:moveTo>
                  <a:lnTo>
                    <a:pt x="906932" y="71120"/>
                  </a:lnTo>
                  <a:lnTo>
                    <a:pt x="907186" y="71259"/>
                  </a:lnTo>
                  <a:lnTo>
                    <a:pt x="907249" y="71120"/>
                  </a:lnTo>
                  <a:close/>
                </a:path>
                <a:path w="1306195" h="1214120">
                  <a:moveTo>
                    <a:pt x="908265" y="76200"/>
                  </a:moveTo>
                  <a:lnTo>
                    <a:pt x="908189" y="76822"/>
                  </a:lnTo>
                  <a:lnTo>
                    <a:pt x="908265" y="76200"/>
                  </a:lnTo>
                  <a:close/>
                </a:path>
                <a:path w="1306195" h="1214120">
                  <a:moveTo>
                    <a:pt x="909015" y="77470"/>
                  </a:moveTo>
                  <a:lnTo>
                    <a:pt x="908596" y="76200"/>
                  </a:lnTo>
                  <a:lnTo>
                    <a:pt x="908469" y="76200"/>
                  </a:lnTo>
                  <a:lnTo>
                    <a:pt x="908405" y="76327"/>
                  </a:lnTo>
                  <a:lnTo>
                    <a:pt x="908304" y="76949"/>
                  </a:lnTo>
                  <a:lnTo>
                    <a:pt x="908773" y="77470"/>
                  </a:lnTo>
                  <a:lnTo>
                    <a:pt x="909015" y="77470"/>
                  </a:lnTo>
                  <a:close/>
                </a:path>
                <a:path w="1306195" h="1214120">
                  <a:moveTo>
                    <a:pt x="909777" y="74091"/>
                  </a:moveTo>
                  <a:lnTo>
                    <a:pt x="909701" y="73736"/>
                  </a:lnTo>
                  <a:lnTo>
                    <a:pt x="909688" y="73875"/>
                  </a:lnTo>
                  <a:lnTo>
                    <a:pt x="909777" y="74091"/>
                  </a:lnTo>
                  <a:close/>
                </a:path>
                <a:path w="1306195" h="1214120">
                  <a:moveTo>
                    <a:pt x="909967" y="74536"/>
                  </a:moveTo>
                  <a:lnTo>
                    <a:pt x="909777" y="74091"/>
                  </a:lnTo>
                  <a:lnTo>
                    <a:pt x="909701" y="74256"/>
                  </a:lnTo>
                  <a:lnTo>
                    <a:pt x="909967" y="74536"/>
                  </a:lnTo>
                  <a:close/>
                </a:path>
                <a:path w="1306195" h="1214120">
                  <a:moveTo>
                    <a:pt x="910882" y="73279"/>
                  </a:moveTo>
                  <a:lnTo>
                    <a:pt x="907186" y="71259"/>
                  </a:lnTo>
                  <a:lnTo>
                    <a:pt x="907084" y="71628"/>
                  </a:lnTo>
                  <a:lnTo>
                    <a:pt x="909434" y="73990"/>
                  </a:lnTo>
                  <a:lnTo>
                    <a:pt x="909599" y="73660"/>
                  </a:lnTo>
                  <a:lnTo>
                    <a:pt x="909789" y="73660"/>
                  </a:lnTo>
                  <a:lnTo>
                    <a:pt x="909993" y="73660"/>
                  </a:lnTo>
                  <a:lnTo>
                    <a:pt x="909878" y="73875"/>
                  </a:lnTo>
                  <a:lnTo>
                    <a:pt x="910285" y="74193"/>
                  </a:lnTo>
                  <a:lnTo>
                    <a:pt x="910628" y="73660"/>
                  </a:lnTo>
                  <a:lnTo>
                    <a:pt x="910882" y="73279"/>
                  </a:lnTo>
                  <a:close/>
                </a:path>
                <a:path w="1306195" h="1214120">
                  <a:moveTo>
                    <a:pt x="911961" y="77965"/>
                  </a:moveTo>
                  <a:lnTo>
                    <a:pt x="911199" y="78740"/>
                  </a:lnTo>
                  <a:lnTo>
                    <a:pt x="911936" y="78740"/>
                  </a:lnTo>
                  <a:lnTo>
                    <a:pt x="911961" y="77965"/>
                  </a:lnTo>
                  <a:close/>
                </a:path>
                <a:path w="1306195" h="1214120">
                  <a:moveTo>
                    <a:pt x="912202" y="78740"/>
                  </a:moveTo>
                  <a:lnTo>
                    <a:pt x="911936" y="78740"/>
                  </a:lnTo>
                  <a:lnTo>
                    <a:pt x="911923" y="79184"/>
                  </a:lnTo>
                  <a:lnTo>
                    <a:pt x="912114" y="79082"/>
                  </a:lnTo>
                  <a:lnTo>
                    <a:pt x="912202" y="78740"/>
                  </a:lnTo>
                  <a:close/>
                </a:path>
                <a:path w="1306195" h="1214120">
                  <a:moveTo>
                    <a:pt x="912342" y="77470"/>
                  </a:moveTo>
                  <a:lnTo>
                    <a:pt x="912101" y="76758"/>
                  </a:lnTo>
                  <a:lnTo>
                    <a:pt x="911910" y="76352"/>
                  </a:lnTo>
                  <a:lnTo>
                    <a:pt x="911796" y="77470"/>
                  </a:lnTo>
                  <a:lnTo>
                    <a:pt x="912342" y="77470"/>
                  </a:lnTo>
                  <a:close/>
                </a:path>
                <a:path w="1306195" h="1214120">
                  <a:moveTo>
                    <a:pt x="913688" y="68580"/>
                  </a:moveTo>
                  <a:close/>
                </a:path>
                <a:path w="1306195" h="1214120">
                  <a:moveTo>
                    <a:pt x="913993" y="68173"/>
                  </a:moveTo>
                  <a:lnTo>
                    <a:pt x="913688" y="68580"/>
                  </a:lnTo>
                  <a:lnTo>
                    <a:pt x="913993" y="68173"/>
                  </a:lnTo>
                  <a:close/>
                </a:path>
                <a:path w="1306195" h="1214120">
                  <a:moveTo>
                    <a:pt x="914425" y="75742"/>
                  </a:moveTo>
                  <a:lnTo>
                    <a:pt x="914057" y="75590"/>
                  </a:lnTo>
                  <a:lnTo>
                    <a:pt x="913955" y="76200"/>
                  </a:lnTo>
                  <a:lnTo>
                    <a:pt x="914260" y="76200"/>
                  </a:lnTo>
                  <a:lnTo>
                    <a:pt x="914425" y="75742"/>
                  </a:lnTo>
                  <a:close/>
                </a:path>
                <a:path w="1306195" h="1214120">
                  <a:moveTo>
                    <a:pt x="915606" y="66040"/>
                  </a:moveTo>
                  <a:lnTo>
                    <a:pt x="915479" y="66040"/>
                  </a:lnTo>
                  <a:lnTo>
                    <a:pt x="913993" y="68173"/>
                  </a:lnTo>
                  <a:lnTo>
                    <a:pt x="915606" y="66040"/>
                  </a:lnTo>
                  <a:close/>
                </a:path>
                <a:path w="1306195" h="1214120">
                  <a:moveTo>
                    <a:pt x="917829" y="63119"/>
                  </a:moveTo>
                  <a:lnTo>
                    <a:pt x="915606" y="66040"/>
                  </a:lnTo>
                  <a:lnTo>
                    <a:pt x="915428" y="67310"/>
                  </a:lnTo>
                  <a:lnTo>
                    <a:pt x="917829" y="63119"/>
                  </a:lnTo>
                  <a:close/>
                </a:path>
                <a:path w="1306195" h="1214120">
                  <a:moveTo>
                    <a:pt x="918146" y="80797"/>
                  </a:moveTo>
                  <a:lnTo>
                    <a:pt x="917917" y="81280"/>
                  </a:lnTo>
                  <a:lnTo>
                    <a:pt x="918070" y="81280"/>
                  </a:lnTo>
                  <a:lnTo>
                    <a:pt x="918146" y="80797"/>
                  </a:lnTo>
                  <a:close/>
                </a:path>
                <a:path w="1306195" h="1214120">
                  <a:moveTo>
                    <a:pt x="918502" y="62230"/>
                  </a:moveTo>
                  <a:lnTo>
                    <a:pt x="918337" y="62230"/>
                  </a:lnTo>
                  <a:lnTo>
                    <a:pt x="917829" y="63119"/>
                  </a:lnTo>
                  <a:lnTo>
                    <a:pt x="918502" y="62230"/>
                  </a:lnTo>
                  <a:close/>
                </a:path>
                <a:path w="1306195" h="1214120">
                  <a:moveTo>
                    <a:pt x="920178" y="77470"/>
                  </a:moveTo>
                  <a:lnTo>
                    <a:pt x="919784" y="76200"/>
                  </a:lnTo>
                  <a:lnTo>
                    <a:pt x="919911" y="76200"/>
                  </a:lnTo>
                  <a:lnTo>
                    <a:pt x="920165" y="74930"/>
                  </a:lnTo>
                  <a:lnTo>
                    <a:pt x="918362" y="74930"/>
                  </a:lnTo>
                  <a:lnTo>
                    <a:pt x="917994" y="76200"/>
                  </a:lnTo>
                  <a:lnTo>
                    <a:pt x="917498" y="76200"/>
                  </a:lnTo>
                  <a:lnTo>
                    <a:pt x="916952" y="74930"/>
                  </a:lnTo>
                  <a:lnTo>
                    <a:pt x="917740" y="74930"/>
                  </a:lnTo>
                  <a:lnTo>
                    <a:pt x="916698" y="73660"/>
                  </a:lnTo>
                  <a:lnTo>
                    <a:pt x="916114" y="74930"/>
                  </a:lnTo>
                  <a:lnTo>
                    <a:pt x="915454" y="73660"/>
                  </a:lnTo>
                  <a:lnTo>
                    <a:pt x="915619" y="73660"/>
                  </a:lnTo>
                  <a:lnTo>
                    <a:pt x="915225" y="72390"/>
                  </a:lnTo>
                  <a:lnTo>
                    <a:pt x="914958" y="72390"/>
                  </a:lnTo>
                  <a:lnTo>
                    <a:pt x="913498" y="73660"/>
                  </a:lnTo>
                  <a:lnTo>
                    <a:pt x="913803" y="72390"/>
                  </a:lnTo>
                  <a:lnTo>
                    <a:pt x="914120" y="71120"/>
                  </a:lnTo>
                  <a:lnTo>
                    <a:pt x="915200" y="71120"/>
                  </a:lnTo>
                  <a:lnTo>
                    <a:pt x="914425" y="69850"/>
                  </a:lnTo>
                  <a:lnTo>
                    <a:pt x="913676" y="68592"/>
                  </a:lnTo>
                  <a:lnTo>
                    <a:pt x="911758" y="71120"/>
                  </a:lnTo>
                  <a:lnTo>
                    <a:pt x="913003" y="69850"/>
                  </a:lnTo>
                  <a:lnTo>
                    <a:pt x="913041" y="70015"/>
                  </a:lnTo>
                  <a:lnTo>
                    <a:pt x="913155" y="69850"/>
                  </a:lnTo>
                  <a:lnTo>
                    <a:pt x="913358" y="71120"/>
                  </a:lnTo>
                  <a:lnTo>
                    <a:pt x="913041" y="70015"/>
                  </a:lnTo>
                  <a:lnTo>
                    <a:pt x="910882" y="73279"/>
                  </a:lnTo>
                  <a:lnTo>
                    <a:pt x="911580" y="73660"/>
                  </a:lnTo>
                  <a:lnTo>
                    <a:pt x="912177" y="72390"/>
                  </a:lnTo>
                  <a:lnTo>
                    <a:pt x="912583" y="73660"/>
                  </a:lnTo>
                  <a:lnTo>
                    <a:pt x="912850" y="73660"/>
                  </a:lnTo>
                  <a:lnTo>
                    <a:pt x="912596" y="74930"/>
                  </a:lnTo>
                  <a:lnTo>
                    <a:pt x="912228" y="73660"/>
                  </a:lnTo>
                  <a:lnTo>
                    <a:pt x="911758" y="73660"/>
                  </a:lnTo>
                  <a:lnTo>
                    <a:pt x="912469" y="74930"/>
                  </a:lnTo>
                  <a:lnTo>
                    <a:pt x="914057" y="75590"/>
                  </a:lnTo>
                  <a:lnTo>
                    <a:pt x="914171" y="74930"/>
                  </a:lnTo>
                  <a:lnTo>
                    <a:pt x="914704" y="74930"/>
                  </a:lnTo>
                  <a:lnTo>
                    <a:pt x="914425" y="75742"/>
                  </a:lnTo>
                  <a:lnTo>
                    <a:pt x="918591" y="77470"/>
                  </a:lnTo>
                  <a:lnTo>
                    <a:pt x="920178" y="77470"/>
                  </a:lnTo>
                  <a:close/>
                </a:path>
                <a:path w="1306195" h="1214120">
                  <a:moveTo>
                    <a:pt x="920877" y="77470"/>
                  </a:moveTo>
                  <a:lnTo>
                    <a:pt x="920508" y="76200"/>
                  </a:lnTo>
                  <a:lnTo>
                    <a:pt x="920178" y="77470"/>
                  </a:lnTo>
                  <a:lnTo>
                    <a:pt x="920877" y="77470"/>
                  </a:lnTo>
                  <a:close/>
                </a:path>
                <a:path w="1306195" h="1214120">
                  <a:moveTo>
                    <a:pt x="923582" y="85090"/>
                  </a:moveTo>
                  <a:lnTo>
                    <a:pt x="922731" y="83820"/>
                  </a:lnTo>
                  <a:lnTo>
                    <a:pt x="922756" y="82550"/>
                  </a:lnTo>
                  <a:lnTo>
                    <a:pt x="921994" y="83820"/>
                  </a:lnTo>
                  <a:lnTo>
                    <a:pt x="921397" y="83820"/>
                  </a:lnTo>
                  <a:lnTo>
                    <a:pt x="923251" y="85090"/>
                  </a:lnTo>
                  <a:lnTo>
                    <a:pt x="923582" y="85090"/>
                  </a:lnTo>
                  <a:close/>
                </a:path>
                <a:path w="1306195" h="1214120">
                  <a:moveTo>
                    <a:pt x="924687" y="87922"/>
                  </a:moveTo>
                  <a:lnTo>
                    <a:pt x="924534" y="87630"/>
                  </a:lnTo>
                  <a:lnTo>
                    <a:pt x="924267" y="88265"/>
                  </a:lnTo>
                  <a:lnTo>
                    <a:pt x="924687" y="87922"/>
                  </a:lnTo>
                  <a:close/>
                </a:path>
                <a:path w="1306195" h="1214120">
                  <a:moveTo>
                    <a:pt x="925042" y="87630"/>
                  </a:moveTo>
                  <a:lnTo>
                    <a:pt x="924687" y="87922"/>
                  </a:lnTo>
                  <a:lnTo>
                    <a:pt x="924928" y="88379"/>
                  </a:lnTo>
                  <a:lnTo>
                    <a:pt x="925042" y="87630"/>
                  </a:lnTo>
                  <a:close/>
                </a:path>
                <a:path w="1306195" h="1214120">
                  <a:moveTo>
                    <a:pt x="925423" y="87630"/>
                  </a:moveTo>
                  <a:lnTo>
                    <a:pt x="925372" y="86360"/>
                  </a:lnTo>
                  <a:lnTo>
                    <a:pt x="925093" y="86360"/>
                  </a:lnTo>
                  <a:lnTo>
                    <a:pt x="925423" y="87630"/>
                  </a:lnTo>
                  <a:close/>
                </a:path>
                <a:path w="1306195" h="1214120">
                  <a:moveTo>
                    <a:pt x="925436" y="89357"/>
                  </a:moveTo>
                  <a:lnTo>
                    <a:pt x="925322" y="89179"/>
                  </a:lnTo>
                  <a:lnTo>
                    <a:pt x="925055" y="88900"/>
                  </a:lnTo>
                  <a:lnTo>
                    <a:pt x="924928" y="88379"/>
                  </a:lnTo>
                  <a:lnTo>
                    <a:pt x="924928" y="89179"/>
                  </a:lnTo>
                  <a:lnTo>
                    <a:pt x="924979" y="89357"/>
                  </a:lnTo>
                  <a:lnTo>
                    <a:pt x="925296" y="89865"/>
                  </a:lnTo>
                  <a:lnTo>
                    <a:pt x="925436" y="89357"/>
                  </a:lnTo>
                  <a:close/>
                </a:path>
                <a:path w="1306195" h="1214120">
                  <a:moveTo>
                    <a:pt x="925830" y="88620"/>
                  </a:moveTo>
                  <a:lnTo>
                    <a:pt x="925182" y="88849"/>
                  </a:lnTo>
                  <a:lnTo>
                    <a:pt x="925474" y="88900"/>
                  </a:lnTo>
                  <a:lnTo>
                    <a:pt x="925474" y="89179"/>
                  </a:lnTo>
                  <a:lnTo>
                    <a:pt x="925601" y="88849"/>
                  </a:lnTo>
                  <a:lnTo>
                    <a:pt x="925830" y="88620"/>
                  </a:lnTo>
                  <a:close/>
                </a:path>
                <a:path w="1306195" h="1214120">
                  <a:moveTo>
                    <a:pt x="927430" y="83820"/>
                  </a:moveTo>
                  <a:lnTo>
                    <a:pt x="925512" y="82550"/>
                  </a:lnTo>
                  <a:lnTo>
                    <a:pt x="925715" y="83820"/>
                  </a:lnTo>
                  <a:lnTo>
                    <a:pt x="925309" y="85090"/>
                  </a:lnTo>
                  <a:lnTo>
                    <a:pt x="924572" y="85090"/>
                  </a:lnTo>
                  <a:lnTo>
                    <a:pt x="924801" y="86360"/>
                  </a:lnTo>
                  <a:lnTo>
                    <a:pt x="925042" y="86360"/>
                  </a:lnTo>
                  <a:lnTo>
                    <a:pt x="925309" y="85140"/>
                  </a:lnTo>
                  <a:lnTo>
                    <a:pt x="925372" y="86360"/>
                  </a:lnTo>
                  <a:lnTo>
                    <a:pt x="926325" y="86360"/>
                  </a:lnTo>
                  <a:lnTo>
                    <a:pt x="927430" y="83820"/>
                  </a:lnTo>
                  <a:close/>
                </a:path>
                <a:path w="1306195" h="1214120">
                  <a:moveTo>
                    <a:pt x="928509" y="87630"/>
                  </a:moveTo>
                  <a:lnTo>
                    <a:pt x="927519" y="86360"/>
                  </a:lnTo>
                  <a:lnTo>
                    <a:pt x="927379" y="86360"/>
                  </a:lnTo>
                  <a:lnTo>
                    <a:pt x="925499" y="87630"/>
                  </a:lnTo>
                  <a:lnTo>
                    <a:pt x="926795" y="87630"/>
                  </a:lnTo>
                  <a:lnTo>
                    <a:pt x="925830" y="88620"/>
                  </a:lnTo>
                  <a:lnTo>
                    <a:pt x="928509" y="87630"/>
                  </a:lnTo>
                  <a:close/>
                </a:path>
                <a:path w="1306195" h="1214120">
                  <a:moveTo>
                    <a:pt x="932586" y="93903"/>
                  </a:moveTo>
                  <a:lnTo>
                    <a:pt x="932370" y="93700"/>
                  </a:lnTo>
                  <a:lnTo>
                    <a:pt x="932472" y="93980"/>
                  </a:lnTo>
                  <a:close/>
                </a:path>
                <a:path w="1306195" h="1214120">
                  <a:moveTo>
                    <a:pt x="935812" y="95250"/>
                  </a:moveTo>
                  <a:lnTo>
                    <a:pt x="934986" y="96431"/>
                  </a:lnTo>
                  <a:lnTo>
                    <a:pt x="935812" y="95250"/>
                  </a:lnTo>
                  <a:close/>
                </a:path>
                <a:path w="1306195" h="1214120">
                  <a:moveTo>
                    <a:pt x="942174" y="97828"/>
                  </a:moveTo>
                  <a:lnTo>
                    <a:pt x="941031" y="97790"/>
                  </a:lnTo>
                  <a:lnTo>
                    <a:pt x="940447" y="97790"/>
                  </a:lnTo>
                  <a:lnTo>
                    <a:pt x="941019" y="98564"/>
                  </a:lnTo>
                  <a:lnTo>
                    <a:pt x="942174" y="97828"/>
                  </a:lnTo>
                  <a:close/>
                </a:path>
                <a:path w="1306195" h="1214120">
                  <a:moveTo>
                    <a:pt x="942784" y="100330"/>
                  </a:moveTo>
                  <a:lnTo>
                    <a:pt x="942378" y="100330"/>
                  </a:lnTo>
                  <a:lnTo>
                    <a:pt x="942530" y="101180"/>
                  </a:lnTo>
                  <a:lnTo>
                    <a:pt x="942670" y="101104"/>
                  </a:lnTo>
                  <a:lnTo>
                    <a:pt x="942784" y="100330"/>
                  </a:lnTo>
                  <a:close/>
                </a:path>
                <a:path w="1306195" h="1214120">
                  <a:moveTo>
                    <a:pt x="943838" y="95250"/>
                  </a:moveTo>
                  <a:lnTo>
                    <a:pt x="943660" y="95250"/>
                  </a:lnTo>
                  <a:lnTo>
                    <a:pt x="943838" y="95250"/>
                  </a:lnTo>
                  <a:close/>
                </a:path>
                <a:path w="1306195" h="1214120">
                  <a:moveTo>
                    <a:pt x="944397" y="98806"/>
                  </a:moveTo>
                  <a:lnTo>
                    <a:pt x="944232" y="97790"/>
                  </a:lnTo>
                  <a:lnTo>
                    <a:pt x="943940" y="96520"/>
                  </a:lnTo>
                  <a:lnTo>
                    <a:pt x="943673" y="95300"/>
                  </a:lnTo>
                  <a:lnTo>
                    <a:pt x="940231" y="96520"/>
                  </a:lnTo>
                  <a:lnTo>
                    <a:pt x="941031" y="97790"/>
                  </a:lnTo>
                  <a:lnTo>
                    <a:pt x="941997" y="96520"/>
                  </a:lnTo>
                  <a:lnTo>
                    <a:pt x="942238" y="97790"/>
                  </a:lnTo>
                  <a:lnTo>
                    <a:pt x="942606" y="99060"/>
                  </a:lnTo>
                  <a:lnTo>
                    <a:pt x="942657" y="97790"/>
                  </a:lnTo>
                  <a:lnTo>
                    <a:pt x="942987" y="97790"/>
                  </a:lnTo>
                  <a:lnTo>
                    <a:pt x="943800" y="99060"/>
                  </a:lnTo>
                  <a:lnTo>
                    <a:pt x="944130" y="99060"/>
                  </a:lnTo>
                  <a:lnTo>
                    <a:pt x="944397" y="98806"/>
                  </a:lnTo>
                  <a:close/>
                </a:path>
                <a:path w="1306195" h="1214120">
                  <a:moveTo>
                    <a:pt x="944765" y="99822"/>
                  </a:moveTo>
                  <a:lnTo>
                    <a:pt x="944245" y="99060"/>
                  </a:lnTo>
                  <a:lnTo>
                    <a:pt x="944359" y="100190"/>
                  </a:lnTo>
                  <a:lnTo>
                    <a:pt x="944765" y="99822"/>
                  </a:lnTo>
                  <a:close/>
                </a:path>
                <a:path w="1306195" h="1214120">
                  <a:moveTo>
                    <a:pt x="944981" y="100330"/>
                  </a:moveTo>
                  <a:lnTo>
                    <a:pt x="944689" y="100647"/>
                  </a:lnTo>
                  <a:lnTo>
                    <a:pt x="944981" y="100825"/>
                  </a:lnTo>
                  <a:lnTo>
                    <a:pt x="944981" y="100330"/>
                  </a:lnTo>
                  <a:close/>
                </a:path>
                <a:path w="1306195" h="1214120">
                  <a:moveTo>
                    <a:pt x="945642" y="99060"/>
                  </a:moveTo>
                  <a:lnTo>
                    <a:pt x="944765" y="99822"/>
                  </a:lnTo>
                  <a:lnTo>
                    <a:pt x="945108" y="100330"/>
                  </a:lnTo>
                  <a:lnTo>
                    <a:pt x="945642" y="99060"/>
                  </a:lnTo>
                  <a:close/>
                </a:path>
                <a:path w="1306195" h="1214120">
                  <a:moveTo>
                    <a:pt x="947039" y="99060"/>
                  </a:moveTo>
                  <a:lnTo>
                    <a:pt x="945857" y="100330"/>
                  </a:lnTo>
                  <a:lnTo>
                    <a:pt x="946365" y="100330"/>
                  </a:lnTo>
                  <a:lnTo>
                    <a:pt x="947039" y="99060"/>
                  </a:lnTo>
                  <a:close/>
                </a:path>
                <a:path w="1306195" h="1214120">
                  <a:moveTo>
                    <a:pt x="947089" y="97790"/>
                  </a:moveTo>
                  <a:lnTo>
                    <a:pt x="945273" y="96520"/>
                  </a:lnTo>
                  <a:lnTo>
                    <a:pt x="945388" y="97828"/>
                  </a:lnTo>
                  <a:lnTo>
                    <a:pt x="944397" y="98806"/>
                  </a:lnTo>
                  <a:lnTo>
                    <a:pt x="944435" y="99060"/>
                  </a:lnTo>
                  <a:lnTo>
                    <a:pt x="945642" y="99060"/>
                  </a:lnTo>
                  <a:lnTo>
                    <a:pt x="947089" y="97790"/>
                  </a:lnTo>
                  <a:close/>
                </a:path>
                <a:path w="1306195" h="1214120">
                  <a:moveTo>
                    <a:pt x="949159" y="101892"/>
                  </a:moveTo>
                  <a:lnTo>
                    <a:pt x="949109" y="101600"/>
                  </a:lnTo>
                  <a:lnTo>
                    <a:pt x="948867" y="102298"/>
                  </a:lnTo>
                  <a:lnTo>
                    <a:pt x="949159" y="101892"/>
                  </a:lnTo>
                  <a:close/>
                </a:path>
                <a:path w="1306195" h="1214120">
                  <a:moveTo>
                    <a:pt x="949363" y="101600"/>
                  </a:moveTo>
                  <a:lnTo>
                    <a:pt x="949159" y="101892"/>
                  </a:lnTo>
                  <a:lnTo>
                    <a:pt x="949325" y="102870"/>
                  </a:lnTo>
                  <a:lnTo>
                    <a:pt x="949363" y="101600"/>
                  </a:lnTo>
                  <a:close/>
                </a:path>
                <a:path w="1306195" h="1214120">
                  <a:moveTo>
                    <a:pt x="955954" y="106680"/>
                  </a:moveTo>
                  <a:lnTo>
                    <a:pt x="955827" y="105410"/>
                  </a:lnTo>
                  <a:lnTo>
                    <a:pt x="955649" y="105410"/>
                  </a:lnTo>
                  <a:lnTo>
                    <a:pt x="954938" y="104140"/>
                  </a:lnTo>
                  <a:lnTo>
                    <a:pt x="953960" y="105410"/>
                  </a:lnTo>
                  <a:lnTo>
                    <a:pt x="954519" y="105410"/>
                  </a:lnTo>
                  <a:lnTo>
                    <a:pt x="954455" y="106680"/>
                  </a:lnTo>
                  <a:lnTo>
                    <a:pt x="955954" y="106680"/>
                  </a:lnTo>
                  <a:close/>
                </a:path>
                <a:path w="1306195" h="1214120">
                  <a:moveTo>
                    <a:pt x="956945" y="106680"/>
                  </a:moveTo>
                  <a:lnTo>
                    <a:pt x="956437" y="105410"/>
                  </a:lnTo>
                  <a:lnTo>
                    <a:pt x="956310" y="106680"/>
                  </a:lnTo>
                  <a:lnTo>
                    <a:pt x="956945" y="106680"/>
                  </a:lnTo>
                  <a:close/>
                </a:path>
                <a:path w="1306195" h="1214120">
                  <a:moveTo>
                    <a:pt x="959446" y="110490"/>
                  </a:moveTo>
                  <a:lnTo>
                    <a:pt x="959231" y="109867"/>
                  </a:lnTo>
                  <a:lnTo>
                    <a:pt x="958926" y="109715"/>
                  </a:lnTo>
                  <a:lnTo>
                    <a:pt x="959281" y="110490"/>
                  </a:lnTo>
                  <a:lnTo>
                    <a:pt x="959446" y="110490"/>
                  </a:lnTo>
                  <a:close/>
                </a:path>
                <a:path w="1306195" h="1214120">
                  <a:moveTo>
                    <a:pt x="960043" y="108445"/>
                  </a:moveTo>
                  <a:lnTo>
                    <a:pt x="959942" y="108254"/>
                  </a:lnTo>
                  <a:lnTo>
                    <a:pt x="959358" y="109220"/>
                  </a:lnTo>
                  <a:lnTo>
                    <a:pt x="958989" y="109220"/>
                  </a:lnTo>
                  <a:lnTo>
                    <a:pt x="959231" y="109867"/>
                  </a:lnTo>
                  <a:lnTo>
                    <a:pt x="959535" y="110020"/>
                  </a:lnTo>
                  <a:lnTo>
                    <a:pt x="959675" y="109220"/>
                  </a:lnTo>
                  <a:lnTo>
                    <a:pt x="959827" y="109220"/>
                  </a:lnTo>
                  <a:lnTo>
                    <a:pt x="960043" y="108445"/>
                  </a:lnTo>
                  <a:close/>
                </a:path>
                <a:path w="1306195" h="1214120">
                  <a:moveTo>
                    <a:pt x="960272" y="107632"/>
                  </a:moveTo>
                  <a:lnTo>
                    <a:pt x="959726" y="107950"/>
                  </a:lnTo>
                  <a:lnTo>
                    <a:pt x="959942" y="108254"/>
                  </a:lnTo>
                  <a:lnTo>
                    <a:pt x="960132" y="107950"/>
                  </a:lnTo>
                  <a:lnTo>
                    <a:pt x="960107" y="108229"/>
                  </a:lnTo>
                  <a:lnTo>
                    <a:pt x="960183" y="107950"/>
                  </a:lnTo>
                  <a:lnTo>
                    <a:pt x="960272" y="107632"/>
                  </a:lnTo>
                  <a:close/>
                </a:path>
                <a:path w="1306195" h="1214120">
                  <a:moveTo>
                    <a:pt x="960361" y="110439"/>
                  </a:moveTo>
                  <a:lnTo>
                    <a:pt x="959916" y="110223"/>
                  </a:lnTo>
                  <a:lnTo>
                    <a:pt x="959713" y="110439"/>
                  </a:lnTo>
                  <a:lnTo>
                    <a:pt x="959954" y="110731"/>
                  </a:lnTo>
                  <a:lnTo>
                    <a:pt x="960361" y="110540"/>
                  </a:lnTo>
                  <a:close/>
                </a:path>
                <a:path w="1306195" h="1214120">
                  <a:moveTo>
                    <a:pt x="961974" y="106680"/>
                  </a:moveTo>
                  <a:lnTo>
                    <a:pt x="961059" y="105410"/>
                  </a:lnTo>
                  <a:lnTo>
                    <a:pt x="960907" y="105410"/>
                  </a:lnTo>
                  <a:lnTo>
                    <a:pt x="960272" y="107632"/>
                  </a:lnTo>
                  <a:lnTo>
                    <a:pt x="961974" y="106680"/>
                  </a:lnTo>
                  <a:close/>
                </a:path>
                <a:path w="1306195" h="1214120">
                  <a:moveTo>
                    <a:pt x="962202" y="113449"/>
                  </a:moveTo>
                  <a:lnTo>
                    <a:pt x="961656" y="114046"/>
                  </a:lnTo>
                  <a:lnTo>
                    <a:pt x="961631" y="114300"/>
                  </a:lnTo>
                  <a:lnTo>
                    <a:pt x="962037" y="114300"/>
                  </a:lnTo>
                  <a:lnTo>
                    <a:pt x="962202" y="113449"/>
                  </a:lnTo>
                  <a:close/>
                </a:path>
                <a:path w="1306195" h="1214120">
                  <a:moveTo>
                    <a:pt x="966787" y="110490"/>
                  </a:moveTo>
                  <a:lnTo>
                    <a:pt x="963028" y="107950"/>
                  </a:lnTo>
                  <a:lnTo>
                    <a:pt x="962520" y="109220"/>
                  </a:lnTo>
                  <a:lnTo>
                    <a:pt x="963244" y="109220"/>
                  </a:lnTo>
                  <a:lnTo>
                    <a:pt x="963993" y="109613"/>
                  </a:lnTo>
                  <a:lnTo>
                    <a:pt x="964704" y="109220"/>
                  </a:lnTo>
                  <a:lnTo>
                    <a:pt x="964603" y="109943"/>
                  </a:lnTo>
                  <a:lnTo>
                    <a:pt x="965631" y="110490"/>
                  </a:lnTo>
                  <a:lnTo>
                    <a:pt x="966787" y="110490"/>
                  </a:lnTo>
                  <a:close/>
                </a:path>
                <a:path w="1306195" h="1214120">
                  <a:moveTo>
                    <a:pt x="966914" y="110540"/>
                  </a:moveTo>
                  <a:lnTo>
                    <a:pt x="964438" y="111760"/>
                  </a:lnTo>
                  <a:lnTo>
                    <a:pt x="964869" y="111760"/>
                  </a:lnTo>
                  <a:lnTo>
                    <a:pt x="966698" y="110807"/>
                  </a:lnTo>
                  <a:lnTo>
                    <a:pt x="966876" y="110617"/>
                  </a:lnTo>
                  <a:close/>
                </a:path>
                <a:path w="1306195" h="1214120">
                  <a:moveTo>
                    <a:pt x="966952" y="113030"/>
                  </a:moveTo>
                  <a:lnTo>
                    <a:pt x="966609" y="113030"/>
                  </a:lnTo>
                  <a:lnTo>
                    <a:pt x="966406" y="114300"/>
                  </a:lnTo>
                  <a:lnTo>
                    <a:pt x="966876" y="113893"/>
                  </a:lnTo>
                  <a:lnTo>
                    <a:pt x="966952" y="113030"/>
                  </a:lnTo>
                  <a:close/>
                </a:path>
                <a:path w="1306195" h="1214120">
                  <a:moveTo>
                    <a:pt x="967016" y="110490"/>
                  </a:moveTo>
                  <a:lnTo>
                    <a:pt x="966851" y="110490"/>
                  </a:lnTo>
                  <a:lnTo>
                    <a:pt x="967016" y="110490"/>
                  </a:lnTo>
                  <a:close/>
                </a:path>
                <a:path w="1306195" h="1214120">
                  <a:moveTo>
                    <a:pt x="967308" y="110490"/>
                  </a:moveTo>
                  <a:lnTo>
                    <a:pt x="967016" y="110490"/>
                  </a:lnTo>
                  <a:lnTo>
                    <a:pt x="967054" y="110617"/>
                  </a:lnTo>
                  <a:lnTo>
                    <a:pt x="967308" y="110490"/>
                  </a:lnTo>
                  <a:close/>
                </a:path>
                <a:path w="1306195" h="1214120">
                  <a:moveTo>
                    <a:pt x="968248" y="118110"/>
                  </a:moveTo>
                  <a:lnTo>
                    <a:pt x="968121" y="117983"/>
                  </a:lnTo>
                  <a:lnTo>
                    <a:pt x="967905" y="118110"/>
                  </a:lnTo>
                  <a:lnTo>
                    <a:pt x="968248" y="118110"/>
                  </a:lnTo>
                  <a:close/>
                </a:path>
                <a:path w="1306195" h="1214120">
                  <a:moveTo>
                    <a:pt x="971346" y="116840"/>
                  </a:moveTo>
                  <a:lnTo>
                    <a:pt x="971181" y="116840"/>
                  </a:lnTo>
                  <a:lnTo>
                    <a:pt x="971194" y="118110"/>
                  </a:lnTo>
                  <a:lnTo>
                    <a:pt x="971346" y="116840"/>
                  </a:lnTo>
                  <a:close/>
                </a:path>
                <a:path w="1306195" h="1214120">
                  <a:moveTo>
                    <a:pt x="974267" y="113855"/>
                  </a:moveTo>
                  <a:lnTo>
                    <a:pt x="973124" y="113030"/>
                  </a:lnTo>
                  <a:lnTo>
                    <a:pt x="972832" y="113030"/>
                  </a:lnTo>
                  <a:lnTo>
                    <a:pt x="972007" y="116840"/>
                  </a:lnTo>
                  <a:lnTo>
                    <a:pt x="971931" y="117208"/>
                  </a:lnTo>
                  <a:lnTo>
                    <a:pt x="972235" y="116840"/>
                  </a:lnTo>
                  <a:lnTo>
                    <a:pt x="972591" y="116700"/>
                  </a:lnTo>
                  <a:lnTo>
                    <a:pt x="974204" y="114046"/>
                  </a:lnTo>
                  <a:lnTo>
                    <a:pt x="974267" y="113855"/>
                  </a:lnTo>
                  <a:close/>
                </a:path>
                <a:path w="1306195" h="1214120">
                  <a:moveTo>
                    <a:pt x="974826" y="113030"/>
                  </a:moveTo>
                  <a:lnTo>
                    <a:pt x="974318" y="113855"/>
                  </a:lnTo>
                  <a:lnTo>
                    <a:pt x="974826" y="113030"/>
                  </a:lnTo>
                  <a:close/>
                </a:path>
                <a:path w="1306195" h="1214120">
                  <a:moveTo>
                    <a:pt x="976630" y="115570"/>
                  </a:moveTo>
                  <a:lnTo>
                    <a:pt x="974318" y="113893"/>
                  </a:lnTo>
                  <a:lnTo>
                    <a:pt x="972731" y="116662"/>
                  </a:lnTo>
                  <a:lnTo>
                    <a:pt x="976363" y="115570"/>
                  </a:lnTo>
                  <a:lnTo>
                    <a:pt x="976630" y="115570"/>
                  </a:lnTo>
                  <a:close/>
                </a:path>
                <a:path w="1306195" h="1214120">
                  <a:moveTo>
                    <a:pt x="984770" y="126580"/>
                  </a:moveTo>
                  <a:lnTo>
                    <a:pt x="984643" y="127000"/>
                  </a:lnTo>
                  <a:lnTo>
                    <a:pt x="984770" y="126580"/>
                  </a:lnTo>
                  <a:close/>
                </a:path>
                <a:path w="1306195" h="1214120">
                  <a:moveTo>
                    <a:pt x="985012" y="125730"/>
                  </a:moveTo>
                  <a:lnTo>
                    <a:pt x="984885" y="125730"/>
                  </a:lnTo>
                  <a:lnTo>
                    <a:pt x="984770" y="126580"/>
                  </a:lnTo>
                  <a:lnTo>
                    <a:pt x="985012" y="125730"/>
                  </a:lnTo>
                  <a:close/>
                </a:path>
                <a:path w="1306195" h="1214120">
                  <a:moveTo>
                    <a:pt x="987640" y="130810"/>
                  </a:moveTo>
                  <a:lnTo>
                    <a:pt x="987158" y="129540"/>
                  </a:lnTo>
                  <a:lnTo>
                    <a:pt x="986942" y="130810"/>
                  </a:lnTo>
                  <a:lnTo>
                    <a:pt x="987640" y="130810"/>
                  </a:lnTo>
                  <a:close/>
                </a:path>
                <a:path w="1306195" h="1214120">
                  <a:moveTo>
                    <a:pt x="988263" y="125730"/>
                  </a:moveTo>
                  <a:lnTo>
                    <a:pt x="987272" y="125730"/>
                  </a:lnTo>
                  <a:lnTo>
                    <a:pt x="986815" y="127000"/>
                  </a:lnTo>
                  <a:lnTo>
                    <a:pt x="984313" y="127012"/>
                  </a:lnTo>
                  <a:lnTo>
                    <a:pt x="986510" y="128270"/>
                  </a:lnTo>
                  <a:lnTo>
                    <a:pt x="988263" y="125730"/>
                  </a:lnTo>
                  <a:close/>
                </a:path>
                <a:path w="1306195" h="1214120">
                  <a:moveTo>
                    <a:pt x="988479" y="135636"/>
                  </a:moveTo>
                  <a:lnTo>
                    <a:pt x="987577" y="135826"/>
                  </a:lnTo>
                  <a:lnTo>
                    <a:pt x="988199" y="135890"/>
                  </a:lnTo>
                  <a:lnTo>
                    <a:pt x="988479" y="135636"/>
                  </a:lnTo>
                  <a:close/>
                </a:path>
                <a:path w="1306195" h="1214120">
                  <a:moveTo>
                    <a:pt x="989393" y="128270"/>
                  </a:moveTo>
                  <a:lnTo>
                    <a:pt x="988377" y="128270"/>
                  </a:lnTo>
                  <a:lnTo>
                    <a:pt x="989088" y="129146"/>
                  </a:lnTo>
                  <a:lnTo>
                    <a:pt x="989393" y="128270"/>
                  </a:lnTo>
                  <a:close/>
                </a:path>
                <a:path w="1306195" h="1214120">
                  <a:moveTo>
                    <a:pt x="989812" y="130365"/>
                  </a:moveTo>
                  <a:lnTo>
                    <a:pt x="989393" y="129540"/>
                  </a:lnTo>
                  <a:lnTo>
                    <a:pt x="989088" y="129146"/>
                  </a:lnTo>
                  <a:lnTo>
                    <a:pt x="988949" y="129540"/>
                  </a:lnTo>
                  <a:lnTo>
                    <a:pt x="989812" y="130365"/>
                  </a:lnTo>
                  <a:close/>
                </a:path>
                <a:path w="1306195" h="1214120">
                  <a:moveTo>
                    <a:pt x="990371" y="134620"/>
                  </a:moveTo>
                  <a:lnTo>
                    <a:pt x="990142" y="134620"/>
                  </a:lnTo>
                  <a:lnTo>
                    <a:pt x="989076" y="135064"/>
                  </a:lnTo>
                  <a:lnTo>
                    <a:pt x="988479" y="135636"/>
                  </a:lnTo>
                  <a:lnTo>
                    <a:pt x="990028" y="135293"/>
                  </a:lnTo>
                  <a:lnTo>
                    <a:pt x="990371" y="134620"/>
                  </a:lnTo>
                  <a:close/>
                </a:path>
                <a:path w="1306195" h="1214120">
                  <a:moveTo>
                    <a:pt x="992416" y="129540"/>
                  </a:moveTo>
                  <a:lnTo>
                    <a:pt x="991044" y="128270"/>
                  </a:lnTo>
                  <a:lnTo>
                    <a:pt x="990930" y="129540"/>
                  </a:lnTo>
                  <a:lnTo>
                    <a:pt x="990282" y="130810"/>
                  </a:lnTo>
                  <a:lnTo>
                    <a:pt x="989812" y="130365"/>
                  </a:lnTo>
                  <a:lnTo>
                    <a:pt x="990079" y="130873"/>
                  </a:lnTo>
                  <a:lnTo>
                    <a:pt x="990612" y="131927"/>
                  </a:lnTo>
                  <a:lnTo>
                    <a:pt x="992416" y="129540"/>
                  </a:lnTo>
                  <a:close/>
                </a:path>
                <a:path w="1306195" h="1214120">
                  <a:moveTo>
                    <a:pt x="993013" y="134620"/>
                  </a:moveTo>
                  <a:lnTo>
                    <a:pt x="990981" y="133350"/>
                  </a:lnTo>
                  <a:lnTo>
                    <a:pt x="991336" y="133350"/>
                  </a:lnTo>
                  <a:lnTo>
                    <a:pt x="990688" y="132080"/>
                  </a:lnTo>
                  <a:lnTo>
                    <a:pt x="990612" y="131927"/>
                  </a:lnTo>
                  <a:lnTo>
                    <a:pt x="990498" y="132080"/>
                  </a:lnTo>
                  <a:lnTo>
                    <a:pt x="990231" y="132080"/>
                  </a:lnTo>
                  <a:lnTo>
                    <a:pt x="990130" y="130987"/>
                  </a:lnTo>
                  <a:lnTo>
                    <a:pt x="988529" y="133350"/>
                  </a:lnTo>
                  <a:lnTo>
                    <a:pt x="987907" y="133350"/>
                  </a:lnTo>
                  <a:lnTo>
                    <a:pt x="986637" y="134620"/>
                  </a:lnTo>
                  <a:lnTo>
                    <a:pt x="986853" y="135216"/>
                  </a:lnTo>
                  <a:lnTo>
                    <a:pt x="987463" y="135737"/>
                  </a:lnTo>
                  <a:lnTo>
                    <a:pt x="989076" y="135064"/>
                  </a:lnTo>
                  <a:lnTo>
                    <a:pt x="989558" y="134620"/>
                  </a:lnTo>
                  <a:lnTo>
                    <a:pt x="989685" y="134620"/>
                  </a:lnTo>
                  <a:lnTo>
                    <a:pt x="988771" y="133350"/>
                  </a:lnTo>
                  <a:lnTo>
                    <a:pt x="989749" y="134620"/>
                  </a:lnTo>
                  <a:lnTo>
                    <a:pt x="990003" y="133350"/>
                  </a:lnTo>
                  <a:lnTo>
                    <a:pt x="990371" y="134620"/>
                  </a:lnTo>
                  <a:lnTo>
                    <a:pt x="993013" y="134620"/>
                  </a:lnTo>
                  <a:close/>
                </a:path>
                <a:path w="1306195" h="1214120">
                  <a:moveTo>
                    <a:pt x="993038" y="134620"/>
                  </a:moveTo>
                  <a:lnTo>
                    <a:pt x="990028" y="135293"/>
                  </a:lnTo>
                  <a:lnTo>
                    <a:pt x="989101" y="137134"/>
                  </a:lnTo>
                  <a:lnTo>
                    <a:pt x="991133" y="137160"/>
                  </a:lnTo>
                  <a:lnTo>
                    <a:pt x="990879" y="138023"/>
                  </a:lnTo>
                  <a:lnTo>
                    <a:pt x="993038" y="134620"/>
                  </a:lnTo>
                  <a:close/>
                </a:path>
                <a:path w="1306195" h="1214120">
                  <a:moveTo>
                    <a:pt x="996759" y="135890"/>
                  </a:moveTo>
                  <a:lnTo>
                    <a:pt x="996454" y="133350"/>
                  </a:lnTo>
                  <a:lnTo>
                    <a:pt x="996035" y="133350"/>
                  </a:lnTo>
                  <a:lnTo>
                    <a:pt x="995680" y="134620"/>
                  </a:lnTo>
                  <a:lnTo>
                    <a:pt x="995159" y="134620"/>
                  </a:lnTo>
                  <a:lnTo>
                    <a:pt x="995235" y="135064"/>
                  </a:lnTo>
                  <a:lnTo>
                    <a:pt x="995591" y="135890"/>
                  </a:lnTo>
                  <a:lnTo>
                    <a:pt x="996759" y="135890"/>
                  </a:lnTo>
                  <a:close/>
                </a:path>
                <a:path w="1306195" h="1214120">
                  <a:moveTo>
                    <a:pt x="998880" y="137160"/>
                  </a:moveTo>
                  <a:lnTo>
                    <a:pt x="998321" y="137160"/>
                  </a:lnTo>
                  <a:lnTo>
                    <a:pt x="998537" y="137960"/>
                  </a:lnTo>
                  <a:lnTo>
                    <a:pt x="998778" y="137782"/>
                  </a:lnTo>
                  <a:lnTo>
                    <a:pt x="998880" y="137160"/>
                  </a:lnTo>
                  <a:close/>
                </a:path>
                <a:path w="1306195" h="1214120">
                  <a:moveTo>
                    <a:pt x="999426" y="137299"/>
                  </a:moveTo>
                  <a:lnTo>
                    <a:pt x="999236" y="137160"/>
                  </a:lnTo>
                  <a:lnTo>
                    <a:pt x="999261" y="137414"/>
                  </a:lnTo>
                  <a:lnTo>
                    <a:pt x="999426" y="137299"/>
                  </a:lnTo>
                  <a:close/>
                </a:path>
                <a:path w="1306195" h="1214120">
                  <a:moveTo>
                    <a:pt x="999604" y="137160"/>
                  </a:moveTo>
                  <a:close/>
                </a:path>
                <a:path w="1306195" h="1214120">
                  <a:moveTo>
                    <a:pt x="1004112" y="139700"/>
                  </a:moveTo>
                  <a:lnTo>
                    <a:pt x="1003947" y="139700"/>
                  </a:lnTo>
                  <a:lnTo>
                    <a:pt x="1004100" y="138430"/>
                  </a:lnTo>
                  <a:lnTo>
                    <a:pt x="1002677" y="138430"/>
                  </a:lnTo>
                  <a:lnTo>
                    <a:pt x="1002880" y="139700"/>
                  </a:lnTo>
                  <a:lnTo>
                    <a:pt x="1003122" y="139700"/>
                  </a:lnTo>
                  <a:lnTo>
                    <a:pt x="1003566" y="140690"/>
                  </a:lnTo>
                  <a:lnTo>
                    <a:pt x="1004112" y="139700"/>
                  </a:lnTo>
                  <a:close/>
                </a:path>
                <a:path w="1306195" h="1214120">
                  <a:moveTo>
                    <a:pt x="1006754" y="140970"/>
                  </a:moveTo>
                  <a:lnTo>
                    <a:pt x="1005840" y="140970"/>
                  </a:lnTo>
                  <a:lnTo>
                    <a:pt x="1006386" y="142036"/>
                  </a:lnTo>
                  <a:lnTo>
                    <a:pt x="1006754" y="140970"/>
                  </a:lnTo>
                  <a:close/>
                </a:path>
                <a:path w="1306195" h="1214120">
                  <a:moveTo>
                    <a:pt x="1007148" y="143510"/>
                  </a:moveTo>
                  <a:lnTo>
                    <a:pt x="1006386" y="142036"/>
                  </a:lnTo>
                  <a:lnTo>
                    <a:pt x="1006386" y="142430"/>
                  </a:lnTo>
                  <a:lnTo>
                    <a:pt x="1007148" y="143510"/>
                  </a:lnTo>
                  <a:close/>
                </a:path>
                <a:path w="1306195" h="1214120">
                  <a:moveTo>
                    <a:pt x="1008253" y="143510"/>
                  </a:moveTo>
                  <a:lnTo>
                    <a:pt x="1007973" y="143510"/>
                  </a:lnTo>
                  <a:lnTo>
                    <a:pt x="1007922" y="143865"/>
                  </a:lnTo>
                  <a:lnTo>
                    <a:pt x="1008189" y="143598"/>
                  </a:lnTo>
                  <a:close/>
                </a:path>
                <a:path w="1306195" h="1214120">
                  <a:moveTo>
                    <a:pt x="1008507" y="143510"/>
                  </a:moveTo>
                  <a:lnTo>
                    <a:pt x="1008278" y="143510"/>
                  </a:lnTo>
                  <a:lnTo>
                    <a:pt x="1008468" y="143891"/>
                  </a:lnTo>
                  <a:lnTo>
                    <a:pt x="1008507" y="143510"/>
                  </a:lnTo>
                  <a:close/>
                </a:path>
                <a:path w="1306195" h="1214120">
                  <a:moveTo>
                    <a:pt x="1009027" y="143510"/>
                  </a:moveTo>
                  <a:lnTo>
                    <a:pt x="1008608" y="143510"/>
                  </a:lnTo>
                  <a:lnTo>
                    <a:pt x="1008595" y="144106"/>
                  </a:lnTo>
                  <a:lnTo>
                    <a:pt x="1008722" y="144348"/>
                  </a:lnTo>
                  <a:lnTo>
                    <a:pt x="1009002" y="143865"/>
                  </a:lnTo>
                  <a:lnTo>
                    <a:pt x="1009027" y="143510"/>
                  </a:lnTo>
                  <a:close/>
                </a:path>
                <a:path w="1306195" h="1214120">
                  <a:moveTo>
                    <a:pt x="1009802" y="144348"/>
                  </a:moveTo>
                  <a:lnTo>
                    <a:pt x="1009751" y="143979"/>
                  </a:lnTo>
                  <a:lnTo>
                    <a:pt x="1009573" y="143865"/>
                  </a:lnTo>
                  <a:lnTo>
                    <a:pt x="1009688" y="144653"/>
                  </a:lnTo>
                  <a:lnTo>
                    <a:pt x="1009802" y="144348"/>
                  </a:lnTo>
                  <a:close/>
                </a:path>
                <a:path w="1306195" h="1214120">
                  <a:moveTo>
                    <a:pt x="1010297" y="143065"/>
                  </a:moveTo>
                  <a:lnTo>
                    <a:pt x="1009027" y="143510"/>
                  </a:lnTo>
                  <a:lnTo>
                    <a:pt x="1009205" y="143510"/>
                  </a:lnTo>
                  <a:lnTo>
                    <a:pt x="1009573" y="143865"/>
                  </a:lnTo>
                  <a:lnTo>
                    <a:pt x="1009523" y="143510"/>
                  </a:lnTo>
                  <a:lnTo>
                    <a:pt x="1009980" y="143510"/>
                  </a:lnTo>
                  <a:lnTo>
                    <a:pt x="1009942" y="143979"/>
                  </a:lnTo>
                  <a:lnTo>
                    <a:pt x="1010297" y="143065"/>
                  </a:lnTo>
                  <a:close/>
                </a:path>
                <a:path w="1306195" h="1214120">
                  <a:moveTo>
                    <a:pt x="1012723" y="142240"/>
                  </a:moveTo>
                  <a:lnTo>
                    <a:pt x="1011047" y="139700"/>
                  </a:lnTo>
                  <a:lnTo>
                    <a:pt x="1011047" y="140970"/>
                  </a:lnTo>
                  <a:lnTo>
                    <a:pt x="1008951" y="142240"/>
                  </a:lnTo>
                  <a:lnTo>
                    <a:pt x="1010627" y="142240"/>
                  </a:lnTo>
                  <a:lnTo>
                    <a:pt x="1010297" y="143065"/>
                  </a:lnTo>
                  <a:lnTo>
                    <a:pt x="1012456" y="142328"/>
                  </a:lnTo>
                  <a:lnTo>
                    <a:pt x="1012723" y="142240"/>
                  </a:lnTo>
                  <a:close/>
                </a:path>
                <a:path w="1306195" h="1214120">
                  <a:moveTo>
                    <a:pt x="1014387" y="147967"/>
                  </a:moveTo>
                  <a:lnTo>
                    <a:pt x="1014082" y="148590"/>
                  </a:lnTo>
                  <a:lnTo>
                    <a:pt x="1014349" y="148590"/>
                  </a:lnTo>
                  <a:lnTo>
                    <a:pt x="1014387" y="147967"/>
                  </a:lnTo>
                  <a:close/>
                </a:path>
                <a:path w="1306195" h="1214120">
                  <a:moveTo>
                    <a:pt x="1021842" y="153670"/>
                  </a:moveTo>
                  <a:lnTo>
                    <a:pt x="1021702" y="153670"/>
                  </a:lnTo>
                  <a:lnTo>
                    <a:pt x="1021727" y="153860"/>
                  </a:lnTo>
                  <a:lnTo>
                    <a:pt x="1021842" y="153670"/>
                  </a:lnTo>
                  <a:close/>
                </a:path>
                <a:path w="1306195" h="1214120">
                  <a:moveTo>
                    <a:pt x="1022146" y="152400"/>
                  </a:moveTo>
                  <a:lnTo>
                    <a:pt x="1021753" y="152400"/>
                  </a:lnTo>
                  <a:lnTo>
                    <a:pt x="1021892" y="153670"/>
                  </a:lnTo>
                  <a:lnTo>
                    <a:pt x="1022146" y="152400"/>
                  </a:lnTo>
                  <a:close/>
                </a:path>
                <a:path w="1306195" h="1214120">
                  <a:moveTo>
                    <a:pt x="1031481" y="154940"/>
                  </a:moveTo>
                  <a:lnTo>
                    <a:pt x="1030693" y="154940"/>
                  </a:lnTo>
                  <a:lnTo>
                    <a:pt x="1030566" y="155714"/>
                  </a:lnTo>
                  <a:lnTo>
                    <a:pt x="1031290" y="155968"/>
                  </a:lnTo>
                  <a:lnTo>
                    <a:pt x="1031481" y="154940"/>
                  </a:lnTo>
                  <a:close/>
                </a:path>
                <a:path w="1306195" h="1214120">
                  <a:moveTo>
                    <a:pt x="1033360" y="156210"/>
                  </a:moveTo>
                  <a:lnTo>
                    <a:pt x="1032891" y="156210"/>
                  </a:lnTo>
                  <a:lnTo>
                    <a:pt x="1033170" y="157480"/>
                  </a:lnTo>
                  <a:lnTo>
                    <a:pt x="1033360" y="156210"/>
                  </a:lnTo>
                  <a:close/>
                </a:path>
                <a:path w="1306195" h="1214120">
                  <a:moveTo>
                    <a:pt x="1034097" y="529590"/>
                  </a:moveTo>
                  <a:lnTo>
                    <a:pt x="980706" y="469900"/>
                  </a:lnTo>
                  <a:lnTo>
                    <a:pt x="940231" y="434340"/>
                  </a:lnTo>
                  <a:lnTo>
                    <a:pt x="889419" y="396240"/>
                  </a:lnTo>
                  <a:lnTo>
                    <a:pt x="826173" y="356870"/>
                  </a:lnTo>
                  <a:lnTo>
                    <a:pt x="782421" y="335280"/>
                  </a:lnTo>
                  <a:lnTo>
                    <a:pt x="755688" y="328930"/>
                  </a:lnTo>
                  <a:lnTo>
                    <a:pt x="743496" y="335280"/>
                  </a:lnTo>
                  <a:lnTo>
                    <a:pt x="748334" y="347980"/>
                  </a:lnTo>
                  <a:lnTo>
                    <a:pt x="765784" y="364490"/>
                  </a:lnTo>
                  <a:lnTo>
                    <a:pt x="782993" y="387350"/>
                  </a:lnTo>
                  <a:lnTo>
                    <a:pt x="772033" y="462280"/>
                  </a:lnTo>
                  <a:lnTo>
                    <a:pt x="745553" y="519430"/>
                  </a:lnTo>
                  <a:lnTo>
                    <a:pt x="715708" y="570230"/>
                  </a:lnTo>
                  <a:lnTo>
                    <a:pt x="690499" y="600710"/>
                  </a:lnTo>
                  <a:lnTo>
                    <a:pt x="673595" y="615950"/>
                  </a:lnTo>
                  <a:lnTo>
                    <a:pt x="662800" y="629920"/>
                  </a:lnTo>
                  <a:lnTo>
                    <a:pt x="657313" y="646430"/>
                  </a:lnTo>
                  <a:lnTo>
                    <a:pt x="656297" y="669290"/>
                  </a:lnTo>
                  <a:lnTo>
                    <a:pt x="652132" y="697230"/>
                  </a:lnTo>
                  <a:lnTo>
                    <a:pt x="640689" y="723900"/>
                  </a:lnTo>
                  <a:lnTo>
                    <a:pt x="626402" y="749300"/>
                  </a:lnTo>
                  <a:lnTo>
                    <a:pt x="613676" y="767080"/>
                  </a:lnTo>
                  <a:lnTo>
                    <a:pt x="607580" y="777240"/>
                  </a:lnTo>
                  <a:lnTo>
                    <a:pt x="606348" y="781050"/>
                  </a:lnTo>
                  <a:lnTo>
                    <a:pt x="605980" y="782320"/>
                  </a:lnTo>
                  <a:lnTo>
                    <a:pt x="605497" y="783590"/>
                  </a:lnTo>
                  <a:lnTo>
                    <a:pt x="604901" y="784923"/>
                  </a:lnTo>
                  <a:lnTo>
                    <a:pt x="604621" y="786130"/>
                  </a:lnTo>
                  <a:lnTo>
                    <a:pt x="603897" y="786130"/>
                  </a:lnTo>
                  <a:lnTo>
                    <a:pt x="603719" y="787400"/>
                  </a:lnTo>
                  <a:lnTo>
                    <a:pt x="603021" y="787400"/>
                  </a:lnTo>
                  <a:lnTo>
                    <a:pt x="601649" y="786371"/>
                  </a:lnTo>
                  <a:lnTo>
                    <a:pt x="602234" y="787400"/>
                  </a:lnTo>
                  <a:lnTo>
                    <a:pt x="603237" y="788670"/>
                  </a:lnTo>
                  <a:lnTo>
                    <a:pt x="604367" y="789940"/>
                  </a:lnTo>
                  <a:lnTo>
                    <a:pt x="603275" y="789940"/>
                  </a:lnTo>
                  <a:lnTo>
                    <a:pt x="603275" y="791210"/>
                  </a:lnTo>
                  <a:lnTo>
                    <a:pt x="602297" y="791210"/>
                  </a:lnTo>
                  <a:lnTo>
                    <a:pt x="601929" y="791210"/>
                  </a:lnTo>
                  <a:lnTo>
                    <a:pt x="602259" y="790511"/>
                  </a:lnTo>
                  <a:lnTo>
                    <a:pt x="602234" y="789940"/>
                  </a:lnTo>
                  <a:lnTo>
                    <a:pt x="602538" y="789940"/>
                  </a:lnTo>
                  <a:lnTo>
                    <a:pt x="603275" y="791210"/>
                  </a:lnTo>
                  <a:lnTo>
                    <a:pt x="603275" y="789940"/>
                  </a:lnTo>
                  <a:lnTo>
                    <a:pt x="603084" y="789940"/>
                  </a:lnTo>
                  <a:lnTo>
                    <a:pt x="603186" y="789330"/>
                  </a:lnTo>
                  <a:lnTo>
                    <a:pt x="603237" y="788670"/>
                  </a:lnTo>
                  <a:lnTo>
                    <a:pt x="602284" y="788670"/>
                  </a:lnTo>
                  <a:lnTo>
                    <a:pt x="602221" y="789940"/>
                  </a:lnTo>
                  <a:lnTo>
                    <a:pt x="601700" y="789940"/>
                  </a:lnTo>
                  <a:lnTo>
                    <a:pt x="600824" y="789940"/>
                  </a:lnTo>
                  <a:lnTo>
                    <a:pt x="600684" y="789330"/>
                  </a:lnTo>
                  <a:lnTo>
                    <a:pt x="599224" y="789940"/>
                  </a:lnTo>
                  <a:lnTo>
                    <a:pt x="600278" y="787400"/>
                  </a:lnTo>
                  <a:lnTo>
                    <a:pt x="600760" y="787400"/>
                  </a:lnTo>
                  <a:lnTo>
                    <a:pt x="600443" y="786130"/>
                  </a:lnTo>
                  <a:lnTo>
                    <a:pt x="600862" y="786130"/>
                  </a:lnTo>
                  <a:lnTo>
                    <a:pt x="601103" y="786612"/>
                  </a:lnTo>
                  <a:lnTo>
                    <a:pt x="601205" y="786371"/>
                  </a:lnTo>
                  <a:lnTo>
                    <a:pt x="601230" y="786028"/>
                  </a:lnTo>
                  <a:lnTo>
                    <a:pt x="600062" y="785571"/>
                  </a:lnTo>
                  <a:lnTo>
                    <a:pt x="599833" y="786130"/>
                  </a:lnTo>
                  <a:lnTo>
                    <a:pt x="599541" y="786130"/>
                  </a:lnTo>
                  <a:lnTo>
                    <a:pt x="599211" y="786130"/>
                  </a:lnTo>
                  <a:lnTo>
                    <a:pt x="597458" y="789940"/>
                  </a:lnTo>
                  <a:lnTo>
                    <a:pt x="598855" y="789940"/>
                  </a:lnTo>
                  <a:lnTo>
                    <a:pt x="598119" y="791210"/>
                  </a:lnTo>
                  <a:lnTo>
                    <a:pt x="597814" y="791210"/>
                  </a:lnTo>
                  <a:lnTo>
                    <a:pt x="598639" y="792480"/>
                  </a:lnTo>
                  <a:lnTo>
                    <a:pt x="597611" y="795020"/>
                  </a:lnTo>
                  <a:lnTo>
                    <a:pt x="597344" y="796290"/>
                  </a:lnTo>
                  <a:lnTo>
                    <a:pt x="597916" y="796290"/>
                  </a:lnTo>
                  <a:lnTo>
                    <a:pt x="597700" y="795020"/>
                  </a:lnTo>
                  <a:lnTo>
                    <a:pt x="599008" y="794054"/>
                  </a:lnTo>
                  <a:lnTo>
                    <a:pt x="598766" y="793750"/>
                  </a:lnTo>
                  <a:lnTo>
                    <a:pt x="599135" y="793750"/>
                  </a:lnTo>
                  <a:lnTo>
                    <a:pt x="599211" y="793902"/>
                  </a:lnTo>
                  <a:lnTo>
                    <a:pt x="599401" y="793750"/>
                  </a:lnTo>
                  <a:lnTo>
                    <a:pt x="599986" y="792988"/>
                  </a:lnTo>
                  <a:lnTo>
                    <a:pt x="599998" y="792480"/>
                  </a:lnTo>
                  <a:lnTo>
                    <a:pt x="600367" y="792480"/>
                  </a:lnTo>
                  <a:lnTo>
                    <a:pt x="601345" y="791210"/>
                  </a:lnTo>
                  <a:lnTo>
                    <a:pt x="600849" y="792480"/>
                  </a:lnTo>
                  <a:lnTo>
                    <a:pt x="601713" y="792480"/>
                  </a:lnTo>
                  <a:lnTo>
                    <a:pt x="600938" y="793750"/>
                  </a:lnTo>
                  <a:lnTo>
                    <a:pt x="600481" y="792988"/>
                  </a:lnTo>
                  <a:lnTo>
                    <a:pt x="600075" y="793521"/>
                  </a:lnTo>
                  <a:lnTo>
                    <a:pt x="600100" y="793750"/>
                  </a:lnTo>
                  <a:lnTo>
                    <a:pt x="600011" y="793623"/>
                  </a:lnTo>
                  <a:lnTo>
                    <a:pt x="599909" y="793750"/>
                  </a:lnTo>
                  <a:lnTo>
                    <a:pt x="599452" y="794372"/>
                  </a:lnTo>
                  <a:lnTo>
                    <a:pt x="599782" y="795020"/>
                  </a:lnTo>
                  <a:lnTo>
                    <a:pt x="599363" y="794486"/>
                  </a:lnTo>
                  <a:lnTo>
                    <a:pt x="599224" y="794677"/>
                  </a:lnTo>
                  <a:lnTo>
                    <a:pt x="599224" y="795020"/>
                  </a:lnTo>
                  <a:lnTo>
                    <a:pt x="598919" y="796290"/>
                  </a:lnTo>
                  <a:lnTo>
                    <a:pt x="598982" y="795020"/>
                  </a:lnTo>
                  <a:lnTo>
                    <a:pt x="599224" y="795020"/>
                  </a:lnTo>
                  <a:lnTo>
                    <a:pt x="599224" y="794677"/>
                  </a:lnTo>
                  <a:lnTo>
                    <a:pt x="597433" y="797077"/>
                  </a:lnTo>
                  <a:lnTo>
                    <a:pt x="598055" y="797560"/>
                  </a:lnTo>
                  <a:lnTo>
                    <a:pt x="597395" y="797140"/>
                  </a:lnTo>
                  <a:lnTo>
                    <a:pt x="595198" y="800100"/>
                  </a:lnTo>
                  <a:lnTo>
                    <a:pt x="594741" y="800100"/>
                  </a:lnTo>
                  <a:lnTo>
                    <a:pt x="594880" y="796290"/>
                  </a:lnTo>
                  <a:lnTo>
                    <a:pt x="594588" y="796290"/>
                  </a:lnTo>
                  <a:lnTo>
                    <a:pt x="592924" y="798830"/>
                  </a:lnTo>
                  <a:lnTo>
                    <a:pt x="593699" y="797560"/>
                  </a:lnTo>
                  <a:lnTo>
                    <a:pt x="593674" y="796290"/>
                  </a:lnTo>
                  <a:lnTo>
                    <a:pt x="593991" y="796290"/>
                  </a:lnTo>
                  <a:lnTo>
                    <a:pt x="594182" y="795108"/>
                  </a:lnTo>
                  <a:lnTo>
                    <a:pt x="593915" y="794943"/>
                  </a:lnTo>
                  <a:lnTo>
                    <a:pt x="593775" y="794854"/>
                  </a:lnTo>
                  <a:lnTo>
                    <a:pt x="592416" y="794004"/>
                  </a:lnTo>
                  <a:lnTo>
                    <a:pt x="592289" y="795020"/>
                  </a:lnTo>
                  <a:lnTo>
                    <a:pt x="592797" y="795020"/>
                  </a:lnTo>
                  <a:lnTo>
                    <a:pt x="593267" y="796290"/>
                  </a:lnTo>
                  <a:lnTo>
                    <a:pt x="592874" y="797560"/>
                  </a:lnTo>
                  <a:lnTo>
                    <a:pt x="592328" y="796290"/>
                  </a:lnTo>
                  <a:lnTo>
                    <a:pt x="591997" y="795502"/>
                  </a:lnTo>
                  <a:lnTo>
                    <a:pt x="591883" y="796290"/>
                  </a:lnTo>
                  <a:lnTo>
                    <a:pt x="591642" y="796023"/>
                  </a:lnTo>
                  <a:lnTo>
                    <a:pt x="590969" y="797560"/>
                  </a:lnTo>
                  <a:lnTo>
                    <a:pt x="590829" y="797560"/>
                  </a:lnTo>
                  <a:lnTo>
                    <a:pt x="591553" y="795934"/>
                  </a:lnTo>
                  <a:lnTo>
                    <a:pt x="590715" y="795020"/>
                  </a:lnTo>
                  <a:lnTo>
                    <a:pt x="590296" y="796290"/>
                  </a:lnTo>
                  <a:lnTo>
                    <a:pt x="590169" y="797560"/>
                  </a:lnTo>
                  <a:lnTo>
                    <a:pt x="589775" y="797560"/>
                  </a:lnTo>
                  <a:lnTo>
                    <a:pt x="589851" y="796290"/>
                  </a:lnTo>
                  <a:lnTo>
                    <a:pt x="588949" y="797560"/>
                  </a:lnTo>
                  <a:lnTo>
                    <a:pt x="589178" y="797560"/>
                  </a:lnTo>
                  <a:lnTo>
                    <a:pt x="588352" y="798830"/>
                  </a:lnTo>
                  <a:lnTo>
                    <a:pt x="588759" y="799909"/>
                  </a:lnTo>
                  <a:lnTo>
                    <a:pt x="588733" y="801370"/>
                  </a:lnTo>
                  <a:lnTo>
                    <a:pt x="588378" y="801204"/>
                  </a:lnTo>
                  <a:lnTo>
                    <a:pt x="588441" y="801370"/>
                  </a:lnTo>
                  <a:lnTo>
                    <a:pt x="586930" y="801370"/>
                  </a:lnTo>
                  <a:lnTo>
                    <a:pt x="587108" y="800595"/>
                  </a:lnTo>
                  <a:lnTo>
                    <a:pt x="586054" y="800100"/>
                  </a:lnTo>
                  <a:lnTo>
                    <a:pt x="587108" y="800100"/>
                  </a:lnTo>
                  <a:lnTo>
                    <a:pt x="587552" y="798830"/>
                  </a:lnTo>
                  <a:lnTo>
                    <a:pt x="586943" y="798830"/>
                  </a:lnTo>
                  <a:lnTo>
                    <a:pt x="586803" y="798728"/>
                  </a:lnTo>
                  <a:lnTo>
                    <a:pt x="584517" y="798830"/>
                  </a:lnTo>
                  <a:lnTo>
                    <a:pt x="585660" y="800100"/>
                  </a:lnTo>
                  <a:lnTo>
                    <a:pt x="585050" y="800862"/>
                  </a:lnTo>
                  <a:lnTo>
                    <a:pt x="585863" y="801370"/>
                  </a:lnTo>
                  <a:lnTo>
                    <a:pt x="584873" y="801103"/>
                  </a:lnTo>
                  <a:lnTo>
                    <a:pt x="584835" y="801370"/>
                  </a:lnTo>
                  <a:lnTo>
                    <a:pt x="585012" y="801370"/>
                  </a:lnTo>
                  <a:lnTo>
                    <a:pt x="584885" y="801662"/>
                  </a:lnTo>
                  <a:lnTo>
                    <a:pt x="584796" y="802640"/>
                  </a:lnTo>
                  <a:lnTo>
                    <a:pt x="584555" y="802487"/>
                  </a:lnTo>
                  <a:lnTo>
                    <a:pt x="584492" y="802640"/>
                  </a:lnTo>
                  <a:lnTo>
                    <a:pt x="584288" y="802640"/>
                  </a:lnTo>
                  <a:lnTo>
                    <a:pt x="585673" y="803910"/>
                  </a:lnTo>
                  <a:lnTo>
                    <a:pt x="583882" y="802640"/>
                  </a:lnTo>
                  <a:lnTo>
                    <a:pt x="584288" y="802640"/>
                  </a:lnTo>
                  <a:lnTo>
                    <a:pt x="583222" y="801662"/>
                  </a:lnTo>
                  <a:lnTo>
                    <a:pt x="582752" y="801370"/>
                  </a:lnTo>
                  <a:lnTo>
                    <a:pt x="582904" y="801370"/>
                  </a:lnTo>
                  <a:lnTo>
                    <a:pt x="583222" y="801662"/>
                  </a:lnTo>
                  <a:lnTo>
                    <a:pt x="584555" y="802487"/>
                  </a:lnTo>
                  <a:lnTo>
                    <a:pt x="584822" y="801827"/>
                  </a:lnTo>
                  <a:lnTo>
                    <a:pt x="584835" y="801370"/>
                  </a:lnTo>
                  <a:lnTo>
                    <a:pt x="584657" y="801370"/>
                  </a:lnTo>
                  <a:lnTo>
                    <a:pt x="584847" y="801090"/>
                  </a:lnTo>
                  <a:lnTo>
                    <a:pt x="581139" y="800100"/>
                  </a:lnTo>
                  <a:lnTo>
                    <a:pt x="581926" y="801370"/>
                  </a:lnTo>
                  <a:lnTo>
                    <a:pt x="581279" y="802640"/>
                  </a:lnTo>
                  <a:lnTo>
                    <a:pt x="581177" y="801370"/>
                  </a:lnTo>
                  <a:lnTo>
                    <a:pt x="580669" y="801370"/>
                  </a:lnTo>
                  <a:lnTo>
                    <a:pt x="579805" y="802640"/>
                  </a:lnTo>
                  <a:lnTo>
                    <a:pt x="580288" y="802640"/>
                  </a:lnTo>
                  <a:lnTo>
                    <a:pt x="580212" y="803071"/>
                  </a:lnTo>
                  <a:lnTo>
                    <a:pt x="580478" y="802640"/>
                  </a:lnTo>
                  <a:lnTo>
                    <a:pt x="581139" y="802640"/>
                  </a:lnTo>
                  <a:lnTo>
                    <a:pt x="584250" y="803910"/>
                  </a:lnTo>
                  <a:lnTo>
                    <a:pt x="584784" y="803910"/>
                  </a:lnTo>
                  <a:lnTo>
                    <a:pt x="584530" y="805180"/>
                  </a:lnTo>
                  <a:lnTo>
                    <a:pt x="584250" y="803910"/>
                  </a:lnTo>
                  <a:lnTo>
                    <a:pt x="581850" y="805180"/>
                  </a:lnTo>
                  <a:lnTo>
                    <a:pt x="582231" y="805180"/>
                  </a:lnTo>
                  <a:lnTo>
                    <a:pt x="582206" y="805688"/>
                  </a:lnTo>
                  <a:lnTo>
                    <a:pt x="582333" y="805180"/>
                  </a:lnTo>
                  <a:lnTo>
                    <a:pt x="583412" y="805180"/>
                  </a:lnTo>
                  <a:lnTo>
                    <a:pt x="583209" y="806450"/>
                  </a:lnTo>
                  <a:lnTo>
                    <a:pt x="582180" y="806450"/>
                  </a:lnTo>
                  <a:lnTo>
                    <a:pt x="582206" y="805688"/>
                  </a:lnTo>
                  <a:lnTo>
                    <a:pt x="582028" y="806450"/>
                  </a:lnTo>
                  <a:lnTo>
                    <a:pt x="581609" y="806450"/>
                  </a:lnTo>
                  <a:lnTo>
                    <a:pt x="581596" y="805180"/>
                  </a:lnTo>
                  <a:lnTo>
                    <a:pt x="581240" y="805180"/>
                  </a:lnTo>
                  <a:lnTo>
                    <a:pt x="580961" y="806450"/>
                  </a:lnTo>
                  <a:lnTo>
                    <a:pt x="581050" y="805180"/>
                  </a:lnTo>
                  <a:lnTo>
                    <a:pt x="581240" y="805180"/>
                  </a:lnTo>
                  <a:lnTo>
                    <a:pt x="581520" y="803910"/>
                  </a:lnTo>
                  <a:lnTo>
                    <a:pt x="580466" y="805180"/>
                  </a:lnTo>
                  <a:lnTo>
                    <a:pt x="580377" y="804900"/>
                  </a:lnTo>
                  <a:lnTo>
                    <a:pt x="580377" y="806450"/>
                  </a:lnTo>
                  <a:lnTo>
                    <a:pt x="579983" y="806450"/>
                  </a:lnTo>
                  <a:lnTo>
                    <a:pt x="579653" y="806818"/>
                  </a:lnTo>
                  <a:lnTo>
                    <a:pt x="579653" y="808990"/>
                  </a:lnTo>
                  <a:lnTo>
                    <a:pt x="579259" y="807720"/>
                  </a:lnTo>
                  <a:lnTo>
                    <a:pt x="579551" y="807720"/>
                  </a:lnTo>
                  <a:lnTo>
                    <a:pt x="579653" y="808990"/>
                  </a:lnTo>
                  <a:lnTo>
                    <a:pt x="579653" y="806818"/>
                  </a:lnTo>
                  <a:lnTo>
                    <a:pt x="579208" y="807313"/>
                  </a:lnTo>
                  <a:lnTo>
                    <a:pt x="579208" y="808990"/>
                  </a:lnTo>
                  <a:lnTo>
                    <a:pt x="578434" y="810260"/>
                  </a:lnTo>
                  <a:lnTo>
                    <a:pt x="578485" y="811530"/>
                  </a:lnTo>
                  <a:lnTo>
                    <a:pt x="578269" y="811707"/>
                  </a:lnTo>
                  <a:lnTo>
                    <a:pt x="578269" y="812800"/>
                  </a:lnTo>
                  <a:lnTo>
                    <a:pt x="577989" y="814070"/>
                  </a:lnTo>
                  <a:lnTo>
                    <a:pt x="577748" y="814412"/>
                  </a:lnTo>
                  <a:lnTo>
                    <a:pt x="577748" y="830580"/>
                  </a:lnTo>
                  <a:lnTo>
                    <a:pt x="577735" y="831850"/>
                  </a:lnTo>
                  <a:lnTo>
                    <a:pt x="577672" y="831405"/>
                  </a:lnTo>
                  <a:lnTo>
                    <a:pt x="577672" y="831850"/>
                  </a:lnTo>
                  <a:lnTo>
                    <a:pt x="576732" y="833120"/>
                  </a:lnTo>
                  <a:lnTo>
                    <a:pt x="577557" y="833120"/>
                  </a:lnTo>
                  <a:lnTo>
                    <a:pt x="577456" y="834390"/>
                  </a:lnTo>
                  <a:lnTo>
                    <a:pt x="577164" y="834390"/>
                  </a:lnTo>
                  <a:lnTo>
                    <a:pt x="576999" y="835660"/>
                  </a:lnTo>
                  <a:lnTo>
                    <a:pt x="576986" y="834390"/>
                  </a:lnTo>
                  <a:lnTo>
                    <a:pt x="576770" y="834390"/>
                  </a:lnTo>
                  <a:lnTo>
                    <a:pt x="576770" y="835660"/>
                  </a:lnTo>
                  <a:lnTo>
                    <a:pt x="576656" y="836930"/>
                  </a:lnTo>
                  <a:lnTo>
                    <a:pt x="576427" y="836930"/>
                  </a:lnTo>
                  <a:lnTo>
                    <a:pt x="575767" y="836930"/>
                  </a:lnTo>
                  <a:lnTo>
                    <a:pt x="575665" y="838200"/>
                  </a:lnTo>
                  <a:lnTo>
                    <a:pt x="575208" y="838200"/>
                  </a:lnTo>
                  <a:lnTo>
                    <a:pt x="575068" y="839470"/>
                  </a:lnTo>
                  <a:lnTo>
                    <a:pt x="574802" y="838200"/>
                  </a:lnTo>
                  <a:lnTo>
                    <a:pt x="574573" y="838200"/>
                  </a:lnTo>
                  <a:lnTo>
                    <a:pt x="575945" y="835660"/>
                  </a:lnTo>
                  <a:lnTo>
                    <a:pt x="576427" y="836930"/>
                  </a:lnTo>
                  <a:lnTo>
                    <a:pt x="576770" y="835660"/>
                  </a:lnTo>
                  <a:lnTo>
                    <a:pt x="576770" y="834390"/>
                  </a:lnTo>
                  <a:lnTo>
                    <a:pt x="576033" y="834390"/>
                  </a:lnTo>
                  <a:lnTo>
                    <a:pt x="576135" y="833920"/>
                  </a:lnTo>
                  <a:lnTo>
                    <a:pt x="575792" y="834390"/>
                  </a:lnTo>
                  <a:lnTo>
                    <a:pt x="575741" y="835660"/>
                  </a:lnTo>
                  <a:lnTo>
                    <a:pt x="574560" y="836599"/>
                  </a:lnTo>
                  <a:lnTo>
                    <a:pt x="574560" y="838200"/>
                  </a:lnTo>
                  <a:lnTo>
                    <a:pt x="574382" y="839470"/>
                  </a:lnTo>
                  <a:lnTo>
                    <a:pt x="574268" y="838200"/>
                  </a:lnTo>
                  <a:lnTo>
                    <a:pt x="574560" y="838200"/>
                  </a:lnTo>
                  <a:lnTo>
                    <a:pt x="574560" y="836599"/>
                  </a:lnTo>
                  <a:lnTo>
                    <a:pt x="574509" y="836930"/>
                  </a:lnTo>
                  <a:lnTo>
                    <a:pt x="573976" y="838200"/>
                  </a:lnTo>
                  <a:lnTo>
                    <a:pt x="574116" y="838200"/>
                  </a:lnTo>
                  <a:lnTo>
                    <a:pt x="574268" y="839470"/>
                  </a:lnTo>
                  <a:lnTo>
                    <a:pt x="573671" y="839470"/>
                  </a:lnTo>
                  <a:lnTo>
                    <a:pt x="573354" y="838377"/>
                  </a:lnTo>
                  <a:lnTo>
                    <a:pt x="573290" y="839470"/>
                  </a:lnTo>
                  <a:lnTo>
                    <a:pt x="572668" y="839470"/>
                  </a:lnTo>
                  <a:lnTo>
                    <a:pt x="572554" y="838200"/>
                  </a:lnTo>
                  <a:lnTo>
                    <a:pt x="573303" y="838200"/>
                  </a:lnTo>
                  <a:lnTo>
                    <a:pt x="573354" y="838377"/>
                  </a:lnTo>
                  <a:lnTo>
                    <a:pt x="573366" y="838200"/>
                  </a:lnTo>
                  <a:lnTo>
                    <a:pt x="573925" y="838200"/>
                  </a:lnTo>
                  <a:lnTo>
                    <a:pt x="574509" y="836930"/>
                  </a:lnTo>
                  <a:lnTo>
                    <a:pt x="574509" y="836637"/>
                  </a:lnTo>
                  <a:lnTo>
                    <a:pt x="574141" y="836930"/>
                  </a:lnTo>
                  <a:lnTo>
                    <a:pt x="575703" y="835660"/>
                  </a:lnTo>
                  <a:lnTo>
                    <a:pt x="575741" y="834390"/>
                  </a:lnTo>
                  <a:lnTo>
                    <a:pt x="573849" y="834390"/>
                  </a:lnTo>
                  <a:lnTo>
                    <a:pt x="574103" y="835660"/>
                  </a:lnTo>
                  <a:lnTo>
                    <a:pt x="575106" y="835660"/>
                  </a:lnTo>
                  <a:lnTo>
                    <a:pt x="573684" y="836930"/>
                  </a:lnTo>
                  <a:lnTo>
                    <a:pt x="572973" y="836244"/>
                  </a:lnTo>
                  <a:lnTo>
                    <a:pt x="572008" y="837387"/>
                  </a:lnTo>
                  <a:lnTo>
                    <a:pt x="572008" y="840740"/>
                  </a:lnTo>
                  <a:lnTo>
                    <a:pt x="571030" y="840740"/>
                  </a:lnTo>
                  <a:lnTo>
                    <a:pt x="570738" y="839470"/>
                  </a:lnTo>
                  <a:lnTo>
                    <a:pt x="570230" y="839470"/>
                  </a:lnTo>
                  <a:lnTo>
                    <a:pt x="570230" y="842010"/>
                  </a:lnTo>
                  <a:lnTo>
                    <a:pt x="569607" y="842010"/>
                  </a:lnTo>
                  <a:lnTo>
                    <a:pt x="569493" y="840740"/>
                  </a:lnTo>
                  <a:lnTo>
                    <a:pt x="569696" y="840740"/>
                  </a:lnTo>
                  <a:lnTo>
                    <a:pt x="569709" y="841197"/>
                  </a:lnTo>
                  <a:lnTo>
                    <a:pt x="569760" y="840740"/>
                  </a:lnTo>
                  <a:lnTo>
                    <a:pt x="570230" y="842010"/>
                  </a:lnTo>
                  <a:lnTo>
                    <a:pt x="570230" y="839470"/>
                  </a:lnTo>
                  <a:lnTo>
                    <a:pt x="569874" y="839470"/>
                  </a:lnTo>
                  <a:lnTo>
                    <a:pt x="570636" y="838200"/>
                  </a:lnTo>
                  <a:lnTo>
                    <a:pt x="571322" y="839470"/>
                  </a:lnTo>
                  <a:lnTo>
                    <a:pt x="572008" y="840740"/>
                  </a:lnTo>
                  <a:lnTo>
                    <a:pt x="572008" y="837387"/>
                  </a:lnTo>
                  <a:lnTo>
                    <a:pt x="571893" y="837514"/>
                  </a:lnTo>
                  <a:lnTo>
                    <a:pt x="571893" y="838200"/>
                  </a:lnTo>
                  <a:lnTo>
                    <a:pt x="571601" y="839470"/>
                  </a:lnTo>
                  <a:lnTo>
                    <a:pt x="571360" y="839470"/>
                  </a:lnTo>
                  <a:lnTo>
                    <a:pt x="571360" y="838200"/>
                  </a:lnTo>
                  <a:lnTo>
                    <a:pt x="571893" y="838200"/>
                  </a:lnTo>
                  <a:lnTo>
                    <a:pt x="571893" y="837514"/>
                  </a:lnTo>
                  <a:lnTo>
                    <a:pt x="571309" y="838200"/>
                  </a:lnTo>
                  <a:lnTo>
                    <a:pt x="572706" y="835977"/>
                  </a:lnTo>
                  <a:lnTo>
                    <a:pt x="572376" y="835660"/>
                  </a:lnTo>
                  <a:lnTo>
                    <a:pt x="572897" y="835660"/>
                  </a:lnTo>
                  <a:lnTo>
                    <a:pt x="573608" y="834517"/>
                  </a:lnTo>
                  <a:lnTo>
                    <a:pt x="573608" y="834390"/>
                  </a:lnTo>
                  <a:lnTo>
                    <a:pt x="573544" y="834250"/>
                  </a:lnTo>
                  <a:lnTo>
                    <a:pt x="573303" y="834390"/>
                  </a:lnTo>
                  <a:lnTo>
                    <a:pt x="572922" y="834390"/>
                  </a:lnTo>
                  <a:lnTo>
                    <a:pt x="573341" y="833120"/>
                  </a:lnTo>
                  <a:lnTo>
                    <a:pt x="573544" y="834250"/>
                  </a:lnTo>
                  <a:lnTo>
                    <a:pt x="577672" y="831850"/>
                  </a:lnTo>
                  <a:lnTo>
                    <a:pt x="577672" y="831405"/>
                  </a:lnTo>
                  <a:lnTo>
                    <a:pt x="577557" y="830580"/>
                  </a:lnTo>
                  <a:lnTo>
                    <a:pt x="577748" y="830580"/>
                  </a:lnTo>
                  <a:lnTo>
                    <a:pt x="577748" y="814412"/>
                  </a:lnTo>
                  <a:lnTo>
                    <a:pt x="577532" y="814717"/>
                  </a:lnTo>
                  <a:lnTo>
                    <a:pt x="577532" y="831850"/>
                  </a:lnTo>
                  <a:lnTo>
                    <a:pt x="577088" y="831850"/>
                  </a:lnTo>
                  <a:lnTo>
                    <a:pt x="576668" y="830580"/>
                  </a:lnTo>
                  <a:lnTo>
                    <a:pt x="577075" y="830580"/>
                  </a:lnTo>
                  <a:lnTo>
                    <a:pt x="577507" y="830580"/>
                  </a:lnTo>
                  <a:lnTo>
                    <a:pt x="577532" y="831850"/>
                  </a:lnTo>
                  <a:lnTo>
                    <a:pt x="577532" y="814717"/>
                  </a:lnTo>
                  <a:lnTo>
                    <a:pt x="577481" y="828040"/>
                  </a:lnTo>
                  <a:lnTo>
                    <a:pt x="577392" y="829310"/>
                  </a:lnTo>
                  <a:lnTo>
                    <a:pt x="577011" y="829310"/>
                  </a:lnTo>
                  <a:lnTo>
                    <a:pt x="576630" y="830580"/>
                  </a:lnTo>
                  <a:lnTo>
                    <a:pt x="575741" y="830580"/>
                  </a:lnTo>
                  <a:lnTo>
                    <a:pt x="575551" y="831850"/>
                  </a:lnTo>
                  <a:lnTo>
                    <a:pt x="575221" y="830580"/>
                  </a:lnTo>
                  <a:lnTo>
                    <a:pt x="575144" y="829310"/>
                  </a:lnTo>
                  <a:lnTo>
                    <a:pt x="576376" y="829310"/>
                  </a:lnTo>
                  <a:lnTo>
                    <a:pt x="576580" y="828040"/>
                  </a:lnTo>
                  <a:lnTo>
                    <a:pt x="575843" y="828040"/>
                  </a:lnTo>
                  <a:lnTo>
                    <a:pt x="576122" y="827214"/>
                  </a:lnTo>
                  <a:lnTo>
                    <a:pt x="575665" y="828040"/>
                  </a:lnTo>
                  <a:lnTo>
                    <a:pt x="575500" y="828040"/>
                  </a:lnTo>
                  <a:lnTo>
                    <a:pt x="574916" y="829310"/>
                  </a:lnTo>
                  <a:lnTo>
                    <a:pt x="574459" y="829310"/>
                  </a:lnTo>
                  <a:lnTo>
                    <a:pt x="574408" y="830580"/>
                  </a:lnTo>
                  <a:lnTo>
                    <a:pt x="574230" y="830580"/>
                  </a:lnTo>
                  <a:lnTo>
                    <a:pt x="574230" y="831850"/>
                  </a:lnTo>
                  <a:lnTo>
                    <a:pt x="572376" y="833120"/>
                  </a:lnTo>
                  <a:lnTo>
                    <a:pt x="572731" y="831850"/>
                  </a:lnTo>
                  <a:lnTo>
                    <a:pt x="574230" y="831850"/>
                  </a:lnTo>
                  <a:lnTo>
                    <a:pt x="574230" y="830580"/>
                  </a:lnTo>
                  <a:lnTo>
                    <a:pt x="573709" y="830580"/>
                  </a:lnTo>
                  <a:lnTo>
                    <a:pt x="574192" y="829310"/>
                  </a:lnTo>
                  <a:lnTo>
                    <a:pt x="574408" y="830580"/>
                  </a:lnTo>
                  <a:lnTo>
                    <a:pt x="574408" y="829208"/>
                  </a:lnTo>
                  <a:lnTo>
                    <a:pt x="573849" y="828040"/>
                  </a:lnTo>
                  <a:lnTo>
                    <a:pt x="575106" y="828040"/>
                  </a:lnTo>
                  <a:lnTo>
                    <a:pt x="575208" y="826770"/>
                  </a:lnTo>
                  <a:lnTo>
                    <a:pt x="576275" y="826770"/>
                  </a:lnTo>
                  <a:lnTo>
                    <a:pt x="576122" y="827214"/>
                  </a:lnTo>
                  <a:lnTo>
                    <a:pt x="576364" y="826770"/>
                  </a:lnTo>
                  <a:lnTo>
                    <a:pt x="577075" y="825500"/>
                  </a:lnTo>
                  <a:lnTo>
                    <a:pt x="577189" y="826770"/>
                  </a:lnTo>
                  <a:lnTo>
                    <a:pt x="576986" y="826770"/>
                  </a:lnTo>
                  <a:lnTo>
                    <a:pt x="576948" y="828040"/>
                  </a:lnTo>
                  <a:lnTo>
                    <a:pt x="577481" y="828040"/>
                  </a:lnTo>
                  <a:lnTo>
                    <a:pt x="577481" y="814781"/>
                  </a:lnTo>
                  <a:lnTo>
                    <a:pt x="577469" y="821690"/>
                  </a:lnTo>
                  <a:lnTo>
                    <a:pt x="575525" y="820420"/>
                  </a:lnTo>
                  <a:lnTo>
                    <a:pt x="575335" y="820420"/>
                  </a:lnTo>
                  <a:lnTo>
                    <a:pt x="576757" y="819150"/>
                  </a:lnTo>
                  <a:lnTo>
                    <a:pt x="577469" y="821690"/>
                  </a:lnTo>
                  <a:lnTo>
                    <a:pt x="577469" y="814806"/>
                  </a:lnTo>
                  <a:lnTo>
                    <a:pt x="577189" y="815187"/>
                  </a:lnTo>
                  <a:lnTo>
                    <a:pt x="577075" y="815479"/>
                  </a:lnTo>
                  <a:lnTo>
                    <a:pt x="577329" y="816610"/>
                  </a:lnTo>
                  <a:lnTo>
                    <a:pt x="576630" y="816610"/>
                  </a:lnTo>
                  <a:lnTo>
                    <a:pt x="576618" y="816038"/>
                  </a:lnTo>
                  <a:lnTo>
                    <a:pt x="576186" y="816610"/>
                  </a:lnTo>
                  <a:lnTo>
                    <a:pt x="576592" y="816038"/>
                  </a:lnTo>
                  <a:lnTo>
                    <a:pt x="576592" y="815340"/>
                  </a:lnTo>
                  <a:lnTo>
                    <a:pt x="577049" y="815340"/>
                  </a:lnTo>
                  <a:lnTo>
                    <a:pt x="577189" y="815187"/>
                  </a:lnTo>
                  <a:lnTo>
                    <a:pt x="577596" y="814070"/>
                  </a:lnTo>
                  <a:lnTo>
                    <a:pt x="577888" y="813269"/>
                  </a:lnTo>
                  <a:lnTo>
                    <a:pt x="577875" y="812800"/>
                  </a:lnTo>
                  <a:lnTo>
                    <a:pt x="578053" y="812800"/>
                  </a:lnTo>
                  <a:lnTo>
                    <a:pt x="578269" y="812800"/>
                  </a:lnTo>
                  <a:lnTo>
                    <a:pt x="578269" y="811707"/>
                  </a:lnTo>
                  <a:lnTo>
                    <a:pt x="577481" y="812215"/>
                  </a:lnTo>
                  <a:lnTo>
                    <a:pt x="577481" y="814070"/>
                  </a:lnTo>
                  <a:lnTo>
                    <a:pt x="575894" y="813092"/>
                  </a:lnTo>
                  <a:lnTo>
                    <a:pt x="575894" y="814070"/>
                  </a:lnTo>
                  <a:lnTo>
                    <a:pt x="575437" y="815733"/>
                  </a:lnTo>
                  <a:lnTo>
                    <a:pt x="575437" y="817880"/>
                  </a:lnTo>
                  <a:lnTo>
                    <a:pt x="575284" y="819150"/>
                  </a:lnTo>
                  <a:lnTo>
                    <a:pt x="574929" y="819150"/>
                  </a:lnTo>
                  <a:lnTo>
                    <a:pt x="575132" y="820420"/>
                  </a:lnTo>
                  <a:lnTo>
                    <a:pt x="575119" y="825500"/>
                  </a:lnTo>
                  <a:lnTo>
                    <a:pt x="574255" y="826770"/>
                  </a:lnTo>
                  <a:lnTo>
                    <a:pt x="573671" y="828040"/>
                  </a:lnTo>
                  <a:lnTo>
                    <a:pt x="573532" y="828040"/>
                  </a:lnTo>
                  <a:lnTo>
                    <a:pt x="573760" y="829310"/>
                  </a:lnTo>
                  <a:lnTo>
                    <a:pt x="573125" y="829310"/>
                  </a:lnTo>
                  <a:lnTo>
                    <a:pt x="573239" y="828040"/>
                  </a:lnTo>
                  <a:lnTo>
                    <a:pt x="573341" y="826770"/>
                  </a:lnTo>
                  <a:lnTo>
                    <a:pt x="573214" y="826770"/>
                  </a:lnTo>
                  <a:lnTo>
                    <a:pt x="572350" y="825665"/>
                  </a:lnTo>
                  <a:lnTo>
                    <a:pt x="572249" y="826770"/>
                  </a:lnTo>
                  <a:lnTo>
                    <a:pt x="572008" y="826770"/>
                  </a:lnTo>
                  <a:lnTo>
                    <a:pt x="572033" y="828040"/>
                  </a:lnTo>
                  <a:lnTo>
                    <a:pt x="571728" y="828040"/>
                  </a:lnTo>
                  <a:lnTo>
                    <a:pt x="571728" y="835660"/>
                  </a:lnTo>
                  <a:lnTo>
                    <a:pt x="571690" y="836930"/>
                  </a:lnTo>
                  <a:lnTo>
                    <a:pt x="571385" y="836930"/>
                  </a:lnTo>
                  <a:lnTo>
                    <a:pt x="571220" y="838200"/>
                  </a:lnTo>
                  <a:lnTo>
                    <a:pt x="570814" y="838200"/>
                  </a:lnTo>
                  <a:lnTo>
                    <a:pt x="571169" y="836930"/>
                  </a:lnTo>
                  <a:lnTo>
                    <a:pt x="570890" y="836930"/>
                  </a:lnTo>
                  <a:lnTo>
                    <a:pt x="570407" y="835660"/>
                  </a:lnTo>
                  <a:lnTo>
                    <a:pt x="571728" y="835660"/>
                  </a:lnTo>
                  <a:lnTo>
                    <a:pt x="571728" y="828040"/>
                  </a:lnTo>
                  <a:lnTo>
                    <a:pt x="571322" y="828040"/>
                  </a:lnTo>
                  <a:lnTo>
                    <a:pt x="572008" y="826770"/>
                  </a:lnTo>
                  <a:lnTo>
                    <a:pt x="571271" y="826770"/>
                  </a:lnTo>
                  <a:lnTo>
                    <a:pt x="571271" y="833120"/>
                  </a:lnTo>
                  <a:lnTo>
                    <a:pt x="571182" y="834390"/>
                  </a:lnTo>
                  <a:lnTo>
                    <a:pt x="570763" y="834390"/>
                  </a:lnTo>
                  <a:lnTo>
                    <a:pt x="570623" y="833120"/>
                  </a:lnTo>
                  <a:lnTo>
                    <a:pt x="571271" y="833120"/>
                  </a:lnTo>
                  <a:lnTo>
                    <a:pt x="571271" y="826770"/>
                  </a:lnTo>
                  <a:lnTo>
                    <a:pt x="570915" y="826770"/>
                  </a:lnTo>
                  <a:lnTo>
                    <a:pt x="570915" y="829310"/>
                  </a:lnTo>
                  <a:lnTo>
                    <a:pt x="570865" y="830580"/>
                  </a:lnTo>
                  <a:lnTo>
                    <a:pt x="570585" y="830580"/>
                  </a:lnTo>
                  <a:lnTo>
                    <a:pt x="570915" y="829310"/>
                  </a:lnTo>
                  <a:lnTo>
                    <a:pt x="570915" y="826770"/>
                  </a:lnTo>
                  <a:lnTo>
                    <a:pt x="570788" y="826770"/>
                  </a:lnTo>
                  <a:lnTo>
                    <a:pt x="570826" y="828040"/>
                  </a:lnTo>
                  <a:lnTo>
                    <a:pt x="570509" y="828040"/>
                  </a:lnTo>
                  <a:lnTo>
                    <a:pt x="570052" y="829310"/>
                  </a:lnTo>
                  <a:lnTo>
                    <a:pt x="569353" y="829310"/>
                  </a:lnTo>
                  <a:lnTo>
                    <a:pt x="569404" y="828040"/>
                  </a:lnTo>
                  <a:lnTo>
                    <a:pt x="569036" y="828040"/>
                  </a:lnTo>
                  <a:lnTo>
                    <a:pt x="569252" y="826770"/>
                  </a:lnTo>
                  <a:lnTo>
                    <a:pt x="569315" y="825500"/>
                  </a:lnTo>
                  <a:lnTo>
                    <a:pt x="569417" y="826770"/>
                  </a:lnTo>
                  <a:lnTo>
                    <a:pt x="569798" y="826770"/>
                  </a:lnTo>
                  <a:lnTo>
                    <a:pt x="569582" y="828040"/>
                  </a:lnTo>
                  <a:lnTo>
                    <a:pt x="570280" y="828040"/>
                  </a:lnTo>
                  <a:lnTo>
                    <a:pt x="570674" y="826770"/>
                  </a:lnTo>
                  <a:lnTo>
                    <a:pt x="569976" y="826770"/>
                  </a:lnTo>
                  <a:lnTo>
                    <a:pt x="571601" y="825500"/>
                  </a:lnTo>
                  <a:lnTo>
                    <a:pt x="572223" y="825500"/>
                  </a:lnTo>
                  <a:lnTo>
                    <a:pt x="572350" y="825665"/>
                  </a:lnTo>
                  <a:lnTo>
                    <a:pt x="572363" y="825500"/>
                  </a:lnTo>
                  <a:lnTo>
                    <a:pt x="573379" y="825500"/>
                  </a:lnTo>
                  <a:lnTo>
                    <a:pt x="573341" y="826770"/>
                  </a:lnTo>
                  <a:lnTo>
                    <a:pt x="573506" y="826770"/>
                  </a:lnTo>
                  <a:lnTo>
                    <a:pt x="573786" y="825500"/>
                  </a:lnTo>
                  <a:lnTo>
                    <a:pt x="575119" y="825500"/>
                  </a:lnTo>
                  <a:lnTo>
                    <a:pt x="575119" y="820420"/>
                  </a:lnTo>
                  <a:lnTo>
                    <a:pt x="574725" y="820420"/>
                  </a:lnTo>
                  <a:lnTo>
                    <a:pt x="574802" y="819150"/>
                  </a:lnTo>
                  <a:lnTo>
                    <a:pt x="574624" y="819150"/>
                  </a:lnTo>
                  <a:lnTo>
                    <a:pt x="574522" y="817880"/>
                  </a:lnTo>
                  <a:lnTo>
                    <a:pt x="575437" y="817880"/>
                  </a:lnTo>
                  <a:lnTo>
                    <a:pt x="575437" y="815733"/>
                  </a:lnTo>
                  <a:lnTo>
                    <a:pt x="575195" y="816610"/>
                  </a:lnTo>
                  <a:lnTo>
                    <a:pt x="574929" y="815479"/>
                  </a:lnTo>
                  <a:lnTo>
                    <a:pt x="574979" y="816610"/>
                  </a:lnTo>
                  <a:lnTo>
                    <a:pt x="574167" y="816610"/>
                  </a:lnTo>
                  <a:lnTo>
                    <a:pt x="574916" y="815505"/>
                  </a:lnTo>
                  <a:lnTo>
                    <a:pt x="574903" y="815340"/>
                  </a:lnTo>
                  <a:lnTo>
                    <a:pt x="574929" y="815479"/>
                  </a:lnTo>
                  <a:lnTo>
                    <a:pt x="575030" y="815340"/>
                  </a:lnTo>
                  <a:lnTo>
                    <a:pt x="575894" y="814070"/>
                  </a:lnTo>
                  <a:lnTo>
                    <a:pt x="575894" y="813092"/>
                  </a:lnTo>
                  <a:lnTo>
                    <a:pt x="575424" y="812800"/>
                  </a:lnTo>
                  <a:lnTo>
                    <a:pt x="574560" y="811695"/>
                  </a:lnTo>
                  <a:lnTo>
                    <a:pt x="574560" y="815340"/>
                  </a:lnTo>
                  <a:lnTo>
                    <a:pt x="574027" y="816610"/>
                  </a:lnTo>
                  <a:lnTo>
                    <a:pt x="573874" y="816610"/>
                  </a:lnTo>
                  <a:lnTo>
                    <a:pt x="573862" y="815340"/>
                  </a:lnTo>
                  <a:lnTo>
                    <a:pt x="573659" y="816610"/>
                  </a:lnTo>
                  <a:lnTo>
                    <a:pt x="573112" y="816610"/>
                  </a:lnTo>
                  <a:lnTo>
                    <a:pt x="573303" y="815340"/>
                  </a:lnTo>
                  <a:lnTo>
                    <a:pt x="573862" y="815340"/>
                  </a:lnTo>
                  <a:lnTo>
                    <a:pt x="574560" y="815340"/>
                  </a:lnTo>
                  <a:lnTo>
                    <a:pt x="574560" y="811695"/>
                  </a:lnTo>
                  <a:lnTo>
                    <a:pt x="574484" y="812800"/>
                  </a:lnTo>
                  <a:lnTo>
                    <a:pt x="574040" y="814070"/>
                  </a:lnTo>
                  <a:lnTo>
                    <a:pt x="573468" y="812800"/>
                  </a:lnTo>
                  <a:lnTo>
                    <a:pt x="574484" y="812800"/>
                  </a:lnTo>
                  <a:lnTo>
                    <a:pt x="574484" y="811606"/>
                  </a:lnTo>
                  <a:lnTo>
                    <a:pt x="575170" y="811530"/>
                  </a:lnTo>
                  <a:lnTo>
                    <a:pt x="576440" y="812800"/>
                  </a:lnTo>
                  <a:lnTo>
                    <a:pt x="575805" y="812800"/>
                  </a:lnTo>
                  <a:lnTo>
                    <a:pt x="577481" y="814070"/>
                  </a:lnTo>
                  <a:lnTo>
                    <a:pt x="577481" y="812215"/>
                  </a:lnTo>
                  <a:lnTo>
                    <a:pt x="576580" y="812800"/>
                  </a:lnTo>
                  <a:lnTo>
                    <a:pt x="576757" y="811530"/>
                  </a:lnTo>
                  <a:lnTo>
                    <a:pt x="577037" y="810260"/>
                  </a:lnTo>
                  <a:lnTo>
                    <a:pt x="576884" y="810260"/>
                  </a:lnTo>
                  <a:lnTo>
                    <a:pt x="576541" y="810552"/>
                  </a:lnTo>
                  <a:lnTo>
                    <a:pt x="576465" y="811530"/>
                  </a:lnTo>
                  <a:lnTo>
                    <a:pt x="575411" y="811530"/>
                  </a:lnTo>
                  <a:lnTo>
                    <a:pt x="576541" y="810552"/>
                  </a:lnTo>
                  <a:lnTo>
                    <a:pt x="576567" y="810260"/>
                  </a:lnTo>
                  <a:lnTo>
                    <a:pt x="576884" y="810260"/>
                  </a:lnTo>
                  <a:lnTo>
                    <a:pt x="578358" y="808990"/>
                  </a:lnTo>
                  <a:lnTo>
                    <a:pt x="578078" y="807720"/>
                  </a:lnTo>
                  <a:lnTo>
                    <a:pt x="578548" y="807720"/>
                  </a:lnTo>
                  <a:lnTo>
                    <a:pt x="578764" y="808990"/>
                  </a:lnTo>
                  <a:lnTo>
                    <a:pt x="579208" y="808990"/>
                  </a:lnTo>
                  <a:lnTo>
                    <a:pt x="579208" y="807313"/>
                  </a:lnTo>
                  <a:lnTo>
                    <a:pt x="578840" y="807720"/>
                  </a:lnTo>
                  <a:lnTo>
                    <a:pt x="579323" y="805180"/>
                  </a:lnTo>
                  <a:lnTo>
                    <a:pt x="580377" y="806450"/>
                  </a:lnTo>
                  <a:lnTo>
                    <a:pt x="580377" y="804900"/>
                  </a:lnTo>
                  <a:lnTo>
                    <a:pt x="580072" y="803910"/>
                  </a:lnTo>
                  <a:lnTo>
                    <a:pt x="580212" y="803071"/>
                  </a:lnTo>
                  <a:lnTo>
                    <a:pt x="578167" y="806450"/>
                  </a:lnTo>
                  <a:lnTo>
                    <a:pt x="577507" y="806450"/>
                  </a:lnTo>
                  <a:lnTo>
                    <a:pt x="577469" y="807720"/>
                  </a:lnTo>
                  <a:lnTo>
                    <a:pt x="576986" y="808583"/>
                  </a:lnTo>
                  <a:lnTo>
                    <a:pt x="577176" y="808990"/>
                  </a:lnTo>
                  <a:lnTo>
                    <a:pt x="576757" y="808990"/>
                  </a:lnTo>
                  <a:lnTo>
                    <a:pt x="575233" y="808990"/>
                  </a:lnTo>
                  <a:lnTo>
                    <a:pt x="575551" y="810260"/>
                  </a:lnTo>
                  <a:lnTo>
                    <a:pt x="575144" y="810260"/>
                  </a:lnTo>
                  <a:lnTo>
                    <a:pt x="574370" y="811530"/>
                  </a:lnTo>
                  <a:lnTo>
                    <a:pt x="574141" y="811530"/>
                  </a:lnTo>
                  <a:lnTo>
                    <a:pt x="574941" y="810260"/>
                  </a:lnTo>
                  <a:lnTo>
                    <a:pt x="574776" y="810260"/>
                  </a:lnTo>
                  <a:lnTo>
                    <a:pt x="574344" y="808990"/>
                  </a:lnTo>
                  <a:lnTo>
                    <a:pt x="572985" y="810971"/>
                  </a:lnTo>
                  <a:lnTo>
                    <a:pt x="572985" y="817880"/>
                  </a:lnTo>
                  <a:lnTo>
                    <a:pt x="571868" y="817880"/>
                  </a:lnTo>
                  <a:lnTo>
                    <a:pt x="571741" y="819150"/>
                  </a:lnTo>
                  <a:lnTo>
                    <a:pt x="571461" y="819150"/>
                  </a:lnTo>
                  <a:lnTo>
                    <a:pt x="571868" y="817880"/>
                  </a:lnTo>
                  <a:lnTo>
                    <a:pt x="570598" y="817880"/>
                  </a:lnTo>
                  <a:lnTo>
                    <a:pt x="571373" y="816610"/>
                  </a:lnTo>
                  <a:lnTo>
                    <a:pt x="572922" y="816610"/>
                  </a:lnTo>
                  <a:lnTo>
                    <a:pt x="572985" y="817880"/>
                  </a:lnTo>
                  <a:lnTo>
                    <a:pt x="572985" y="810971"/>
                  </a:lnTo>
                  <a:lnTo>
                    <a:pt x="571728" y="812800"/>
                  </a:lnTo>
                  <a:lnTo>
                    <a:pt x="572401" y="812800"/>
                  </a:lnTo>
                  <a:lnTo>
                    <a:pt x="572008" y="814070"/>
                  </a:lnTo>
                  <a:lnTo>
                    <a:pt x="572833" y="814070"/>
                  </a:lnTo>
                  <a:lnTo>
                    <a:pt x="567232" y="820420"/>
                  </a:lnTo>
                  <a:lnTo>
                    <a:pt x="567702" y="821690"/>
                  </a:lnTo>
                  <a:lnTo>
                    <a:pt x="568807" y="822883"/>
                  </a:lnTo>
                  <a:lnTo>
                    <a:pt x="569379" y="821690"/>
                  </a:lnTo>
                  <a:lnTo>
                    <a:pt x="568210" y="821690"/>
                  </a:lnTo>
                  <a:lnTo>
                    <a:pt x="570623" y="819150"/>
                  </a:lnTo>
                  <a:lnTo>
                    <a:pt x="570941" y="819150"/>
                  </a:lnTo>
                  <a:lnTo>
                    <a:pt x="573379" y="820420"/>
                  </a:lnTo>
                  <a:lnTo>
                    <a:pt x="573938" y="820420"/>
                  </a:lnTo>
                  <a:lnTo>
                    <a:pt x="573620" y="819150"/>
                  </a:lnTo>
                  <a:lnTo>
                    <a:pt x="573544" y="817880"/>
                  </a:lnTo>
                  <a:lnTo>
                    <a:pt x="574268" y="817880"/>
                  </a:lnTo>
                  <a:lnTo>
                    <a:pt x="573938" y="820420"/>
                  </a:lnTo>
                  <a:lnTo>
                    <a:pt x="574128" y="820420"/>
                  </a:lnTo>
                  <a:lnTo>
                    <a:pt x="574827" y="821690"/>
                  </a:lnTo>
                  <a:lnTo>
                    <a:pt x="572414" y="821690"/>
                  </a:lnTo>
                  <a:lnTo>
                    <a:pt x="571639" y="822960"/>
                  </a:lnTo>
                  <a:lnTo>
                    <a:pt x="573493" y="824230"/>
                  </a:lnTo>
                  <a:lnTo>
                    <a:pt x="572084" y="824230"/>
                  </a:lnTo>
                  <a:lnTo>
                    <a:pt x="571487" y="825500"/>
                  </a:lnTo>
                  <a:lnTo>
                    <a:pt x="570420" y="825500"/>
                  </a:lnTo>
                  <a:lnTo>
                    <a:pt x="569976" y="824230"/>
                  </a:lnTo>
                  <a:lnTo>
                    <a:pt x="569277" y="825131"/>
                  </a:lnTo>
                  <a:lnTo>
                    <a:pt x="569074" y="825500"/>
                  </a:lnTo>
                  <a:lnTo>
                    <a:pt x="568794" y="825500"/>
                  </a:lnTo>
                  <a:lnTo>
                    <a:pt x="568960" y="824230"/>
                  </a:lnTo>
                  <a:lnTo>
                    <a:pt x="569087" y="824230"/>
                  </a:lnTo>
                  <a:lnTo>
                    <a:pt x="569074" y="825385"/>
                  </a:lnTo>
                  <a:lnTo>
                    <a:pt x="569277" y="825131"/>
                  </a:lnTo>
                  <a:lnTo>
                    <a:pt x="569760" y="824230"/>
                  </a:lnTo>
                  <a:lnTo>
                    <a:pt x="569976" y="824230"/>
                  </a:lnTo>
                  <a:lnTo>
                    <a:pt x="570407" y="824230"/>
                  </a:lnTo>
                  <a:lnTo>
                    <a:pt x="569353" y="822960"/>
                  </a:lnTo>
                  <a:lnTo>
                    <a:pt x="568871" y="822960"/>
                  </a:lnTo>
                  <a:lnTo>
                    <a:pt x="568236" y="825500"/>
                  </a:lnTo>
                  <a:lnTo>
                    <a:pt x="567829" y="824230"/>
                  </a:lnTo>
                  <a:lnTo>
                    <a:pt x="567359" y="826770"/>
                  </a:lnTo>
                  <a:lnTo>
                    <a:pt x="567766" y="826770"/>
                  </a:lnTo>
                  <a:lnTo>
                    <a:pt x="567372" y="827049"/>
                  </a:lnTo>
                  <a:lnTo>
                    <a:pt x="567283" y="827214"/>
                  </a:lnTo>
                  <a:lnTo>
                    <a:pt x="567131" y="828040"/>
                  </a:lnTo>
                  <a:lnTo>
                    <a:pt x="568299" y="828040"/>
                  </a:lnTo>
                  <a:lnTo>
                    <a:pt x="567867" y="826770"/>
                  </a:lnTo>
                  <a:lnTo>
                    <a:pt x="568629" y="826770"/>
                  </a:lnTo>
                  <a:lnTo>
                    <a:pt x="568655" y="827049"/>
                  </a:lnTo>
                  <a:lnTo>
                    <a:pt x="568718" y="826770"/>
                  </a:lnTo>
                  <a:lnTo>
                    <a:pt x="568744" y="828040"/>
                  </a:lnTo>
                  <a:lnTo>
                    <a:pt x="568325" y="828040"/>
                  </a:lnTo>
                  <a:lnTo>
                    <a:pt x="568147" y="829310"/>
                  </a:lnTo>
                  <a:lnTo>
                    <a:pt x="568452" y="829310"/>
                  </a:lnTo>
                  <a:lnTo>
                    <a:pt x="568477" y="830580"/>
                  </a:lnTo>
                  <a:lnTo>
                    <a:pt x="568845" y="830580"/>
                  </a:lnTo>
                  <a:lnTo>
                    <a:pt x="569290" y="829310"/>
                  </a:lnTo>
                  <a:lnTo>
                    <a:pt x="569264" y="830580"/>
                  </a:lnTo>
                  <a:lnTo>
                    <a:pt x="568896" y="831850"/>
                  </a:lnTo>
                  <a:lnTo>
                    <a:pt x="568629" y="831850"/>
                  </a:lnTo>
                  <a:lnTo>
                    <a:pt x="568363" y="831723"/>
                  </a:lnTo>
                  <a:lnTo>
                    <a:pt x="568363" y="831850"/>
                  </a:lnTo>
                  <a:lnTo>
                    <a:pt x="568566" y="831850"/>
                  </a:lnTo>
                  <a:lnTo>
                    <a:pt x="567334" y="833120"/>
                  </a:lnTo>
                  <a:lnTo>
                    <a:pt x="568248" y="833120"/>
                  </a:lnTo>
                  <a:lnTo>
                    <a:pt x="567956" y="834390"/>
                  </a:lnTo>
                  <a:lnTo>
                    <a:pt x="568413" y="834390"/>
                  </a:lnTo>
                  <a:lnTo>
                    <a:pt x="568312" y="833120"/>
                  </a:lnTo>
                  <a:lnTo>
                    <a:pt x="569442" y="834390"/>
                  </a:lnTo>
                  <a:lnTo>
                    <a:pt x="569912" y="834390"/>
                  </a:lnTo>
                  <a:lnTo>
                    <a:pt x="569569" y="835660"/>
                  </a:lnTo>
                  <a:lnTo>
                    <a:pt x="569785" y="835660"/>
                  </a:lnTo>
                  <a:lnTo>
                    <a:pt x="570433" y="836930"/>
                  </a:lnTo>
                  <a:lnTo>
                    <a:pt x="570268" y="836930"/>
                  </a:lnTo>
                  <a:lnTo>
                    <a:pt x="570128" y="838200"/>
                  </a:lnTo>
                  <a:lnTo>
                    <a:pt x="569874" y="838200"/>
                  </a:lnTo>
                  <a:lnTo>
                    <a:pt x="569468" y="839444"/>
                  </a:lnTo>
                  <a:lnTo>
                    <a:pt x="568706" y="838200"/>
                  </a:lnTo>
                  <a:lnTo>
                    <a:pt x="568236" y="839470"/>
                  </a:lnTo>
                  <a:lnTo>
                    <a:pt x="568413" y="839470"/>
                  </a:lnTo>
                  <a:lnTo>
                    <a:pt x="568845" y="840740"/>
                  </a:lnTo>
                  <a:lnTo>
                    <a:pt x="568617" y="840740"/>
                  </a:lnTo>
                  <a:lnTo>
                    <a:pt x="568375" y="842010"/>
                  </a:lnTo>
                  <a:lnTo>
                    <a:pt x="568528" y="842010"/>
                  </a:lnTo>
                  <a:lnTo>
                    <a:pt x="568579" y="842213"/>
                  </a:lnTo>
                  <a:lnTo>
                    <a:pt x="568871" y="842479"/>
                  </a:lnTo>
                  <a:lnTo>
                    <a:pt x="568883" y="842010"/>
                  </a:lnTo>
                  <a:lnTo>
                    <a:pt x="569722" y="843280"/>
                  </a:lnTo>
                  <a:lnTo>
                    <a:pt x="570928" y="843280"/>
                  </a:lnTo>
                  <a:lnTo>
                    <a:pt x="571080" y="843076"/>
                  </a:lnTo>
                  <a:lnTo>
                    <a:pt x="571385" y="842010"/>
                  </a:lnTo>
                  <a:lnTo>
                    <a:pt x="571842" y="842010"/>
                  </a:lnTo>
                  <a:lnTo>
                    <a:pt x="571106" y="843026"/>
                  </a:lnTo>
                  <a:lnTo>
                    <a:pt x="571017" y="843280"/>
                  </a:lnTo>
                  <a:lnTo>
                    <a:pt x="776020" y="843280"/>
                  </a:lnTo>
                  <a:lnTo>
                    <a:pt x="797191" y="801827"/>
                  </a:lnTo>
                  <a:lnTo>
                    <a:pt x="797217" y="800100"/>
                  </a:lnTo>
                  <a:lnTo>
                    <a:pt x="797052" y="797560"/>
                  </a:lnTo>
                  <a:lnTo>
                    <a:pt x="796975" y="796290"/>
                  </a:lnTo>
                  <a:lnTo>
                    <a:pt x="796582" y="789940"/>
                  </a:lnTo>
                  <a:lnTo>
                    <a:pt x="793686" y="778510"/>
                  </a:lnTo>
                  <a:lnTo>
                    <a:pt x="789889" y="769620"/>
                  </a:lnTo>
                  <a:lnTo>
                    <a:pt x="787539" y="764540"/>
                  </a:lnTo>
                  <a:lnTo>
                    <a:pt x="789863" y="759460"/>
                  </a:lnTo>
                  <a:lnTo>
                    <a:pt x="794994" y="756920"/>
                  </a:lnTo>
                  <a:lnTo>
                    <a:pt x="815962" y="749300"/>
                  </a:lnTo>
                  <a:lnTo>
                    <a:pt x="844473" y="736600"/>
                  </a:lnTo>
                  <a:lnTo>
                    <a:pt x="877049" y="716280"/>
                  </a:lnTo>
                  <a:lnTo>
                    <a:pt x="910221" y="687070"/>
                  </a:lnTo>
                  <a:lnTo>
                    <a:pt x="937996" y="637540"/>
                  </a:lnTo>
                  <a:lnTo>
                    <a:pt x="945032" y="581660"/>
                  </a:lnTo>
                  <a:lnTo>
                    <a:pt x="943444" y="533400"/>
                  </a:lnTo>
                  <a:lnTo>
                    <a:pt x="945362" y="508000"/>
                  </a:lnTo>
                  <a:lnTo>
                    <a:pt x="954366" y="505460"/>
                  </a:lnTo>
                  <a:lnTo>
                    <a:pt x="968324" y="510540"/>
                  </a:lnTo>
                  <a:lnTo>
                    <a:pt x="983996" y="519430"/>
                  </a:lnTo>
                  <a:lnTo>
                    <a:pt x="998143" y="529590"/>
                  </a:lnTo>
                  <a:lnTo>
                    <a:pt x="1004049" y="533400"/>
                  </a:lnTo>
                  <a:lnTo>
                    <a:pt x="1010500" y="535940"/>
                  </a:lnTo>
                  <a:lnTo>
                    <a:pt x="1017308" y="537210"/>
                  </a:lnTo>
                  <a:lnTo>
                    <a:pt x="1030757" y="537210"/>
                  </a:lnTo>
                  <a:lnTo>
                    <a:pt x="1034097" y="529590"/>
                  </a:lnTo>
                  <a:close/>
                </a:path>
                <a:path w="1306195" h="1214120">
                  <a:moveTo>
                    <a:pt x="1040282" y="165100"/>
                  </a:moveTo>
                  <a:lnTo>
                    <a:pt x="1039177" y="165100"/>
                  </a:lnTo>
                  <a:lnTo>
                    <a:pt x="1040041" y="166179"/>
                  </a:lnTo>
                  <a:lnTo>
                    <a:pt x="1040282" y="165100"/>
                  </a:lnTo>
                  <a:close/>
                </a:path>
                <a:path w="1306195" h="1214120">
                  <a:moveTo>
                    <a:pt x="1043774" y="168910"/>
                  </a:moveTo>
                  <a:lnTo>
                    <a:pt x="1042771" y="170180"/>
                  </a:lnTo>
                  <a:lnTo>
                    <a:pt x="1043660" y="170180"/>
                  </a:lnTo>
                  <a:lnTo>
                    <a:pt x="1043774" y="168910"/>
                  </a:lnTo>
                  <a:close/>
                </a:path>
                <a:path w="1306195" h="1214120">
                  <a:moveTo>
                    <a:pt x="1044282" y="174828"/>
                  </a:moveTo>
                  <a:lnTo>
                    <a:pt x="1044270" y="174675"/>
                  </a:lnTo>
                  <a:lnTo>
                    <a:pt x="1044016" y="174459"/>
                  </a:lnTo>
                  <a:lnTo>
                    <a:pt x="1044181" y="174967"/>
                  </a:lnTo>
                  <a:lnTo>
                    <a:pt x="1044282" y="174828"/>
                  </a:lnTo>
                  <a:close/>
                </a:path>
                <a:path w="1306195" h="1214120">
                  <a:moveTo>
                    <a:pt x="1044333" y="172948"/>
                  </a:moveTo>
                  <a:lnTo>
                    <a:pt x="1044092" y="173177"/>
                  </a:lnTo>
                  <a:lnTo>
                    <a:pt x="1043495" y="173990"/>
                  </a:lnTo>
                  <a:lnTo>
                    <a:pt x="1044333" y="172948"/>
                  </a:lnTo>
                  <a:close/>
                </a:path>
                <a:path w="1306195" h="1214120">
                  <a:moveTo>
                    <a:pt x="1044536" y="174904"/>
                  </a:moveTo>
                  <a:lnTo>
                    <a:pt x="1044486" y="174739"/>
                  </a:lnTo>
                  <a:lnTo>
                    <a:pt x="1044536" y="174904"/>
                  </a:lnTo>
                  <a:close/>
                </a:path>
                <a:path w="1306195" h="1214120">
                  <a:moveTo>
                    <a:pt x="1046454" y="170307"/>
                  </a:moveTo>
                  <a:lnTo>
                    <a:pt x="1046289" y="170180"/>
                  </a:lnTo>
                  <a:lnTo>
                    <a:pt x="1044651" y="172415"/>
                  </a:lnTo>
                  <a:lnTo>
                    <a:pt x="1044524" y="172707"/>
                  </a:lnTo>
                  <a:lnTo>
                    <a:pt x="1046454" y="170307"/>
                  </a:lnTo>
                  <a:close/>
                </a:path>
                <a:path w="1306195" h="1214120">
                  <a:moveTo>
                    <a:pt x="1046924" y="163830"/>
                  </a:moveTo>
                  <a:close/>
                </a:path>
                <a:path w="1306195" h="1214120">
                  <a:moveTo>
                    <a:pt x="1046937" y="169710"/>
                  </a:moveTo>
                  <a:lnTo>
                    <a:pt x="1046657" y="170065"/>
                  </a:lnTo>
                  <a:lnTo>
                    <a:pt x="1046556" y="170383"/>
                  </a:lnTo>
                  <a:lnTo>
                    <a:pt x="1046734" y="170180"/>
                  </a:lnTo>
                  <a:lnTo>
                    <a:pt x="1046937" y="169710"/>
                  </a:lnTo>
                  <a:close/>
                </a:path>
                <a:path w="1306195" h="1214120">
                  <a:moveTo>
                    <a:pt x="1046975" y="170700"/>
                  </a:moveTo>
                  <a:lnTo>
                    <a:pt x="1046556" y="170383"/>
                  </a:lnTo>
                  <a:lnTo>
                    <a:pt x="1044575" y="172720"/>
                  </a:lnTo>
                  <a:lnTo>
                    <a:pt x="1044333" y="172948"/>
                  </a:lnTo>
                  <a:lnTo>
                    <a:pt x="1044562" y="172732"/>
                  </a:lnTo>
                  <a:lnTo>
                    <a:pt x="1043495" y="173990"/>
                  </a:lnTo>
                  <a:lnTo>
                    <a:pt x="1043901" y="174294"/>
                  </a:lnTo>
                  <a:lnTo>
                    <a:pt x="1043876" y="173990"/>
                  </a:lnTo>
                  <a:lnTo>
                    <a:pt x="1043990" y="174345"/>
                  </a:lnTo>
                  <a:lnTo>
                    <a:pt x="1044397" y="174675"/>
                  </a:lnTo>
                  <a:lnTo>
                    <a:pt x="1044905" y="173990"/>
                  </a:lnTo>
                  <a:lnTo>
                    <a:pt x="1045768" y="172834"/>
                  </a:lnTo>
                  <a:lnTo>
                    <a:pt x="1045819" y="172707"/>
                  </a:lnTo>
                  <a:lnTo>
                    <a:pt x="1046975" y="170700"/>
                  </a:lnTo>
                  <a:close/>
                </a:path>
                <a:path w="1306195" h="1214120">
                  <a:moveTo>
                    <a:pt x="1047318" y="169227"/>
                  </a:moveTo>
                  <a:lnTo>
                    <a:pt x="1047267" y="168973"/>
                  </a:lnTo>
                  <a:lnTo>
                    <a:pt x="1046937" y="169710"/>
                  </a:lnTo>
                  <a:lnTo>
                    <a:pt x="1047318" y="169227"/>
                  </a:lnTo>
                  <a:close/>
                </a:path>
                <a:path w="1306195" h="1214120">
                  <a:moveTo>
                    <a:pt x="1047318" y="168910"/>
                  </a:moveTo>
                  <a:lnTo>
                    <a:pt x="1047242" y="168668"/>
                  </a:lnTo>
                  <a:lnTo>
                    <a:pt x="1046797" y="168427"/>
                  </a:lnTo>
                  <a:lnTo>
                    <a:pt x="1046746" y="168910"/>
                  </a:lnTo>
                  <a:lnTo>
                    <a:pt x="1047178" y="168910"/>
                  </a:lnTo>
                  <a:lnTo>
                    <a:pt x="1047318" y="168910"/>
                  </a:lnTo>
                  <a:close/>
                </a:path>
                <a:path w="1306195" h="1214120">
                  <a:moveTo>
                    <a:pt x="1047584" y="169227"/>
                  </a:moveTo>
                  <a:lnTo>
                    <a:pt x="1047521" y="168986"/>
                  </a:lnTo>
                  <a:lnTo>
                    <a:pt x="1047534" y="169189"/>
                  </a:lnTo>
                  <a:close/>
                </a:path>
                <a:path w="1306195" h="1214120">
                  <a:moveTo>
                    <a:pt x="1047584" y="168910"/>
                  </a:moveTo>
                  <a:lnTo>
                    <a:pt x="1047381" y="168910"/>
                  </a:lnTo>
                  <a:lnTo>
                    <a:pt x="1047521" y="168986"/>
                  </a:lnTo>
                  <a:close/>
                </a:path>
                <a:path w="1306195" h="1214120">
                  <a:moveTo>
                    <a:pt x="1047750" y="169367"/>
                  </a:moveTo>
                  <a:lnTo>
                    <a:pt x="1047584" y="169227"/>
                  </a:lnTo>
                  <a:lnTo>
                    <a:pt x="1047584" y="169659"/>
                  </a:lnTo>
                  <a:lnTo>
                    <a:pt x="1047750" y="169367"/>
                  </a:lnTo>
                  <a:close/>
                </a:path>
                <a:path w="1306195" h="1214120">
                  <a:moveTo>
                    <a:pt x="1048118" y="170916"/>
                  </a:moveTo>
                  <a:lnTo>
                    <a:pt x="1047381" y="170180"/>
                  </a:lnTo>
                  <a:lnTo>
                    <a:pt x="1047584" y="170180"/>
                  </a:lnTo>
                  <a:lnTo>
                    <a:pt x="1047584" y="169659"/>
                  </a:lnTo>
                  <a:lnTo>
                    <a:pt x="1046975" y="170700"/>
                  </a:lnTo>
                  <a:lnTo>
                    <a:pt x="1047711" y="171259"/>
                  </a:lnTo>
                  <a:lnTo>
                    <a:pt x="1048118" y="170916"/>
                  </a:lnTo>
                  <a:close/>
                </a:path>
                <a:path w="1306195" h="1214120">
                  <a:moveTo>
                    <a:pt x="1048410" y="166065"/>
                  </a:moveTo>
                  <a:lnTo>
                    <a:pt x="1048232" y="165100"/>
                  </a:lnTo>
                  <a:lnTo>
                    <a:pt x="1047864" y="165100"/>
                  </a:lnTo>
                  <a:lnTo>
                    <a:pt x="1047470" y="165100"/>
                  </a:lnTo>
                  <a:lnTo>
                    <a:pt x="1048080" y="166370"/>
                  </a:lnTo>
                  <a:lnTo>
                    <a:pt x="1048410" y="166065"/>
                  </a:lnTo>
                  <a:close/>
                </a:path>
                <a:path w="1306195" h="1214120">
                  <a:moveTo>
                    <a:pt x="1048753" y="170383"/>
                  </a:moveTo>
                  <a:lnTo>
                    <a:pt x="1048118" y="170916"/>
                  </a:lnTo>
                  <a:lnTo>
                    <a:pt x="1048626" y="171424"/>
                  </a:lnTo>
                  <a:lnTo>
                    <a:pt x="1048753" y="170383"/>
                  </a:lnTo>
                  <a:close/>
                </a:path>
                <a:path w="1306195" h="1214120">
                  <a:moveTo>
                    <a:pt x="1049223" y="173062"/>
                  </a:moveTo>
                  <a:lnTo>
                    <a:pt x="1048232" y="173990"/>
                  </a:lnTo>
                  <a:lnTo>
                    <a:pt x="1048499" y="173990"/>
                  </a:lnTo>
                  <a:lnTo>
                    <a:pt x="1048702" y="173990"/>
                  </a:lnTo>
                  <a:lnTo>
                    <a:pt x="1049223" y="173062"/>
                  </a:lnTo>
                  <a:close/>
                </a:path>
                <a:path w="1306195" h="1214120">
                  <a:moveTo>
                    <a:pt x="1049286" y="171627"/>
                  </a:moveTo>
                  <a:lnTo>
                    <a:pt x="1049121" y="171450"/>
                  </a:lnTo>
                  <a:lnTo>
                    <a:pt x="1048651" y="171450"/>
                  </a:lnTo>
                  <a:lnTo>
                    <a:pt x="1047953" y="171450"/>
                  </a:lnTo>
                  <a:lnTo>
                    <a:pt x="1047711" y="171259"/>
                  </a:lnTo>
                  <a:lnTo>
                    <a:pt x="1047483" y="171450"/>
                  </a:lnTo>
                  <a:lnTo>
                    <a:pt x="1047115" y="171450"/>
                  </a:lnTo>
                  <a:lnTo>
                    <a:pt x="1044702" y="174675"/>
                  </a:lnTo>
                  <a:lnTo>
                    <a:pt x="1044702" y="174904"/>
                  </a:lnTo>
                  <a:lnTo>
                    <a:pt x="1046505" y="176288"/>
                  </a:lnTo>
                  <a:lnTo>
                    <a:pt x="1047864" y="173990"/>
                  </a:lnTo>
                  <a:lnTo>
                    <a:pt x="1049286" y="171627"/>
                  </a:lnTo>
                  <a:close/>
                </a:path>
                <a:path w="1306195" h="1214120">
                  <a:moveTo>
                    <a:pt x="1049604" y="167640"/>
                  </a:moveTo>
                  <a:close/>
                </a:path>
                <a:path w="1306195" h="1214120">
                  <a:moveTo>
                    <a:pt x="1050912" y="167640"/>
                  </a:moveTo>
                  <a:lnTo>
                    <a:pt x="1050886" y="166370"/>
                  </a:lnTo>
                  <a:lnTo>
                    <a:pt x="1050353" y="166370"/>
                  </a:lnTo>
                  <a:lnTo>
                    <a:pt x="1049515" y="165100"/>
                  </a:lnTo>
                  <a:lnTo>
                    <a:pt x="1048410" y="166065"/>
                  </a:lnTo>
                  <a:lnTo>
                    <a:pt x="1048473" y="166370"/>
                  </a:lnTo>
                  <a:lnTo>
                    <a:pt x="1048880" y="166370"/>
                  </a:lnTo>
                  <a:lnTo>
                    <a:pt x="1048829" y="166560"/>
                  </a:lnTo>
                  <a:lnTo>
                    <a:pt x="1049553" y="167563"/>
                  </a:lnTo>
                  <a:lnTo>
                    <a:pt x="1050112" y="166370"/>
                  </a:lnTo>
                  <a:lnTo>
                    <a:pt x="1049743" y="167640"/>
                  </a:lnTo>
                  <a:lnTo>
                    <a:pt x="1049578" y="168427"/>
                  </a:lnTo>
                  <a:lnTo>
                    <a:pt x="1049591" y="168668"/>
                  </a:lnTo>
                  <a:lnTo>
                    <a:pt x="1049705" y="168910"/>
                  </a:lnTo>
                  <a:lnTo>
                    <a:pt x="1049477" y="168910"/>
                  </a:lnTo>
                  <a:lnTo>
                    <a:pt x="1049337" y="170065"/>
                  </a:lnTo>
                  <a:lnTo>
                    <a:pt x="1050442" y="168910"/>
                  </a:lnTo>
                  <a:lnTo>
                    <a:pt x="1050912" y="167640"/>
                  </a:lnTo>
                  <a:close/>
                </a:path>
                <a:path w="1306195" h="1214120">
                  <a:moveTo>
                    <a:pt x="1052156" y="173278"/>
                  </a:moveTo>
                  <a:lnTo>
                    <a:pt x="1052029" y="172720"/>
                  </a:lnTo>
                  <a:lnTo>
                    <a:pt x="1051788" y="172720"/>
                  </a:lnTo>
                  <a:lnTo>
                    <a:pt x="1051991" y="173177"/>
                  </a:lnTo>
                  <a:lnTo>
                    <a:pt x="1052156" y="173278"/>
                  </a:lnTo>
                  <a:close/>
                </a:path>
                <a:path w="1306195" h="1214120">
                  <a:moveTo>
                    <a:pt x="1052283" y="173901"/>
                  </a:moveTo>
                  <a:lnTo>
                    <a:pt x="1052258" y="173761"/>
                  </a:lnTo>
                  <a:lnTo>
                    <a:pt x="1051991" y="173177"/>
                  </a:lnTo>
                  <a:lnTo>
                    <a:pt x="1051369" y="172732"/>
                  </a:lnTo>
                  <a:lnTo>
                    <a:pt x="1052283" y="173901"/>
                  </a:lnTo>
                  <a:close/>
                </a:path>
                <a:path w="1306195" h="1214120">
                  <a:moveTo>
                    <a:pt x="1054404" y="176530"/>
                  </a:moveTo>
                  <a:close/>
                </a:path>
                <a:path w="1306195" h="1214120">
                  <a:moveTo>
                    <a:pt x="1057084" y="177800"/>
                  </a:moveTo>
                  <a:lnTo>
                    <a:pt x="1056754" y="177800"/>
                  </a:lnTo>
                  <a:lnTo>
                    <a:pt x="1056767" y="178066"/>
                  </a:lnTo>
                  <a:lnTo>
                    <a:pt x="1057084" y="177800"/>
                  </a:lnTo>
                  <a:close/>
                </a:path>
                <a:path w="1306195" h="1214120">
                  <a:moveTo>
                    <a:pt x="1058151" y="492760"/>
                  </a:moveTo>
                  <a:close/>
                </a:path>
                <a:path w="1306195" h="1214120">
                  <a:moveTo>
                    <a:pt x="1058557" y="176530"/>
                  </a:moveTo>
                  <a:lnTo>
                    <a:pt x="1058392" y="176530"/>
                  </a:lnTo>
                  <a:lnTo>
                    <a:pt x="1058545" y="177800"/>
                  </a:lnTo>
                  <a:lnTo>
                    <a:pt x="1058557" y="176530"/>
                  </a:lnTo>
                  <a:close/>
                </a:path>
                <a:path w="1306195" h="1214120">
                  <a:moveTo>
                    <a:pt x="1064818" y="447916"/>
                  </a:moveTo>
                  <a:lnTo>
                    <a:pt x="1041488" y="409689"/>
                  </a:lnTo>
                  <a:lnTo>
                    <a:pt x="1010666" y="399148"/>
                  </a:lnTo>
                  <a:lnTo>
                    <a:pt x="997432" y="401599"/>
                  </a:lnTo>
                  <a:lnTo>
                    <a:pt x="987971" y="409232"/>
                  </a:lnTo>
                  <a:lnTo>
                    <a:pt x="984237" y="420801"/>
                  </a:lnTo>
                  <a:lnTo>
                    <a:pt x="986688" y="434035"/>
                  </a:lnTo>
                  <a:lnTo>
                    <a:pt x="994676" y="447306"/>
                  </a:lnTo>
                  <a:lnTo>
                    <a:pt x="1007579" y="459028"/>
                  </a:lnTo>
                  <a:lnTo>
                    <a:pt x="1023150" y="466877"/>
                  </a:lnTo>
                  <a:lnTo>
                    <a:pt x="1038402" y="469569"/>
                  </a:lnTo>
                  <a:lnTo>
                    <a:pt x="1051623" y="467106"/>
                  </a:lnTo>
                  <a:lnTo>
                    <a:pt x="1061097" y="459486"/>
                  </a:lnTo>
                  <a:lnTo>
                    <a:pt x="1064818" y="447916"/>
                  </a:lnTo>
                  <a:close/>
                </a:path>
                <a:path w="1306195" h="1214120">
                  <a:moveTo>
                    <a:pt x="1066596" y="483870"/>
                  </a:moveTo>
                  <a:lnTo>
                    <a:pt x="1066469" y="483730"/>
                  </a:lnTo>
                  <a:lnTo>
                    <a:pt x="1066520" y="483870"/>
                  </a:lnTo>
                  <a:close/>
                </a:path>
                <a:path w="1306195" h="1214120">
                  <a:moveTo>
                    <a:pt x="1067308" y="184150"/>
                  </a:moveTo>
                  <a:lnTo>
                    <a:pt x="1066634" y="184150"/>
                  </a:lnTo>
                  <a:lnTo>
                    <a:pt x="1066317" y="184797"/>
                  </a:lnTo>
                  <a:lnTo>
                    <a:pt x="1067308" y="184150"/>
                  </a:lnTo>
                  <a:close/>
                </a:path>
                <a:path w="1306195" h="1214120">
                  <a:moveTo>
                    <a:pt x="1069174" y="182956"/>
                  </a:moveTo>
                  <a:lnTo>
                    <a:pt x="1067308" y="184150"/>
                  </a:lnTo>
                  <a:lnTo>
                    <a:pt x="1068959" y="184150"/>
                  </a:lnTo>
                  <a:lnTo>
                    <a:pt x="1069174" y="182956"/>
                  </a:lnTo>
                  <a:close/>
                </a:path>
                <a:path w="1306195" h="1214120">
                  <a:moveTo>
                    <a:pt x="1069289" y="182880"/>
                  </a:moveTo>
                  <a:close/>
                </a:path>
                <a:path w="1306195" h="1214120">
                  <a:moveTo>
                    <a:pt x="1069733" y="184950"/>
                  </a:moveTo>
                  <a:lnTo>
                    <a:pt x="1069708" y="184797"/>
                  </a:lnTo>
                  <a:lnTo>
                    <a:pt x="1069213" y="184327"/>
                  </a:lnTo>
                  <a:lnTo>
                    <a:pt x="1068933" y="185420"/>
                  </a:lnTo>
                  <a:lnTo>
                    <a:pt x="1069340" y="185420"/>
                  </a:lnTo>
                  <a:lnTo>
                    <a:pt x="1069733" y="184950"/>
                  </a:lnTo>
                  <a:close/>
                </a:path>
                <a:path w="1306195" h="1214120">
                  <a:moveTo>
                    <a:pt x="1069746" y="185242"/>
                  </a:moveTo>
                  <a:lnTo>
                    <a:pt x="1069670" y="185420"/>
                  </a:lnTo>
                  <a:lnTo>
                    <a:pt x="1069746" y="185242"/>
                  </a:lnTo>
                  <a:close/>
                </a:path>
                <a:path w="1306195" h="1214120">
                  <a:moveTo>
                    <a:pt x="1070419" y="184150"/>
                  </a:moveTo>
                  <a:lnTo>
                    <a:pt x="1070025" y="184607"/>
                  </a:lnTo>
                  <a:lnTo>
                    <a:pt x="1069873" y="184950"/>
                  </a:lnTo>
                  <a:lnTo>
                    <a:pt x="1070254" y="185318"/>
                  </a:lnTo>
                  <a:lnTo>
                    <a:pt x="1070419" y="184150"/>
                  </a:lnTo>
                  <a:close/>
                </a:path>
                <a:path w="1306195" h="1214120">
                  <a:moveTo>
                    <a:pt x="1070762" y="182880"/>
                  </a:moveTo>
                  <a:lnTo>
                    <a:pt x="1069873" y="182880"/>
                  </a:lnTo>
                  <a:lnTo>
                    <a:pt x="1068959" y="184150"/>
                  </a:lnTo>
                  <a:lnTo>
                    <a:pt x="1069213" y="184327"/>
                  </a:lnTo>
                  <a:lnTo>
                    <a:pt x="1069263" y="184150"/>
                  </a:lnTo>
                  <a:lnTo>
                    <a:pt x="1069733" y="184150"/>
                  </a:lnTo>
                  <a:lnTo>
                    <a:pt x="1069797" y="184886"/>
                  </a:lnTo>
                  <a:lnTo>
                    <a:pt x="1070013" y="184607"/>
                  </a:lnTo>
                  <a:lnTo>
                    <a:pt x="1070762" y="182880"/>
                  </a:lnTo>
                  <a:close/>
                </a:path>
                <a:path w="1306195" h="1214120">
                  <a:moveTo>
                    <a:pt x="1072146" y="185420"/>
                  </a:moveTo>
                  <a:lnTo>
                    <a:pt x="1072134" y="185585"/>
                  </a:lnTo>
                  <a:lnTo>
                    <a:pt x="1072146" y="185420"/>
                  </a:lnTo>
                  <a:close/>
                </a:path>
                <a:path w="1306195" h="1214120">
                  <a:moveTo>
                    <a:pt x="1073594" y="469900"/>
                  </a:moveTo>
                  <a:lnTo>
                    <a:pt x="1072565" y="469900"/>
                  </a:lnTo>
                  <a:lnTo>
                    <a:pt x="1072083" y="472440"/>
                  </a:lnTo>
                  <a:lnTo>
                    <a:pt x="1072845" y="471170"/>
                  </a:lnTo>
                  <a:lnTo>
                    <a:pt x="1073594" y="469900"/>
                  </a:lnTo>
                  <a:close/>
                </a:path>
                <a:path w="1306195" h="1214120">
                  <a:moveTo>
                    <a:pt x="1074445" y="469112"/>
                  </a:moveTo>
                  <a:lnTo>
                    <a:pt x="1074432" y="468630"/>
                  </a:lnTo>
                  <a:lnTo>
                    <a:pt x="1073785" y="469900"/>
                  </a:lnTo>
                  <a:lnTo>
                    <a:pt x="1074445" y="469112"/>
                  </a:lnTo>
                  <a:close/>
                </a:path>
                <a:path w="1306195" h="1214120">
                  <a:moveTo>
                    <a:pt x="1075093" y="471589"/>
                  </a:moveTo>
                  <a:lnTo>
                    <a:pt x="1074864" y="471170"/>
                  </a:lnTo>
                  <a:lnTo>
                    <a:pt x="1074674" y="470585"/>
                  </a:lnTo>
                  <a:lnTo>
                    <a:pt x="1073912" y="469900"/>
                  </a:lnTo>
                  <a:lnTo>
                    <a:pt x="1073721" y="470585"/>
                  </a:lnTo>
                  <a:lnTo>
                    <a:pt x="1073619" y="471284"/>
                  </a:lnTo>
                  <a:lnTo>
                    <a:pt x="1073746" y="471589"/>
                  </a:lnTo>
                  <a:lnTo>
                    <a:pt x="1074267" y="471893"/>
                  </a:lnTo>
                  <a:lnTo>
                    <a:pt x="1074458" y="471170"/>
                  </a:lnTo>
                  <a:lnTo>
                    <a:pt x="1074839" y="472236"/>
                  </a:lnTo>
                  <a:lnTo>
                    <a:pt x="1075093" y="471893"/>
                  </a:lnTo>
                  <a:lnTo>
                    <a:pt x="1075093" y="471589"/>
                  </a:lnTo>
                  <a:close/>
                </a:path>
                <a:path w="1306195" h="1214120">
                  <a:moveTo>
                    <a:pt x="1077328" y="193040"/>
                  </a:moveTo>
                  <a:close/>
                </a:path>
                <a:path w="1306195" h="1214120">
                  <a:moveTo>
                    <a:pt x="1077683" y="194310"/>
                  </a:moveTo>
                  <a:close/>
                </a:path>
                <a:path w="1306195" h="1214120">
                  <a:moveTo>
                    <a:pt x="1078395" y="463550"/>
                  </a:moveTo>
                  <a:lnTo>
                    <a:pt x="1078115" y="463550"/>
                  </a:lnTo>
                  <a:lnTo>
                    <a:pt x="1078242" y="463765"/>
                  </a:lnTo>
                  <a:lnTo>
                    <a:pt x="1078395" y="463550"/>
                  </a:lnTo>
                  <a:close/>
                </a:path>
                <a:path w="1306195" h="1214120">
                  <a:moveTo>
                    <a:pt x="1078534" y="194310"/>
                  </a:moveTo>
                  <a:lnTo>
                    <a:pt x="1077772" y="194310"/>
                  </a:lnTo>
                  <a:lnTo>
                    <a:pt x="1077315" y="193065"/>
                  </a:lnTo>
                  <a:lnTo>
                    <a:pt x="1077709" y="194310"/>
                  </a:lnTo>
                  <a:lnTo>
                    <a:pt x="1078026" y="195249"/>
                  </a:lnTo>
                  <a:lnTo>
                    <a:pt x="1078534" y="194310"/>
                  </a:lnTo>
                  <a:close/>
                </a:path>
                <a:path w="1306195" h="1214120">
                  <a:moveTo>
                    <a:pt x="1078877" y="464820"/>
                  </a:moveTo>
                  <a:lnTo>
                    <a:pt x="1078242" y="463765"/>
                  </a:lnTo>
                  <a:lnTo>
                    <a:pt x="1078877" y="464820"/>
                  </a:lnTo>
                  <a:close/>
                </a:path>
                <a:path w="1306195" h="1214120">
                  <a:moveTo>
                    <a:pt x="1079093" y="463550"/>
                  </a:moveTo>
                  <a:lnTo>
                    <a:pt x="1079068" y="462559"/>
                  </a:lnTo>
                  <a:lnTo>
                    <a:pt x="1078395" y="463550"/>
                  </a:lnTo>
                  <a:lnTo>
                    <a:pt x="1079093" y="463550"/>
                  </a:lnTo>
                  <a:close/>
                </a:path>
                <a:path w="1306195" h="1214120">
                  <a:moveTo>
                    <a:pt x="1079944" y="462280"/>
                  </a:moveTo>
                  <a:lnTo>
                    <a:pt x="1079411" y="463550"/>
                  </a:lnTo>
                  <a:lnTo>
                    <a:pt x="1079944" y="462280"/>
                  </a:lnTo>
                  <a:close/>
                </a:path>
                <a:path w="1306195" h="1214120">
                  <a:moveTo>
                    <a:pt x="1080147" y="460794"/>
                  </a:moveTo>
                  <a:lnTo>
                    <a:pt x="1078699" y="459740"/>
                  </a:lnTo>
                  <a:lnTo>
                    <a:pt x="1077366" y="461010"/>
                  </a:lnTo>
                  <a:lnTo>
                    <a:pt x="1076744" y="461010"/>
                  </a:lnTo>
                  <a:lnTo>
                    <a:pt x="1076718" y="465937"/>
                  </a:lnTo>
                  <a:lnTo>
                    <a:pt x="1078699" y="464985"/>
                  </a:lnTo>
                  <a:lnTo>
                    <a:pt x="1079004" y="464820"/>
                  </a:lnTo>
                  <a:lnTo>
                    <a:pt x="1078877" y="464820"/>
                  </a:lnTo>
                  <a:lnTo>
                    <a:pt x="1077531" y="464820"/>
                  </a:lnTo>
                  <a:lnTo>
                    <a:pt x="1078191" y="463842"/>
                  </a:lnTo>
                  <a:lnTo>
                    <a:pt x="1077988" y="463550"/>
                  </a:lnTo>
                  <a:lnTo>
                    <a:pt x="1078750" y="462280"/>
                  </a:lnTo>
                  <a:lnTo>
                    <a:pt x="1077798" y="462280"/>
                  </a:lnTo>
                  <a:lnTo>
                    <a:pt x="1077950" y="461010"/>
                  </a:lnTo>
                  <a:lnTo>
                    <a:pt x="1079563" y="461010"/>
                  </a:lnTo>
                  <a:lnTo>
                    <a:pt x="1078750" y="462280"/>
                  </a:lnTo>
                  <a:lnTo>
                    <a:pt x="1079055" y="462280"/>
                  </a:lnTo>
                  <a:lnTo>
                    <a:pt x="1079068" y="462559"/>
                  </a:lnTo>
                  <a:lnTo>
                    <a:pt x="1079512" y="461886"/>
                  </a:lnTo>
                  <a:lnTo>
                    <a:pt x="1079728" y="461010"/>
                  </a:lnTo>
                  <a:lnTo>
                    <a:pt x="1080084" y="461010"/>
                  </a:lnTo>
                  <a:lnTo>
                    <a:pt x="1080147" y="460794"/>
                  </a:lnTo>
                  <a:close/>
                </a:path>
                <a:path w="1306195" h="1214120">
                  <a:moveTo>
                    <a:pt x="1080452" y="461010"/>
                  </a:moveTo>
                  <a:lnTo>
                    <a:pt x="1080223" y="460844"/>
                  </a:lnTo>
                  <a:lnTo>
                    <a:pt x="1079512" y="461886"/>
                  </a:lnTo>
                  <a:lnTo>
                    <a:pt x="1079423" y="462280"/>
                  </a:lnTo>
                  <a:lnTo>
                    <a:pt x="1079944" y="462280"/>
                  </a:lnTo>
                  <a:lnTo>
                    <a:pt x="1080160" y="462280"/>
                  </a:lnTo>
                  <a:lnTo>
                    <a:pt x="1080452" y="461010"/>
                  </a:lnTo>
                  <a:close/>
                </a:path>
                <a:path w="1306195" h="1214120">
                  <a:moveTo>
                    <a:pt x="1080503" y="459740"/>
                  </a:moveTo>
                  <a:lnTo>
                    <a:pt x="1080223" y="458470"/>
                  </a:lnTo>
                  <a:lnTo>
                    <a:pt x="1079804" y="459740"/>
                  </a:lnTo>
                  <a:lnTo>
                    <a:pt x="1080503" y="459740"/>
                  </a:lnTo>
                  <a:close/>
                </a:path>
                <a:path w="1306195" h="1214120">
                  <a:moveTo>
                    <a:pt x="1080744" y="191770"/>
                  </a:moveTo>
                  <a:lnTo>
                    <a:pt x="1079741" y="191770"/>
                  </a:lnTo>
                  <a:lnTo>
                    <a:pt x="1080681" y="193040"/>
                  </a:lnTo>
                  <a:lnTo>
                    <a:pt x="1080744" y="191770"/>
                  </a:lnTo>
                  <a:close/>
                </a:path>
                <a:path w="1306195" h="1214120">
                  <a:moveTo>
                    <a:pt x="1080973" y="459740"/>
                  </a:moveTo>
                  <a:lnTo>
                    <a:pt x="1080503" y="459740"/>
                  </a:lnTo>
                  <a:lnTo>
                    <a:pt x="1080147" y="460794"/>
                  </a:lnTo>
                  <a:lnTo>
                    <a:pt x="1080973" y="459740"/>
                  </a:lnTo>
                  <a:close/>
                </a:path>
                <a:path w="1306195" h="1214120">
                  <a:moveTo>
                    <a:pt x="1082916" y="193840"/>
                  </a:moveTo>
                  <a:lnTo>
                    <a:pt x="1082268" y="193040"/>
                  </a:lnTo>
                  <a:lnTo>
                    <a:pt x="1081036" y="194805"/>
                  </a:lnTo>
                  <a:lnTo>
                    <a:pt x="1080922" y="195275"/>
                  </a:lnTo>
                  <a:lnTo>
                    <a:pt x="1081151" y="195580"/>
                  </a:lnTo>
                  <a:lnTo>
                    <a:pt x="1082484" y="194310"/>
                  </a:lnTo>
                  <a:lnTo>
                    <a:pt x="1082916" y="193840"/>
                  </a:lnTo>
                  <a:close/>
                </a:path>
                <a:path w="1306195" h="1214120">
                  <a:moveTo>
                    <a:pt x="1083652" y="194652"/>
                  </a:moveTo>
                  <a:lnTo>
                    <a:pt x="1083627" y="193078"/>
                  </a:lnTo>
                  <a:lnTo>
                    <a:pt x="1082916" y="193840"/>
                  </a:lnTo>
                  <a:lnTo>
                    <a:pt x="1083335" y="194348"/>
                  </a:lnTo>
                  <a:lnTo>
                    <a:pt x="1083652" y="194652"/>
                  </a:lnTo>
                  <a:close/>
                </a:path>
                <a:path w="1306195" h="1214120">
                  <a:moveTo>
                    <a:pt x="1083665" y="193040"/>
                  </a:moveTo>
                  <a:close/>
                </a:path>
                <a:path w="1306195" h="1214120">
                  <a:moveTo>
                    <a:pt x="1084884" y="456069"/>
                  </a:moveTo>
                  <a:lnTo>
                    <a:pt x="1084795" y="455930"/>
                  </a:lnTo>
                  <a:lnTo>
                    <a:pt x="1084541" y="457200"/>
                  </a:lnTo>
                  <a:lnTo>
                    <a:pt x="1084884" y="456069"/>
                  </a:lnTo>
                  <a:close/>
                </a:path>
                <a:path w="1306195" h="1214120">
                  <a:moveTo>
                    <a:pt x="1086027" y="452120"/>
                  </a:moveTo>
                  <a:close/>
                </a:path>
                <a:path w="1306195" h="1214120">
                  <a:moveTo>
                    <a:pt x="1086662" y="452678"/>
                  </a:moveTo>
                  <a:lnTo>
                    <a:pt x="1086243" y="452120"/>
                  </a:lnTo>
                  <a:lnTo>
                    <a:pt x="1086027" y="452120"/>
                  </a:lnTo>
                  <a:lnTo>
                    <a:pt x="1086662" y="452678"/>
                  </a:lnTo>
                  <a:close/>
                </a:path>
                <a:path w="1306195" h="1214120">
                  <a:moveTo>
                    <a:pt x="1086916" y="453390"/>
                  </a:moveTo>
                  <a:lnTo>
                    <a:pt x="1086002" y="452158"/>
                  </a:lnTo>
                  <a:lnTo>
                    <a:pt x="1084478" y="454660"/>
                  </a:lnTo>
                  <a:lnTo>
                    <a:pt x="1085659" y="454660"/>
                  </a:lnTo>
                  <a:lnTo>
                    <a:pt x="1086878" y="453390"/>
                  </a:lnTo>
                  <a:close/>
                </a:path>
                <a:path w="1306195" h="1214120">
                  <a:moveTo>
                    <a:pt x="1087475" y="453390"/>
                  </a:moveTo>
                  <a:lnTo>
                    <a:pt x="1086662" y="452678"/>
                  </a:lnTo>
                  <a:lnTo>
                    <a:pt x="1087399" y="453656"/>
                  </a:lnTo>
                  <a:lnTo>
                    <a:pt x="1087475" y="453390"/>
                  </a:lnTo>
                  <a:close/>
                </a:path>
                <a:path w="1306195" h="1214120">
                  <a:moveTo>
                    <a:pt x="1087526" y="454660"/>
                  </a:moveTo>
                  <a:lnTo>
                    <a:pt x="1087501" y="454444"/>
                  </a:lnTo>
                  <a:lnTo>
                    <a:pt x="1087475" y="454660"/>
                  </a:lnTo>
                  <a:close/>
                </a:path>
                <a:path w="1306195" h="1214120">
                  <a:moveTo>
                    <a:pt x="1087564" y="453859"/>
                  </a:moveTo>
                  <a:lnTo>
                    <a:pt x="1087399" y="453656"/>
                  </a:lnTo>
                  <a:lnTo>
                    <a:pt x="1087501" y="454444"/>
                  </a:lnTo>
                  <a:lnTo>
                    <a:pt x="1087564" y="453859"/>
                  </a:lnTo>
                  <a:close/>
                </a:path>
                <a:path w="1306195" h="1214120">
                  <a:moveTo>
                    <a:pt x="1097267" y="201930"/>
                  </a:moveTo>
                  <a:lnTo>
                    <a:pt x="1097000" y="200660"/>
                  </a:lnTo>
                  <a:lnTo>
                    <a:pt x="1096606" y="201269"/>
                  </a:lnTo>
                  <a:lnTo>
                    <a:pt x="1097267" y="201930"/>
                  </a:lnTo>
                  <a:close/>
                </a:path>
                <a:path w="1306195" h="1214120">
                  <a:moveTo>
                    <a:pt x="1097838" y="199390"/>
                  </a:moveTo>
                  <a:lnTo>
                    <a:pt x="1096543" y="199390"/>
                  </a:lnTo>
                  <a:lnTo>
                    <a:pt x="1096416" y="200660"/>
                  </a:lnTo>
                  <a:lnTo>
                    <a:pt x="1097000" y="200660"/>
                  </a:lnTo>
                  <a:lnTo>
                    <a:pt x="1097381" y="201930"/>
                  </a:lnTo>
                  <a:lnTo>
                    <a:pt x="1097661" y="203200"/>
                  </a:lnTo>
                  <a:lnTo>
                    <a:pt x="1097546" y="201930"/>
                  </a:lnTo>
                  <a:lnTo>
                    <a:pt x="1097483" y="200660"/>
                  </a:lnTo>
                  <a:lnTo>
                    <a:pt x="1097838" y="199390"/>
                  </a:lnTo>
                  <a:close/>
                </a:path>
                <a:path w="1306195" h="1214120">
                  <a:moveTo>
                    <a:pt x="1102525" y="207010"/>
                  </a:moveTo>
                  <a:lnTo>
                    <a:pt x="1102131" y="205740"/>
                  </a:lnTo>
                  <a:lnTo>
                    <a:pt x="1102042" y="207010"/>
                  </a:lnTo>
                  <a:lnTo>
                    <a:pt x="1102525" y="207010"/>
                  </a:lnTo>
                  <a:close/>
                </a:path>
                <a:path w="1306195" h="1214120">
                  <a:moveTo>
                    <a:pt x="1102868" y="209550"/>
                  </a:moveTo>
                  <a:lnTo>
                    <a:pt x="1102512" y="210172"/>
                  </a:lnTo>
                  <a:lnTo>
                    <a:pt x="1102817" y="210820"/>
                  </a:lnTo>
                  <a:lnTo>
                    <a:pt x="1102868" y="209550"/>
                  </a:lnTo>
                  <a:close/>
                </a:path>
                <a:path w="1306195" h="1214120">
                  <a:moveTo>
                    <a:pt x="1104074" y="208280"/>
                  </a:moveTo>
                  <a:lnTo>
                    <a:pt x="1104036" y="207010"/>
                  </a:lnTo>
                  <a:lnTo>
                    <a:pt x="1103718" y="206400"/>
                  </a:lnTo>
                  <a:lnTo>
                    <a:pt x="1102956" y="207975"/>
                  </a:lnTo>
                  <a:lnTo>
                    <a:pt x="1103249" y="208280"/>
                  </a:lnTo>
                  <a:lnTo>
                    <a:pt x="1103515" y="207073"/>
                  </a:lnTo>
                  <a:lnTo>
                    <a:pt x="1103693" y="208280"/>
                  </a:lnTo>
                  <a:lnTo>
                    <a:pt x="1104074" y="208280"/>
                  </a:lnTo>
                  <a:close/>
                </a:path>
                <a:path w="1306195" h="1214120">
                  <a:moveTo>
                    <a:pt x="1104150" y="205409"/>
                  </a:moveTo>
                  <a:lnTo>
                    <a:pt x="1104023" y="205041"/>
                  </a:lnTo>
                  <a:lnTo>
                    <a:pt x="1103464" y="205740"/>
                  </a:lnTo>
                  <a:lnTo>
                    <a:pt x="1103718" y="206400"/>
                  </a:lnTo>
                  <a:lnTo>
                    <a:pt x="1104036" y="205740"/>
                  </a:lnTo>
                  <a:lnTo>
                    <a:pt x="1104150" y="205409"/>
                  </a:lnTo>
                  <a:close/>
                </a:path>
                <a:path w="1306195" h="1214120">
                  <a:moveTo>
                    <a:pt x="1104823" y="206730"/>
                  </a:moveTo>
                  <a:lnTo>
                    <a:pt x="1104201" y="205409"/>
                  </a:lnTo>
                  <a:lnTo>
                    <a:pt x="1104036" y="205740"/>
                  </a:lnTo>
                  <a:lnTo>
                    <a:pt x="1104773" y="207010"/>
                  </a:lnTo>
                  <a:lnTo>
                    <a:pt x="1104823" y="206730"/>
                  </a:lnTo>
                  <a:close/>
                </a:path>
                <a:path w="1306195" h="1214120">
                  <a:moveTo>
                    <a:pt x="1108316" y="485140"/>
                  </a:moveTo>
                  <a:lnTo>
                    <a:pt x="1066850" y="485140"/>
                  </a:lnTo>
                  <a:lnTo>
                    <a:pt x="1066114" y="485140"/>
                  </a:lnTo>
                  <a:lnTo>
                    <a:pt x="1063498" y="485140"/>
                  </a:lnTo>
                  <a:lnTo>
                    <a:pt x="1060653" y="488950"/>
                  </a:lnTo>
                  <a:lnTo>
                    <a:pt x="1060500" y="488950"/>
                  </a:lnTo>
                  <a:lnTo>
                    <a:pt x="1058430" y="492760"/>
                  </a:lnTo>
                  <a:lnTo>
                    <a:pt x="1058379" y="493026"/>
                  </a:lnTo>
                  <a:lnTo>
                    <a:pt x="1059472" y="494030"/>
                  </a:lnTo>
                  <a:lnTo>
                    <a:pt x="1058710" y="494030"/>
                  </a:lnTo>
                  <a:lnTo>
                    <a:pt x="1058379" y="493026"/>
                  </a:lnTo>
                  <a:lnTo>
                    <a:pt x="1058125" y="492798"/>
                  </a:lnTo>
                  <a:lnTo>
                    <a:pt x="1055014" y="497840"/>
                  </a:lnTo>
                  <a:lnTo>
                    <a:pt x="1054849" y="496570"/>
                  </a:lnTo>
                  <a:lnTo>
                    <a:pt x="1054646" y="497840"/>
                  </a:lnTo>
                  <a:lnTo>
                    <a:pt x="1054417" y="497840"/>
                  </a:lnTo>
                  <a:lnTo>
                    <a:pt x="1054709" y="498208"/>
                  </a:lnTo>
                  <a:lnTo>
                    <a:pt x="1055852" y="499110"/>
                  </a:lnTo>
                  <a:lnTo>
                    <a:pt x="1056779" y="500380"/>
                  </a:lnTo>
                  <a:lnTo>
                    <a:pt x="1056360" y="500380"/>
                  </a:lnTo>
                  <a:lnTo>
                    <a:pt x="1054722" y="499110"/>
                  </a:lnTo>
                  <a:lnTo>
                    <a:pt x="1055395" y="499110"/>
                  </a:lnTo>
                  <a:lnTo>
                    <a:pt x="1054709" y="498208"/>
                  </a:lnTo>
                  <a:lnTo>
                    <a:pt x="1054227" y="497840"/>
                  </a:lnTo>
                  <a:lnTo>
                    <a:pt x="1052322" y="501650"/>
                  </a:lnTo>
                  <a:lnTo>
                    <a:pt x="1053439" y="504190"/>
                  </a:lnTo>
                  <a:lnTo>
                    <a:pt x="1053071" y="505460"/>
                  </a:lnTo>
                  <a:lnTo>
                    <a:pt x="1052398" y="505460"/>
                  </a:lnTo>
                  <a:lnTo>
                    <a:pt x="1053439" y="506730"/>
                  </a:lnTo>
                  <a:lnTo>
                    <a:pt x="1052906" y="506730"/>
                  </a:lnTo>
                  <a:lnTo>
                    <a:pt x="1054582" y="508000"/>
                  </a:lnTo>
                  <a:lnTo>
                    <a:pt x="1054036" y="508000"/>
                  </a:lnTo>
                  <a:lnTo>
                    <a:pt x="1054569" y="509270"/>
                  </a:lnTo>
                  <a:lnTo>
                    <a:pt x="1054481" y="510540"/>
                  </a:lnTo>
                  <a:lnTo>
                    <a:pt x="1054430" y="513384"/>
                  </a:lnTo>
                  <a:lnTo>
                    <a:pt x="1056309" y="518160"/>
                  </a:lnTo>
                  <a:lnTo>
                    <a:pt x="1064666" y="523240"/>
                  </a:lnTo>
                  <a:lnTo>
                    <a:pt x="1070229" y="524510"/>
                  </a:lnTo>
                  <a:lnTo>
                    <a:pt x="1074839" y="521970"/>
                  </a:lnTo>
                  <a:lnTo>
                    <a:pt x="1075474" y="521970"/>
                  </a:lnTo>
                  <a:lnTo>
                    <a:pt x="1077074" y="520700"/>
                  </a:lnTo>
                  <a:lnTo>
                    <a:pt x="1078560" y="519430"/>
                  </a:lnTo>
                  <a:lnTo>
                    <a:pt x="1087958" y="509270"/>
                  </a:lnTo>
                  <a:lnTo>
                    <a:pt x="1095730" y="500380"/>
                  </a:lnTo>
                  <a:lnTo>
                    <a:pt x="1096848" y="499110"/>
                  </a:lnTo>
                  <a:lnTo>
                    <a:pt x="1100988" y="494030"/>
                  </a:lnTo>
                  <a:lnTo>
                    <a:pt x="1105141" y="488950"/>
                  </a:lnTo>
                  <a:lnTo>
                    <a:pt x="1108316" y="485140"/>
                  </a:lnTo>
                  <a:close/>
                </a:path>
                <a:path w="1306195" h="1214120">
                  <a:moveTo>
                    <a:pt x="1109065" y="203200"/>
                  </a:moveTo>
                  <a:lnTo>
                    <a:pt x="1108075" y="203200"/>
                  </a:lnTo>
                  <a:lnTo>
                    <a:pt x="1107871" y="204470"/>
                  </a:lnTo>
                  <a:lnTo>
                    <a:pt x="1109065" y="203200"/>
                  </a:lnTo>
                  <a:close/>
                </a:path>
                <a:path w="1306195" h="1214120">
                  <a:moveTo>
                    <a:pt x="1110145" y="211759"/>
                  </a:moveTo>
                  <a:lnTo>
                    <a:pt x="1109916" y="212090"/>
                  </a:lnTo>
                  <a:lnTo>
                    <a:pt x="1110107" y="212090"/>
                  </a:lnTo>
                  <a:lnTo>
                    <a:pt x="1110145" y="211759"/>
                  </a:lnTo>
                  <a:close/>
                </a:path>
                <a:path w="1306195" h="1214120">
                  <a:moveTo>
                    <a:pt x="1111415" y="211137"/>
                  </a:moveTo>
                  <a:lnTo>
                    <a:pt x="1110805" y="210820"/>
                  </a:lnTo>
                  <a:lnTo>
                    <a:pt x="1110792" y="211137"/>
                  </a:lnTo>
                  <a:lnTo>
                    <a:pt x="1111262" y="212090"/>
                  </a:lnTo>
                  <a:lnTo>
                    <a:pt x="1111415" y="211137"/>
                  </a:lnTo>
                  <a:close/>
                </a:path>
                <a:path w="1306195" h="1214120">
                  <a:moveTo>
                    <a:pt x="1113167" y="213360"/>
                  </a:moveTo>
                  <a:lnTo>
                    <a:pt x="1112329" y="213360"/>
                  </a:lnTo>
                  <a:lnTo>
                    <a:pt x="1112913" y="214630"/>
                  </a:lnTo>
                  <a:lnTo>
                    <a:pt x="1113167" y="213360"/>
                  </a:lnTo>
                  <a:close/>
                </a:path>
                <a:path w="1306195" h="1214120">
                  <a:moveTo>
                    <a:pt x="1113777" y="213360"/>
                  </a:moveTo>
                  <a:close/>
                </a:path>
                <a:path w="1306195" h="1214120">
                  <a:moveTo>
                    <a:pt x="1114450" y="211531"/>
                  </a:moveTo>
                  <a:lnTo>
                    <a:pt x="1114336" y="210820"/>
                  </a:lnTo>
                  <a:lnTo>
                    <a:pt x="1113637" y="210820"/>
                  </a:lnTo>
                  <a:lnTo>
                    <a:pt x="1114450" y="211531"/>
                  </a:lnTo>
                  <a:close/>
                </a:path>
                <a:path w="1306195" h="1214120">
                  <a:moveTo>
                    <a:pt x="1117752" y="217170"/>
                  </a:moveTo>
                  <a:lnTo>
                    <a:pt x="1117371" y="216954"/>
                  </a:lnTo>
                  <a:lnTo>
                    <a:pt x="1117193" y="217170"/>
                  </a:lnTo>
                  <a:lnTo>
                    <a:pt x="1117155" y="216789"/>
                  </a:lnTo>
                  <a:lnTo>
                    <a:pt x="1115999" y="215900"/>
                  </a:lnTo>
                  <a:lnTo>
                    <a:pt x="1115377" y="215900"/>
                  </a:lnTo>
                  <a:lnTo>
                    <a:pt x="1114640" y="214845"/>
                  </a:lnTo>
                  <a:lnTo>
                    <a:pt x="1114374" y="214630"/>
                  </a:lnTo>
                  <a:lnTo>
                    <a:pt x="1113574" y="214630"/>
                  </a:lnTo>
                  <a:lnTo>
                    <a:pt x="1114018" y="213652"/>
                  </a:lnTo>
                  <a:lnTo>
                    <a:pt x="1113764" y="213398"/>
                  </a:lnTo>
                  <a:lnTo>
                    <a:pt x="1112405" y="217170"/>
                  </a:lnTo>
                  <a:lnTo>
                    <a:pt x="1112304" y="218440"/>
                  </a:lnTo>
                  <a:lnTo>
                    <a:pt x="1113345" y="218440"/>
                  </a:lnTo>
                  <a:lnTo>
                    <a:pt x="1117752" y="217170"/>
                  </a:lnTo>
                  <a:close/>
                </a:path>
                <a:path w="1306195" h="1214120">
                  <a:moveTo>
                    <a:pt x="1118235" y="215900"/>
                  </a:moveTo>
                  <a:lnTo>
                    <a:pt x="1118158" y="214630"/>
                  </a:lnTo>
                  <a:lnTo>
                    <a:pt x="1116495" y="214630"/>
                  </a:lnTo>
                  <a:lnTo>
                    <a:pt x="1116431" y="213525"/>
                  </a:lnTo>
                  <a:lnTo>
                    <a:pt x="1116177" y="213868"/>
                  </a:lnTo>
                  <a:lnTo>
                    <a:pt x="1116114" y="214630"/>
                  </a:lnTo>
                  <a:lnTo>
                    <a:pt x="1115618" y="214630"/>
                  </a:lnTo>
                  <a:lnTo>
                    <a:pt x="1116177" y="213868"/>
                  </a:lnTo>
                  <a:lnTo>
                    <a:pt x="1116215" y="213360"/>
                  </a:lnTo>
                  <a:lnTo>
                    <a:pt x="1116418" y="213360"/>
                  </a:lnTo>
                  <a:lnTo>
                    <a:pt x="1116431" y="213525"/>
                  </a:lnTo>
                  <a:lnTo>
                    <a:pt x="1116545" y="213360"/>
                  </a:lnTo>
                  <a:lnTo>
                    <a:pt x="1116812" y="212090"/>
                  </a:lnTo>
                  <a:lnTo>
                    <a:pt x="1116279" y="212090"/>
                  </a:lnTo>
                  <a:lnTo>
                    <a:pt x="1116025" y="213360"/>
                  </a:lnTo>
                  <a:lnTo>
                    <a:pt x="1116126" y="210820"/>
                  </a:lnTo>
                  <a:lnTo>
                    <a:pt x="1115263" y="210820"/>
                  </a:lnTo>
                  <a:lnTo>
                    <a:pt x="1115809" y="213360"/>
                  </a:lnTo>
                  <a:lnTo>
                    <a:pt x="1114691" y="213360"/>
                  </a:lnTo>
                  <a:lnTo>
                    <a:pt x="1114818" y="212090"/>
                  </a:lnTo>
                  <a:lnTo>
                    <a:pt x="1115098" y="212090"/>
                  </a:lnTo>
                  <a:lnTo>
                    <a:pt x="1114450" y="211531"/>
                  </a:lnTo>
                  <a:lnTo>
                    <a:pt x="1114552" y="212090"/>
                  </a:lnTo>
                  <a:lnTo>
                    <a:pt x="1113637" y="210820"/>
                  </a:lnTo>
                  <a:lnTo>
                    <a:pt x="1113409" y="210820"/>
                  </a:lnTo>
                  <a:lnTo>
                    <a:pt x="1112481" y="209550"/>
                  </a:lnTo>
                  <a:lnTo>
                    <a:pt x="1111732" y="210820"/>
                  </a:lnTo>
                  <a:lnTo>
                    <a:pt x="1111465" y="210820"/>
                  </a:lnTo>
                  <a:lnTo>
                    <a:pt x="1111415" y="211137"/>
                  </a:lnTo>
                  <a:lnTo>
                    <a:pt x="1113193" y="212090"/>
                  </a:lnTo>
                  <a:lnTo>
                    <a:pt x="1113688" y="212090"/>
                  </a:lnTo>
                  <a:lnTo>
                    <a:pt x="1114094" y="213360"/>
                  </a:lnTo>
                  <a:lnTo>
                    <a:pt x="1114018" y="213652"/>
                  </a:lnTo>
                  <a:lnTo>
                    <a:pt x="1115072" y="214630"/>
                  </a:lnTo>
                  <a:lnTo>
                    <a:pt x="1114501" y="214630"/>
                  </a:lnTo>
                  <a:lnTo>
                    <a:pt x="1114640" y="214845"/>
                  </a:lnTo>
                  <a:lnTo>
                    <a:pt x="1115999" y="215900"/>
                  </a:lnTo>
                  <a:lnTo>
                    <a:pt x="1117053" y="215900"/>
                  </a:lnTo>
                  <a:lnTo>
                    <a:pt x="1117155" y="216789"/>
                  </a:lnTo>
                  <a:lnTo>
                    <a:pt x="1117371" y="216954"/>
                  </a:lnTo>
                  <a:lnTo>
                    <a:pt x="1118235" y="215900"/>
                  </a:lnTo>
                  <a:close/>
                </a:path>
                <a:path w="1306195" h="1214120">
                  <a:moveTo>
                    <a:pt x="1121143" y="223520"/>
                  </a:moveTo>
                  <a:lnTo>
                    <a:pt x="1120089" y="222250"/>
                  </a:lnTo>
                  <a:lnTo>
                    <a:pt x="1120305" y="223520"/>
                  </a:lnTo>
                  <a:lnTo>
                    <a:pt x="1121143" y="223520"/>
                  </a:lnTo>
                  <a:close/>
                </a:path>
                <a:path w="1306195" h="1214120">
                  <a:moveTo>
                    <a:pt x="1121562" y="223520"/>
                  </a:moveTo>
                  <a:lnTo>
                    <a:pt x="1121143" y="223520"/>
                  </a:lnTo>
                  <a:lnTo>
                    <a:pt x="1119352" y="226060"/>
                  </a:lnTo>
                  <a:lnTo>
                    <a:pt x="1119530" y="226060"/>
                  </a:lnTo>
                  <a:lnTo>
                    <a:pt x="1121562" y="223520"/>
                  </a:lnTo>
                  <a:close/>
                </a:path>
                <a:path w="1306195" h="1214120">
                  <a:moveTo>
                    <a:pt x="1125080" y="220980"/>
                  </a:moveTo>
                  <a:lnTo>
                    <a:pt x="1124381" y="220980"/>
                  </a:lnTo>
                  <a:lnTo>
                    <a:pt x="1124915" y="222250"/>
                  </a:lnTo>
                  <a:lnTo>
                    <a:pt x="1125080" y="220980"/>
                  </a:lnTo>
                  <a:close/>
                </a:path>
                <a:path w="1306195" h="1214120">
                  <a:moveTo>
                    <a:pt x="1128318" y="222250"/>
                  </a:moveTo>
                  <a:lnTo>
                    <a:pt x="1127125" y="220980"/>
                  </a:lnTo>
                  <a:lnTo>
                    <a:pt x="1126236" y="222250"/>
                  </a:lnTo>
                  <a:lnTo>
                    <a:pt x="1125842" y="222250"/>
                  </a:lnTo>
                  <a:lnTo>
                    <a:pt x="1126744" y="223520"/>
                  </a:lnTo>
                  <a:lnTo>
                    <a:pt x="1128318" y="222250"/>
                  </a:lnTo>
                  <a:close/>
                </a:path>
                <a:path w="1306195" h="1214120">
                  <a:moveTo>
                    <a:pt x="1134452" y="228600"/>
                  </a:moveTo>
                  <a:lnTo>
                    <a:pt x="1134427" y="227330"/>
                  </a:lnTo>
                  <a:lnTo>
                    <a:pt x="1134224" y="227711"/>
                  </a:lnTo>
                  <a:lnTo>
                    <a:pt x="1134427" y="228600"/>
                  </a:lnTo>
                  <a:close/>
                </a:path>
                <a:path w="1306195" h="1214120">
                  <a:moveTo>
                    <a:pt x="1138974" y="226060"/>
                  </a:moveTo>
                  <a:lnTo>
                    <a:pt x="1136942" y="224790"/>
                  </a:lnTo>
                  <a:lnTo>
                    <a:pt x="1137018" y="226060"/>
                  </a:lnTo>
                  <a:lnTo>
                    <a:pt x="1136523" y="227330"/>
                  </a:lnTo>
                  <a:lnTo>
                    <a:pt x="1136789" y="227330"/>
                  </a:lnTo>
                  <a:lnTo>
                    <a:pt x="1136751" y="228600"/>
                  </a:lnTo>
                  <a:lnTo>
                    <a:pt x="1138072" y="228600"/>
                  </a:lnTo>
                  <a:lnTo>
                    <a:pt x="1137424" y="227330"/>
                  </a:lnTo>
                  <a:lnTo>
                    <a:pt x="1138135" y="227330"/>
                  </a:lnTo>
                  <a:lnTo>
                    <a:pt x="1138923" y="228600"/>
                  </a:lnTo>
                  <a:lnTo>
                    <a:pt x="1138974" y="226060"/>
                  </a:lnTo>
                  <a:close/>
                </a:path>
                <a:path w="1306195" h="1214120">
                  <a:moveTo>
                    <a:pt x="1147711" y="236220"/>
                  </a:moveTo>
                  <a:lnTo>
                    <a:pt x="1146771" y="234950"/>
                  </a:lnTo>
                  <a:lnTo>
                    <a:pt x="1145654" y="235851"/>
                  </a:lnTo>
                  <a:lnTo>
                    <a:pt x="1145832" y="236220"/>
                  </a:lnTo>
                  <a:lnTo>
                    <a:pt x="1145425" y="236220"/>
                  </a:lnTo>
                  <a:lnTo>
                    <a:pt x="1146416" y="236728"/>
                  </a:lnTo>
                  <a:lnTo>
                    <a:pt x="1147483" y="237185"/>
                  </a:lnTo>
                  <a:lnTo>
                    <a:pt x="1147711" y="236220"/>
                  </a:lnTo>
                  <a:close/>
                </a:path>
                <a:path w="1306195" h="1214120">
                  <a:moveTo>
                    <a:pt x="1151394" y="240030"/>
                  </a:moveTo>
                  <a:lnTo>
                    <a:pt x="1151369" y="238810"/>
                  </a:lnTo>
                  <a:lnTo>
                    <a:pt x="1150962" y="239712"/>
                  </a:lnTo>
                  <a:lnTo>
                    <a:pt x="1151394" y="240030"/>
                  </a:lnTo>
                  <a:close/>
                </a:path>
                <a:path w="1306195" h="1214120">
                  <a:moveTo>
                    <a:pt x="1151394" y="238760"/>
                  </a:moveTo>
                  <a:close/>
                </a:path>
                <a:path w="1306195" h="1214120">
                  <a:moveTo>
                    <a:pt x="1171346" y="254685"/>
                  </a:moveTo>
                  <a:lnTo>
                    <a:pt x="1170241" y="254000"/>
                  </a:lnTo>
                  <a:lnTo>
                    <a:pt x="1170686" y="255270"/>
                  </a:lnTo>
                  <a:lnTo>
                    <a:pt x="1171346" y="254685"/>
                  </a:lnTo>
                  <a:close/>
                </a:path>
                <a:path w="1306195" h="1214120">
                  <a:moveTo>
                    <a:pt x="1173937" y="254000"/>
                  </a:moveTo>
                  <a:lnTo>
                    <a:pt x="1173607" y="252730"/>
                  </a:lnTo>
                  <a:lnTo>
                    <a:pt x="1171346" y="254685"/>
                  </a:lnTo>
                  <a:lnTo>
                    <a:pt x="1172286" y="255270"/>
                  </a:lnTo>
                  <a:lnTo>
                    <a:pt x="1173581" y="255270"/>
                  </a:lnTo>
                  <a:lnTo>
                    <a:pt x="1173810" y="254914"/>
                  </a:lnTo>
                  <a:lnTo>
                    <a:pt x="1173937" y="254000"/>
                  </a:lnTo>
                  <a:close/>
                </a:path>
                <a:path w="1306195" h="1214120">
                  <a:moveTo>
                    <a:pt x="1176642" y="252730"/>
                  </a:moveTo>
                  <a:lnTo>
                    <a:pt x="1175804" y="252730"/>
                  </a:lnTo>
                  <a:lnTo>
                    <a:pt x="1175169" y="254000"/>
                  </a:lnTo>
                  <a:lnTo>
                    <a:pt x="1176477" y="254000"/>
                  </a:lnTo>
                  <a:lnTo>
                    <a:pt x="1176642" y="252730"/>
                  </a:lnTo>
                  <a:close/>
                </a:path>
                <a:path w="1306195" h="1214120">
                  <a:moveTo>
                    <a:pt x="1181836" y="259080"/>
                  </a:moveTo>
                  <a:lnTo>
                    <a:pt x="1181404" y="260096"/>
                  </a:lnTo>
                  <a:lnTo>
                    <a:pt x="1181633" y="260350"/>
                  </a:lnTo>
                  <a:lnTo>
                    <a:pt x="1181836" y="259080"/>
                  </a:lnTo>
                  <a:close/>
                </a:path>
                <a:path w="1306195" h="1214120">
                  <a:moveTo>
                    <a:pt x="1184808" y="262890"/>
                  </a:moveTo>
                  <a:lnTo>
                    <a:pt x="1184516" y="262890"/>
                  </a:lnTo>
                  <a:lnTo>
                    <a:pt x="1184579" y="263359"/>
                  </a:lnTo>
                  <a:lnTo>
                    <a:pt x="1184808" y="262890"/>
                  </a:lnTo>
                  <a:close/>
                </a:path>
                <a:path w="1306195" h="1214120">
                  <a:moveTo>
                    <a:pt x="1185824" y="514400"/>
                  </a:moveTo>
                  <a:lnTo>
                    <a:pt x="1185456" y="514819"/>
                  </a:lnTo>
                  <a:lnTo>
                    <a:pt x="1185227" y="515315"/>
                  </a:lnTo>
                  <a:lnTo>
                    <a:pt x="1185164" y="515886"/>
                  </a:lnTo>
                  <a:lnTo>
                    <a:pt x="1185557" y="515467"/>
                  </a:lnTo>
                  <a:lnTo>
                    <a:pt x="1185773" y="514959"/>
                  </a:lnTo>
                  <a:lnTo>
                    <a:pt x="1185824" y="514400"/>
                  </a:lnTo>
                  <a:close/>
                </a:path>
                <a:path w="1306195" h="1214120">
                  <a:moveTo>
                    <a:pt x="1186865" y="259080"/>
                  </a:moveTo>
                  <a:lnTo>
                    <a:pt x="1186611" y="257810"/>
                  </a:lnTo>
                  <a:lnTo>
                    <a:pt x="1185989" y="257810"/>
                  </a:lnTo>
                  <a:lnTo>
                    <a:pt x="1186751" y="259080"/>
                  </a:lnTo>
                  <a:close/>
                </a:path>
                <a:path w="1306195" h="1214120">
                  <a:moveTo>
                    <a:pt x="1189253" y="516826"/>
                  </a:moveTo>
                  <a:lnTo>
                    <a:pt x="1189228" y="516648"/>
                  </a:lnTo>
                  <a:lnTo>
                    <a:pt x="1188796" y="516140"/>
                  </a:lnTo>
                  <a:lnTo>
                    <a:pt x="1188427" y="516026"/>
                  </a:lnTo>
                  <a:lnTo>
                    <a:pt x="1188161" y="516140"/>
                  </a:lnTo>
                  <a:lnTo>
                    <a:pt x="1188072" y="516877"/>
                  </a:lnTo>
                  <a:lnTo>
                    <a:pt x="1188567" y="517093"/>
                  </a:lnTo>
                  <a:lnTo>
                    <a:pt x="1189253" y="516826"/>
                  </a:lnTo>
                  <a:close/>
                </a:path>
                <a:path w="1306195" h="1214120">
                  <a:moveTo>
                    <a:pt x="1189342" y="516318"/>
                  </a:moveTo>
                  <a:lnTo>
                    <a:pt x="1188694" y="515823"/>
                  </a:lnTo>
                  <a:lnTo>
                    <a:pt x="1188364" y="515632"/>
                  </a:lnTo>
                  <a:lnTo>
                    <a:pt x="1188796" y="516140"/>
                  </a:lnTo>
                  <a:lnTo>
                    <a:pt x="1189342" y="516318"/>
                  </a:lnTo>
                  <a:close/>
                </a:path>
                <a:path w="1306195" h="1214120">
                  <a:moveTo>
                    <a:pt x="1189736" y="516648"/>
                  </a:moveTo>
                  <a:lnTo>
                    <a:pt x="1189672" y="516521"/>
                  </a:lnTo>
                  <a:lnTo>
                    <a:pt x="1189596" y="515874"/>
                  </a:lnTo>
                  <a:lnTo>
                    <a:pt x="1189431" y="516661"/>
                  </a:lnTo>
                  <a:lnTo>
                    <a:pt x="1189253" y="516813"/>
                  </a:lnTo>
                  <a:lnTo>
                    <a:pt x="1189621" y="516559"/>
                  </a:lnTo>
                  <a:close/>
                </a:path>
                <a:path w="1306195" h="1214120">
                  <a:moveTo>
                    <a:pt x="1191818" y="518820"/>
                  </a:moveTo>
                  <a:lnTo>
                    <a:pt x="1189888" y="517893"/>
                  </a:lnTo>
                  <a:lnTo>
                    <a:pt x="1190167" y="518617"/>
                  </a:lnTo>
                  <a:lnTo>
                    <a:pt x="1190536" y="518604"/>
                  </a:lnTo>
                  <a:lnTo>
                    <a:pt x="1190840" y="518731"/>
                  </a:lnTo>
                  <a:lnTo>
                    <a:pt x="1191006" y="519214"/>
                  </a:lnTo>
                  <a:lnTo>
                    <a:pt x="1191818" y="518820"/>
                  </a:lnTo>
                  <a:close/>
                </a:path>
                <a:path w="1306195" h="1214120">
                  <a:moveTo>
                    <a:pt x="1192314" y="520534"/>
                  </a:moveTo>
                  <a:lnTo>
                    <a:pt x="1191983" y="520649"/>
                  </a:lnTo>
                  <a:lnTo>
                    <a:pt x="1191971" y="520954"/>
                  </a:lnTo>
                  <a:lnTo>
                    <a:pt x="1192149" y="520966"/>
                  </a:lnTo>
                  <a:lnTo>
                    <a:pt x="1192098" y="520776"/>
                  </a:lnTo>
                  <a:lnTo>
                    <a:pt x="1192161" y="520611"/>
                  </a:lnTo>
                  <a:lnTo>
                    <a:pt x="1192314" y="520534"/>
                  </a:lnTo>
                  <a:close/>
                </a:path>
                <a:path w="1306195" h="1214120">
                  <a:moveTo>
                    <a:pt x="1192352" y="521538"/>
                  </a:moveTo>
                  <a:lnTo>
                    <a:pt x="1192225" y="521385"/>
                  </a:lnTo>
                  <a:lnTo>
                    <a:pt x="1192072" y="521589"/>
                  </a:lnTo>
                  <a:lnTo>
                    <a:pt x="1192352" y="521538"/>
                  </a:lnTo>
                  <a:close/>
                </a:path>
                <a:path w="1306195" h="1214120">
                  <a:moveTo>
                    <a:pt x="1192403" y="520852"/>
                  </a:moveTo>
                  <a:lnTo>
                    <a:pt x="1192250" y="520954"/>
                  </a:lnTo>
                  <a:lnTo>
                    <a:pt x="1192212" y="521296"/>
                  </a:lnTo>
                  <a:lnTo>
                    <a:pt x="1192403" y="520852"/>
                  </a:lnTo>
                  <a:close/>
                </a:path>
                <a:path w="1306195" h="1214120">
                  <a:moveTo>
                    <a:pt x="1192453" y="520471"/>
                  </a:moveTo>
                  <a:lnTo>
                    <a:pt x="1192326" y="520522"/>
                  </a:lnTo>
                  <a:lnTo>
                    <a:pt x="1192453" y="520471"/>
                  </a:lnTo>
                  <a:close/>
                </a:path>
                <a:path w="1306195" h="1214120">
                  <a:moveTo>
                    <a:pt x="1192580" y="520484"/>
                  </a:moveTo>
                  <a:lnTo>
                    <a:pt x="1192453" y="520471"/>
                  </a:lnTo>
                  <a:lnTo>
                    <a:pt x="1192580" y="520484"/>
                  </a:lnTo>
                  <a:close/>
                </a:path>
                <a:path w="1306195" h="1214120">
                  <a:moveTo>
                    <a:pt x="1192885" y="266700"/>
                  </a:moveTo>
                  <a:lnTo>
                    <a:pt x="1192390" y="267970"/>
                  </a:lnTo>
                  <a:lnTo>
                    <a:pt x="1192707" y="267970"/>
                  </a:lnTo>
                  <a:lnTo>
                    <a:pt x="1192885" y="266700"/>
                  </a:lnTo>
                  <a:close/>
                </a:path>
                <a:path w="1306195" h="1214120">
                  <a:moveTo>
                    <a:pt x="1193177" y="521982"/>
                  </a:moveTo>
                  <a:lnTo>
                    <a:pt x="1193088" y="521398"/>
                  </a:lnTo>
                  <a:lnTo>
                    <a:pt x="1192352" y="521538"/>
                  </a:lnTo>
                  <a:lnTo>
                    <a:pt x="1192695" y="521944"/>
                  </a:lnTo>
                  <a:lnTo>
                    <a:pt x="1193177" y="521982"/>
                  </a:lnTo>
                  <a:close/>
                </a:path>
                <a:path w="1306195" h="1214120">
                  <a:moveTo>
                    <a:pt x="1193215" y="269240"/>
                  </a:moveTo>
                  <a:lnTo>
                    <a:pt x="1193025" y="269240"/>
                  </a:lnTo>
                  <a:lnTo>
                    <a:pt x="1193190" y="269328"/>
                  </a:lnTo>
                  <a:close/>
                </a:path>
                <a:path w="1306195" h="1214120">
                  <a:moveTo>
                    <a:pt x="1194015" y="520954"/>
                  </a:moveTo>
                  <a:lnTo>
                    <a:pt x="1193685" y="520547"/>
                  </a:lnTo>
                  <a:lnTo>
                    <a:pt x="1193444" y="520090"/>
                  </a:lnTo>
                  <a:lnTo>
                    <a:pt x="1193292" y="519595"/>
                  </a:lnTo>
                  <a:lnTo>
                    <a:pt x="1193228" y="519734"/>
                  </a:lnTo>
                  <a:lnTo>
                    <a:pt x="1193177" y="519912"/>
                  </a:lnTo>
                  <a:lnTo>
                    <a:pt x="1192872" y="520065"/>
                  </a:lnTo>
                  <a:lnTo>
                    <a:pt x="1192618" y="520153"/>
                  </a:lnTo>
                  <a:lnTo>
                    <a:pt x="1192580" y="520484"/>
                  </a:lnTo>
                  <a:lnTo>
                    <a:pt x="1193203" y="520395"/>
                  </a:lnTo>
                  <a:lnTo>
                    <a:pt x="1193571" y="520814"/>
                  </a:lnTo>
                  <a:lnTo>
                    <a:pt x="1194015" y="520954"/>
                  </a:lnTo>
                  <a:close/>
                </a:path>
                <a:path w="1306195" h="1214120">
                  <a:moveTo>
                    <a:pt x="1196340" y="516674"/>
                  </a:moveTo>
                  <a:lnTo>
                    <a:pt x="1196136" y="516712"/>
                  </a:lnTo>
                  <a:lnTo>
                    <a:pt x="1196340" y="516674"/>
                  </a:lnTo>
                  <a:close/>
                </a:path>
                <a:path w="1306195" h="1214120">
                  <a:moveTo>
                    <a:pt x="1196670" y="516610"/>
                  </a:moveTo>
                  <a:lnTo>
                    <a:pt x="1196340" y="516674"/>
                  </a:lnTo>
                  <a:lnTo>
                    <a:pt x="1196632" y="516737"/>
                  </a:lnTo>
                  <a:lnTo>
                    <a:pt x="1196670" y="516610"/>
                  </a:lnTo>
                  <a:close/>
                </a:path>
                <a:path w="1306195" h="1214120">
                  <a:moveTo>
                    <a:pt x="1197381" y="276860"/>
                  </a:moveTo>
                  <a:lnTo>
                    <a:pt x="1197254" y="276860"/>
                  </a:lnTo>
                  <a:lnTo>
                    <a:pt x="1196809" y="277710"/>
                  </a:lnTo>
                  <a:lnTo>
                    <a:pt x="1197381" y="276860"/>
                  </a:lnTo>
                  <a:close/>
                </a:path>
                <a:path w="1306195" h="1214120">
                  <a:moveTo>
                    <a:pt x="1198232" y="518337"/>
                  </a:moveTo>
                  <a:lnTo>
                    <a:pt x="1198105" y="517613"/>
                  </a:lnTo>
                  <a:lnTo>
                    <a:pt x="1197394" y="516877"/>
                  </a:lnTo>
                  <a:lnTo>
                    <a:pt x="1196632" y="516737"/>
                  </a:lnTo>
                  <a:lnTo>
                    <a:pt x="1196162" y="516928"/>
                  </a:lnTo>
                  <a:lnTo>
                    <a:pt x="1196187" y="517080"/>
                  </a:lnTo>
                  <a:lnTo>
                    <a:pt x="1197876" y="518287"/>
                  </a:lnTo>
                  <a:lnTo>
                    <a:pt x="1198232" y="518337"/>
                  </a:lnTo>
                  <a:close/>
                </a:path>
                <a:path w="1306195" h="1214120">
                  <a:moveTo>
                    <a:pt x="1198473" y="275590"/>
                  </a:moveTo>
                  <a:lnTo>
                    <a:pt x="1198232" y="275590"/>
                  </a:lnTo>
                  <a:lnTo>
                    <a:pt x="1197381" y="276860"/>
                  </a:lnTo>
                  <a:lnTo>
                    <a:pt x="1198473" y="275590"/>
                  </a:lnTo>
                  <a:close/>
                </a:path>
                <a:path w="1306195" h="1214120">
                  <a:moveTo>
                    <a:pt x="1199718" y="518731"/>
                  </a:moveTo>
                  <a:lnTo>
                    <a:pt x="1199489" y="518388"/>
                  </a:lnTo>
                  <a:lnTo>
                    <a:pt x="1199146" y="518363"/>
                  </a:lnTo>
                  <a:lnTo>
                    <a:pt x="1199045" y="517753"/>
                  </a:lnTo>
                  <a:lnTo>
                    <a:pt x="1198422" y="518058"/>
                  </a:lnTo>
                  <a:lnTo>
                    <a:pt x="1199324" y="519010"/>
                  </a:lnTo>
                  <a:lnTo>
                    <a:pt x="1199718" y="518731"/>
                  </a:lnTo>
                  <a:close/>
                </a:path>
                <a:path w="1306195" h="1214120">
                  <a:moveTo>
                    <a:pt x="1199781" y="270192"/>
                  </a:moveTo>
                  <a:lnTo>
                    <a:pt x="1199654" y="269113"/>
                  </a:lnTo>
                  <a:lnTo>
                    <a:pt x="1198537" y="267970"/>
                  </a:lnTo>
                  <a:lnTo>
                    <a:pt x="1196962" y="269240"/>
                  </a:lnTo>
                  <a:lnTo>
                    <a:pt x="1199781" y="270192"/>
                  </a:lnTo>
                  <a:close/>
                </a:path>
                <a:path w="1306195" h="1214120">
                  <a:moveTo>
                    <a:pt x="1201712" y="519785"/>
                  </a:moveTo>
                  <a:lnTo>
                    <a:pt x="1201547" y="518998"/>
                  </a:lnTo>
                  <a:lnTo>
                    <a:pt x="1201674" y="519785"/>
                  </a:lnTo>
                  <a:close/>
                </a:path>
                <a:path w="1306195" h="1214120">
                  <a:moveTo>
                    <a:pt x="1201801" y="518160"/>
                  </a:moveTo>
                  <a:lnTo>
                    <a:pt x="1201775" y="517398"/>
                  </a:lnTo>
                  <a:lnTo>
                    <a:pt x="1201407" y="518160"/>
                  </a:lnTo>
                  <a:lnTo>
                    <a:pt x="1201801" y="518160"/>
                  </a:lnTo>
                  <a:close/>
                </a:path>
                <a:path w="1306195" h="1214120">
                  <a:moveTo>
                    <a:pt x="1202029" y="516890"/>
                  </a:moveTo>
                  <a:lnTo>
                    <a:pt x="1201801" y="517004"/>
                  </a:lnTo>
                  <a:lnTo>
                    <a:pt x="1201813" y="516737"/>
                  </a:lnTo>
                  <a:lnTo>
                    <a:pt x="1201762" y="516890"/>
                  </a:lnTo>
                  <a:lnTo>
                    <a:pt x="1201762" y="517017"/>
                  </a:lnTo>
                  <a:lnTo>
                    <a:pt x="1201775" y="517398"/>
                  </a:lnTo>
                  <a:lnTo>
                    <a:pt x="1202029" y="516890"/>
                  </a:lnTo>
                  <a:close/>
                </a:path>
                <a:path w="1306195" h="1214120">
                  <a:moveTo>
                    <a:pt x="1202093" y="517499"/>
                  </a:moveTo>
                  <a:lnTo>
                    <a:pt x="1201966" y="517563"/>
                  </a:lnTo>
                  <a:lnTo>
                    <a:pt x="1201928" y="517842"/>
                  </a:lnTo>
                  <a:lnTo>
                    <a:pt x="1201966" y="517690"/>
                  </a:lnTo>
                  <a:lnTo>
                    <a:pt x="1202093" y="517499"/>
                  </a:lnTo>
                  <a:close/>
                </a:path>
                <a:path w="1306195" h="1214120">
                  <a:moveTo>
                    <a:pt x="1204760" y="273050"/>
                  </a:moveTo>
                  <a:lnTo>
                    <a:pt x="1203985" y="273050"/>
                  </a:lnTo>
                  <a:lnTo>
                    <a:pt x="1204175" y="273799"/>
                  </a:lnTo>
                  <a:lnTo>
                    <a:pt x="1204734" y="273100"/>
                  </a:lnTo>
                  <a:close/>
                </a:path>
                <a:path w="1306195" h="1214120">
                  <a:moveTo>
                    <a:pt x="1208443" y="274320"/>
                  </a:moveTo>
                  <a:lnTo>
                    <a:pt x="1208201" y="274320"/>
                  </a:lnTo>
                  <a:lnTo>
                    <a:pt x="1208024" y="275590"/>
                  </a:lnTo>
                  <a:lnTo>
                    <a:pt x="1208443" y="274320"/>
                  </a:lnTo>
                  <a:close/>
                </a:path>
                <a:path w="1306195" h="1214120">
                  <a:moveTo>
                    <a:pt x="1208468" y="517207"/>
                  </a:moveTo>
                  <a:lnTo>
                    <a:pt x="1208379" y="517423"/>
                  </a:lnTo>
                  <a:lnTo>
                    <a:pt x="1208468" y="517207"/>
                  </a:lnTo>
                  <a:close/>
                </a:path>
                <a:path w="1306195" h="1214120">
                  <a:moveTo>
                    <a:pt x="1208849" y="275488"/>
                  </a:moveTo>
                  <a:lnTo>
                    <a:pt x="1208595" y="275590"/>
                  </a:lnTo>
                  <a:lnTo>
                    <a:pt x="1208760" y="275755"/>
                  </a:lnTo>
                  <a:lnTo>
                    <a:pt x="1208849" y="275488"/>
                  </a:lnTo>
                  <a:close/>
                </a:path>
                <a:path w="1306195" h="1214120">
                  <a:moveTo>
                    <a:pt x="1209255" y="274320"/>
                  </a:moveTo>
                  <a:lnTo>
                    <a:pt x="1208849" y="275488"/>
                  </a:lnTo>
                  <a:lnTo>
                    <a:pt x="1209192" y="275348"/>
                  </a:lnTo>
                  <a:lnTo>
                    <a:pt x="1209255" y="274320"/>
                  </a:lnTo>
                  <a:close/>
                </a:path>
                <a:path w="1306195" h="1214120">
                  <a:moveTo>
                    <a:pt x="1209497" y="522401"/>
                  </a:moveTo>
                  <a:lnTo>
                    <a:pt x="1209040" y="520915"/>
                  </a:lnTo>
                  <a:lnTo>
                    <a:pt x="1209243" y="520306"/>
                  </a:lnTo>
                  <a:lnTo>
                    <a:pt x="1207096" y="520153"/>
                  </a:lnTo>
                  <a:lnTo>
                    <a:pt x="1207211" y="520776"/>
                  </a:lnTo>
                  <a:lnTo>
                    <a:pt x="1206563" y="522198"/>
                  </a:lnTo>
                  <a:lnTo>
                    <a:pt x="1209497" y="522401"/>
                  </a:lnTo>
                  <a:close/>
                </a:path>
                <a:path w="1306195" h="1214120">
                  <a:moveTo>
                    <a:pt x="1209700" y="513727"/>
                  </a:moveTo>
                  <a:lnTo>
                    <a:pt x="1209446" y="514261"/>
                  </a:lnTo>
                  <a:lnTo>
                    <a:pt x="1209662" y="514350"/>
                  </a:lnTo>
                  <a:lnTo>
                    <a:pt x="1209700" y="513727"/>
                  </a:lnTo>
                  <a:close/>
                </a:path>
                <a:path w="1306195" h="1214120">
                  <a:moveTo>
                    <a:pt x="1211110" y="517385"/>
                  </a:moveTo>
                  <a:lnTo>
                    <a:pt x="1210627" y="518477"/>
                  </a:lnTo>
                  <a:lnTo>
                    <a:pt x="1210945" y="517918"/>
                  </a:lnTo>
                  <a:lnTo>
                    <a:pt x="1211084" y="517575"/>
                  </a:lnTo>
                  <a:lnTo>
                    <a:pt x="1211097" y="517448"/>
                  </a:lnTo>
                  <a:close/>
                </a:path>
                <a:path w="1306195" h="1214120">
                  <a:moveTo>
                    <a:pt x="1211249" y="514350"/>
                  </a:moveTo>
                  <a:close/>
                </a:path>
                <a:path w="1306195" h="1214120">
                  <a:moveTo>
                    <a:pt x="1211313" y="515696"/>
                  </a:moveTo>
                  <a:lnTo>
                    <a:pt x="1211148" y="515086"/>
                  </a:lnTo>
                  <a:lnTo>
                    <a:pt x="1210868" y="515099"/>
                  </a:lnTo>
                  <a:lnTo>
                    <a:pt x="1211135" y="514375"/>
                  </a:lnTo>
                  <a:lnTo>
                    <a:pt x="1210640" y="515112"/>
                  </a:lnTo>
                  <a:lnTo>
                    <a:pt x="1210449" y="515124"/>
                  </a:lnTo>
                  <a:lnTo>
                    <a:pt x="1210614" y="514832"/>
                  </a:lnTo>
                  <a:lnTo>
                    <a:pt x="1209929" y="514553"/>
                  </a:lnTo>
                  <a:lnTo>
                    <a:pt x="1209878" y="514350"/>
                  </a:lnTo>
                  <a:lnTo>
                    <a:pt x="1209776" y="514477"/>
                  </a:lnTo>
                  <a:lnTo>
                    <a:pt x="1209497" y="514350"/>
                  </a:lnTo>
                  <a:lnTo>
                    <a:pt x="1209471" y="514794"/>
                  </a:lnTo>
                  <a:lnTo>
                    <a:pt x="1209332" y="515124"/>
                  </a:lnTo>
                  <a:lnTo>
                    <a:pt x="1208976" y="515620"/>
                  </a:lnTo>
                  <a:lnTo>
                    <a:pt x="1209116" y="515620"/>
                  </a:lnTo>
                  <a:lnTo>
                    <a:pt x="1208684" y="516648"/>
                  </a:lnTo>
                  <a:lnTo>
                    <a:pt x="1208468" y="517194"/>
                  </a:lnTo>
                  <a:lnTo>
                    <a:pt x="1208900" y="517207"/>
                  </a:lnTo>
                  <a:lnTo>
                    <a:pt x="1208887" y="517563"/>
                  </a:lnTo>
                  <a:lnTo>
                    <a:pt x="1208468" y="518287"/>
                  </a:lnTo>
                  <a:lnTo>
                    <a:pt x="1208722" y="518325"/>
                  </a:lnTo>
                  <a:lnTo>
                    <a:pt x="1208963" y="517880"/>
                  </a:lnTo>
                  <a:lnTo>
                    <a:pt x="1208786" y="519252"/>
                  </a:lnTo>
                  <a:lnTo>
                    <a:pt x="1209941" y="518769"/>
                  </a:lnTo>
                  <a:lnTo>
                    <a:pt x="1210106" y="517931"/>
                  </a:lnTo>
                  <a:lnTo>
                    <a:pt x="1209954" y="517359"/>
                  </a:lnTo>
                  <a:lnTo>
                    <a:pt x="1209687" y="516915"/>
                  </a:lnTo>
                  <a:lnTo>
                    <a:pt x="1209497" y="516890"/>
                  </a:lnTo>
                  <a:lnTo>
                    <a:pt x="1210030" y="515899"/>
                  </a:lnTo>
                  <a:lnTo>
                    <a:pt x="1210005" y="516064"/>
                  </a:lnTo>
                  <a:lnTo>
                    <a:pt x="1210195" y="516686"/>
                  </a:lnTo>
                  <a:lnTo>
                    <a:pt x="1211173" y="516661"/>
                  </a:lnTo>
                  <a:lnTo>
                    <a:pt x="1211313" y="515696"/>
                  </a:lnTo>
                  <a:close/>
                </a:path>
                <a:path w="1306195" h="1214120">
                  <a:moveTo>
                    <a:pt x="1211770" y="274320"/>
                  </a:moveTo>
                  <a:lnTo>
                    <a:pt x="1209370" y="274320"/>
                  </a:lnTo>
                  <a:lnTo>
                    <a:pt x="1209217" y="275336"/>
                  </a:lnTo>
                  <a:lnTo>
                    <a:pt x="1211770" y="274320"/>
                  </a:lnTo>
                  <a:close/>
                </a:path>
                <a:path w="1306195" h="1214120">
                  <a:moveTo>
                    <a:pt x="1212367" y="520407"/>
                  </a:moveTo>
                  <a:lnTo>
                    <a:pt x="1212088" y="519722"/>
                  </a:lnTo>
                  <a:lnTo>
                    <a:pt x="1211605" y="519214"/>
                  </a:lnTo>
                  <a:lnTo>
                    <a:pt x="1210995" y="518845"/>
                  </a:lnTo>
                  <a:lnTo>
                    <a:pt x="1211300" y="519518"/>
                  </a:lnTo>
                  <a:lnTo>
                    <a:pt x="1211745" y="520026"/>
                  </a:lnTo>
                  <a:lnTo>
                    <a:pt x="1212367" y="520407"/>
                  </a:lnTo>
                  <a:close/>
                </a:path>
                <a:path w="1306195" h="1214120">
                  <a:moveTo>
                    <a:pt x="1212964" y="515620"/>
                  </a:moveTo>
                  <a:lnTo>
                    <a:pt x="1212367" y="514350"/>
                  </a:lnTo>
                  <a:lnTo>
                    <a:pt x="1211249" y="514350"/>
                  </a:lnTo>
                  <a:lnTo>
                    <a:pt x="1211592" y="515620"/>
                  </a:lnTo>
                  <a:lnTo>
                    <a:pt x="1212964" y="515620"/>
                  </a:lnTo>
                  <a:close/>
                </a:path>
                <a:path w="1306195" h="1214120">
                  <a:moveTo>
                    <a:pt x="1214094" y="514629"/>
                  </a:moveTo>
                  <a:lnTo>
                    <a:pt x="1213904" y="513867"/>
                  </a:lnTo>
                  <a:lnTo>
                    <a:pt x="1213332" y="514324"/>
                  </a:lnTo>
                  <a:lnTo>
                    <a:pt x="1214094" y="514629"/>
                  </a:lnTo>
                  <a:close/>
                </a:path>
                <a:path w="1306195" h="1214120">
                  <a:moveTo>
                    <a:pt x="1214259" y="514692"/>
                  </a:moveTo>
                  <a:lnTo>
                    <a:pt x="1214094" y="514629"/>
                  </a:lnTo>
                  <a:lnTo>
                    <a:pt x="1214145" y="514832"/>
                  </a:lnTo>
                  <a:lnTo>
                    <a:pt x="1214259" y="514692"/>
                  </a:lnTo>
                  <a:close/>
                </a:path>
                <a:path w="1306195" h="1214120">
                  <a:moveTo>
                    <a:pt x="1215072" y="514502"/>
                  </a:moveTo>
                  <a:lnTo>
                    <a:pt x="1214691" y="514197"/>
                  </a:lnTo>
                  <a:lnTo>
                    <a:pt x="1214424" y="514502"/>
                  </a:lnTo>
                  <a:lnTo>
                    <a:pt x="1214386" y="514743"/>
                  </a:lnTo>
                  <a:lnTo>
                    <a:pt x="1214716" y="514743"/>
                  </a:lnTo>
                  <a:lnTo>
                    <a:pt x="1215072" y="514502"/>
                  </a:lnTo>
                  <a:close/>
                </a:path>
                <a:path w="1306195" h="1214120">
                  <a:moveTo>
                    <a:pt x="1215644" y="515505"/>
                  </a:moveTo>
                  <a:lnTo>
                    <a:pt x="1214132" y="515213"/>
                  </a:lnTo>
                  <a:lnTo>
                    <a:pt x="1212354" y="517448"/>
                  </a:lnTo>
                  <a:lnTo>
                    <a:pt x="1211935" y="517436"/>
                  </a:lnTo>
                  <a:lnTo>
                    <a:pt x="1211148" y="517385"/>
                  </a:lnTo>
                  <a:lnTo>
                    <a:pt x="1211084" y="517575"/>
                  </a:lnTo>
                  <a:lnTo>
                    <a:pt x="1210779" y="518795"/>
                  </a:lnTo>
                  <a:lnTo>
                    <a:pt x="1213383" y="518922"/>
                  </a:lnTo>
                  <a:lnTo>
                    <a:pt x="1213002" y="517690"/>
                  </a:lnTo>
                  <a:lnTo>
                    <a:pt x="1213650" y="517918"/>
                  </a:lnTo>
                  <a:lnTo>
                    <a:pt x="1213002" y="516902"/>
                  </a:lnTo>
                  <a:lnTo>
                    <a:pt x="1214678" y="515924"/>
                  </a:lnTo>
                  <a:lnTo>
                    <a:pt x="1215644" y="515505"/>
                  </a:lnTo>
                  <a:close/>
                </a:path>
                <a:path w="1306195" h="1214120">
                  <a:moveTo>
                    <a:pt x="1216113" y="510540"/>
                  </a:moveTo>
                  <a:lnTo>
                    <a:pt x="1215745" y="509270"/>
                  </a:lnTo>
                  <a:lnTo>
                    <a:pt x="1215339" y="510540"/>
                  </a:lnTo>
                  <a:lnTo>
                    <a:pt x="1216113" y="510540"/>
                  </a:lnTo>
                  <a:close/>
                </a:path>
                <a:path w="1306195" h="1214120">
                  <a:moveTo>
                    <a:pt x="1217688" y="283210"/>
                  </a:moveTo>
                  <a:lnTo>
                    <a:pt x="1217472" y="283210"/>
                  </a:lnTo>
                  <a:lnTo>
                    <a:pt x="1217142" y="283730"/>
                  </a:lnTo>
                  <a:lnTo>
                    <a:pt x="1217688" y="283210"/>
                  </a:lnTo>
                  <a:close/>
                </a:path>
                <a:path w="1306195" h="1214120">
                  <a:moveTo>
                    <a:pt x="1219314" y="515391"/>
                  </a:moveTo>
                  <a:lnTo>
                    <a:pt x="1219238" y="514248"/>
                  </a:lnTo>
                  <a:lnTo>
                    <a:pt x="1217206" y="516013"/>
                  </a:lnTo>
                  <a:lnTo>
                    <a:pt x="1218184" y="516064"/>
                  </a:lnTo>
                  <a:lnTo>
                    <a:pt x="1218361" y="515620"/>
                  </a:lnTo>
                  <a:lnTo>
                    <a:pt x="1218704" y="515340"/>
                  </a:lnTo>
                  <a:lnTo>
                    <a:pt x="1219314" y="515391"/>
                  </a:lnTo>
                  <a:close/>
                </a:path>
                <a:path w="1306195" h="1214120">
                  <a:moveTo>
                    <a:pt x="1219936" y="510616"/>
                  </a:moveTo>
                  <a:lnTo>
                    <a:pt x="1218920" y="510590"/>
                  </a:lnTo>
                  <a:lnTo>
                    <a:pt x="1218895" y="511048"/>
                  </a:lnTo>
                  <a:lnTo>
                    <a:pt x="1218539" y="509714"/>
                  </a:lnTo>
                  <a:lnTo>
                    <a:pt x="1218260" y="509447"/>
                  </a:lnTo>
                  <a:lnTo>
                    <a:pt x="1217714" y="509778"/>
                  </a:lnTo>
                  <a:lnTo>
                    <a:pt x="1217536" y="509397"/>
                  </a:lnTo>
                  <a:lnTo>
                    <a:pt x="1217142" y="509460"/>
                  </a:lnTo>
                  <a:lnTo>
                    <a:pt x="1217256" y="510108"/>
                  </a:lnTo>
                  <a:lnTo>
                    <a:pt x="1216761" y="510082"/>
                  </a:lnTo>
                  <a:lnTo>
                    <a:pt x="1216837" y="511098"/>
                  </a:lnTo>
                  <a:lnTo>
                    <a:pt x="1217917" y="510171"/>
                  </a:lnTo>
                  <a:lnTo>
                    <a:pt x="1218463" y="510362"/>
                  </a:lnTo>
                  <a:lnTo>
                    <a:pt x="1217764" y="511263"/>
                  </a:lnTo>
                  <a:lnTo>
                    <a:pt x="1218857" y="511632"/>
                  </a:lnTo>
                  <a:lnTo>
                    <a:pt x="1219073" y="511695"/>
                  </a:lnTo>
                  <a:lnTo>
                    <a:pt x="1219238" y="511479"/>
                  </a:lnTo>
                  <a:lnTo>
                    <a:pt x="1219288" y="510882"/>
                  </a:lnTo>
                  <a:lnTo>
                    <a:pt x="1219936" y="510616"/>
                  </a:lnTo>
                  <a:close/>
                </a:path>
                <a:path w="1306195" h="1214120">
                  <a:moveTo>
                    <a:pt x="1220241" y="283210"/>
                  </a:moveTo>
                  <a:lnTo>
                    <a:pt x="1219428" y="281940"/>
                  </a:lnTo>
                  <a:lnTo>
                    <a:pt x="1218857" y="283210"/>
                  </a:lnTo>
                  <a:lnTo>
                    <a:pt x="1220241" y="283210"/>
                  </a:lnTo>
                  <a:close/>
                </a:path>
                <a:path w="1306195" h="1214120">
                  <a:moveTo>
                    <a:pt x="1220266" y="289179"/>
                  </a:moveTo>
                  <a:lnTo>
                    <a:pt x="1218412" y="289560"/>
                  </a:lnTo>
                  <a:lnTo>
                    <a:pt x="1219034" y="289560"/>
                  </a:lnTo>
                  <a:lnTo>
                    <a:pt x="1216672" y="293370"/>
                  </a:lnTo>
                  <a:lnTo>
                    <a:pt x="1217460" y="293370"/>
                  </a:lnTo>
                  <a:lnTo>
                    <a:pt x="1220266" y="289560"/>
                  </a:lnTo>
                  <a:lnTo>
                    <a:pt x="1219949" y="289560"/>
                  </a:lnTo>
                  <a:lnTo>
                    <a:pt x="1220266" y="289179"/>
                  </a:lnTo>
                  <a:close/>
                </a:path>
                <a:path w="1306195" h="1214120">
                  <a:moveTo>
                    <a:pt x="1220825" y="284480"/>
                  </a:moveTo>
                  <a:lnTo>
                    <a:pt x="1219288" y="285750"/>
                  </a:lnTo>
                  <a:lnTo>
                    <a:pt x="1219111" y="285750"/>
                  </a:lnTo>
                  <a:lnTo>
                    <a:pt x="1218412" y="284480"/>
                  </a:lnTo>
                  <a:lnTo>
                    <a:pt x="1216685" y="284480"/>
                  </a:lnTo>
                  <a:lnTo>
                    <a:pt x="1215771" y="285940"/>
                  </a:lnTo>
                  <a:lnTo>
                    <a:pt x="1215224" y="287020"/>
                  </a:lnTo>
                  <a:lnTo>
                    <a:pt x="1213040" y="290664"/>
                  </a:lnTo>
                  <a:lnTo>
                    <a:pt x="1218412" y="289560"/>
                  </a:lnTo>
                  <a:lnTo>
                    <a:pt x="1218285" y="289560"/>
                  </a:lnTo>
                  <a:lnTo>
                    <a:pt x="1220190" y="285750"/>
                  </a:lnTo>
                  <a:lnTo>
                    <a:pt x="1220825" y="284480"/>
                  </a:lnTo>
                  <a:close/>
                </a:path>
                <a:path w="1306195" h="1214120">
                  <a:moveTo>
                    <a:pt x="1221155" y="505460"/>
                  </a:moveTo>
                  <a:lnTo>
                    <a:pt x="1220571" y="505460"/>
                  </a:lnTo>
                  <a:lnTo>
                    <a:pt x="1220419" y="505752"/>
                  </a:lnTo>
                  <a:lnTo>
                    <a:pt x="1220330" y="506730"/>
                  </a:lnTo>
                  <a:lnTo>
                    <a:pt x="1220584" y="506730"/>
                  </a:lnTo>
                  <a:lnTo>
                    <a:pt x="1221155" y="505460"/>
                  </a:lnTo>
                  <a:close/>
                </a:path>
                <a:path w="1306195" h="1214120">
                  <a:moveTo>
                    <a:pt x="1221333" y="505460"/>
                  </a:moveTo>
                  <a:lnTo>
                    <a:pt x="1221295" y="505155"/>
                  </a:lnTo>
                  <a:lnTo>
                    <a:pt x="1221155" y="505460"/>
                  </a:lnTo>
                  <a:lnTo>
                    <a:pt x="1221333" y="505460"/>
                  </a:lnTo>
                  <a:close/>
                </a:path>
                <a:path w="1306195" h="1214120">
                  <a:moveTo>
                    <a:pt x="1221384" y="505460"/>
                  </a:moveTo>
                  <a:lnTo>
                    <a:pt x="1221371" y="505752"/>
                  </a:lnTo>
                  <a:lnTo>
                    <a:pt x="1221384" y="505460"/>
                  </a:lnTo>
                  <a:close/>
                </a:path>
                <a:path w="1306195" h="1214120">
                  <a:moveTo>
                    <a:pt x="1221816" y="509270"/>
                  </a:moveTo>
                  <a:lnTo>
                    <a:pt x="1221371" y="505752"/>
                  </a:lnTo>
                  <a:lnTo>
                    <a:pt x="1221308" y="506730"/>
                  </a:lnTo>
                  <a:lnTo>
                    <a:pt x="1221054" y="506730"/>
                  </a:lnTo>
                  <a:lnTo>
                    <a:pt x="1221054" y="508000"/>
                  </a:lnTo>
                  <a:lnTo>
                    <a:pt x="1221016" y="509270"/>
                  </a:lnTo>
                  <a:lnTo>
                    <a:pt x="1220774" y="508000"/>
                  </a:lnTo>
                  <a:lnTo>
                    <a:pt x="1221054" y="508000"/>
                  </a:lnTo>
                  <a:lnTo>
                    <a:pt x="1221054" y="506730"/>
                  </a:lnTo>
                  <a:lnTo>
                    <a:pt x="1220698" y="506730"/>
                  </a:lnTo>
                  <a:lnTo>
                    <a:pt x="1220139" y="507466"/>
                  </a:lnTo>
                  <a:lnTo>
                    <a:pt x="1219974" y="506984"/>
                  </a:lnTo>
                  <a:lnTo>
                    <a:pt x="1219415" y="507009"/>
                  </a:lnTo>
                  <a:lnTo>
                    <a:pt x="1218628" y="508139"/>
                  </a:lnTo>
                  <a:lnTo>
                    <a:pt x="1219606" y="508609"/>
                  </a:lnTo>
                  <a:lnTo>
                    <a:pt x="1219301" y="508939"/>
                  </a:lnTo>
                  <a:lnTo>
                    <a:pt x="1219568" y="509016"/>
                  </a:lnTo>
                  <a:lnTo>
                    <a:pt x="1220355" y="508050"/>
                  </a:lnTo>
                  <a:lnTo>
                    <a:pt x="1220647" y="508000"/>
                  </a:lnTo>
                  <a:lnTo>
                    <a:pt x="1219898" y="509270"/>
                  </a:lnTo>
                  <a:lnTo>
                    <a:pt x="1220431" y="510540"/>
                  </a:lnTo>
                  <a:lnTo>
                    <a:pt x="1221816" y="509270"/>
                  </a:lnTo>
                  <a:close/>
                </a:path>
                <a:path w="1306195" h="1214120">
                  <a:moveTo>
                    <a:pt x="1222857" y="512648"/>
                  </a:moveTo>
                  <a:lnTo>
                    <a:pt x="1221460" y="513168"/>
                  </a:lnTo>
                  <a:lnTo>
                    <a:pt x="1220952" y="512940"/>
                  </a:lnTo>
                  <a:lnTo>
                    <a:pt x="1221359" y="513486"/>
                  </a:lnTo>
                  <a:lnTo>
                    <a:pt x="1222286" y="513867"/>
                  </a:lnTo>
                  <a:lnTo>
                    <a:pt x="1222743" y="513422"/>
                  </a:lnTo>
                  <a:lnTo>
                    <a:pt x="1222857" y="512648"/>
                  </a:lnTo>
                  <a:close/>
                </a:path>
                <a:path w="1306195" h="1214120">
                  <a:moveTo>
                    <a:pt x="1223860" y="291465"/>
                  </a:moveTo>
                  <a:lnTo>
                    <a:pt x="1222768" y="291998"/>
                  </a:lnTo>
                  <a:lnTo>
                    <a:pt x="1223441" y="292100"/>
                  </a:lnTo>
                  <a:lnTo>
                    <a:pt x="1223860" y="291465"/>
                  </a:lnTo>
                  <a:close/>
                </a:path>
                <a:path w="1306195" h="1214120">
                  <a:moveTo>
                    <a:pt x="1224432" y="285407"/>
                  </a:moveTo>
                  <a:lnTo>
                    <a:pt x="1224191" y="285750"/>
                  </a:lnTo>
                  <a:lnTo>
                    <a:pt x="1224407" y="285750"/>
                  </a:lnTo>
                  <a:lnTo>
                    <a:pt x="1224432" y="285407"/>
                  </a:lnTo>
                  <a:close/>
                </a:path>
                <a:path w="1306195" h="1214120">
                  <a:moveTo>
                    <a:pt x="1224762" y="288112"/>
                  </a:moveTo>
                  <a:lnTo>
                    <a:pt x="1223899" y="287020"/>
                  </a:lnTo>
                  <a:lnTo>
                    <a:pt x="1222946" y="288290"/>
                  </a:lnTo>
                  <a:lnTo>
                    <a:pt x="1224191" y="285750"/>
                  </a:lnTo>
                  <a:lnTo>
                    <a:pt x="1222730" y="285750"/>
                  </a:lnTo>
                  <a:lnTo>
                    <a:pt x="1223137" y="284480"/>
                  </a:lnTo>
                  <a:lnTo>
                    <a:pt x="1223264" y="284480"/>
                  </a:lnTo>
                  <a:lnTo>
                    <a:pt x="1223556" y="283210"/>
                  </a:lnTo>
                  <a:lnTo>
                    <a:pt x="1223035" y="284480"/>
                  </a:lnTo>
                  <a:lnTo>
                    <a:pt x="1221079" y="284480"/>
                  </a:lnTo>
                  <a:lnTo>
                    <a:pt x="1221435" y="283210"/>
                  </a:lnTo>
                  <a:lnTo>
                    <a:pt x="1221892" y="283210"/>
                  </a:lnTo>
                  <a:lnTo>
                    <a:pt x="1221955" y="281940"/>
                  </a:lnTo>
                  <a:lnTo>
                    <a:pt x="1220990" y="281940"/>
                  </a:lnTo>
                  <a:lnTo>
                    <a:pt x="1220787" y="283210"/>
                  </a:lnTo>
                  <a:lnTo>
                    <a:pt x="1220444" y="283210"/>
                  </a:lnTo>
                  <a:lnTo>
                    <a:pt x="1220076" y="284480"/>
                  </a:lnTo>
                  <a:lnTo>
                    <a:pt x="1220825" y="284480"/>
                  </a:lnTo>
                  <a:lnTo>
                    <a:pt x="1221511" y="287020"/>
                  </a:lnTo>
                  <a:lnTo>
                    <a:pt x="1221028" y="288290"/>
                  </a:lnTo>
                  <a:lnTo>
                    <a:pt x="1220266" y="289179"/>
                  </a:lnTo>
                  <a:lnTo>
                    <a:pt x="1224572" y="288290"/>
                  </a:lnTo>
                  <a:lnTo>
                    <a:pt x="1223759" y="289560"/>
                  </a:lnTo>
                  <a:lnTo>
                    <a:pt x="1219708" y="295910"/>
                  </a:lnTo>
                  <a:lnTo>
                    <a:pt x="1222679" y="292100"/>
                  </a:lnTo>
                  <a:lnTo>
                    <a:pt x="1222552" y="292100"/>
                  </a:lnTo>
                  <a:lnTo>
                    <a:pt x="1222743" y="292011"/>
                  </a:lnTo>
                  <a:lnTo>
                    <a:pt x="1224648" y="289560"/>
                  </a:lnTo>
                  <a:lnTo>
                    <a:pt x="1223886" y="289560"/>
                  </a:lnTo>
                  <a:lnTo>
                    <a:pt x="1224724" y="288290"/>
                  </a:lnTo>
                  <a:lnTo>
                    <a:pt x="1224762" y="288112"/>
                  </a:lnTo>
                  <a:close/>
                </a:path>
                <a:path w="1306195" h="1214120">
                  <a:moveTo>
                    <a:pt x="1224902" y="288290"/>
                  </a:moveTo>
                  <a:close/>
                </a:path>
                <a:path w="1306195" h="1214120">
                  <a:moveTo>
                    <a:pt x="1224915" y="498259"/>
                  </a:moveTo>
                  <a:lnTo>
                    <a:pt x="1224775" y="498843"/>
                  </a:lnTo>
                  <a:lnTo>
                    <a:pt x="1224915" y="498906"/>
                  </a:lnTo>
                  <a:lnTo>
                    <a:pt x="1224915" y="498259"/>
                  </a:lnTo>
                  <a:close/>
                </a:path>
                <a:path w="1306195" h="1214120">
                  <a:moveTo>
                    <a:pt x="1225092" y="284480"/>
                  </a:moveTo>
                  <a:lnTo>
                    <a:pt x="1224788" y="284480"/>
                  </a:lnTo>
                  <a:lnTo>
                    <a:pt x="1224356" y="283210"/>
                  </a:lnTo>
                  <a:lnTo>
                    <a:pt x="1224203" y="283210"/>
                  </a:lnTo>
                  <a:lnTo>
                    <a:pt x="1224330" y="283730"/>
                  </a:lnTo>
                  <a:lnTo>
                    <a:pt x="1224432" y="285407"/>
                  </a:lnTo>
                  <a:lnTo>
                    <a:pt x="1225092" y="284480"/>
                  </a:lnTo>
                  <a:close/>
                </a:path>
                <a:path w="1306195" h="1214120">
                  <a:moveTo>
                    <a:pt x="1225575" y="287020"/>
                  </a:moveTo>
                  <a:lnTo>
                    <a:pt x="1225080" y="287020"/>
                  </a:lnTo>
                  <a:lnTo>
                    <a:pt x="1225118" y="286664"/>
                  </a:lnTo>
                  <a:lnTo>
                    <a:pt x="1224838" y="287020"/>
                  </a:lnTo>
                  <a:lnTo>
                    <a:pt x="1224851" y="288112"/>
                  </a:lnTo>
                  <a:lnTo>
                    <a:pt x="1225575" y="287020"/>
                  </a:lnTo>
                  <a:close/>
                </a:path>
                <a:path w="1306195" h="1214120">
                  <a:moveTo>
                    <a:pt x="1225943" y="287020"/>
                  </a:moveTo>
                  <a:lnTo>
                    <a:pt x="1225918" y="286512"/>
                  </a:lnTo>
                  <a:lnTo>
                    <a:pt x="1225575" y="287020"/>
                  </a:lnTo>
                  <a:lnTo>
                    <a:pt x="1225943" y="287020"/>
                  </a:lnTo>
                  <a:close/>
                </a:path>
                <a:path w="1306195" h="1214120">
                  <a:moveTo>
                    <a:pt x="1226451" y="498576"/>
                  </a:moveTo>
                  <a:lnTo>
                    <a:pt x="1226299" y="498233"/>
                  </a:lnTo>
                  <a:lnTo>
                    <a:pt x="1226350" y="498576"/>
                  </a:lnTo>
                  <a:close/>
                </a:path>
                <a:path w="1306195" h="1214120">
                  <a:moveTo>
                    <a:pt x="1227264" y="284480"/>
                  </a:moveTo>
                  <a:lnTo>
                    <a:pt x="1225397" y="284480"/>
                  </a:lnTo>
                  <a:lnTo>
                    <a:pt x="1225118" y="286664"/>
                  </a:lnTo>
                  <a:lnTo>
                    <a:pt x="1225867" y="285750"/>
                  </a:lnTo>
                  <a:lnTo>
                    <a:pt x="1225918" y="286512"/>
                  </a:lnTo>
                  <a:lnTo>
                    <a:pt x="1226413" y="285750"/>
                  </a:lnTo>
                  <a:lnTo>
                    <a:pt x="1227264" y="284480"/>
                  </a:lnTo>
                  <a:close/>
                </a:path>
                <a:path w="1306195" h="1214120">
                  <a:moveTo>
                    <a:pt x="1228763" y="492925"/>
                  </a:moveTo>
                  <a:lnTo>
                    <a:pt x="1228382" y="493052"/>
                  </a:lnTo>
                  <a:lnTo>
                    <a:pt x="1228077" y="493026"/>
                  </a:lnTo>
                  <a:lnTo>
                    <a:pt x="1227823" y="492696"/>
                  </a:lnTo>
                  <a:lnTo>
                    <a:pt x="1227455" y="492988"/>
                  </a:lnTo>
                  <a:lnTo>
                    <a:pt x="1227099" y="493229"/>
                  </a:lnTo>
                  <a:lnTo>
                    <a:pt x="1226832" y="493509"/>
                  </a:lnTo>
                  <a:lnTo>
                    <a:pt x="1227518" y="493344"/>
                  </a:lnTo>
                  <a:lnTo>
                    <a:pt x="1228217" y="493153"/>
                  </a:lnTo>
                  <a:lnTo>
                    <a:pt x="1228763" y="492925"/>
                  </a:lnTo>
                  <a:close/>
                </a:path>
                <a:path w="1306195" h="1214120">
                  <a:moveTo>
                    <a:pt x="1229207" y="498005"/>
                  </a:moveTo>
                  <a:lnTo>
                    <a:pt x="1228699" y="498068"/>
                  </a:lnTo>
                  <a:lnTo>
                    <a:pt x="1228356" y="497840"/>
                  </a:lnTo>
                  <a:lnTo>
                    <a:pt x="1228026" y="497649"/>
                  </a:lnTo>
                  <a:lnTo>
                    <a:pt x="1228166" y="497243"/>
                  </a:lnTo>
                  <a:lnTo>
                    <a:pt x="1227772" y="496785"/>
                  </a:lnTo>
                  <a:lnTo>
                    <a:pt x="1226820" y="497471"/>
                  </a:lnTo>
                  <a:lnTo>
                    <a:pt x="1226451" y="498576"/>
                  </a:lnTo>
                  <a:lnTo>
                    <a:pt x="1226604" y="500202"/>
                  </a:lnTo>
                  <a:lnTo>
                    <a:pt x="1228712" y="498576"/>
                  </a:lnTo>
                  <a:lnTo>
                    <a:pt x="1229156" y="498068"/>
                  </a:lnTo>
                  <a:close/>
                </a:path>
                <a:path w="1306195" h="1214120">
                  <a:moveTo>
                    <a:pt x="1230960" y="486410"/>
                  </a:moveTo>
                  <a:close/>
                </a:path>
                <a:path w="1306195" h="1214120">
                  <a:moveTo>
                    <a:pt x="1231049" y="488950"/>
                  </a:moveTo>
                  <a:lnTo>
                    <a:pt x="1230668" y="488950"/>
                  </a:lnTo>
                  <a:lnTo>
                    <a:pt x="1230160" y="490067"/>
                  </a:lnTo>
                  <a:lnTo>
                    <a:pt x="1231049" y="488950"/>
                  </a:lnTo>
                  <a:close/>
                </a:path>
                <a:path w="1306195" h="1214120">
                  <a:moveTo>
                    <a:pt x="1231290" y="483870"/>
                  </a:moveTo>
                  <a:lnTo>
                    <a:pt x="1230337" y="483870"/>
                  </a:lnTo>
                  <a:lnTo>
                    <a:pt x="1231023" y="485292"/>
                  </a:lnTo>
                  <a:lnTo>
                    <a:pt x="1231290" y="483870"/>
                  </a:lnTo>
                  <a:close/>
                </a:path>
                <a:path w="1306195" h="1214120">
                  <a:moveTo>
                    <a:pt x="1231303" y="485889"/>
                  </a:moveTo>
                  <a:lnTo>
                    <a:pt x="1231023" y="485292"/>
                  </a:lnTo>
                  <a:lnTo>
                    <a:pt x="1230922" y="486371"/>
                  </a:lnTo>
                  <a:lnTo>
                    <a:pt x="1231303" y="485889"/>
                  </a:lnTo>
                  <a:close/>
                </a:path>
                <a:path w="1306195" h="1214120">
                  <a:moveTo>
                    <a:pt x="1231950" y="490220"/>
                  </a:moveTo>
                  <a:lnTo>
                    <a:pt x="1231773" y="489889"/>
                  </a:lnTo>
                  <a:lnTo>
                    <a:pt x="1231620" y="490220"/>
                  </a:lnTo>
                  <a:lnTo>
                    <a:pt x="1231950" y="490220"/>
                  </a:lnTo>
                  <a:close/>
                </a:path>
                <a:path w="1306195" h="1214120">
                  <a:moveTo>
                    <a:pt x="1232192" y="488950"/>
                  </a:moveTo>
                  <a:lnTo>
                    <a:pt x="1231277" y="488950"/>
                  </a:lnTo>
                  <a:lnTo>
                    <a:pt x="1231773" y="489889"/>
                  </a:lnTo>
                  <a:lnTo>
                    <a:pt x="1232192" y="488950"/>
                  </a:lnTo>
                  <a:close/>
                </a:path>
                <a:path w="1306195" h="1214120">
                  <a:moveTo>
                    <a:pt x="1233817" y="492848"/>
                  </a:moveTo>
                  <a:lnTo>
                    <a:pt x="1233728" y="492696"/>
                  </a:lnTo>
                  <a:lnTo>
                    <a:pt x="1233271" y="493458"/>
                  </a:lnTo>
                  <a:lnTo>
                    <a:pt x="1233817" y="492848"/>
                  </a:lnTo>
                  <a:close/>
                </a:path>
                <a:path w="1306195" h="1214120">
                  <a:moveTo>
                    <a:pt x="1233919" y="290830"/>
                  </a:moveTo>
                  <a:lnTo>
                    <a:pt x="1233487" y="290830"/>
                  </a:lnTo>
                  <a:lnTo>
                    <a:pt x="1233830" y="291058"/>
                  </a:lnTo>
                  <a:lnTo>
                    <a:pt x="1233919" y="290830"/>
                  </a:lnTo>
                  <a:close/>
                </a:path>
                <a:path w="1306195" h="1214120">
                  <a:moveTo>
                    <a:pt x="1234033" y="482206"/>
                  </a:moveTo>
                  <a:lnTo>
                    <a:pt x="1233957" y="480733"/>
                  </a:lnTo>
                  <a:lnTo>
                    <a:pt x="1233081" y="480542"/>
                  </a:lnTo>
                  <a:lnTo>
                    <a:pt x="1232877" y="480923"/>
                  </a:lnTo>
                  <a:lnTo>
                    <a:pt x="1233474" y="481253"/>
                  </a:lnTo>
                  <a:lnTo>
                    <a:pt x="1233144" y="481622"/>
                  </a:lnTo>
                  <a:lnTo>
                    <a:pt x="1234033" y="482206"/>
                  </a:lnTo>
                  <a:close/>
                </a:path>
                <a:path w="1306195" h="1214120">
                  <a:moveTo>
                    <a:pt x="1234846" y="293370"/>
                  </a:moveTo>
                  <a:lnTo>
                    <a:pt x="1234541" y="293230"/>
                  </a:lnTo>
                  <a:lnTo>
                    <a:pt x="1234592" y="293700"/>
                  </a:lnTo>
                  <a:lnTo>
                    <a:pt x="1234846" y="293370"/>
                  </a:lnTo>
                  <a:close/>
                </a:path>
                <a:path w="1306195" h="1214120">
                  <a:moveTo>
                    <a:pt x="1235316" y="293243"/>
                  </a:moveTo>
                  <a:lnTo>
                    <a:pt x="1235125" y="293370"/>
                  </a:lnTo>
                  <a:lnTo>
                    <a:pt x="1235316" y="293370"/>
                  </a:lnTo>
                  <a:lnTo>
                    <a:pt x="1235316" y="293243"/>
                  </a:lnTo>
                  <a:close/>
                </a:path>
                <a:path w="1306195" h="1214120">
                  <a:moveTo>
                    <a:pt x="1235354" y="292100"/>
                  </a:moveTo>
                  <a:lnTo>
                    <a:pt x="1233830" y="291058"/>
                  </a:lnTo>
                  <a:lnTo>
                    <a:pt x="1233436" y="292100"/>
                  </a:lnTo>
                  <a:lnTo>
                    <a:pt x="1233055" y="291236"/>
                  </a:lnTo>
                  <a:lnTo>
                    <a:pt x="1232230" y="292011"/>
                  </a:lnTo>
                  <a:lnTo>
                    <a:pt x="1232446" y="292100"/>
                  </a:lnTo>
                  <a:lnTo>
                    <a:pt x="1232027" y="292100"/>
                  </a:lnTo>
                  <a:lnTo>
                    <a:pt x="1234541" y="293230"/>
                  </a:lnTo>
                  <a:lnTo>
                    <a:pt x="1234427" y="292100"/>
                  </a:lnTo>
                  <a:lnTo>
                    <a:pt x="1235290" y="292366"/>
                  </a:lnTo>
                  <a:lnTo>
                    <a:pt x="1235278" y="292100"/>
                  </a:lnTo>
                  <a:close/>
                </a:path>
                <a:path w="1306195" h="1214120">
                  <a:moveTo>
                    <a:pt x="1235697" y="485140"/>
                  </a:moveTo>
                  <a:lnTo>
                    <a:pt x="1234376" y="482600"/>
                  </a:lnTo>
                  <a:lnTo>
                    <a:pt x="1233741" y="483870"/>
                  </a:lnTo>
                  <a:lnTo>
                    <a:pt x="1231582" y="483870"/>
                  </a:lnTo>
                  <a:lnTo>
                    <a:pt x="1231379" y="483666"/>
                  </a:lnTo>
                  <a:lnTo>
                    <a:pt x="1231430" y="483870"/>
                  </a:lnTo>
                  <a:lnTo>
                    <a:pt x="1231290" y="483870"/>
                  </a:lnTo>
                  <a:lnTo>
                    <a:pt x="1231646" y="485140"/>
                  </a:lnTo>
                  <a:lnTo>
                    <a:pt x="1231938" y="485140"/>
                  </a:lnTo>
                  <a:lnTo>
                    <a:pt x="1231303" y="485889"/>
                  </a:lnTo>
                  <a:lnTo>
                    <a:pt x="1231557" y="486410"/>
                  </a:lnTo>
                  <a:lnTo>
                    <a:pt x="1232992" y="485140"/>
                  </a:lnTo>
                  <a:lnTo>
                    <a:pt x="1234516" y="486410"/>
                  </a:lnTo>
                  <a:lnTo>
                    <a:pt x="1235697" y="485140"/>
                  </a:lnTo>
                  <a:close/>
                </a:path>
                <a:path w="1306195" h="1214120">
                  <a:moveTo>
                    <a:pt x="1235913" y="492785"/>
                  </a:moveTo>
                  <a:lnTo>
                    <a:pt x="1235354" y="492099"/>
                  </a:lnTo>
                  <a:lnTo>
                    <a:pt x="1234770" y="491845"/>
                  </a:lnTo>
                  <a:lnTo>
                    <a:pt x="1234236" y="491794"/>
                  </a:lnTo>
                  <a:lnTo>
                    <a:pt x="1234109" y="491909"/>
                  </a:lnTo>
                  <a:lnTo>
                    <a:pt x="1233652" y="490905"/>
                  </a:lnTo>
                  <a:lnTo>
                    <a:pt x="1234401" y="491223"/>
                  </a:lnTo>
                  <a:lnTo>
                    <a:pt x="1234986" y="490410"/>
                  </a:lnTo>
                  <a:lnTo>
                    <a:pt x="1234313" y="489661"/>
                  </a:lnTo>
                  <a:lnTo>
                    <a:pt x="1233665" y="489419"/>
                  </a:lnTo>
                  <a:lnTo>
                    <a:pt x="1233258" y="489991"/>
                  </a:lnTo>
                  <a:lnTo>
                    <a:pt x="1233144" y="489712"/>
                  </a:lnTo>
                  <a:lnTo>
                    <a:pt x="1232014" y="490308"/>
                  </a:lnTo>
                  <a:lnTo>
                    <a:pt x="1232496" y="490740"/>
                  </a:lnTo>
                  <a:lnTo>
                    <a:pt x="1233690" y="492645"/>
                  </a:lnTo>
                  <a:lnTo>
                    <a:pt x="1234135" y="492696"/>
                  </a:lnTo>
                  <a:lnTo>
                    <a:pt x="1234630" y="493661"/>
                  </a:lnTo>
                  <a:lnTo>
                    <a:pt x="1234821" y="493458"/>
                  </a:lnTo>
                  <a:lnTo>
                    <a:pt x="1234643" y="493090"/>
                  </a:lnTo>
                  <a:lnTo>
                    <a:pt x="1235583" y="494017"/>
                  </a:lnTo>
                  <a:lnTo>
                    <a:pt x="1235913" y="492785"/>
                  </a:lnTo>
                  <a:close/>
                </a:path>
                <a:path w="1306195" h="1214120">
                  <a:moveTo>
                    <a:pt x="1236103" y="492023"/>
                  </a:moveTo>
                  <a:lnTo>
                    <a:pt x="1235875" y="491388"/>
                  </a:lnTo>
                  <a:lnTo>
                    <a:pt x="1235671" y="491070"/>
                  </a:lnTo>
                  <a:lnTo>
                    <a:pt x="1235532" y="490931"/>
                  </a:lnTo>
                  <a:lnTo>
                    <a:pt x="1236103" y="492023"/>
                  </a:lnTo>
                  <a:close/>
                </a:path>
                <a:path w="1306195" h="1214120">
                  <a:moveTo>
                    <a:pt x="1236167" y="292646"/>
                  </a:moveTo>
                  <a:lnTo>
                    <a:pt x="1235290" y="292366"/>
                  </a:lnTo>
                  <a:lnTo>
                    <a:pt x="1235316" y="293243"/>
                  </a:lnTo>
                  <a:lnTo>
                    <a:pt x="1236167" y="292646"/>
                  </a:lnTo>
                  <a:close/>
                </a:path>
                <a:path w="1306195" h="1214120">
                  <a:moveTo>
                    <a:pt x="1236268" y="472440"/>
                  </a:moveTo>
                  <a:lnTo>
                    <a:pt x="1235316" y="471170"/>
                  </a:lnTo>
                  <a:lnTo>
                    <a:pt x="1234782" y="471170"/>
                  </a:lnTo>
                  <a:lnTo>
                    <a:pt x="1233157" y="469900"/>
                  </a:lnTo>
                  <a:lnTo>
                    <a:pt x="1232420" y="469900"/>
                  </a:lnTo>
                  <a:lnTo>
                    <a:pt x="1232535" y="468630"/>
                  </a:lnTo>
                  <a:lnTo>
                    <a:pt x="1222895" y="468630"/>
                  </a:lnTo>
                  <a:lnTo>
                    <a:pt x="1222895" y="505218"/>
                  </a:lnTo>
                  <a:lnTo>
                    <a:pt x="1222679" y="505307"/>
                  </a:lnTo>
                  <a:lnTo>
                    <a:pt x="1222768" y="505180"/>
                  </a:lnTo>
                  <a:lnTo>
                    <a:pt x="1222832" y="505053"/>
                  </a:lnTo>
                  <a:lnTo>
                    <a:pt x="1222895" y="505218"/>
                  </a:lnTo>
                  <a:lnTo>
                    <a:pt x="1222895" y="468630"/>
                  </a:lnTo>
                  <a:lnTo>
                    <a:pt x="1207846" y="468630"/>
                  </a:lnTo>
                  <a:lnTo>
                    <a:pt x="1207846" y="516483"/>
                  </a:lnTo>
                  <a:lnTo>
                    <a:pt x="1207579" y="516915"/>
                  </a:lnTo>
                  <a:lnTo>
                    <a:pt x="1207554" y="516686"/>
                  </a:lnTo>
                  <a:lnTo>
                    <a:pt x="1207477" y="516382"/>
                  </a:lnTo>
                  <a:lnTo>
                    <a:pt x="1207846" y="516483"/>
                  </a:lnTo>
                  <a:lnTo>
                    <a:pt x="1207846" y="468630"/>
                  </a:lnTo>
                  <a:lnTo>
                    <a:pt x="1207071" y="468630"/>
                  </a:lnTo>
                  <a:lnTo>
                    <a:pt x="1207071" y="514350"/>
                  </a:lnTo>
                  <a:lnTo>
                    <a:pt x="1206906" y="515594"/>
                  </a:lnTo>
                  <a:lnTo>
                    <a:pt x="1206373" y="515289"/>
                  </a:lnTo>
                  <a:lnTo>
                    <a:pt x="1206373" y="517042"/>
                  </a:lnTo>
                  <a:lnTo>
                    <a:pt x="1206373" y="517842"/>
                  </a:lnTo>
                  <a:lnTo>
                    <a:pt x="1206004" y="518185"/>
                  </a:lnTo>
                  <a:lnTo>
                    <a:pt x="1205204" y="518058"/>
                  </a:lnTo>
                  <a:lnTo>
                    <a:pt x="1205280" y="517182"/>
                  </a:lnTo>
                  <a:lnTo>
                    <a:pt x="1205585" y="516940"/>
                  </a:lnTo>
                  <a:lnTo>
                    <a:pt x="1206373" y="517042"/>
                  </a:lnTo>
                  <a:lnTo>
                    <a:pt x="1206373" y="515289"/>
                  </a:lnTo>
                  <a:lnTo>
                    <a:pt x="1205801" y="514959"/>
                  </a:lnTo>
                  <a:lnTo>
                    <a:pt x="1204785" y="515391"/>
                  </a:lnTo>
                  <a:lnTo>
                    <a:pt x="1204785" y="517283"/>
                  </a:lnTo>
                  <a:lnTo>
                    <a:pt x="1204468" y="517969"/>
                  </a:lnTo>
                  <a:lnTo>
                    <a:pt x="1203566" y="518375"/>
                  </a:lnTo>
                  <a:lnTo>
                    <a:pt x="1203413" y="518972"/>
                  </a:lnTo>
                  <a:lnTo>
                    <a:pt x="1203375" y="518299"/>
                  </a:lnTo>
                  <a:lnTo>
                    <a:pt x="1203134" y="518248"/>
                  </a:lnTo>
                  <a:lnTo>
                    <a:pt x="1203452" y="518160"/>
                  </a:lnTo>
                  <a:lnTo>
                    <a:pt x="1203782" y="517867"/>
                  </a:lnTo>
                  <a:lnTo>
                    <a:pt x="1203794" y="517232"/>
                  </a:lnTo>
                  <a:lnTo>
                    <a:pt x="1203058" y="517144"/>
                  </a:lnTo>
                  <a:lnTo>
                    <a:pt x="1203947" y="516343"/>
                  </a:lnTo>
                  <a:lnTo>
                    <a:pt x="1204645" y="516699"/>
                  </a:lnTo>
                  <a:lnTo>
                    <a:pt x="1204671" y="517385"/>
                  </a:lnTo>
                  <a:lnTo>
                    <a:pt x="1204785" y="515391"/>
                  </a:lnTo>
                  <a:lnTo>
                    <a:pt x="1203528" y="515899"/>
                  </a:lnTo>
                  <a:lnTo>
                    <a:pt x="1202474" y="516026"/>
                  </a:lnTo>
                  <a:lnTo>
                    <a:pt x="1202486" y="515620"/>
                  </a:lnTo>
                  <a:lnTo>
                    <a:pt x="1202867" y="515620"/>
                  </a:lnTo>
                  <a:lnTo>
                    <a:pt x="1203134" y="515378"/>
                  </a:lnTo>
                  <a:lnTo>
                    <a:pt x="1203934" y="515404"/>
                  </a:lnTo>
                  <a:lnTo>
                    <a:pt x="1203693" y="514883"/>
                  </a:lnTo>
                  <a:lnTo>
                    <a:pt x="1204290" y="514350"/>
                  </a:lnTo>
                  <a:lnTo>
                    <a:pt x="1207071" y="514350"/>
                  </a:lnTo>
                  <a:lnTo>
                    <a:pt x="1207071" y="468630"/>
                  </a:lnTo>
                  <a:lnTo>
                    <a:pt x="1079766" y="468630"/>
                  </a:lnTo>
                  <a:lnTo>
                    <a:pt x="1079563" y="468630"/>
                  </a:lnTo>
                  <a:lnTo>
                    <a:pt x="1078674" y="468630"/>
                  </a:lnTo>
                  <a:lnTo>
                    <a:pt x="1078674" y="471170"/>
                  </a:lnTo>
                  <a:lnTo>
                    <a:pt x="1078484" y="470979"/>
                  </a:lnTo>
                  <a:lnTo>
                    <a:pt x="1078547" y="471170"/>
                  </a:lnTo>
                  <a:lnTo>
                    <a:pt x="1077671" y="471170"/>
                  </a:lnTo>
                  <a:lnTo>
                    <a:pt x="1077379" y="469900"/>
                  </a:lnTo>
                  <a:lnTo>
                    <a:pt x="1078484" y="470979"/>
                  </a:lnTo>
                  <a:lnTo>
                    <a:pt x="1078128" y="469900"/>
                  </a:lnTo>
                  <a:lnTo>
                    <a:pt x="1078674" y="471170"/>
                  </a:lnTo>
                  <a:lnTo>
                    <a:pt x="1078674" y="468630"/>
                  </a:lnTo>
                  <a:lnTo>
                    <a:pt x="1077468" y="468630"/>
                  </a:lnTo>
                  <a:lnTo>
                    <a:pt x="1077137" y="469900"/>
                  </a:lnTo>
                  <a:lnTo>
                    <a:pt x="1075893" y="469900"/>
                  </a:lnTo>
                  <a:lnTo>
                    <a:pt x="1074839" y="468630"/>
                  </a:lnTo>
                  <a:lnTo>
                    <a:pt x="1074445" y="469112"/>
                  </a:lnTo>
                  <a:lnTo>
                    <a:pt x="1074458" y="469900"/>
                  </a:lnTo>
                  <a:lnTo>
                    <a:pt x="1074674" y="470585"/>
                  </a:lnTo>
                  <a:lnTo>
                    <a:pt x="1075131" y="470979"/>
                  </a:lnTo>
                  <a:lnTo>
                    <a:pt x="1075258" y="471893"/>
                  </a:lnTo>
                  <a:lnTo>
                    <a:pt x="1075550" y="472440"/>
                  </a:lnTo>
                  <a:lnTo>
                    <a:pt x="1075194" y="472440"/>
                  </a:lnTo>
                  <a:lnTo>
                    <a:pt x="1074953" y="472300"/>
                  </a:lnTo>
                  <a:lnTo>
                    <a:pt x="1074915" y="472440"/>
                  </a:lnTo>
                  <a:lnTo>
                    <a:pt x="1074839" y="472236"/>
                  </a:lnTo>
                  <a:lnTo>
                    <a:pt x="1074267" y="471893"/>
                  </a:lnTo>
                  <a:lnTo>
                    <a:pt x="1074115" y="472440"/>
                  </a:lnTo>
                  <a:lnTo>
                    <a:pt x="1073746" y="471589"/>
                  </a:lnTo>
                  <a:lnTo>
                    <a:pt x="1073035" y="471170"/>
                  </a:lnTo>
                  <a:lnTo>
                    <a:pt x="1072845" y="471170"/>
                  </a:lnTo>
                  <a:lnTo>
                    <a:pt x="1072756" y="472440"/>
                  </a:lnTo>
                  <a:lnTo>
                    <a:pt x="1072083" y="472440"/>
                  </a:lnTo>
                  <a:lnTo>
                    <a:pt x="1071841" y="473710"/>
                  </a:lnTo>
                  <a:lnTo>
                    <a:pt x="1072680" y="473710"/>
                  </a:lnTo>
                  <a:lnTo>
                    <a:pt x="1072997" y="474205"/>
                  </a:lnTo>
                  <a:lnTo>
                    <a:pt x="1073873" y="473710"/>
                  </a:lnTo>
                  <a:lnTo>
                    <a:pt x="1073492" y="474980"/>
                  </a:lnTo>
                  <a:lnTo>
                    <a:pt x="1072997" y="474205"/>
                  </a:lnTo>
                  <a:lnTo>
                    <a:pt x="1071600" y="474980"/>
                  </a:lnTo>
                  <a:lnTo>
                    <a:pt x="1071841" y="473710"/>
                  </a:lnTo>
                  <a:lnTo>
                    <a:pt x="1071537" y="473710"/>
                  </a:lnTo>
                  <a:lnTo>
                    <a:pt x="1070673" y="474980"/>
                  </a:lnTo>
                  <a:lnTo>
                    <a:pt x="1069568" y="474980"/>
                  </a:lnTo>
                  <a:lnTo>
                    <a:pt x="1069289" y="476199"/>
                  </a:lnTo>
                  <a:lnTo>
                    <a:pt x="1069086" y="477100"/>
                  </a:lnTo>
                  <a:lnTo>
                    <a:pt x="1069035" y="477520"/>
                  </a:lnTo>
                  <a:lnTo>
                    <a:pt x="1069035" y="477227"/>
                  </a:lnTo>
                  <a:lnTo>
                    <a:pt x="1068946" y="477520"/>
                  </a:lnTo>
                  <a:lnTo>
                    <a:pt x="1069047" y="476250"/>
                  </a:lnTo>
                  <a:lnTo>
                    <a:pt x="1069035" y="477227"/>
                  </a:lnTo>
                  <a:lnTo>
                    <a:pt x="1069276" y="476250"/>
                  </a:lnTo>
                  <a:lnTo>
                    <a:pt x="1067841" y="474980"/>
                  </a:lnTo>
                  <a:lnTo>
                    <a:pt x="1066596" y="474980"/>
                  </a:lnTo>
                  <a:lnTo>
                    <a:pt x="1066888" y="476250"/>
                  </a:lnTo>
                  <a:lnTo>
                    <a:pt x="1068412" y="477520"/>
                  </a:lnTo>
                  <a:lnTo>
                    <a:pt x="1069035" y="478790"/>
                  </a:lnTo>
                  <a:lnTo>
                    <a:pt x="1067993" y="478790"/>
                  </a:lnTo>
                  <a:lnTo>
                    <a:pt x="1066317" y="481330"/>
                  </a:lnTo>
                  <a:lnTo>
                    <a:pt x="1066165" y="481330"/>
                  </a:lnTo>
                  <a:lnTo>
                    <a:pt x="1065428" y="482600"/>
                  </a:lnTo>
                  <a:lnTo>
                    <a:pt x="1066469" y="483730"/>
                  </a:lnTo>
                  <a:lnTo>
                    <a:pt x="1066038" y="482600"/>
                  </a:lnTo>
                  <a:lnTo>
                    <a:pt x="1067054" y="483870"/>
                  </a:lnTo>
                  <a:lnTo>
                    <a:pt x="1109383" y="483870"/>
                  </a:lnTo>
                  <a:lnTo>
                    <a:pt x="1110437" y="482600"/>
                  </a:lnTo>
                  <a:lnTo>
                    <a:pt x="1111504" y="481330"/>
                  </a:lnTo>
                  <a:lnTo>
                    <a:pt x="1120419" y="477520"/>
                  </a:lnTo>
                  <a:lnTo>
                    <a:pt x="1131227" y="481330"/>
                  </a:lnTo>
                  <a:lnTo>
                    <a:pt x="1142644" y="490220"/>
                  </a:lnTo>
                  <a:lnTo>
                    <a:pt x="1153375" y="499110"/>
                  </a:lnTo>
                  <a:lnTo>
                    <a:pt x="1159217" y="502920"/>
                  </a:lnTo>
                  <a:lnTo>
                    <a:pt x="1166253" y="508000"/>
                  </a:lnTo>
                  <a:lnTo>
                    <a:pt x="1174178" y="510540"/>
                  </a:lnTo>
                  <a:lnTo>
                    <a:pt x="1182700" y="514350"/>
                  </a:lnTo>
                  <a:lnTo>
                    <a:pt x="1186395" y="514350"/>
                  </a:lnTo>
                  <a:lnTo>
                    <a:pt x="1186040" y="515620"/>
                  </a:lnTo>
                  <a:lnTo>
                    <a:pt x="1186688" y="516890"/>
                  </a:lnTo>
                  <a:lnTo>
                    <a:pt x="1187310" y="515772"/>
                  </a:lnTo>
                  <a:lnTo>
                    <a:pt x="1187335" y="515988"/>
                  </a:lnTo>
                  <a:lnTo>
                    <a:pt x="1187564" y="515620"/>
                  </a:lnTo>
                  <a:lnTo>
                    <a:pt x="1188339" y="515620"/>
                  </a:lnTo>
                  <a:lnTo>
                    <a:pt x="1191463" y="515620"/>
                  </a:lnTo>
                  <a:lnTo>
                    <a:pt x="1191247" y="516890"/>
                  </a:lnTo>
                  <a:lnTo>
                    <a:pt x="1192834" y="516890"/>
                  </a:lnTo>
                  <a:lnTo>
                    <a:pt x="1192809" y="515620"/>
                  </a:lnTo>
                  <a:lnTo>
                    <a:pt x="1193647" y="515620"/>
                  </a:lnTo>
                  <a:lnTo>
                    <a:pt x="1193266" y="515797"/>
                  </a:lnTo>
                  <a:lnTo>
                    <a:pt x="1193228" y="516496"/>
                  </a:lnTo>
                  <a:lnTo>
                    <a:pt x="1193546" y="516293"/>
                  </a:lnTo>
                  <a:lnTo>
                    <a:pt x="1193838" y="516216"/>
                  </a:lnTo>
                  <a:lnTo>
                    <a:pt x="1194168" y="516204"/>
                  </a:lnTo>
                  <a:lnTo>
                    <a:pt x="1194308" y="516216"/>
                  </a:lnTo>
                  <a:lnTo>
                    <a:pt x="1194320" y="516953"/>
                  </a:lnTo>
                  <a:lnTo>
                    <a:pt x="1193469" y="516763"/>
                  </a:lnTo>
                  <a:lnTo>
                    <a:pt x="1193533" y="517664"/>
                  </a:lnTo>
                  <a:lnTo>
                    <a:pt x="1193558" y="517842"/>
                  </a:lnTo>
                  <a:lnTo>
                    <a:pt x="1193723" y="517702"/>
                  </a:lnTo>
                  <a:lnTo>
                    <a:pt x="1193927" y="517842"/>
                  </a:lnTo>
                  <a:lnTo>
                    <a:pt x="1194244" y="517804"/>
                  </a:lnTo>
                  <a:lnTo>
                    <a:pt x="1194346" y="518261"/>
                  </a:lnTo>
                  <a:lnTo>
                    <a:pt x="1194638" y="518134"/>
                  </a:lnTo>
                  <a:lnTo>
                    <a:pt x="1194460" y="517740"/>
                  </a:lnTo>
                  <a:lnTo>
                    <a:pt x="1194333" y="517372"/>
                  </a:lnTo>
                  <a:lnTo>
                    <a:pt x="1194054" y="517474"/>
                  </a:lnTo>
                  <a:lnTo>
                    <a:pt x="1194816" y="516801"/>
                  </a:lnTo>
                  <a:lnTo>
                    <a:pt x="1194917" y="516534"/>
                  </a:lnTo>
                  <a:lnTo>
                    <a:pt x="1194473" y="516242"/>
                  </a:lnTo>
                  <a:lnTo>
                    <a:pt x="1194765" y="516255"/>
                  </a:lnTo>
                  <a:lnTo>
                    <a:pt x="1195197" y="516343"/>
                  </a:lnTo>
                  <a:lnTo>
                    <a:pt x="1194854" y="516204"/>
                  </a:lnTo>
                  <a:lnTo>
                    <a:pt x="1194650" y="516039"/>
                  </a:lnTo>
                  <a:lnTo>
                    <a:pt x="1194574" y="515797"/>
                  </a:lnTo>
                  <a:lnTo>
                    <a:pt x="1194460" y="515620"/>
                  </a:lnTo>
                  <a:lnTo>
                    <a:pt x="1195844" y="515620"/>
                  </a:lnTo>
                  <a:lnTo>
                    <a:pt x="1195832" y="515950"/>
                  </a:lnTo>
                  <a:lnTo>
                    <a:pt x="1196301" y="516343"/>
                  </a:lnTo>
                  <a:lnTo>
                    <a:pt x="1195806" y="516318"/>
                  </a:lnTo>
                  <a:lnTo>
                    <a:pt x="1197267" y="516420"/>
                  </a:lnTo>
                  <a:lnTo>
                    <a:pt x="1197394" y="515620"/>
                  </a:lnTo>
                  <a:lnTo>
                    <a:pt x="1198181" y="515620"/>
                  </a:lnTo>
                  <a:lnTo>
                    <a:pt x="1198460" y="515734"/>
                  </a:lnTo>
                  <a:lnTo>
                    <a:pt x="1198765" y="515620"/>
                  </a:lnTo>
                  <a:lnTo>
                    <a:pt x="1199680" y="515620"/>
                  </a:lnTo>
                  <a:lnTo>
                    <a:pt x="1199680" y="516496"/>
                  </a:lnTo>
                  <a:lnTo>
                    <a:pt x="1199565" y="516623"/>
                  </a:lnTo>
                  <a:lnTo>
                    <a:pt x="1198740" y="516001"/>
                  </a:lnTo>
                  <a:lnTo>
                    <a:pt x="1198765" y="515658"/>
                  </a:lnTo>
                  <a:lnTo>
                    <a:pt x="1198613" y="515734"/>
                  </a:lnTo>
                  <a:lnTo>
                    <a:pt x="1198460" y="515734"/>
                  </a:lnTo>
                  <a:lnTo>
                    <a:pt x="1198295" y="516420"/>
                  </a:lnTo>
                  <a:lnTo>
                    <a:pt x="1199273" y="517969"/>
                  </a:lnTo>
                  <a:lnTo>
                    <a:pt x="1199286" y="518160"/>
                  </a:lnTo>
                  <a:lnTo>
                    <a:pt x="1199730" y="517956"/>
                  </a:lnTo>
                  <a:lnTo>
                    <a:pt x="1200442" y="517817"/>
                  </a:lnTo>
                  <a:lnTo>
                    <a:pt x="1200569" y="517994"/>
                  </a:lnTo>
                  <a:lnTo>
                    <a:pt x="1200531" y="517791"/>
                  </a:lnTo>
                  <a:lnTo>
                    <a:pt x="1201013" y="517690"/>
                  </a:lnTo>
                  <a:lnTo>
                    <a:pt x="1200746" y="517499"/>
                  </a:lnTo>
                  <a:lnTo>
                    <a:pt x="1201762" y="517017"/>
                  </a:lnTo>
                  <a:lnTo>
                    <a:pt x="1201762" y="516890"/>
                  </a:lnTo>
                  <a:lnTo>
                    <a:pt x="1201381" y="516890"/>
                  </a:lnTo>
                  <a:lnTo>
                    <a:pt x="1201712" y="515835"/>
                  </a:lnTo>
                  <a:lnTo>
                    <a:pt x="1201547" y="515620"/>
                  </a:lnTo>
                  <a:lnTo>
                    <a:pt x="1201775" y="515620"/>
                  </a:lnTo>
                  <a:lnTo>
                    <a:pt x="1201712" y="515835"/>
                  </a:lnTo>
                  <a:lnTo>
                    <a:pt x="1202474" y="516890"/>
                  </a:lnTo>
                  <a:lnTo>
                    <a:pt x="1202474" y="516623"/>
                  </a:lnTo>
                  <a:lnTo>
                    <a:pt x="1202537" y="517105"/>
                  </a:lnTo>
                  <a:lnTo>
                    <a:pt x="1202385" y="517093"/>
                  </a:lnTo>
                  <a:lnTo>
                    <a:pt x="1202093" y="517486"/>
                  </a:lnTo>
                  <a:lnTo>
                    <a:pt x="1202258" y="517779"/>
                  </a:lnTo>
                  <a:lnTo>
                    <a:pt x="1201928" y="517842"/>
                  </a:lnTo>
                  <a:lnTo>
                    <a:pt x="1202436" y="517753"/>
                  </a:lnTo>
                  <a:lnTo>
                    <a:pt x="1202639" y="517410"/>
                  </a:lnTo>
                  <a:lnTo>
                    <a:pt x="1203401" y="517588"/>
                  </a:lnTo>
                  <a:lnTo>
                    <a:pt x="1203388" y="517944"/>
                  </a:lnTo>
                  <a:lnTo>
                    <a:pt x="1203096" y="517994"/>
                  </a:lnTo>
                  <a:lnTo>
                    <a:pt x="1203007" y="518223"/>
                  </a:lnTo>
                  <a:lnTo>
                    <a:pt x="1202753" y="518160"/>
                  </a:lnTo>
                  <a:lnTo>
                    <a:pt x="1201521" y="518553"/>
                  </a:lnTo>
                  <a:lnTo>
                    <a:pt x="1202016" y="519569"/>
                  </a:lnTo>
                  <a:lnTo>
                    <a:pt x="1201712" y="519785"/>
                  </a:lnTo>
                  <a:lnTo>
                    <a:pt x="1201978" y="520039"/>
                  </a:lnTo>
                  <a:lnTo>
                    <a:pt x="1203261" y="519760"/>
                  </a:lnTo>
                  <a:lnTo>
                    <a:pt x="1203388" y="519163"/>
                  </a:lnTo>
                  <a:lnTo>
                    <a:pt x="1203464" y="519569"/>
                  </a:lnTo>
                  <a:lnTo>
                    <a:pt x="1203629" y="519798"/>
                  </a:lnTo>
                  <a:lnTo>
                    <a:pt x="1204264" y="519163"/>
                  </a:lnTo>
                  <a:lnTo>
                    <a:pt x="1204455" y="518972"/>
                  </a:lnTo>
                  <a:lnTo>
                    <a:pt x="1204658" y="518769"/>
                  </a:lnTo>
                  <a:lnTo>
                    <a:pt x="1205941" y="518274"/>
                  </a:lnTo>
                  <a:lnTo>
                    <a:pt x="1206563" y="518248"/>
                  </a:lnTo>
                  <a:lnTo>
                    <a:pt x="1206500" y="518591"/>
                  </a:lnTo>
                  <a:lnTo>
                    <a:pt x="1205865" y="519430"/>
                  </a:lnTo>
                  <a:lnTo>
                    <a:pt x="1206042" y="519430"/>
                  </a:lnTo>
                  <a:lnTo>
                    <a:pt x="1206461" y="518731"/>
                  </a:lnTo>
                  <a:lnTo>
                    <a:pt x="1206436" y="518896"/>
                  </a:lnTo>
                  <a:lnTo>
                    <a:pt x="1206931" y="518998"/>
                  </a:lnTo>
                  <a:lnTo>
                    <a:pt x="1208455" y="518934"/>
                  </a:lnTo>
                  <a:lnTo>
                    <a:pt x="1208468" y="518426"/>
                  </a:lnTo>
                  <a:lnTo>
                    <a:pt x="1207719" y="518883"/>
                  </a:lnTo>
                  <a:lnTo>
                    <a:pt x="1206754" y="518261"/>
                  </a:lnTo>
                  <a:lnTo>
                    <a:pt x="1207389" y="518210"/>
                  </a:lnTo>
                  <a:lnTo>
                    <a:pt x="1207477" y="517842"/>
                  </a:lnTo>
                  <a:lnTo>
                    <a:pt x="1207554" y="517169"/>
                  </a:lnTo>
                  <a:lnTo>
                    <a:pt x="1208024" y="516547"/>
                  </a:lnTo>
                  <a:lnTo>
                    <a:pt x="1207897" y="516890"/>
                  </a:lnTo>
                  <a:lnTo>
                    <a:pt x="1208074" y="516890"/>
                  </a:lnTo>
                  <a:lnTo>
                    <a:pt x="1208976" y="515620"/>
                  </a:lnTo>
                  <a:lnTo>
                    <a:pt x="1208722" y="515620"/>
                  </a:lnTo>
                  <a:lnTo>
                    <a:pt x="1208265" y="516216"/>
                  </a:lnTo>
                  <a:lnTo>
                    <a:pt x="1208290" y="515835"/>
                  </a:lnTo>
                  <a:lnTo>
                    <a:pt x="1208379" y="515620"/>
                  </a:lnTo>
                  <a:lnTo>
                    <a:pt x="1208303" y="515747"/>
                  </a:lnTo>
                  <a:lnTo>
                    <a:pt x="1208316" y="515594"/>
                  </a:lnTo>
                  <a:lnTo>
                    <a:pt x="1208354" y="514870"/>
                  </a:lnTo>
                  <a:lnTo>
                    <a:pt x="1209065" y="514451"/>
                  </a:lnTo>
                  <a:lnTo>
                    <a:pt x="1209408" y="514350"/>
                  </a:lnTo>
                  <a:lnTo>
                    <a:pt x="1209116" y="513080"/>
                  </a:lnTo>
                  <a:lnTo>
                    <a:pt x="1209751" y="513080"/>
                  </a:lnTo>
                  <a:lnTo>
                    <a:pt x="1209700" y="513727"/>
                  </a:lnTo>
                  <a:lnTo>
                    <a:pt x="1210017" y="513080"/>
                  </a:lnTo>
                  <a:lnTo>
                    <a:pt x="1210221" y="513080"/>
                  </a:lnTo>
                  <a:lnTo>
                    <a:pt x="1210297" y="514350"/>
                  </a:lnTo>
                  <a:lnTo>
                    <a:pt x="1210551" y="514350"/>
                  </a:lnTo>
                  <a:lnTo>
                    <a:pt x="1210564" y="513384"/>
                  </a:lnTo>
                  <a:lnTo>
                    <a:pt x="1210360" y="513080"/>
                  </a:lnTo>
                  <a:lnTo>
                    <a:pt x="1210576" y="513080"/>
                  </a:lnTo>
                  <a:lnTo>
                    <a:pt x="1210564" y="513384"/>
                  </a:lnTo>
                  <a:lnTo>
                    <a:pt x="1211186" y="514261"/>
                  </a:lnTo>
                  <a:lnTo>
                    <a:pt x="1211618" y="513080"/>
                  </a:lnTo>
                  <a:lnTo>
                    <a:pt x="1212570" y="510540"/>
                  </a:lnTo>
                  <a:lnTo>
                    <a:pt x="1212811" y="510540"/>
                  </a:lnTo>
                  <a:lnTo>
                    <a:pt x="1212964" y="511810"/>
                  </a:lnTo>
                  <a:lnTo>
                    <a:pt x="1212494" y="511810"/>
                  </a:lnTo>
                  <a:lnTo>
                    <a:pt x="1213116" y="513080"/>
                  </a:lnTo>
                  <a:lnTo>
                    <a:pt x="1213713" y="513080"/>
                  </a:lnTo>
                  <a:lnTo>
                    <a:pt x="1214285" y="511810"/>
                  </a:lnTo>
                  <a:lnTo>
                    <a:pt x="1214158" y="511810"/>
                  </a:lnTo>
                  <a:lnTo>
                    <a:pt x="1213840" y="510540"/>
                  </a:lnTo>
                  <a:lnTo>
                    <a:pt x="1214399" y="510540"/>
                  </a:lnTo>
                  <a:lnTo>
                    <a:pt x="1214424" y="511429"/>
                  </a:lnTo>
                  <a:lnTo>
                    <a:pt x="1214285" y="511543"/>
                  </a:lnTo>
                  <a:lnTo>
                    <a:pt x="1214437" y="511644"/>
                  </a:lnTo>
                  <a:lnTo>
                    <a:pt x="1214450" y="511810"/>
                  </a:lnTo>
                  <a:lnTo>
                    <a:pt x="1214539" y="513029"/>
                  </a:lnTo>
                  <a:lnTo>
                    <a:pt x="1213586" y="513232"/>
                  </a:lnTo>
                  <a:lnTo>
                    <a:pt x="1213904" y="513867"/>
                  </a:lnTo>
                  <a:lnTo>
                    <a:pt x="1214348" y="513410"/>
                  </a:lnTo>
                  <a:lnTo>
                    <a:pt x="1214666" y="513588"/>
                  </a:lnTo>
                  <a:lnTo>
                    <a:pt x="1214983" y="514350"/>
                  </a:lnTo>
                  <a:lnTo>
                    <a:pt x="1216545" y="514350"/>
                  </a:lnTo>
                  <a:lnTo>
                    <a:pt x="1217447" y="511810"/>
                  </a:lnTo>
                  <a:lnTo>
                    <a:pt x="1214577" y="511810"/>
                  </a:lnTo>
                  <a:lnTo>
                    <a:pt x="1215072" y="510540"/>
                  </a:lnTo>
                  <a:lnTo>
                    <a:pt x="1215339" y="510540"/>
                  </a:lnTo>
                  <a:lnTo>
                    <a:pt x="1215402" y="509270"/>
                  </a:lnTo>
                  <a:lnTo>
                    <a:pt x="1215745" y="509270"/>
                  </a:lnTo>
                  <a:lnTo>
                    <a:pt x="1216545" y="509270"/>
                  </a:lnTo>
                  <a:lnTo>
                    <a:pt x="1216710" y="508000"/>
                  </a:lnTo>
                  <a:lnTo>
                    <a:pt x="1217637" y="508000"/>
                  </a:lnTo>
                  <a:lnTo>
                    <a:pt x="1218107" y="506730"/>
                  </a:lnTo>
                  <a:lnTo>
                    <a:pt x="1219911" y="506730"/>
                  </a:lnTo>
                  <a:lnTo>
                    <a:pt x="1220393" y="505802"/>
                  </a:lnTo>
                  <a:lnTo>
                    <a:pt x="1220419" y="505460"/>
                  </a:lnTo>
                  <a:lnTo>
                    <a:pt x="1220571" y="505460"/>
                  </a:lnTo>
                  <a:lnTo>
                    <a:pt x="1221181" y="504304"/>
                  </a:lnTo>
                  <a:lnTo>
                    <a:pt x="1221295" y="505155"/>
                  </a:lnTo>
                  <a:lnTo>
                    <a:pt x="1221727" y="504190"/>
                  </a:lnTo>
                  <a:lnTo>
                    <a:pt x="1222565" y="504190"/>
                  </a:lnTo>
                  <a:lnTo>
                    <a:pt x="1222806" y="504964"/>
                  </a:lnTo>
                  <a:lnTo>
                    <a:pt x="1222730" y="505193"/>
                  </a:lnTo>
                  <a:lnTo>
                    <a:pt x="1222375" y="505460"/>
                  </a:lnTo>
                  <a:lnTo>
                    <a:pt x="1221867" y="505320"/>
                  </a:lnTo>
                  <a:lnTo>
                    <a:pt x="1221930" y="505498"/>
                  </a:lnTo>
                  <a:lnTo>
                    <a:pt x="1221955" y="505688"/>
                  </a:lnTo>
                  <a:lnTo>
                    <a:pt x="1221943" y="505891"/>
                  </a:lnTo>
                  <a:lnTo>
                    <a:pt x="1222400" y="505637"/>
                  </a:lnTo>
                  <a:lnTo>
                    <a:pt x="1222883" y="505345"/>
                  </a:lnTo>
                  <a:lnTo>
                    <a:pt x="1224165" y="505460"/>
                  </a:lnTo>
                  <a:lnTo>
                    <a:pt x="1224330" y="505460"/>
                  </a:lnTo>
                  <a:lnTo>
                    <a:pt x="1224165" y="505460"/>
                  </a:lnTo>
                  <a:lnTo>
                    <a:pt x="1223010" y="506361"/>
                  </a:lnTo>
                  <a:lnTo>
                    <a:pt x="1223403" y="506691"/>
                  </a:lnTo>
                  <a:lnTo>
                    <a:pt x="1223695" y="507923"/>
                  </a:lnTo>
                  <a:lnTo>
                    <a:pt x="1225677" y="506590"/>
                  </a:lnTo>
                  <a:lnTo>
                    <a:pt x="1225080" y="506183"/>
                  </a:lnTo>
                  <a:lnTo>
                    <a:pt x="1224572" y="505764"/>
                  </a:lnTo>
                  <a:lnTo>
                    <a:pt x="1224457" y="505460"/>
                  </a:lnTo>
                  <a:lnTo>
                    <a:pt x="1224889" y="505053"/>
                  </a:lnTo>
                  <a:lnTo>
                    <a:pt x="1224241" y="504190"/>
                  </a:lnTo>
                  <a:lnTo>
                    <a:pt x="1225804" y="504190"/>
                  </a:lnTo>
                  <a:lnTo>
                    <a:pt x="1224889" y="505053"/>
                  </a:lnTo>
                  <a:lnTo>
                    <a:pt x="1225092" y="506120"/>
                  </a:lnTo>
                  <a:lnTo>
                    <a:pt x="1225931" y="506730"/>
                  </a:lnTo>
                  <a:lnTo>
                    <a:pt x="1226553" y="505460"/>
                  </a:lnTo>
                  <a:lnTo>
                    <a:pt x="1229614" y="508000"/>
                  </a:lnTo>
                  <a:lnTo>
                    <a:pt x="1230376" y="506730"/>
                  </a:lnTo>
                  <a:lnTo>
                    <a:pt x="1232001" y="506730"/>
                  </a:lnTo>
                  <a:lnTo>
                    <a:pt x="1231671" y="505460"/>
                  </a:lnTo>
                  <a:lnTo>
                    <a:pt x="1231239" y="505460"/>
                  </a:lnTo>
                  <a:lnTo>
                    <a:pt x="1229372" y="504190"/>
                  </a:lnTo>
                  <a:lnTo>
                    <a:pt x="1227518" y="502920"/>
                  </a:lnTo>
                  <a:lnTo>
                    <a:pt x="1227594" y="502462"/>
                  </a:lnTo>
                  <a:lnTo>
                    <a:pt x="1227861" y="502386"/>
                  </a:lnTo>
                  <a:lnTo>
                    <a:pt x="1228102" y="502107"/>
                  </a:lnTo>
                  <a:lnTo>
                    <a:pt x="1227658" y="501904"/>
                  </a:lnTo>
                  <a:lnTo>
                    <a:pt x="1227683" y="501650"/>
                  </a:lnTo>
                  <a:lnTo>
                    <a:pt x="1225689" y="500291"/>
                  </a:lnTo>
                  <a:lnTo>
                    <a:pt x="1225931" y="499452"/>
                  </a:lnTo>
                  <a:lnTo>
                    <a:pt x="1226019" y="499300"/>
                  </a:lnTo>
                  <a:lnTo>
                    <a:pt x="1226134" y="499122"/>
                  </a:lnTo>
                  <a:lnTo>
                    <a:pt x="1225778" y="499300"/>
                  </a:lnTo>
                  <a:lnTo>
                    <a:pt x="1224915" y="498906"/>
                  </a:lnTo>
                  <a:lnTo>
                    <a:pt x="1224902" y="499745"/>
                  </a:lnTo>
                  <a:lnTo>
                    <a:pt x="1223987" y="499110"/>
                  </a:lnTo>
                  <a:lnTo>
                    <a:pt x="1224343" y="499110"/>
                  </a:lnTo>
                  <a:lnTo>
                    <a:pt x="1224648" y="497840"/>
                  </a:lnTo>
                  <a:lnTo>
                    <a:pt x="1225626" y="497840"/>
                  </a:lnTo>
                  <a:lnTo>
                    <a:pt x="1225308" y="496570"/>
                  </a:lnTo>
                  <a:lnTo>
                    <a:pt x="1225778" y="495300"/>
                  </a:lnTo>
                  <a:lnTo>
                    <a:pt x="1226337" y="496023"/>
                  </a:lnTo>
                  <a:lnTo>
                    <a:pt x="1226159" y="496100"/>
                  </a:lnTo>
                  <a:lnTo>
                    <a:pt x="1226477" y="496201"/>
                  </a:lnTo>
                  <a:lnTo>
                    <a:pt x="1226781" y="496570"/>
                  </a:lnTo>
                  <a:lnTo>
                    <a:pt x="1227353" y="496570"/>
                  </a:lnTo>
                  <a:lnTo>
                    <a:pt x="1226337" y="497306"/>
                  </a:lnTo>
                  <a:lnTo>
                    <a:pt x="1227645" y="496633"/>
                  </a:lnTo>
                  <a:lnTo>
                    <a:pt x="1227772" y="496785"/>
                  </a:lnTo>
                  <a:lnTo>
                    <a:pt x="1228051" y="496570"/>
                  </a:lnTo>
                  <a:lnTo>
                    <a:pt x="1228382" y="496570"/>
                  </a:lnTo>
                  <a:lnTo>
                    <a:pt x="1228318" y="496785"/>
                  </a:lnTo>
                  <a:lnTo>
                    <a:pt x="1228217" y="497306"/>
                  </a:lnTo>
                  <a:lnTo>
                    <a:pt x="1228394" y="497522"/>
                  </a:lnTo>
                  <a:lnTo>
                    <a:pt x="1228445" y="496570"/>
                  </a:lnTo>
                  <a:lnTo>
                    <a:pt x="1228686" y="496570"/>
                  </a:lnTo>
                  <a:lnTo>
                    <a:pt x="1229029" y="495300"/>
                  </a:lnTo>
                  <a:lnTo>
                    <a:pt x="1226654" y="495300"/>
                  </a:lnTo>
                  <a:lnTo>
                    <a:pt x="1226566" y="494030"/>
                  </a:lnTo>
                  <a:lnTo>
                    <a:pt x="1226858" y="492760"/>
                  </a:lnTo>
                  <a:lnTo>
                    <a:pt x="1227251" y="492760"/>
                  </a:lnTo>
                  <a:lnTo>
                    <a:pt x="1227569" y="491490"/>
                  </a:lnTo>
                  <a:lnTo>
                    <a:pt x="1228217" y="491490"/>
                  </a:lnTo>
                  <a:lnTo>
                    <a:pt x="1228496" y="492760"/>
                  </a:lnTo>
                  <a:lnTo>
                    <a:pt x="1229093" y="492760"/>
                  </a:lnTo>
                  <a:lnTo>
                    <a:pt x="1229372" y="492645"/>
                  </a:lnTo>
                  <a:lnTo>
                    <a:pt x="1229664" y="492467"/>
                  </a:lnTo>
                  <a:lnTo>
                    <a:pt x="1230122" y="492137"/>
                  </a:lnTo>
                  <a:lnTo>
                    <a:pt x="1231341" y="494157"/>
                  </a:lnTo>
                  <a:lnTo>
                    <a:pt x="1229563" y="494334"/>
                  </a:lnTo>
                  <a:lnTo>
                    <a:pt x="1229868" y="495731"/>
                  </a:lnTo>
                  <a:lnTo>
                    <a:pt x="1229728" y="495820"/>
                  </a:lnTo>
                  <a:lnTo>
                    <a:pt x="1228966" y="497128"/>
                  </a:lnTo>
                  <a:lnTo>
                    <a:pt x="1229182" y="497154"/>
                  </a:lnTo>
                  <a:lnTo>
                    <a:pt x="1230185" y="497459"/>
                  </a:lnTo>
                  <a:lnTo>
                    <a:pt x="1229982" y="497725"/>
                  </a:lnTo>
                  <a:lnTo>
                    <a:pt x="1229868" y="498386"/>
                  </a:lnTo>
                  <a:lnTo>
                    <a:pt x="1230083" y="498386"/>
                  </a:lnTo>
                  <a:lnTo>
                    <a:pt x="1230185" y="498513"/>
                  </a:lnTo>
                  <a:lnTo>
                    <a:pt x="1230045" y="498767"/>
                  </a:lnTo>
                  <a:lnTo>
                    <a:pt x="1230198" y="498513"/>
                  </a:lnTo>
                  <a:lnTo>
                    <a:pt x="1230274" y="498309"/>
                  </a:lnTo>
                  <a:lnTo>
                    <a:pt x="1230401" y="497776"/>
                  </a:lnTo>
                  <a:lnTo>
                    <a:pt x="1230566" y="497586"/>
                  </a:lnTo>
                  <a:lnTo>
                    <a:pt x="1230960" y="497725"/>
                  </a:lnTo>
                  <a:lnTo>
                    <a:pt x="1230998" y="497878"/>
                  </a:lnTo>
                  <a:lnTo>
                    <a:pt x="1231112" y="498170"/>
                  </a:lnTo>
                  <a:lnTo>
                    <a:pt x="1231188" y="497814"/>
                  </a:lnTo>
                  <a:lnTo>
                    <a:pt x="1232611" y="498373"/>
                  </a:lnTo>
                  <a:lnTo>
                    <a:pt x="1232814" y="498513"/>
                  </a:lnTo>
                  <a:lnTo>
                    <a:pt x="1233246" y="497814"/>
                  </a:lnTo>
                  <a:lnTo>
                    <a:pt x="1233398" y="497586"/>
                  </a:lnTo>
                  <a:lnTo>
                    <a:pt x="1233703" y="497103"/>
                  </a:lnTo>
                  <a:lnTo>
                    <a:pt x="1233995" y="496214"/>
                  </a:lnTo>
                  <a:lnTo>
                    <a:pt x="1234033" y="495490"/>
                  </a:lnTo>
                  <a:lnTo>
                    <a:pt x="1234465" y="494957"/>
                  </a:lnTo>
                  <a:lnTo>
                    <a:pt x="1234655" y="494652"/>
                  </a:lnTo>
                  <a:lnTo>
                    <a:pt x="1234922" y="494220"/>
                  </a:lnTo>
                  <a:lnTo>
                    <a:pt x="1234960" y="493941"/>
                  </a:lnTo>
                  <a:lnTo>
                    <a:pt x="1234643" y="493661"/>
                  </a:lnTo>
                  <a:lnTo>
                    <a:pt x="1234617" y="494220"/>
                  </a:lnTo>
                  <a:lnTo>
                    <a:pt x="1234160" y="494652"/>
                  </a:lnTo>
                  <a:lnTo>
                    <a:pt x="1233906" y="494957"/>
                  </a:lnTo>
                  <a:lnTo>
                    <a:pt x="1233728" y="494601"/>
                  </a:lnTo>
                  <a:lnTo>
                    <a:pt x="1233411" y="493941"/>
                  </a:lnTo>
                  <a:lnTo>
                    <a:pt x="1232903" y="494004"/>
                  </a:lnTo>
                  <a:lnTo>
                    <a:pt x="1232903" y="495096"/>
                  </a:lnTo>
                  <a:lnTo>
                    <a:pt x="1232877" y="495706"/>
                  </a:lnTo>
                  <a:lnTo>
                    <a:pt x="1232344" y="496214"/>
                  </a:lnTo>
                  <a:lnTo>
                    <a:pt x="1231709" y="495731"/>
                  </a:lnTo>
                  <a:lnTo>
                    <a:pt x="1231709" y="495096"/>
                  </a:lnTo>
                  <a:lnTo>
                    <a:pt x="1232255" y="494601"/>
                  </a:lnTo>
                  <a:lnTo>
                    <a:pt x="1232903" y="495096"/>
                  </a:lnTo>
                  <a:lnTo>
                    <a:pt x="1232903" y="494004"/>
                  </a:lnTo>
                  <a:lnTo>
                    <a:pt x="1232115" y="494080"/>
                  </a:lnTo>
                  <a:lnTo>
                    <a:pt x="1232966" y="492671"/>
                  </a:lnTo>
                  <a:lnTo>
                    <a:pt x="1231722" y="491578"/>
                  </a:lnTo>
                  <a:lnTo>
                    <a:pt x="1231836" y="490728"/>
                  </a:lnTo>
                  <a:lnTo>
                    <a:pt x="1231366" y="490804"/>
                  </a:lnTo>
                  <a:lnTo>
                    <a:pt x="1231620" y="490220"/>
                  </a:lnTo>
                  <a:lnTo>
                    <a:pt x="1230096" y="490220"/>
                  </a:lnTo>
                  <a:lnTo>
                    <a:pt x="1230160" y="490067"/>
                  </a:lnTo>
                  <a:lnTo>
                    <a:pt x="1230045" y="490220"/>
                  </a:lnTo>
                  <a:lnTo>
                    <a:pt x="1228966" y="490220"/>
                  </a:lnTo>
                  <a:lnTo>
                    <a:pt x="1229474" y="487680"/>
                  </a:lnTo>
                  <a:lnTo>
                    <a:pt x="1233309" y="488950"/>
                  </a:lnTo>
                  <a:lnTo>
                    <a:pt x="1233919" y="486410"/>
                  </a:lnTo>
                  <a:lnTo>
                    <a:pt x="1233373" y="487680"/>
                  </a:lnTo>
                  <a:lnTo>
                    <a:pt x="1231353" y="486410"/>
                  </a:lnTo>
                  <a:lnTo>
                    <a:pt x="1232014" y="487680"/>
                  </a:lnTo>
                  <a:lnTo>
                    <a:pt x="1229906" y="487680"/>
                  </a:lnTo>
                  <a:lnTo>
                    <a:pt x="1230515" y="486410"/>
                  </a:lnTo>
                  <a:lnTo>
                    <a:pt x="1230884" y="486410"/>
                  </a:lnTo>
                  <a:lnTo>
                    <a:pt x="1229779" y="485140"/>
                  </a:lnTo>
                  <a:lnTo>
                    <a:pt x="1228966" y="485140"/>
                  </a:lnTo>
                  <a:lnTo>
                    <a:pt x="1228966" y="487680"/>
                  </a:lnTo>
                  <a:lnTo>
                    <a:pt x="1228420" y="487680"/>
                  </a:lnTo>
                  <a:lnTo>
                    <a:pt x="1228737" y="486410"/>
                  </a:lnTo>
                  <a:lnTo>
                    <a:pt x="1228966" y="487680"/>
                  </a:lnTo>
                  <a:lnTo>
                    <a:pt x="1228966" y="485140"/>
                  </a:lnTo>
                  <a:lnTo>
                    <a:pt x="1228572" y="485140"/>
                  </a:lnTo>
                  <a:lnTo>
                    <a:pt x="1227963" y="483870"/>
                  </a:lnTo>
                  <a:lnTo>
                    <a:pt x="1226527" y="481330"/>
                  </a:lnTo>
                  <a:lnTo>
                    <a:pt x="1226705" y="481330"/>
                  </a:lnTo>
                  <a:lnTo>
                    <a:pt x="1223352" y="478790"/>
                  </a:lnTo>
                  <a:lnTo>
                    <a:pt x="1227366" y="481330"/>
                  </a:lnTo>
                  <a:lnTo>
                    <a:pt x="1227518" y="481330"/>
                  </a:lnTo>
                  <a:lnTo>
                    <a:pt x="1226007" y="478790"/>
                  </a:lnTo>
                  <a:lnTo>
                    <a:pt x="1230337" y="482600"/>
                  </a:lnTo>
                  <a:lnTo>
                    <a:pt x="1231379" y="483666"/>
                  </a:lnTo>
                  <a:lnTo>
                    <a:pt x="1230820" y="481330"/>
                  </a:lnTo>
                  <a:lnTo>
                    <a:pt x="1231493" y="480060"/>
                  </a:lnTo>
                  <a:lnTo>
                    <a:pt x="1230287" y="480060"/>
                  </a:lnTo>
                  <a:lnTo>
                    <a:pt x="1230045" y="481330"/>
                  </a:lnTo>
                  <a:lnTo>
                    <a:pt x="1230172" y="480060"/>
                  </a:lnTo>
                  <a:lnTo>
                    <a:pt x="1230541" y="478790"/>
                  </a:lnTo>
                  <a:lnTo>
                    <a:pt x="1230744" y="477520"/>
                  </a:lnTo>
                  <a:lnTo>
                    <a:pt x="1231049" y="478790"/>
                  </a:lnTo>
                  <a:lnTo>
                    <a:pt x="1232027" y="478790"/>
                  </a:lnTo>
                  <a:lnTo>
                    <a:pt x="1232090" y="477520"/>
                  </a:lnTo>
                  <a:lnTo>
                    <a:pt x="1233157" y="476250"/>
                  </a:lnTo>
                  <a:lnTo>
                    <a:pt x="1232408" y="474980"/>
                  </a:lnTo>
                  <a:lnTo>
                    <a:pt x="1232115" y="476250"/>
                  </a:lnTo>
                  <a:lnTo>
                    <a:pt x="1231849" y="474980"/>
                  </a:lnTo>
                  <a:lnTo>
                    <a:pt x="1231442" y="476250"/>
                  </a:lnTo>
                  <a:lnTo>
                    <a:pt x="1230210" y="476250"/>
                  </a:lnTo>
                  <a:lnTo>
                    <a:pt x="1230972" y="474980"/>
                  </a:lnTo>
                  <a:lnTo>
                    <a:pt x="1230274" y="473760"/>
                  </a:lnTo>
                  <a:lnTo>
                    <a:pt x="1229702" y="473710"/>
                  </a:lnTo>
                  <a:lnTo>
                    <a:pt x="1228026" y="472440"/>
                  </a:lnTo>
                  <a:lnTo>
                    <a:pt x="1229766" y="472440"/>
                  </a:lnTo>
                  <a:lnTo>
                    <a:pt x="1230198" y="473710"/>
                  </a:lnTo>
                  <a:lnTo>
                    <a:pt x="1232281" y="474980"/>
                  </a:lnTo>
                  <a:lnTo>
                    <a:pt x="1232789" y="473710"/>
                  </a:lnTo>
                  <a:lnTo>
                    <a:pt x="1232319" y="472440"/>
                  </a:lnTo>
                  <a:lnTo>
                    <a:pt x="1231684" y="472440"/>
                  </a:lnTo>
                  <a:lnTo>
                    <a:pt x="1231861" y="471170"/>
                  </a:lnTo>
                  <a:lnTo>
                    <a:pt x="1232268" y="471170"/>
                  </a:lnTo>
                  <a:lnTo>
                    <a:pt x="1232560" y="472440"/>
                  </a:lnTo>
                  <a:lnTo>
                    <a:pt x="1233182" y="472440"/>
                  </a:lnTo>
                  <a:lnTo>
                    <a:pt x="1233106" y="471170"/>
                  </a:lnTo>
                  <a:lnTo>
                    <a:pt x="1233271" y="472440"/>
                  </a:lnTo>
                  <a:lnTo>
                    <a:pt x="1233424" y="472440"/>
                  </a:lnTo>
                  <a:lnTo>
                    <a:pt x="1233487" y="471170"/>
                  </a:lnTo>
                  <a:lnTo>
                    <a:pt x="1233652" y="471170"/>
                  </a:lnTo>
                  <a:lnTo>
                    <a:pt x="1233932" y="472440"/>
                  </a:lnTo>
                  <a:lnTo>
                    <a:pt x="1233512" y="472440"/>
                  </a:lnTo>
                  <a:lnTo>
                    <a:pt x="1233424" y="473710"/>
                  </a:lnTo>
                  <a:lnTo>
                    <a:pt x="1236268" y="472440"/>
                  </a:lnTo>
                  <a:close/>
                </a:path>
                <a:path w="1306195" h="1214120">
                  <a:moveTo>
                    <a:pt x="1238262" y="490054"/>
                  </a:moveTo>
                  <a:lnTo>
                    <a:pt x="1236814" y="489496"/>
                  </a:lnTo>
                  <a:lnTo>
                    <a:pt x="1236116" y="490296"/>
                  </a:lnTo>
                  <a:lnTo>
                    <a:pt x="1235570" y="490905"/>
                  </a:lnTo>
                  <a:lnTo>
                    <a:pt x="1235697" y="491058"/>
                  </a:lnTo>
                  <a:lnTo>
                    <a:pt x="1236497" y="492086"/>
                  </a:lnTo>
                  <a:lnTo>
                    <a:pt x="1238262" y="490054"/>
                  </a:lnTo>
                  <a:close/>
                </a:path>
                <a:path w="1306195" h="1214120">
                  <a:moveTo>
                    <a:pt x="1238453" y="293370"/>
                  </a:moveTo>
                  <a:lnTo>
                    <a:pt x="1237907" y="290830"/>
                  </a:lnTo>
                  <a:lnTo>
                    <a:pt x="1235722" y="290830"/>
                  </a:lnTo>
                  <a:lnTo>
                    <a:pt x="1236814" y="291960"/>
                  </a:lnTo>
                  <a:lnTo>
                    <a:pt x="1236853" y="292163"/>
                  </a:lnTo>
                  <a:lnTo>
                    <a:pt x="1236167" y="292646"/>
                  </a:lnTo>
                  <a:lnTo>
                    <a:pt x="1238453" y="293370"/>
                  </a:lnTo>
                  <a:close/>
                </a:path>
                <a:path w="1306195" h="1214120">
                  <a:moveTo>
                    <a:pt x="1238643" y="495465"/>
                  </a:moveTo>
                  <a:lnTo>
                    <a:pt x="1237119" y="494880"/>
                  </a:lnTo>
                  <a:lnTo>
                    <a:pt x="1236776" y="494334"/>
                  </a:lnTo>
                  <a:lnTo>
                    <a:pt x="1235278" y="496011"/>
                  </a:lnTo>
                  <a:lnTo>
                    <a:pt x="1235837" y="496290"/>
                  </a:lnTo>
                  <a:lnTo>
                    <a:pt x="1236599" y="497738"/>
                  </a:lnTo>
                  <a:lnTo>
                    <a:pt x="1238643" y="495465"/>
                  </a:lnTo>
                  <a:close/>
                </a:path>
                <a:path w="1306195" h="1214120">
                  <a:moveTo>
                    <a:pt x="1240332" y="297180"/>
                  </a:moveTo>
                  <a:close/>
                </a:path>
                <a:path w="1306195" h="1214120">
                  <a:moveTo>
                    <a:pt x="1240370" y="296303"/>
                  </a:moveTo>
                  <a:lnTo>
                    <a:pt x="1239913" y="295910"/>
                  </a:lnTo>
                  <a:lnTo>
                    <a:pt x="1240294" y="297065"/>
                  </a:lnTo>
                  <a:lnTo>
                    <a:pt x="1240370" y="296303"/>
                  </a:lnTo>
                  <a:close/>
                </a:path>
                <a:path w="1306195" h="1214120">
                  <a:moveTo>
                    <a:pt x="1240497" y="294728"/>
                  </a:moveTo>
                  <a:lnTo>
                    <a:pt x="1239278" y="295808"/>
                  </a:lnTo>
                  <a:lnTo>
                    <a:pt x="1240434" y="295236"/>
                  </a:lnTo>
                  <a:lnTo>
                    <a:pt x="1240497" y="294728"/>
                  </a:lnTo>
                  <a:close/>
                </a:path>
                <a:path w="1306195" h="1214120">
                  <a:moveTo>
                    <a:pt x="1240497" y="294640"/>
                  </a:moveTo>
                  <a:lnTo>
                    <a:pt x="1239151" y="294640"/>
                  </a:lnTo>
                  <a:lnTo>
                    <a:pt x="1238935" y="295910"/>
                  </a:lnTo>
                  <a:lnTo>
                    <a:pt x="1240497" y="294640"/>
                  </a:lnTo>
                  <a:close/>
                </a:path>
                <a:path w="1306195" h="1214120">
                  <a:moveTo>
                    <a:pt x="1241628" y="294640"/>
                  </a:moveTo>
                  <a:lnTo>
                    <a:pt x="1240586" y="294640"/>
                  </a:lnTo>
                  <a:lnTo>
                    <a:pt x="1240510" y="295198"/>
                  </a:lnTo>
                  <a:lnTo>
                    <a:pt x="1241628" y="294640"/>
                  </a:lnTo>
                  <a:close/>
                </a:path>
                <a:path w="1306195" h="1214120">
                  <a:moveTo>
                    <a:pt x="1242428" y="295910"/>
                  </a:moveTo>
                  <a:lnTo>
                    <a:pt x="1241996" y="294640"/>
                  </a:lnTo>
                  <a:lnTo>
                    <a:pt x="1241920" y="297180"/>
                  </a:lnTo>
                  <a:lnTo>
                    <a:pt x="1241615" y="297180"/>
                  </a:lnTo>
                  <a:lnTo>
                    <a:pt x="1241679" y="295910"/>
                  </a:lnTo>
                  <a:lnTo>
                    <a:pt x="1241920" y="297180"/>
                  </a:lnTo>
                  <a:lnTo>
                    <a:pt x="1241920" y="294640"/>
                  </a:lnTo>
                  <a:lnTo>
                    <a:pt x="1241628" y="294640"/>
                  </a:lnTo>
                  <a:lnTo>
                    <a:pt x="1240536" y="295198"/>
                  </a:lnTo>
                  <a:lnTo>
                    <a:pt x="1240523" y="295910"/>
                  </a:lnTo>
                  <a:lnTo>
                    <a:pt x="1240409" y="296329"/>
                  </a:lnTo>
                  <a:lnTo>
                    <a:pt x="1242212" y="297865"/>
                  </a:lnTo>
                  <a:lnTo>
                    <a:pt x="1242225" y="297180"/>
                  </a:lnTo>
                  <a:lnTo>
                    <a:pt x="1242415" y="297789"/>
                  </a:lnTo>
                  <a:lnTo>
                    <a:pt x="1242288" y="297180"/>
                  </a:lnTo>
                  <a:lnTo>
                    <a:pt x="1242402" y="297688"/>
                  </a:lnTo>
                  <a:lnTo>
                    <a:pt x="1242098" y="295910"/>
                  </a:lnTo>
                  <a:lnTo>
                    <a:pt x="1242428" y="295910"/>
                  </a:lnTo>
                  <a:close/>
                </a:path>
                <a:path w="1306195" h="1214120">
                  <a:moveTo>
                    <a:pt x="1242504" y="298284"/>
                  </a:moveTo>
                  <a:lnTo>
                    <a:pt x="1242466" y="298081"/>
                  </a:lnTo>
                  <a:lnTo>
                    <a:pt x="1242212" y="297865"/>
                  </a:lnTo>
                  <a:lnTo>
                    <a:pt x="1242212" y="298157"/>
                  </a:lnTo>
                  <a:lnTo>
                    <a:pt x="1242504" y="298284"/>
                  </a:lnTo>
                  <a:close/>
                </a:path>
                <a:path w="1306195" h="1214120">
                  <a:moveTo>
                    <a:pt x="1242568" y="298450"/>
                  </a:moveTo>
                  <a:lnTo>
                    <a:pt x="1242504" y="298284"/>
                  </a:lnTo>
                  <a:lnTo>
                    <a:pt x="1242529" y="298450"/>
                  </a:lnTo>
                  <a:close/>
                </a:path>
                <a:path w="1306195" h="1214120">
                  <a:moveTo>
                    <a:pt x="1242618" y="298450"/>
                  </a:moveTo>
                  <a:lnTo>
                    <a:pt x="1242529" y="298297"/>
                  </a:lnTo>
                  <a:lnTo>
                    <a:pt x="1242568" y="298450"/>
                  </a:lnTo>
                  <a:close/>
                </a:path>
                <a:path w="1306195" h="1214120">
                  <a:moveTo>
                    <a:pt x="1242898" y="298450"/>
                  </a:moveTo>
                  <a:lnTo>
                    <a:pt x="1242529" y="298132"/>
                  </a:lnTo>
                  <a:lnTo>
                    <a:pt x="1242580" y="298310"/>
                  </a:lnTo>
                  <a:lnTo>
                    <a:pt x="1242898" y="298450"/>
                  </a:lnTo>
                  <a:close/>
                </a:path>
                <a:path w="1306195" h="1214120">
                  <a:moveTo>
                    <a:pt x="1243406" y="298450"/>
                  </a:moveTo>
                  <a:lnTo>
                    <a:pt x="1242898" y="298450"/>
                  </a:lnTo>
                  <a:lnTo>
                    <a:pt x="1242618" y="298450"/>
                  </a:lnTo>
                  <a:lnTo>
                    <a:pt x="1243025" y="299720"/>
                  </a:lnTo>
                  <a:lnTo>
                    <a:pt x="1243406" y="298450"/>
                  </a:lnTo>
                  <a:close/>
                </a:path>
                <a:path w="1306195" h="1214120">
                  <a:moveTo>
                    <a:pt x="1252321" y="302806"/>
                  </a:moveTo>
                  <a:lnTo>
                    <a:pt x="1252258" y="302463"/>
                  </a:lnTo>
                  <a:lnTo>
                    <a:pt x="1251762" y="302260"/>
                  </a:lnTo>
                  <a:lnTo>
                    <a:pt x="1252321" y="302806"/>
                  </a:lnTo>
                  <a:close/>
                </a:path>
                <a:path w="1306195" h="1214120">
                  <a:moveTo>
                    <a:pt x="1253032" y="301840"/>
                  </a:moveTo>
                  <a:lnTo>
                    <a:pt x="1252918" y="300990"/>
                  </a:lnTo>
                  <a:lnTo>
                    <a:pt x="1250188" y="300990"/>
                  </a:lnTo>
                  <a:lnTo>
                    <a:pt x="1252677" y="302082"/>
                  </a:lnTo>
                  <a:lnTo>
                    <a:pt x="1253032" y="301840"/>
                  </a:lnTo>
                  <a:close/>
                </a:path>
                <a:path w="1306195" h="1214120">
                  <a:moveTo>
                    <a:pt x="1254848" y="301980"/>
                  </a:moveTo>
                  <a:lnTo>
                    <a:pt x="1254366" y="300990"/>
                  </a:lnTo>
                  <a:lnTo>
                    <a:pt x="1253032" y="301840"/>
                  </a:lnTo>
                  <a:lnTo>
                    <a:pt x="1253058" y="302082"/>
                  </a:lnTo>
                  <a:lnTo>
                    <a:pt x="1254594" y="302082"/>
                  </a:lnTo>
                  <a:lnTo>
                    <a:pt x="1254848" y="301980"/>
                  </a:lnTo>
                  <a:close/>
                </a:path>
                <a:path w="1306195" h="1214120">
                  <a:moveTo>
                    <a:pt x="1255750" y="301625"/>
                  </a:moveTo>
                  <a:lnTo>
                    <a:pt x="1254848" y="301980"/>
                  </a:lnTo>
                  <a:lnTo>
                    <a:pt x="1255471" y="303237"/>
                  </a:lnTo>
                  <a:lnTo>
                    <a:pt x="1255623" y="303352"/>
                  </a:lnTo>
                  <a:lnTo>
                    <a:pt x="1255750" y="301625"/>
                  </a:lnTo>
                  <a:close/>
                </a:path>
                <a:path w="1306195" h="1214120">
                  <a:moveTo>
                    <a:pt x="1255903" y="299720"/>
                  </a:moveTo>
                  <a:close/>
                </a:path>
                <a:path w="1306195" h="1214120">
                  <a:moveTo>
                    <a:pt x="1257376" y="300990"/>
                  </a:moveTo>
                  <a:lnTo>
                    <a:pt x="1255903" y="299783"/>
                  </a:lnTo>
                  <a:lnTo>
                    <a:pt x="1255750" y="301625"/>
                  </a:lnTo>
                  <a:lnTo>
                    <a:pt x="1256855" y="301193"/>
                  </a:lnTo>
                  <a:lnTo>
                    <a:pt x="1257046" y="300990"/>
                  </a:lnTo>
                  <a:lnTo>
                    <a:pt x="1257058" y="301117"/>
                  </a:lnTo>
                  <a:lnTo>
                    <a:pt x="1257376" y="300990"/>
                  </a:lnTo>
                  <a:close/>
                </a:path>
                <a:path w="1306195" h="1214120">
                  <a:moveTo>
                    <a:pt x="1257427" y="302260"/>
                  </a:moveTo>
                  <a:lnTo>
                    <a:pt x="1257300" y="302260"/>
                  </a:lnTo>
                  <a:lnTo>
                    <a:pt x="1257338" y="302526"/>
                  </a:lnTo>
                  <a:lnTo>
                    <a:pt x="1257427" y="302260"/>
                  </a:lnTo>
                  <a:close/>
                </a:path>
                <a:path w="1306195" h="1214120">
                  <a:moveTo>
                    <a:pt x="1260068" y="309168"/>
                  </a:moveTo>
                  <a:lnTo>
                    <a:pt x="1259992" y="308610"/>
                  </a:lnTo>
                  <a:lnTo>
                    <a:pt x="1259928" y="309346"/>
                  </a:lnTo>
                  <a:lnTo>
                    <a:pt x="1260068" y="309168"/>
                  </a:lnTo>
                  <a:close/>
                </a:path>
                <a:path w="1306195" h="1214120">
                  <a:moveTo>
                    <a:pt x="1261021" y="304800"/>
                  </a:moveTo>
                  <a:lnTo>
                    <a:pt x="1260805" y="304241"/>
                  </a:lnTo>
                  <a:lnTo>
                    <a:pt x="1260360" y="304012"/>
                  </a:lnTo>
                  <a:lnTo>
                    <a:pt x="1260271" y="304292"/>
                  </a:lnTo>
                  <a:lnTo>
                    <a:pt x="1260843" y="304800"/>
                  </a:lnTo>
                  <a:lnTo>
                    <a:pt x="1261021" y="304800"/>
                  </a:lnTo>
                  <a:close/>
                </a:path>
                <a:path w="1306195" h="1214120">
                  <a:moveTo>
                    <a:pt x="1261872" y="304800"/>
                  </a:moveTo>
                  <a:lnTo>
                    <a:pt x="1261249" y="304482"/>
                  </a:lnTo>
                  <a:lnTo>
                    <a:pt x="1261300" y="304800"/>
                  </a:lnTo>
                  <a:lnTo>
                    <a:pt x="1261872" y="304800"/>
                  </a:lnTo>
                  <a:close/>
                </a:path>
                <a:path w="1306195" h="1214120">
                  <a:moveTo>
                    <a:pt x="1262037" y="304800"/>
                  </a:moveTo>
                  <a:lnTo>
                    <a:pt x="1261872" y="304800"/>
                  </a:lnTo>
                  <a:lnTo>
                    <a:pt x="1262011" y="304863"/>
                  </a:lnTo>
                  <a:close/>
                </a:path>
                <a:path w="1306195" h="1214120">
                  <a:moveTo>
                    <a:pt x="1263002" y="306070"/>
                  </a:moveTo>
                  <a:lnTo>
                    <a:pt x="1262138" y="304927"/>
                  </a:lnTo>
                  <a:lnTo>
                    <a:pt x="1262011" y="304863"/>
                  </a:lnTo>
                  <a:lnTo>
                    <a:pt x="1261897" y="305739"/>
                  </a:lnTo>
                  <a:lnTo>
                    <a:pt x="1262278" y="306070"/>
                  </a:lnTo>
                  <a:lnTo>
                    <a:pt x="1262011" y="306070"/>
                  </a:lnTo>
                  <a:lnTo>
                    <a:pt x="1262430" y="307340"/>
                  </a:lnTo>
                  <a:lnTo>
                    <a:pt x="1262938" y="307340"/>
                  </a:lnTo>
                  <a:lnTo>
                    <a:pt x="1262799" y="306070"/>
                  </a:lnTo>
                  <a:lnTo>
                    <a:pt x="1263002" y="306070"/>
                  </a:lnTo>
                  <a:close/>
                </a:path>
                <a:path w="1306195" h="1214120">
                  <a:moveTo>
                    <a:pt x="1263586" y="308610"/>
                  </a:moveTo>
                  <a:lnTo>
                    <a:pt x="1263446" y="309511"/>
                  </a:lnTo>
                  <a:lnTo>
                    <a:pt x="1263573" y="308838"/>
                  </a:lnTo>
                  <a:lnTo>
                    <a:pt x="1263586" y="308610"/>
                  </a:lnTo>
                  <a:close/>
                </a:path>
                <a:path w="1306195" h="1214120">
                  <a:moveTo>
                    <a:pt x="1264094" y="305943"/>
                  </a:moveTo>
                  <a:lnTo>
                    <a:pt x="1263192" y="303530"/>
                  </a:lnTo>
                  <a:lnTo>
                    <a:pt x="1261757" y="299720"/>
                  </a:lnTo>
                  <a:lnTo>
                    <a:pt x="1260614" y="303237"/>
                  </a:lnTo>
                  <a:lnTo>
                    <a:pt x="1260538" y="303593"/>
                  </a:lnTo>
                  <a:lnTo>
                    <a:pt x="1260805" y="304241"/>
                  </a:lnTo>
                  <a:lnTo>
                    <a:pt x="1261249" y="304482"/>
                  </a:lnTo>
                  <a:lnTo>
                    <a:pt x="1261122" y="303530"/>
                  </a:lnTo>
                  <a:lnTo>
                    <a:pt x="1262164" y="303530"/>
                  </a:lnTo>
                  <a:lnTo>
                    <a:pt x="1262316" y="304800"/>
                  </a:lnTo>
                  <a:lnTo>
                    <a:pt x="1262037" y="304800"/>
                  </a:lnTo>
                  <a:lnTo>
                    <a:pt x="1262138" y="304927"/>
                  </a:lnTo>
                  <a:lnTo>
                    <a:pt x="1264094" y="305943"/>
                  </a:lnTo>
                  <a:close/>
                </a:path>
                <a:path w="1306195" h="1214120">
                  <a:moveTo>
                    <a:pt x="1264729" y="304800"/>
                  </a:moveTo>
                  <a:lnTo>
                    <a:pt x="1264183" y="305981"/>
                  </a:lnTo>
                  <a:lnTo>
                    <a:pt x="1264348" y="306070"/>
                  </a:lnTo>
                  <a:lnTo>
                    <a:pt x="1264729" y="304800"/>
                  </a:lnTo>
                  <a:close/>
                </a:path>
                <a:path w="1306195" h="1214120">
                  <a:moveTo>
                    <a:pt x="1267028" y="314960"/>
                  </a:moveTo>
                  <a:lnTo>
                    <a:pt x="1266786" y="314490"/>
                  </a:lnTo>
                  <a:lnTo>
                    <a:pt x="1266736" y="314960"/>
                  </a:lnTo>
                  <a:lnTo>
                    <a:pt x="1267028" y="314960"/>
                  </a:lnTo>
                  <a:close/>
                </a:path>
                <a:path w="1306195" h="1214120">
                  <a:moveTo>
                    <a:pt x="1267269" y="312534"/>
                  </a:moveTo>
                  <a:lnTo>
                    <a:pt x="1266913" y="313690"/>
                  </a:lnTo>
                  <a:lnTo>
                    <a:pt x="1267167" y="313690"/>
                  </a:lnTo>
                  <a:lnTo>
                    <a:pt x="1267269" y="312534"/>
                  </a:lnTo>
                  <a:close/>
                </a:path>
                <a:path w="1306195" h="1214120">
                  <a:moveTo>
                    <a:pt x="1267307" y="312420"/>
                  </a:moveTo>
                  <a:close/>
                </a:path>
                <a:path w="1306195" h="1214120">
                  <a:moveTo>
                    <a:pt x="1267929" y="311188"/>
                  </a:moveTo>
                  <a:lnTo>
                    <a:pt x="1267612" y="311607"/>
                  </a:lnTo>
                  <a:lnTo>
                    <a:pt x="1267815" y="312026"/>
                  </a:lnTo>
                  <a:lnTo>
                    <a:pt x="1267929" y="311188"/>
                  </a:lnTo>
                  <a:close/>
                </a:path>
                <a:path w="1306195" h="1214120">
                  <a:moveTo>
                    <a:pt x="1268018" y="312420"/>
                  </a:moveTo>
                  <a:lnTo>
                    <a:pt x="1267815" y="312026"/>
                  </a:lnTo>
                  <a:lnTo>
                    <a:pt x="1267764" y="312420"/>
                  </a:lnTo>
                  <a:lnTo>
                    <a:pt x="1268018" y="312420"/>
                  </a:lnTo>
                  <a:close/>
                </a:path>
                <a:path w="1306195" h="1214120">
                  <a:moveTo>
                    <a:pt x="1271282" y="308610"/>
                  </a:moveTo>
                  <a:lnTo>
                    <a:pt x="1270774" y="308610"/>
                  </a:lnTo>
                  <a:lnTo>
                    <a:pt x="1270660" y="309105"/>
                  </a:lnTo>
                  <a:lnTo>
                    <a:pt x="1270889" y="309880"/>
                  </a:lnTo>
                  <a:lnTo>
                    <a:pt x="1271257" y="309346"/>
                  </a:lnTo>
                  <a:lnTo>
                    <a:pt x="1271282" y="308610"/>
                  </a:lnTo>
                  <a:close/>
                </a:path>
                <a:path w="1306195" h="1214120">
                  <a:moveTo>
                    <a:pt x="1271308" y="304800"/>
                  </a:moveTo>
                  <a:lnTo>
                    <a:pt x="1271092" y="304800"/>
                  </a:lnTo>
                  <a:lnTo>
                    <a:pt x="1269339" y="306070"/>
                  </a:lnTo>
                  <a:lnTo>
                    <a:pt x="1269733" y="307035"/>
                  </a:lnTo>
                  <a:lnTo>
                    <a:pt x="1271308" y="304800"/>
                  </a:lnTo>
                  <a:close/>
                </a:path>
                <a:path w="1306195" h="1214120">
                  <a:moveTo>
                    <a:pt x="1271587" y="318503"/>
                  </a:moveTo>
                  <a:lnTo>
                    <a:pt x="1271206" y="317500"/>
                  </a:lnTo>
                  <a:lnTo>
                    <a:pt x="1270927" y="317500"/>
                  </a:lnTo>
                  <a:lnTo>
                    <a:pt x="1271549" y="318541"/>
                  </a:lnTo>
                  <a:close/>
                </a:path>
                <a:path w="1306195" h="1214120">
                  <a:moveTo>
                    <a:pt x="1271727" y="311150"/>
                  </a:moveTo>
                  <a:lnTo>
                    <a:pt x="1271549" y="310159"/>
                  </a:lnTo>
                  <a:lnTo>
                    <a:pt x="1270762" y="311150"/>
                  </a:lnTo>
                  <a:lnTo>
                    <a:pt x="1271727" y="311150"/>
                  </a:lnTo>
                  <a:close/>
                </a:path>
                <a:path w="1306195" h="1214120">
                  <a:moveTo>
                    <a:pt x="1273632" y="306070"/>
                  </a:moveTo>
                  <a:lnTo>
                    <a:pt x="1271536" y="308952"/>
                  </a:lnTo>
                  <a:lnTo>
                    <a:pt x="1271435" y="309511"/>
                  </a:lnTo>
                  <a:lnTo>
                    <a:pt x="1271549" y="310159"/>
                  </a:lnTo>
                  <a:lnTo>
                    <a:pt x="1271778" y="309880"/>
                  </a:lnTo>
                  <a:lnTo>
                    <a:pt x="1273632" y="306070"/>
                  </a:lnTo>
                  <a:close/>
                </a:path>
                <a:path w="1306195" h="1214120">
                  <a:moveTo>
                    <a:pt x="1275435" y="321310"/>
                  </a:moveTo>
                  <a:lnTo>
                    <a:pt x="1275232" y="321310"/>
                  </a:lnTo>
                  <a:lnTo>
                    <a:pt x="1275435" y="321475"/>
                  </a:lnTo>
                  <a:lnTo>
                    <a:pt x="1275435" y="321310"/>
                  </a:lnTo>
                  <a:close/>
                </a:path>
                <a:path w="1306195" h="1214120">
                  <a:moveTo>
                    <a:pt x="1275905" y="321881"/>
                  </a:moveTo>
                  <a:lnTo>
                    <a:pt x="1275816" y="321310"/>
                  </a:lnTo>
                  <a:lnTo>
                    <a:pt x="1275473" y="321310"/>
                  </a:lnTo>
                  <a:lnTo>
                    <a:pt x="1275486" y="321525"/>
                  </a:lnTo>
                  <a:lnTo>
                    <a:pt x="1275905" y="321881"/>
                  </a:lnTo>
                  <a:close/>
                </a:path>
                <a:path w="1306195" h="1214120">
                  <a:moveTo>
                    <a:pt x="1276070" y="313690"/>
                  </a:moveTo>
                  <a:lnTo>
                    <a:pt x="1275270" y="313690"/>
                  </a:lnTo>
                  <a:lnTo>
                    <a:pt x="1274914" y="314960"/>
                  </a:lnTo>
                  <a:lnTo>
                    <a:pt x="1274826" y="316153"/>
                  </a:lnTo>
                  <a:lnTo>
                    <a:pt x="1275943" y="314960"/>
                  </a:lnTo>
                  <a:lnTo>
                    <a:pt x="1276070" y="313690"/>
                  </a:lnTo>
                  <a:close/>
                </a:path>
                <a:path w="1306195" h="1214120">
                  <a:moveTo>
                    <a:pt x="1278661" y="322567"/>
                  </a:moveTo>
                  <a:lnTo>
                    <a:pt x="1278064" y="322580"/>
                  </a:lnTo>
                  <a:lnTo>
                    <a:pt x="1278382" y="323850"/>
                  </a:lnTo>
                  <a:lnTo>
                    <a:pt x="1278661" y="322580"/>
                  </a:lnTo>
                  <a:close/>
                </a:path>
                <a:path w="1306195" h="1214120">
                  <a:moveTo>
                    <a:pt x="1282611" y="320040"/>
                  </a:moveTo>
                  <a:lnTo>
                    <a:pt x="1280058" y="320040"/>
                  </a:lnTo>
                  <a:lnTo>
                    <a:pt x="1281010" y="321310"/>
                  </a:lnTo>
                  <a:lnTo>
                    <a:pt x="1279817" y="321310"/>
                  </a:lnTo>
                  <a:lnTo>
                    <a:pt x="1282458" y="322580"/>
                  </a:lnTo>
                  <a:lnTo>
                    <a:pt x="1282611" y="320040"/>
                  </a:lnTo>
                  <a:close/>
                </a:path>
                <a:path w="1306195" h="1214120">
                  <a:moveTo>
                    <a:pt x="1283373" y="325120"/>
                  </a:moveTo>
                  <a:lnTo>
                    <a:pt x="1283106" y="325577"/>
                  </a:lnTo>
                  <a:lnTo>
                    <a:pt x="1283309" y="325831"/>
                  </a:lnTo>
                  <a:lnTo>
                    <a:pt x="1283373" y="325120"/>
                  </a:lnTo>
                  <a:close/>
                </a:path>
                <a:path w="1306195" h="1214120">
                  <a:moveTo>
                    <a:pt x="1283868" y="329806"/>
                  </a:moveTo>
                  <a:lnTo>
                    <a:pt x="1283741" y="330022"/>
                  </a:lnTo>
                  <a:lnTo>
                    <a:pt x="1283728" y="330200"/>
                  </a:lnTo>
                  <a:lnTo>
                    <a:pt x="1283868" y="329806"/>
                  </a:lnTo>
                  <a:close/>
                </a:path>
                <a:path w="1306195" h="1214120">
                  <a:moveTo>
                    <a:pt x="1284414" y="328930"/>
                  </a:moveTo>
                  <a:lnTo>
                    <a:pt x="1284198" y="328930"/>
                  </a:lnTo>
                  <a:lnTo>
                    <a:pt x="1283868" y="329806"/>
                  </a:lnTo>
                  <a:lnTo>
                    <a:pt x="1284414" y="328930"/>
                  </a:lnTo>
                  <a:close/>
                </a:path>
                <a:path w="1306195" h="1214120">
                  <a:moveTo>
                    <a:pt x="1284973" y="328930"/>
                  </a:moveTo>
                  <a:lnTo>
                    <a:pt x="1284846" y="328231"/>
                  </a:lnTo>
                  <a:lnTo>
                    <a:pt x="1284414" y="328930"/>
                  </a:lnTo>
                  <a:lnTo>
                    <a:pt x="1284973" y="328930"/>
                  </a:lnTo>
                  <a:close/>
                </a:path>
                <a:path w="1306195" h="1214120">
                  <a:moveTo>
                    <a:pt x="1285100" y="327660"/>
                  </a:moveTo>
                  <a:lnTo>
                    <a:pt x="1284744" y="327660"/>
                  </a:lnTo>
                  <a:lnTo>
                    <a:pt x="1284846" y="328231"/>
                  </a:lnTo>
                  <a:lnTo>
                    <a:pt x="1285074" y="327850"/>
                  </a:lnTo>
                  <a:lnTo>
                    <a:pt x="1285100" y="327660"/>
                  </a:lnTo>
                  <a:close/>
                </a:path>
                <a:path w="1306195" h="1214120">
                  <a:moveTo>
                    <a:pt x="1285201" y="327660"/>
                  </a:moveTo>
                  <a:close/>
                </a:path>
                <a:path w="1306195" h="1214120">
                  <a:moveTo>
                    <a:pt x="1286179" y="326390"/>
                  </a:moveTo>
                  <a:lnTo>
                    <a:pt x="1285138" y="326390"/>
                  </a:lnTo>
                  <a:lnTo>
                    <a:pt x="1285100" y="327101"/>
                  </a:lnTo>
                  <a:lnTo>
                    <a:pt x="1285189" y="327583"/>
                  </a:lnTo>
                  <a:lnTo>
                    <a:pt x="1286179" y="326390"/>
                  </a:lnTo>
                  <a:close/>
                </a:path>
                <a:path w="1306195" h="1214120">
                  <a:moveTo>
                    <a:pt x="1286243" y="326390"/>
                  </a:moveTo>
                  <a:lnTo>
                    <a:pt x="1285201" y="327660"/>
                  </a:lnTo>
                  <a:lnTo>
                    <a:pt x="1285074" y="327850"/>
                  </a:lnTo>
                  <a:lnTo>
                    <a:pt x="1284973" y="328930"/>
                  </a:lnTo>
                  <a:lnTo>
                    <a:pt x="1286243" y="326390"/>
                  </a:lnTo>
                  <a:close/>
                </a:path>
                <a:path w="1306195" h="1214120">
                  <a:moveTo>
                    <a:pt x="1286929" y="327660"/>
                  </a:moveTo>
                  <a:lnTo>
                    <a:pt x="1286103" y="327660"/>
                  </a:lnTo>
                  <a:lnTo>
                    <a:pt x="1286141" y="328930"/>
                  </a:lnTo>
                  <a:lnTo>
                    <a:pt x="1286522" y="328930"/>
                  </a:lnTo>
                  <a:lnTo>
                    <a:pt x="1286929" y="327660"/>
                  </a:lnTo>
                  <a:close/>
                </a:path>
                <a:path w="1306195" h="1214120">
                  <a:moveTo>
                    <a:pt x="1288059" y="329730"/>
                  </a:moveTo>
                  <a:lnTo>
                    <a:pt x="1287780" y="330200"/>
                  </a:lnTo>
                  <a:lnTo>
                    <a:pt x="1288059" y="329730"/>
                  </a:lnTo>
                  <a:close/>
                </a:path>
                <a:path w="1306195" h="1214120">
                  <a:moveTo>
                    <a:pt x="1288821" y="328714"/>
                  </a:moveTo>
                  <a:lnTo>
                    <a:pt x="1287907" y="327660"/>
                  </a:lnTo>
                  <a:lnTo>
                    <a:pt x="1287195" y="327660"/>
                  </a:lnTo>
                  <a:lnTo>
                    <a:pt x="1288211" y="328930"/>
                  </a:lnTo>
                  <a:lnTo>
                    <a:pt x="1288389" y="328930"/>
                  </a:lnTo>
                  <a:lnTo>
                    <a:pt x="1288059" y="329730"/>
                  </a:lnTo>
                  <a:lnTo>
                    <a:pt x="1288529" y="328930"/>
                  </a:lnTo>
                  <a:lnTo>
                    <a:pt x="1288694" y="328930"/>
                  </a:lnTo>
                  <a:lnTo>
                    <a:pt x="1288821" y="328714"/>
                  </a:lnTo>
                  <a:close/>
                </a:path>
                <a:path w="1306195" h="1214120">
                  <a:moveTo>
                    <a:pt x="1290104" y="330200"/>
                  </a:moveTo>
                  <a:lnTo>
                    <a:pt x="1289291" y="330200"/>
                  </a:lnTo>
                  <a:lnTo>
                    <a:pt x="1289583" y="331470"/>
                  </a:lnTo>
                  <a:lnTo>
                    <a:pt x="1290053" y="331470"/>
                  </a:lnTo>
                  <a:lnTo>
                    <a:pt x="1290104" y="330200"/>
                  </a:lnTo>
                  <a:close/>
                </a:path>
                <a:path w="1306195" h="1214120">
                  <a:moveTo>
                    <a:pt x="1290205" y="328930"/>
                  </a:moveTo>
                  <a:lnTo>
                    <a:pt x="1289977" y="327660"/>
                  </a:lnTo>
                  <a:lnTo>
                    <a:pt x="1289431" y="327660"/>
                  </a:lnTo>
                  <a:lnTo>
                    <a:pt x="1288821" y="328714"/>
                  </a:lnTo>
                  <a:lnTo>
                    <a:pt x="1289011" y="328930"/>
                  </a:lnTo>
                  <a:lnTo>
                    <a:pt x="1290205" y="328930"/>
                  </a:lnTo>
                  <a:close/>
                </a:path>
                <a:path w="1306195" h="1214120">
                  <a:moveTo>
                    <a:pt x="1293926" y="331470"/>
                  </a:moveTo>
                  <a:lnTo>
                    <a:pt x="1293368" y="331470"/>
                  </a:lnTo>
                  <a:lnTo>
                    <a:pt x="1293837" y="331838"/>
                  </a:lnTo>
                  <a:lnTo>
                    <a:pt x="1293926" y="331470"/>
                  </a:lnTo>
                  <a:close/>
                </a:path>
                <a:path w="1306195" h="1214120">
                  <a:moveTo>
                    <a:pt x="1296670" y="334010"/>
                  </a:moveTo>
                  <a:lnTo>
                    <a:pt x="1293837" y="331838"/>
                  </a:lnTo>
                  <a:lnTo>
                    <a:pt x="1293634" y="332740"/>
                  </a:lnTo>
                  <a:lnTo>
                    <a:pt x="1291602" y="334137"/>
                  </a:lnTo>
                  <a:lnTo>
                    <a:pt x="1296390" y="335280"/>
                  </a:lnTo>
                  <a:lnTo>
                    <a:pt x="1296670" y="334010"/>
                  </a:lnTo>
                  <a:close/>
                </a:path>
                <a:path w="1306195" h="1214120">
                  <a:moveTo>
                    <a:pt x="1305902" y="354330"/>
                  </a:moveTo>
                  <a:lnTo>
                    <a:pt x="1305064" y="354330"/>
                  </a:lnTo>
                  <a:lnTo>
                    <a:pt x="1304683" y="355600"/>
                  </a:lnTo>
                  <a:lnTo>
                    <a:pt x="1305255" y="355600"/>
                  </a:lnTo>
                  <a:lnTo>
                    <a:pt x="1305902" y="354330"/>
                  </a:lnTo>
                  <a:close/>
                </a:path>
                <a:path w="1306195" h="1214120">
                  <a:moveTo>
                    <a:pt x="1306118" y="350520"/>
                  </a:moveTo>
                  <a:lnTo>
                    <a:pt x="1305191" y="350520"/>
                  </a:lnTo>
                  <a:lnTo>
                    <a:pt x="1304505" y="349250"/>
                  </a:lnTo>
                  <a:lnTo>
                    <a:pt x="1304277" y="349250"/>
                  </a:lnTo>
                  <a:lnTo>
                    <a:pt x="1304467" y="350520"/>
                  </a:lnTo>
                  <a:lnTo>
                    <a:pt x="1304124" y="350520"/>
                  </a:lnTo>
                  <a:lnTo>
                    <a:pt x="1303934" y="349250"/>
                  </a:lnTo>
                  <a:lnTo>
                    <a:pt x="1303705" y="349250"/>
                  </a:lnTo>
                  <a:lnTo>
                    <a:pt x="1303388" y="347980"/>
                  </a:lnTo>
                  <a:lnTo>
                    <a:pt x="1303794" y="347980"/>
                  </a:lnTo>
                  <a:lnTo>
                    <a:pt x="1304353" y="346710"/>
                  </a:lnTo>
                  <a:lnTo>
                    <a:pt x="1303070" y="346710"/>
                  </a:lnTo>
                  <a:lnTo>
                    <a:pt x="1302715" y="345440"/>
                  </a:lnTo>
                  <a:lnTo>
                    <a:pt x="1303832" y="345440"/>
                  </a:lnTo>
                  <a:lnTo>
                    <a:pt x="1303312" y="344170"/>
                  </a:lnTo>
                  <a:lnTo>
                    <a:pt x="1302296" y="344170"/>
                  </a:lnTo>
                  <a:lnTo>
                    <a:pt x="1302499" y="345440"/>
                  </a:lnTo>
                  <a:lnTo>
                    <a:pt x="1301889" y="344170"/>
                  </a:lnTo>
                  <a:lnTo>
                    <a:pt x="1301305" y="342900"/>
                  </a:lnTo>
                  <a:lnTo>
                    <a:pt x="1300695" y="341630"/>
                  </a:lnTo>
                  <a:lnTo>
                    <a:pt x="1300010" y="340360"/>
                  </a:lnTo>
                  <a:lnTo>
                    <a:pt x="1299552" y="340360"/>
                  </a:lnTo>
                  <a:lnTo>
                    <a:pt x="1298752" y="339090"/>
                  </a:lnTo>
                  <a:lnTo>
                    <a:pt x="1298333" y="339090"/>
                  </a:lnTo>
                  <a:lnTo>
                    <a:pt x="1297508" y="337820"/>
                  </a:lnTo>
                  <a:lnTo>
                    <a:pt x="1297355" y="337820"/>
                  </a:lnTo>
                  <a:lnTo>
                    <a:pt x="1297330" y="336550"/>
                  </a:lnTo>
                  <a:lnTo>
                    <a:pt x="1297266" y="337820"/>
                  </a:lnTo>
                  <a:lnTo>
                    <a:pt x="1296708" y="336550"/>
                  </a:lnTo>
                  <a:lnTo>
                    <a:pt x="1295565" y="336550"/>
                  </a:lnTo>
                  <a:lnTo>
                    <a:pt x="1295717" y="335280"/>
                  </a:lnTo>
                  <a:lnTo>
                    <a:pt x="1292631" y="340360"/>
                  </a:lnTo>
                  <a:lnTo>
                    <a:pt x="1292453" y="339090"/>
                  </a:lnTo>
                  <a:lnTo>
                    <a:pt x="1291310" y="339090"/>
                  </a:lnTo>
                  <a:lnTo>
                    <a:pt x="1287386" y="341630"/>
                  </a:lnTo>
                  <a:lnTo>
                    <a:pt x="1285646" y="340360"/>
                  </a:lnTo>
                  <a:lnTo>
                    <a:pt x="1284566" y="340360"/>
                  </a:lnTo>
                  <a:lnTo>
                    <a:pt x="1286383" y="339090"/>
                  </a:lnTo>
                  <a:lnTo>
                    <a:pt x="1290015" y="336550"/>
                  </a:lnTo>
                  <a:lnTo>
                    <a:pt x="1290294" y="336550"/>
                  </a:lnTo>
                  <a:lnTo>
                    <a:pt x="1289926" y="335280"/>
                  </a:lnTo>
                  <a:lnTo>
                    <a:pt x="1291602" y="334137"/>
                  </a:lnTo>
                  <a:lnTo>
                    <a:pt x="1291082" y="334010"/>
                  </a:lnTo>
                  <a:lnTo>
                    <a:pt x="1285557" y="334010"/>
                  </a:lnTo>
                  <a:lnTo>
                    <a:pt x="1286294" y="332740"/>
                  </a:lnTo>
                  <a:lnTo>
                    <a:pt x="1287780" y="330200"/>
                  </a:lnTo>
                  <a:lnTo>
                    <a:pt x="1287145" y="330200"/>
                  </a:lnTo>
                  <a:lnTo>
                    <a:pt x="1285443" y="331685"/>
                  </a:lnTo>
                  <a:lnTo>
                    <a:pt x="1285443" y="334010"/>
                  </a:lnTo>
                  <a:lnTo>
                    <a:pt x="1282573" y="338975"/>
                  </a:lnTo>
                  <a:lnTo>
                    <a:pt x="1281887" y="337820"/>
                  </a:lnTo>
                  <a:lnTo>
                    <a:pt x="1283068" y="336550"/>
                  </a:lnTo>
                  <a:lnTo>
                    <a:pt x="1285265" y="334010"/>
                  </a:lnTo>
                  <a:lnTo>
                    <a:pt x="1285443" y="334010"/>
                  </a:lnTo>
                  <a:lnTo>
                    <a:pt x="1285443" y="331685"/>
                  </a:lnTo>
                  <a:lnTo>
                    <a:pt x="1284211" y="332740"/>
                  </a:lnTo>
                  <a:lnTo>
                    <a:pt x="1284097" y="331470"/>
                  </a:lnTo>
                  <a:lnTo>
                    <a:pt x="1283208" y="331470"/>
                  </a:lnTo>
                  <a:lnTo>
                    <a:pt x="1279931" y="336550"/>
                  </a:lnTo>
                  <a:lnTo>
                    <a:pt x="1279715" y="336550"/>
                  </a:lnTo>
                  <a:lnTo>
                    <a:pt x="1283741" y="330022"/>
                  </a:lnTo>
                  <a:lnTo>
                    <a:pt x="1283830" y="328930"/>
                  </a:lnTo>
                  <a:lnTo>
                    <a:pt x="1284198" y="328930"/>
                  </a:lnTo>
                  <a:lnTo>
                    <a:pt x="1284668" y="327660"/>
                  </a:lnTo>
                  <a:lnTo>
                    <a:pt x="1283309" y="325831"/>
                  </a:lnTo>
                  <a:lnTo>
                    <a:pt x="1283258" y="326390"/>
                  </a:lnTo>
                  <a:lnTo>
                    <a:pt x="1283055" y="327660"/>
                  </a:lnTo>
                  <a:lnTo>
                    <a:pt x="1282763" y="326390"/>
                  </a:lnTo>
                  <a:lnTo>
                    <a:pt x="1282636" y="326390"/>
                  </a:lnTo>
                  <a:lnTo>
                    <a:pt x="1283106" y="325577"/>
                  </a:lnTo>
                  <a:lnTo>
                    <a:pt x="1282725" y="325120"/>
                  </a:lnTo>
                  <a:lnTo>
                    <a:pt x="1281684" y="323850"/>
                  </a:lnTo>
                  <a:lnTo>
                    <a:pt x="1281747" y="325120"/>
                  </a:lnTo>
                  <a:lnTo>
                    <a:pt x="1281366" y="325120"/>
                  </a:lnTo>
                  <a:lnTo>
                    <a:pt x="1281252" y="323850"/>
                  </a:lnTo>
                  <a:lnTo>
                    <a:pt x="1281366" y="325120"/>
                  </a:lnTo>
                  <a:lnTo>
                    <a:pt x="1281569" y="323850"/>
                  </a:lnTo>
                  <a:lnTo>
                    <a:pt x="1281645" y="322580"/>
                  </a:lnTo>
                  <a:lnTo>
                    <a:pt x="1280845" y="322580"/>
                  </a:lnTo>
                  <a:lnTo>
                    <a:pt x="1281201" y="323850"/>
                  </a:lnTo>
                  <a:lnTo>
                    <a:pt x="1279715" y="323850"/>
                  </a:lnTo>
                  <a:lnTo>
                    <a:pt x="1280845" y="322580"/>
                  </a:lnTo>
                  <a:lnTo>
                    <a:pt x="1278674" y="322580"/>
                  </a:lnTo>
                  <a:lnTo>
                    <a:pt x="1279753" y="325120"/>
                  </a:lnTo>
                  <a:lnTo>
                    <a:pt x="1276731" y="322580"/>
                  </a:lnTo>
                  <a:lnTo>
                    <a:pt x="1275905" y="321881"/>
                  </a:lnTo>
                  <a:lnTo>
                    <a:pt x="1276019" y="322580"/>
                  </a:lnTo>
                  <a:lnTo>
                    <a:pt x="1275588" y="322580"/>
                  </a:lnTo>
                  <a:lnTo>
                    <a:pt x="1275486" y="321525"/>
                  </a:lnTo>
                  <a:lnTo>
                    <a:pt x="1275410" y="322580"/>
                  </a:lnTo>
                  <a:lnTo>
                    <a:pt x="1274864" y="321310"/>
                  </a:lnTo>
                  <a:lnTo>
                    <a:pt x="1275232" y="321310"/>
                  </a:lnTo>
                  <a:lnTo>
                    <a:pt x="1273721" y="320040"/>
                  </a:lnTo>
                  <a:lnTo>
                    <a:pt x="1278128" y="321310"/>
                  </a:lnTo>
                  <a:lnTo>
                    <a:pt x="1278661" y="322567"/>
                  </a:lnTo>
                  <a:lnTo>
                    <a:pt x="1279817" y="321310"/>
                  </a:lnTo>
                  <a:lnTo>
                    <a:pt x="1279207" y="321310"/>
                  </a:lnTo>
                  <a:lnTo>
                    <a:pt x="1279410" y="320040"/>
                  </a:lnTo>
                  <a:lnTo>
                    <a:pt x="1278712" y="321310"/>
                  </a:lnTo>
                  <a:lnTo>
                    <a:pt x="1278686" y="320040"/>
                  </a:lnTo>
                  <a:lnTo>
                    <a:pt x="1277454" y="320040"/>
                  </a:lnTo>
                  <a:lnTo>
                    <a:pt x="1276045" y="320040"/>
                  </a:lnTo>
                  <a:lnTo>
                    <a:pt x="1276731" y="316230"/>
                  </a:lnTo>
                  <a:lnTo>
                    <a:pt x="1277454" y="320040"/>
                  </a:lnTo>
                  <a:lnTo>
                    <a:pt x="1278280" y="318770"/>
                  </a:lnTo>
                  <a:lnTo>
                    <a:pt x="1277912" y="318770"/>
                  </a:lnTo>
                  <a:lnTo>
                    <a:pt x="1277912" y="317500"/>
                  </a:lnTo>
                  <a:lnTo>
                    <a:pt x="1277200" y="317500"/>
                  </a:lnTo>
                  <a:lnTo>
                    <a:pt x="1277937" y="314960"/>
                  </a:lnTo>
                  <a:lnTo>
                    <a:pt x="1275473" y="316230"/>
                  </a:lnTo>
                  <a:lnTo>
                    <a:pt x="1274826" y="316230"/>
                  </a:lnTo>
                  <a:lnTo>
                    <a:pt x="1272184" y="316230"/>
                  </a:lnTo>
                  <a:lnTo>
                    <a:pt x="1273111" y="314960"/>
                  </a:lnTo>
                  <a:lnTo>
                    <a:pt x="1273835" y="313690"/>
                  </a:lnTo>
                  <a:lnTo>
                    <a:pt x="1271574" y="313690"/>
                  </a:lnTo>
                  <a:lnTo>
                    <a:pt x="1270292" y="316230"/>
                  </a:lnTo>
                  <a:lnTo>
                    <a:pt x="1270723" y="316230"/>
                  </a:lnTo>
                  <a:lnTo>
                    <a:pt x="1271206" y="317500"/>
                  </a:lnTo>
                  <a:lnTo>
                    <a:pt x="1272235" y="317500"/>
                  </a:lnTo>
                  <a:lnTo>
                    <a:pt x="1272451" y="317677"/>
                  </a:lnTo>
                  <a:lnTo>
                    <a:pt x="1272641" y="317500"/>
                  </a:lnTo>
                  <a:lnTo>
                    <a:pt x="1273543" y="317500"/>
                  </a:lnTo>
                  <a:lnTo>
                    <a:pt x="1273835" y="318770"/>
                  </a:lnTo>
                  <a:lnTo>
                    <a:pt x="1272451" y="317677"/>
                  </a:lnTo>
                  <a:lnTo>
                    <a:pt x="1271587" y="318503"/>
                  </a:lnTo>
                  <a:lnTo>
                    <a:pt x="1271689" y="318770"/>
                  </a:lnTo>
                  <a:lnTo>
                    <a:pt x="1272324" y="318770"/>
                  </a:lnTo>
                  <a:lnTo>
                    <a:pt x="1272489" y="320040"/>
                  </a:lnTo>
                  <a:lnTo>
                    <a:pt x="1272311" y="320040"/>
                  </a:lnTo>
                  <a:lnTo>
                    <a:pt x="1271485" y="318770"/>
                  </a:lnTo>
                  <a:lnTo>
                    <a:pt x="1271689" y="318770"/>
                  </a:lnTo>
                  <a:lnTo>
                    <a:pt x="1271549" y="318541"/>
                  </a:lnTo>
                  <a:lnTo>
                    <a:pt x="1271320" y="318770"/>
                  </a:lnTo>
                  <a:lnTo>
                    <a:pt x="1271066" y="318770"/>
                  </a:lnTo>
                  <a:lnTo>
                    <a:pt x="1270482" y="317500"/>
                  </a:lnTo>
                  <a:lnTo>
                    <a:pt x="1270927" y="317500"/>
                  </a:lnTo>
                  <a:lnTo>
                    <a:pt x="1270165" y="316230"/>
                  </a:lnTo>
                  <a:lnTo>
                    <a:pt x="1270292" y="316230"/>
                  </a:lnTo>
                  <a:lnTo>
                    <a:pt x="1269377" y="314960"/>
                  </a:lnTo>
                  <a:lnTo>
                    <a:pt x="1269530" y="316230"/>
                  </a:lnTo>
                  <a:lnTo>
                    <a:pt x="1269149" y="316230"/>
                  </a:lnTo>
                  <a:lnTo>
                    <a:pt x="1268920" y="317500"/>
                  </a:lnTo>
                  <a:lnTo>
                    <a:pt x="1267536" y="317500"/>
                  </a:lnTo>
                  <a:lnTo>
                    <a:pt x="1266761" y="318770"/>
                  </a:lnTo>
                  <a:lnTo>
                    <a:pt x="1265478" y="321310"/>
                  </a:lnTo>
                  <a:lnTo>
                    <a:pt x="1265631" y="321310"/>
                  </a:lnTo>
                  <a:lnTo>
                    <a:pt x="1262875" y="325120"/>
                  </a:lnTo>
                  <a:lnTo>
                    <a:pt x="1262240" y="325120"/>
                  </a:lnTo>
                  <a:lnTo>
                    <a:pt x="1264437" y="321310"/>
                  </a:lnTo>
                  <a:lnTo>
                    <a:pt x="1265910" y="318770"/>
                  </a:lnTo>
                  <a:lnTo>
                    <a:pt x="1266596" y="318770"/>
                  </a:lnTo>
                  <a:lnTo>
                    <a:pt x="1268323" y="316230"/>
                  </a:lnTo>
                  <a:lnTo>
                    <a:pt x="1269187" y="314960"/>
                  </a:lnTo>
                  <a:lnTo>
                    <a:pt x="1269047" y="313690"/>
                  </a:lnTo>
                  <a:lnTo>
                    <a:pt x="1269631" y="313690"/>
                  </a:lnTo>
                  <a:lnTo>
                    <a:pt x="1270228" y="312420"/>
                  </a:lnTo>
                  <a:lnTo>
                    <a:pt x="1270025" y="312420"/>
                  </a:lnTo>
                  <a:lnTo>
                    <a:pt x="1270317" y="311150"/>
                  </a:lnTo>
                  <a:lnTo>
                    <a:pt x="1268742" y="311150"/>
                  </a:lnTo>
                  <a:lnTo>
                    <a:pt x="1270508" y="308952"/>
                  </a:lnTo>
                  <a:lnTo>
                    <a:pt x="1270520" y="308610"/>
                  </a:lnTo>
                  <a:lnTo>
                    <a:pt x="1270381" y="308610"/>
                  </a:lnTo>
                  <a:lnTo>
                    <a:pt x="1269733" y="307035"/>
                  </a:lnTo>
                  <a:lnTo>
                    <a:pt x="1269517" y="307340"/>
                  </a:lnTo>
                  <a:lnTo>
                    <a:pt x="1269339" y="308610"/>
                  </a:lnTo>
                  <a:lnTo>
                    <a:pt x="1268285" y="307340"/>
                  </a:lnTo>
                  <a:lnTo>
                    <a:pt x="1267015" y="308610"/>
                  </a:lnTo>
                  <a:lnTo>
                    <a:pt x="1266088" y="308610"/>
                  </a:lnTo>
                  <a:lnTo>
                    <a:pt x="1266317" y="309346"/>
                  </a:lnTo>
                  <a:lnTo>
                    <a:pt x="1267599" y="309880"/>
                  </a:lnTo>
                  <a:lnTo>
                    <a:pt x="1267294" y="309880"/>
                  </a:lnTo>
                  <a:lnTo>
                    <a:pt x="1267180" y="311150"/>
                  </a:lnTo>
                  <a:lnTo>
                    <a:pt x="1266863" y="312420"/>
                  </a:lnTo>
                  <a:lnTo>
                    <a:pt x="1267612" y="311607"/>
                  </a:lnTo>
                  <a:lnTo>
                    <a:pt x="1267383" y="311150"/>
                  </a:lnTo>
                  <a:lnTo>
                    <a:pt x="1267942" y="311150"/>
                  </a:lnTo>
                  <a:lnTo>
                    <a:pt x="1268514" y="313690"/>
                  </a:lnTo>
                  <a:lnTo>
                    <a:pt x="1267891" y="313690"/>
                  </a:lnTo>
                  <a:lnTo>
                    <a:pt x="1268145" y="314960"/>
                  </a:lnTo>
                  <a:lnTo>
                    <a:pt x="1268069" y="316230"/>
                  </a:lnTo>
                  <a:lnTo>
                    <a:pt x="1267599" y="314960"/>
                  </a:lnTo>
                  <a:lnTo>
                    <a:pt x="1267028" y="314960"/>
                  </a:lnTo>
                  <a:lnTo>
                    <a:pt x="1267701" y="316230"/>
                  </a:lnTo>
                  <a:lnTo>
                    <a:pt x="1266494" y="314960"/>
                  </a:lnTo>
                  <a:lnTo>
                    <a:pt x="1265301" y="313690"/>
                  </a:lnTo>
                  <a:lnTo>
                    <a:pt x="1266367" y="313690"/>
                  </a:lnTo>
                  <a:lnTo>
                    <a:pt x="1266786" y="314490"/>
                  </a:lnTo>
                  <a:lnTo>
                    <a:pt x="1266888" y="313690"/>
                  </a:lnTo>
                  <a:lnTo>
                    <a:pt x="1266774" y="312420"/>
                  </a:lnTo>
                  <a:lnTo>
                    <a:pt x="1266012" y="312420"/>
                  </a:lnTo>
                  <a:lnTo>
                    <a:pt x="1264831" y="312420"/>
                  </a:lnTo>
                  <a:lnTo>
                    <a:pt x="1265021" y="310794"/>
                  </a:lnTo>
                  <a:lnTo>
                    <a:pt x="1265123" y="309880"/>
                  </a:lnTo>
                  <a:lnTo>
                    <a:pt x="1265301" y="310388"/>
                  </a:lnTo>
                  <a:lnTo>
                    <a:pt x="1266012" y="312420"/>
                  </a:lnTo>
                  <a:lnTo>
                    <a:pt x="1266621" y="311150"/>
                  </a:lnTo>
                  <a:lnTo>
                    <a:pt x="1266304" y="311150"/>
                  </a:lnTo>
                  <a:lnTo>
                    <a:pt x="1266494" y="309880"/>
                  </a:lnTo>
                  <a:lnTo>
                    <a:pt x="1266317" y="309346"/>
                  </a:lnTo>
                  <a:lnTo>
                    <a:pt x="1264513" y="308610"/>
                  </a:lnTo>
                  <a:lnTo>
                    <a:pt x="1264513" y="314960"/>
                  </a:lnTo>
                  <a:lnTo>
                    <a:pt x="1264246" y="314960"/>
                  </a:lnTo>
                  <a:lnTo>
                    <a:pt x="1264297" y="313690"/>
                  </a:lnTo>
                  <a:lnTo>
                    <a:pt x="1264513" y="314960"/>
                  </a:lnTo>
                  <a:lnTo>
                    <a:pt x="1264513" y="308610"/>
                  </a:lnTo>
                  <a:lnTo>
                    <a:pt x="1266088" y="308610"/>
                  </a:lnTo>
                  <a:lnTo>
                    <a:pt x="1265491" y="307340"/>
                  </a:lnTo>
                  <a:lnTo>
                    <a:pt x="1266190" y="307340"/>
                  </a:lnTo>
                  <a:lnTo>
                    <a:pt x="1267587" y="306070"/>
                  </a:lnTo>
                  <a:lnTo>
                    <a:pt x="1267167" y="306070"/>
                  </a:lnTo>
                  <a:lnTo>
                    <a:pt x="1268399" y="303593"/>
                  </a:lnTo>
                  <a:lnTo>
                    <a:pt x="1268349" y="303237"/>
                  </a:lnTo>
                  <a:lnTo>
                    <a:pt x="1268082" y="302260"/>
                  </a:lnTo>
                  <a:lnTo>
                    <a:pt x="1265974" y="306070"/>
                  </a:lnTo>
                  <a:lnTo>
                    <a:pt x="1264285" y="308610"/>
                  </a:lnTo>
                  <a:lnTo>
                    <a:pt x="1263637" y="308610"/>
                  </a:lnTo>
                  <a:lnTo>
                    <a:pt x="1263599" y="308787"/>
                  </a:lnTo>
                  <a:lnTo>
                    <a:pt x="1263599" y="311150"/>
                  </a:lnTo>
                  <a:lnTo>
                    <a:pt x="1262913" y="311569"/>
                  </a:lnTo>
                  <a:lnTo>
                    <a:pt x="1262913" y="313690"/>
                  </a:lnTo>
                  <a:lnTo>
                    <a:pt x="1262532" y="314960"/>
                  </a:lnTo>
                  <a:lnTo>
                    <a:pt x="1257782" y="321310"/>
                  </a:lnTo>
                  <a:lnTo>
                    <a:pt x="1257363" y="321310"/>
                  </a:lnTo>
                  <a:lnTo>
                    <a:pt x="1262913" y="313690"/>
                  </a:lnTo>
                  <a:lnTo>
                    <a:pt x="1262913" y="311569"/>
                  </a:lnTo>
                  <a:lnTo>
                    <a:pt x="1261516" y="312420"/>
                  </a:lnTo>
                  <a:lnTo>
                    <a:pt x="1261821" y="311150"/>
                  </a:lnTo>
                  <a:lnTo>
                    <a:pt x="1263599" y="311150"/>
                  </a:lnTo>
                  <a:lnTo>
                    <a:pt x="1263599" y="308787"/>
                  </a:lnTo>
                  <a:lnTo>
                    <a:pt x="1263510" y="309880"/>
                  </a:lnTo>
                  <a:lnTo>
                    <a:pt x="1263446" y="309511"/>
                  </a:lnTo>
                  <a:lnTo>
                    <a:pt x="1263370" y="309880"/>
                  </a:lnTo>
                  <a:lnTo>
                    <a:pt x="1262037" y="309880"/>
                  </a:lnTo>
                  <a:lnTo>
                    <a:pt x="1262684" y="308610"/>
                  </a:lnTo>
                  <a:lnTo>
                    <a:pt x="1262913" y="308610"/>
                  </a:lnTo>
                  <a:lnTo>
                    <a:pt x="1262316" y="307340"/>
                  </a:lnTo>
                  <a:lnTo>
                    <a:pt x="1262024" y="307340"/>
                  </a:lnTo>
                  <a:lnTo>
                    <a:pt x="1261440" y="308140"/>
                  </a:lnTo>
                  <a:lnTo>
                    <a:pt x="1261516" y="308610"/>
                  </a:lnTo>
                  <a:lnTo>
                    <a:pt x="1261249" y="308610"/>
                  </a:lnTo>
                  <a:lnTo>
                    <a:pt x="1261249" y="311150"/>
                  </a:lnTo>
                  <a:lnTo>
                    <a:pt x="1261059" y="312420"/>
                  </a:lnTo>
                  <a:lnTo>
                    <a:pt x="1260627" y="312420"/>
                  </a:lnTo>
                  <a:lnTo>
                    <a:pt x="1260436" y="311150"/>
                  </a:lnTo>
                  <a:lnTo>
                    <a:pt x="1261249" y="311150"/>
                  </a:lnTo>
                  <a:lnTo>
                    <a:pt x="1261249" y="308610"/>
                  </a:lnTo>
                  <a:lnTo>
                    <a:pt x="1261084" y="308610"/>
                  </a:lnTo>
                  <a:lnTo>
                    <a:pt x="1261440" y="308140"/>
                  </a:lnTo>
                  <a:lnTo>
                    <a:pt x="1261300" y="307340"/>
                  </a:lnTo>
                  <a:lnTo>
                    <a:pt x="1261935" y="307340"/>
                  </a:lnTo>
                  <a:lnTo>
                    <a:pt x="1262011" y="306070"/>
                  </a:lnTo>
                  <a:lnTo>
                    <a:pt x="1261656" y="306070"/>
                  </a:lnTo>
                  <a:lnTo>
                    <a:pt x="1261783" y="305638"/>
                  </a:lnTo>
                  <a:lnTo>
                    <a:pt x="1260843" y="304800"/>
                  </a:lnTo>
                  <a:lnTo>
                    <a:pt x="1260513" y="304800"/>
                  </a:lnTo>
                  <a:lnTo>
                    <a:pt x="1260513" y="308610"/>
                  </a:lnTo>
                  <a:lnTo>
                    <a:pt x="1260335" y="308838"/>
                  </a:lnTo>
                  <a:lnTo>
                    <a:pt x="1260233" y="309511"/>
                  </a:lnTo>
                  <a:lnTo>
                    <a:pt x="1260335" y="309880"/>
                  </a:lnTo>
                  <a:lnTo>
                    <a:pt x="1259890" y="309880"/>
                  </a:lnTo>
                  <a:lnTo>
                    <a:pt x="1259928" y="309346"/>
                  </a:lnTo>
                  <a:lnTo>
                    <a:pt x="1259522" y="309880"/>
                  </a:lnTo>
                  <a:lnTo>
                    <a:pt x="1259382" y="309537"/>
                  </a:lnTo>
                  <a:lnTo>
                    <a:pt x="1259382" y="309880"/>
                  </a:lnTo>
                  <a:lnTo>
                    <a:pt x="1258925" y="311150"/>
                  </a:lnTo>
                  <a:lnTo>
                    <a:pt x="1258252" y="311150"/>
                  </a:lnTo>
                  <a:lnTo>
                    <a:pt x="1258506" y="309880"/>
                  </a:lnTo>
                  <a:lnTo>
                    <a:pt x="1259382" y="309880"/>
                  </a:lnTo>
                  <a:lnTo>
                    <a:pt x="1259382" y="309537"/>
                  </a:lnTo>
                  <a:lnTo>
                    <a:pt x="1259014" y="308610"/>
                  </a:lnTo>
                  <a:lnTo>
                    <a:pt x="1259992" y="308610"/>
                  </a:lnTo>
                  <a:lnTo>
                    <a:pt x="1260513" y="308610"/>
                  </a:lnTo>
                  <a:lnTo>
                    <a:pt x="1260513" y="304800"/>
                  </a:lnTo>
                  <a:lnTo>
                    <a:pt x="1260106" y="304800"/>
                  </a:lnTo>
                  <a:lnTo>
                    <a:pt x="1260106" y="306070"/>
                  </a:lnTo>
                  <a:lnTo>
                    <a:pt x="1259763" y="306070"/>
                  </a:lnTo>
                  <a:lnTo>
                    <a:pt x="1259370" y="307340"/>
                  </a:lnTo>
                  <a:lnTo>
                    <a:pt x="1258404" y="307340"/>
                  </a:lnTo>
                  <a:lnTo>
                    <a:pt x="1258595" y="306070"/>
                  </a:lnTo>
                  <a:lnTo>
                    <a:pt x="1259408" y="306070"/>
                  </a:lnTo>
                  <a:lnTo>
                    <a:pt x="1259674" y="305396"/>
                  </a:lnTo>
                  <a:lnTo>
                    <a:pt x="1259306" y="304800"/>
                  </a:lnTo>
                  <a:lnTo>
                    <a:pt x="1259916" y="304800"/>
                  </a:lnTo>
                  <a:lnTo>
                    <a:pt x="1259674" y="305396"/>
                  </a:lnTo>
                  <a:lnTo>
                    <a:pt x="1260106" y="306070"/>
                  </a:lnTo>
                  <a:lnTo>
                    <a:pt x="1260106" y="304800"/>
                  </a:lnTo>
                  <a:lnTo>
                    <a:pt x="1260208" y="304482"/>
                  </a:lnTo>
                  <a:lnTo>
                    <a:pt x="1260081" y="304126"/>
                  </a:lnTo>
                  <a:lnTo>
                    <a:pt x="1259408" y="303530"/>
                  </a:lnTo>
                  <a:lnTo>
                    <a:pt x="1260360" y="304012"/>
                  </a:lnTo>
                  <a:lnTo>
                    <a:pt x="1260500" y="303593"/>
                  </a:lnTo>
                  <a:lnTo>
                    <a:pt x="1260398" y="303237"/>
                  </a:lnTo>
                  <a:lnTo>
                    <a:pt x="1260017" y="302260"/>
                  </a:lnTo>
                  <a:lnTo>
                    <a:pt x="1258824" y="302260"/>
                  </a:lnTo>
                  <a:lnTo>
                    <a:pt x="1258354" y="303199"/>
                  </a:lnTo>
                  <a:lnTo>
                    <a:pt x="1258354" y="309880"/>
                  </a:lnTo>
                  <a:lnTo>
                    <a:pt x="1257490" y="309880"/>
                  </a:lnTo>
                  <a:lnTo>
                    <a:pt x="1257211" y="311150"/>
                  </a:lnTo>
                  <a:lnTo>
                    <a:pt x="1257236" y="309880"/>
                  </a:lnTo>
                  <a:lnTo>
                    <a:pt x="1257261" y="308610"/>
                  </a:lnTo>
                  <a:lnTo>
                    <a:pt x="1256398" y="308610"/>
                  </a:lnTo>
                  <a:lnTo>
                    <a:pt x="1256512" y="309880"/>
                  </a:lnTo>
                  <a:lnTo>
                    <a:pt x="1256322" y="308610"/>
                  </a:lnTo>
                  <a:lnTo>
                    <a:pt x="1255928" y="308610"/>
                  </a:lnTo>
                  <a:lnTo>
                    <a:pt x="1257020" y="307340"/>
                  </a:lnTo>
                  <a:lnTo>
                    <a:pt x="1257846" y="308610"/>
                  </a:lnTo>
                  <a:lnTo>
                    <a:pt x="1258252" y="308610"/>
                  </a:lnTo>
                  <a:lnTo>
                    <a:pt x="1258354" y="309880"/>
                  </a:lnTo>
                  <a:lnTo>
                    <a:pt x="1258354" y="303199"/>
                  </a:lnTo>
                  <a:lnTo>
                    <a:pt x="1258189" y="303530"/>
                  </a:lnTo>
                  <a:lnTo>
                    <a:pt x="1257947" y="303530"/>
                  </a:lnTo>
                  <a:lnTo>
                    <a:pt x="1258023" y="304012"/>
                  </a:lnTo>
                  <a:lnTo>
                    <a:pt x="1258087" y="304241"/>
                  </a:lnTo>
                  <a:lnTo>
                    <a:pt x="1258341" y="304800"/>
                  </a:lnTo>
                  <a:lnTo>
                    <a:pt x="1258303" y="306070"/>
                  </a:lnTo>
                  <a:lnTo>
                    <a:pt x="1257909" y="307340"/>
                  </a:lnTo>
                  <a:lnTo>
                    <a:pt x="1257579" y="306070"/>
                  </a:lnTo>
                  <a:lnTo>
                    <a:pt x="1256753" y="307340"/>
                  </a:lnTo>
                  <a:lnTo>
                    <a:pt x="1256474" y="307340"/>
                  </a:lnTo>
                  <a:lnTo>
                    <a:pt x="1256728" y="306070"/>
                  </a:lnTo>
                  <a:lnTo>
                    <a:pt x="1256372" y="306070"/>
                  </a:lnTo>
                  <a:lnTo>
                    <a:pt x="1256944" y="304800"/>
                  </a:lnTo>
                  <a:lnTo>
                    <a:pt x="1257439" y="304800"/>
                  </a:lnTo>
                  <a:lnTo>
                    <a:pt x="1257782" y="306070"/>
                  </a:lnTo>
                  <a:lnTo>
                    <a:pt x="1258303" y="306070"/>
                  </a:lnTo>
                  <a:lnTo>
                    <a:pt x="1258303" y="304800"/>
                  </a:lnTo>
                  <a:lnTo>
                    <a:pt x="1258150" y="304800"/>
                  </a:lnTo>
                  <a:lnTo>
                    <a:pt x="1258036" y="304126"/>
                  </a:lnTo>
                  <a:lnTo>
                    <a:pt x="1257769" y="303530"/>
                  </a:lnTo>
                  <a:lnTo>
                    <a:pt x="1257490" y="303530"/>
                  </a:lnTo>
                  <a:lnTo>
                    <a:pt x="1257338" y="302526"/>
                  </a:lnTo>
                  <a:lnTo>
                    <a:pt x="1257007" y="303530"/>
                  </a:lnTo>
                  <a:lnTo>
                    <a:pt x="1256665" y="303530"/>
                  </a:lnTo>
                  <a:lnTo>
                    <a:pt x="1256296" y="302260"/>
                  </a:lnTo>
                  <a:lnTo>
                    <a:pt x="1257147" y="302260"/>
                  </a:lnTo>
                  <a:lnTo>
                    <a:pt x="1257058" y="301117"/>
                  </a:lnTo>
                  <a:lnTo>
                    <a:pt x="1256855" y="301193"/>
                  </a:lnTo>
                  <a:lnTo>
                    <a:pt x="1256042" y="302082"/>
                  </a:lnTo>
                  <a:lnTo>
                    <a:pt x="1256004" y="302755"/>
                  </a:lnTo>
                  <a:lnTo>
                    <a:pt x="1256195" y="303530"/>
                  </a:lnTo>
                  <a:lnTo>
                    <a:pt x="1256131" y="307340"/>
                  </a:lnTo>
                  <a:lnTo>
                    <a:pt x="1255255" y="308610"/>
                  </a:lnTo>
                  <a:lnTo>
                    <a:pt x="1255128" y="308610"/>
                  </a:lnTo>
                  <a:lnTo>
                    <a:pt x="1254239" y="306070"/>
                  </a:lnTo>
                  <a:lnTo>
                    <a:pt x="1254721" y="306070"/>
                  </a:lnTo>
                  <a:lnTo>
                    <a:pt x="1255915" y="307340"/>
                  </a:lnTo>
                  <a:lnTo>
                    <a:pt x="1256131" y="307340"/>
                  </a:lnTo>
                  <a:lnTo>
                    <a:pt x="1256131" y="303530"/>
                  </a:lnTo>
                  <a:lnTo>
                    <a:pt x="1255864" y="303530"/>
                  </a:lnTo>
                  <a:lnTo>
                    <a:pt x="1255623" y="303352"/>
                  </a:lnTo>
                  <a:lnTo>
                    <a:pt x="1255610" y="303530"/>
                  </a:lnTo>
                  <a:lnTo>
                    <a:pt x="1255471" y="303237"/>
                  </a:lnTo>
                  <a:lnTo>
                    <a:pt x="1254137" y="302260"/>
                  </a:lnTo>
                  <a:lnTo>
                    <a:pt x="1253096" y="302260"/>
                  </a:lnTo>
                  <a:lnTo>
                    <a:pt x="1252410" y="302260"/>
                  </a:lnTo>
                  <a:lnTo>
                    <a:pt x="1252410" y="302526"/>
                  </a:lnTo>
                  <a:lnTo>
                    <a:pt x="1254861" y="303530"/>
                  </a:lnTo>
                  <a:lnTo>
                    <a:pt x="1254353" y="304800"/>
                  </a:lnTo>
                  <a:lnTo>
                    <a:pt x="1252321" y="302806"/>
                  </a:lnTo>
                  <a:lnTo>
                    <a:pt x="1252194" y="303530"/>
                  </a:lnTo>
                  <a:lnTo>
                    <a:pt x="1252105" y="304800"/>
                  </a:lnTo>
                  <a:lnTo>
                    <a:pt x="1251585" y="305739"/>
                  </a:lnTo>
                  <a:lnTo>
                    <a:pt x="1251483" y="306070"/>
                  </a:lnTo>
                  <a:lnTo>
                    <a:pt x="1251585" y="305739"/>
                  </a:lnTo>
                  <a:lnTo>
                    <a:pt x="1251889" y="304800"/>
                  </a:lnTo>
                  <a:lnTo>
                    <a:pt x="1252105" y="304800"/>
                  </a:lnTo>
                  <a:lnTo>
                    <a:pt x="1252105" y="303428"/>
                  </a:lnTo>
                  <a:lnTo>
                    <a:pt x="1250188" y="300990"/>
                  </a:lnTo>
                  <a:lnTo>
                    <a:pt x="1249324" y="300990"/>
                  </a:lnTo>
                  <a:lnTo>
                    <a:pt x="1250175" y="302082"/>
                  </a:lnTo>
                  <a:lnTo>
                    <a:pt x="1250276" y="302285"/>
                  </a:lnTo>
                  <a:lnTo>
                    <a:pt x="1249934" y="302526"/>
                  </a:lnTo>
                  <a:lnTo>
                    <a:pt x="1249934" y="303530"/>
                  </a:lnTo>
                  <a:lnTo>
                    <a:pt x="1249807" y="304800"/>
                  </a:lnTo>
                  <a:lnTo>
                    <a:pt x="1249819" y="303530"/>
                  </a:lnTo>
                  <a:lnTo>
                    <a:pt x="1249934" y="302526"/>
                  </a:lnTo>
                  <a:lnTo>
                    <a:pt x="1248460" y="303530"/>
                  </a:lnTo>
                  <a:lnTo>
                    <a:pt x="1248054" y="303530"/>
                  </a:lnTo>
                  <a:lnTo>
                    <a:pt x="1247787" y="302260"/>
                  </a:lnTo>
                  <a:lnTo>
                    <a:pt x="1247889" y="303530"/>
                  </a:lnTo>
                  <a:lnTo>
                    <a:pt x="1247343" y="303530"/>
                  </a:lnTo>
                  <a:lnTo>
                    <a:pt x="1247457" y="301840"/>
                  </a:lnTo>
                  <a:lnTo>
                    <a:pt x="1247584" y="300990"/>
                  </a:lnTo>
                  <a:lnTo>
                    <a:pt x="1247089" y="300990"/>
                  </a:lnTo>
                  <a:lnTo>
                    <a:pt x="1246746" y="302260"/>
                  </a:lnTo>
                  <a:lnTo>
                    <a:pt x="1246174" y="302260"/>
                  </a:lnTo>
                  <a:lnTo>
                    <a:pt x="1246098" y="303530"/>
                  </a:lnTo>
                  <a:lnTo>
                    <a:pt x="1245387" y="303530"/>
                  </a:lnTo>
                  <a:lnTo>
                    <a:pt x="1244765" y="304800"/>
                  </a:lnTo>
                  <a:lnTo>
                    <a:pt x="1244282" y="304800"/>
                  </a:lnTo>
                  <a:lnTo>
                    <a:pt x="1245336" y="303593"/>
                  </a:lnTo>
                  <a:lnTo>
                    <a:pt x="1246632" y="300990"/>
                  </a:lnTo>
                  <a:lnTo>
                    <a:pt x="1245793" y="300990"/>
                  </a:lnTo>
                  <a:lnTo>
                    <a:pt x="1244981" y="302260"/>
                  </a:lnTo>
                  <a:lnTo>
                    <a:pt x="1245158" y="302260"/>
                  </a:lnTo>
                  <a:lnTo>
                    <a:pt x="1241171" y="308190"/>
                  </a:lnTo>
                  <a:lnTo>
                    <a:pt x="1240891" y="308610"/>
                  </a:lnTo>
                  <a:lnTo>
                    <a:pt x="1240091" y="309880"/>
                  </a:lnTo>
                  <a:lnTo>
                    <a:pt x="1240891" y="308610"/>
                  </a:lnTo>
                  <a:lnTo>
                    <a:pt x="1244981" y="302260"/>
                  </a:lnTo>
                  <a:lnTo>
                    <a:pt x="1244841" y="302260"/>
                  </a:lnTo>
                  <a:lnTo>
                    <a:pt x="1242377" y="306070"/>
                  </a:lnTo>
                  <a:lnTo>
                    <a:pt x="1241069" y="307340"/>
                  </a:lnTo>
                  <a:lnTo>
                    <a:pt x="1239380" y="308610"/>
                  </a:lnTo>
                  <a:lnTo>
                    <a:pt x="1238516" y="308610"/>
                  </a:lnTo>
                  <a:lnTo>
                    <a:pt x="1243507" y="303530"/>
                  </a:lnTo>
                  <a:lnTo>
                    <a:pt x="1243418" y="302755"/>
                  </a:lnTo>
                  <a:lnTo>
                    <a:pt x="1243203" y="303530"/>
                  </a:lnTo>
                  <a:lnTo>
                    <a:pt x="1243368" y="302260"/>
                  </a:lnTo>
                  <a:lnTo>
                    <a:pt x="1243418" y="302755"/>
                  </a:lnTo>
                  <a:lnTo>
                    <a:pt x="1243558" y="302260"/>
                  </a:lnTo>
                  <a:lnTo>
                    <a:pt x="1243926" y="300990"/>
                  </a:lnTo>
                  <a:lnTo>
                    <a:pt x="1244282" y="299720"/>
                  </a:lnTo>
                  <a:lnTo>
                    <a:pt x="1243152" y="299720"/>
                  </a:lnTo>
                  <a:lnTo>
                    <a:pt x="1243787" y="300990"/>
                  </a:lnTo>
                  <a:lnTo>
                    <a:pt x="1243431" y="300990"/>
                  </a:lnTo>
                  <a:lnTo>
                    <a:pt x="1242707" y="299720"/>
                  </a:lnTo>
                  <a:lnTo>
                    <a:pt x="1242187" y="299720"/>
                  </a:lnTo>
                  <a:lnTo>
                    <a:pt x="1242085" y="298107"/>
                  </a:lnTo>
                  <a:lnTo>
                    <a:pt x="1239926" y="297180"/>
                  </a:lnTo>
                  <a:lnTo>
                    <a:pt x="1239735" y="297180"/>
                  </a:lnTo>
                  <a:lnTo>
                    <a:pt x="1239862" y="295910"/>
                  </a:lnTo>
                  <a:lnTo>
                    <a:pt x="1240421" y="295910"/>
                  </a:lnTo>
                  <a:lnTo>
                    <a:pt x="1240459" y="295236"/>
                  </a:lnTo>
                  <a:lnTo>
                    <a:pt x="1239215" y="295859"/>
                  </a:lnTo>
                  <a:lnTo>
                    <a:pt x="1239075" y="295910"/>
                  </a:lnTo>
                  <a:lnTo>
                    <a:pt x="1238935" y="295910"/>
                  </a:lnTo>
                  <a:lnTo>
                    <a:pt x="1237830" y="295910"/>
                  </a:lnTo>
                  <a:lnTo>
                    <a:pt x="1238161" y="297180"/>
                  </a:lnTo>
                  <a:lnTo>
                    <a:pt x="1237564" y="297180"/>
                  </a:lnTo>
                  <a:lnTo>
                    <a:pt x="1237830" y="295910"/>
                  </a:lnTo>
                  <a:lnTo>
                    <a:pt x="1237551" y="295910"/>
                  </a:lnTo>
                  <a:lnTo>
                    <a:pt x="1237551" y="298450"/>
                  </a:lnTo>
                  <a:lnTo>
                    <a:pt x="1231760" y="303530"/>
                  </a:lnTo>
                  <a:lnTo>
                    <a:pt x="1231595" y="303530"/>
                  </a:lnTo>
                  <a:lnTo>
                    <a:pt x="1235544" y="298450"/>
                  </a:lnTo>
                  <a:lnTo>
                    <a:pt x="1237551" y="298450"/>
                  </a:lnTo>
                  <a:lnTo>
                    <a:pt x="1237551" y="295910"/>
                  </a:lnTo>
                  <a:lnTo>
                    <a:pt x="1236726" y="295910"/>
                  </a:lnTo>
                  <a:lnTo>
                    <a:pt x="1235024" y="298450"/>
                  </a:lnTo>
                  <a:lnTo>
                    <a:pt x="1234897" y="298450"/>
                  </a:lnTo>
                  <a:lnTo>
                    <a:pt x="1235773" y="297180"/>
                  </a:lnTo>
                  <a:lnTo>
                    <a:pt x="1236637" y="295910"/>
                  </a:lnTo>
                  <a:lnTo>
                    <a:pt x="1237513" y="294640"/>
                  </a:lnTo>
                  <a:lnTo>
                    <a:pt x="1237564" y="293370"/>
                  </a:lnTo>
                  <a:lnTo>
                    <a:pt x="1237424" y="294640"/>
                  </a:lnTo>
                  <a:lnTo>
                    <a:pt x="1236357" y="294640"/>
                  </a:lnTo>
                  <a:lnTo>
                    <a:pt x="1236649" y="293370"/>
                  </a:lnTo>
                  <a:lnTo>
                    <a:pt x="1236154" y="293370"/>
                  </a:lnTo>
                  <a:lnTo>
                    <a:pt x="1235036" y="295910"/>
                  </a:lnTo>
                  <a:lnTo>
                    <a:pt x="1234833" y="295910"/>
                  </a:lnTo>
                  <a:lnTo>
                    <a:pt x="1234592" y="293700"/>
                  </a:lnTo>
                  <a:lnTo>
                    <a:pt x="1232916" y="295910"/>
                  </a:lnTo>
                  <a:lnTo>
                    <a:pt x="1232027" y="292100"/>
                  </a:lnTo>
                  <a:lnTo>
                    <a:pt x="1229575" y="292100"/>
                  </a:lnTo>
                  <a:lnTo>
                    <a:pt x="1229385" y="290830"/>
                  </a:lnTo>
                  <a:lnTo>
                    <a:pt x="1232115" y="291960"/>
                  </a:lnTo>
                  <a:lnTo>
                    <a:pt x="1231760" y="288290"/>
                  </a:lnTo>
                  <a:lnTo>
                    <a:pt x="1233055" y="291236"/>
                  </a:lnTo>
                  <a:lnTo>
                    <a:pt x="1233487" y="290830"/>
                  </a:lnTo>
                  <a:lnTo>
                    <a:pt x="1233309" y="289560"/>
                  </a:lnTo>
                  <a:lnTo>
                    <a:pt x="1232471" y="289560"/>
                  </a:lnTo>
                  <a:lnTo>
                    <a:pt x="1232369" y="287020"/>
                  </a:lnTo>
                  <a:lnTo>
                    <a:pt x="1230845" y="288290"/>
                  </a:lnTo>
                  <a:lnTo>
                    <a:pt x="1230045" y="288290"/>
                  </a:lnTo>
                  <a:lnTo>
                    <a:pt x="1230236" y="289560"/>
                  </a:lnTo>
                  <a:lnTo>
                    <a:pt x="1229448" y="290830"/>
                  </a:lnTo>
                  <a:lnTo>
                    <a:pt x="1227734" y="289560"/>
                  </a:lnTo>
                  <a:lnTo>
                    <a:pt x="1228102" y="289560"/>
                  </a:lnTo>
                  <a:lnTo>
                    <a:pt x="1228305" y="288290"/>
                  </a:lnTo>
                  <a:lnTo>
                    <a:pt x="1228902" y="287020"/>
                  </a:lnTo>
                  <a:lnTo>
                    <a:pt x="1228610" y="287020"/>
                  </a:lnTo>
                  <a:lnTo>
                    <a:pt x="1228051" y="285750"/>
                  </a:lnTo>
                  <a:lnTo>
                    <a:pt x="1227366" y="287020"/>
                  </a:lnTo>
                  <a:lnTo>
                    <a:pt x="1226566" y="287020"/>
                  </a:lnTo>
                  <a:lnTo>
                    <a:pt x="1226362" y="288290"/>
                  </a:lnTo>
                  <a:lnTo>
                    <a:pt x="1225969" y="288290"/>
                  </a:lnTo>
                  <a:lnTo>
                    <a:pt x="1226096" y="289560"/>
                  </a:lnTo>
                  <a:lnTo>
                    <a:pt x="1225892" y="288290"/>
                  </a:lnTo>
                  <a:lnTo>
                    <a:pt x="1225245" y="288290"/>
                  </a:lnTo>
                  <a:lnTo>
                    <a:pt x="1225156" y="289560"/>
                  </a:lnTo>
                  <a:lnTo>
                    <a:pt x="1223860" y="291465"/>
                  </a:lnTo>
                  <a:lnTo>
                    <a:pt x="1225207" y="290830"/>
                  </a:lnTo>
                  <a:lnTo>
                    <a:pt x="1221460" y="297180"/>
                  </a:lnTo>
                  <a:lnTo>
                    <a:pt x="1219644" y="295910"/>
                  </a:lnTo>
                  <a:lnTo>
                    <a:pt x="1212545" y="290830"/>
                  </a:lnTo>
                  <a:lnTo>
                    <a:pt x="1212938" y="290830"/>
                  </a:lnTo>
                  <a:lnTo>
                    <a:pt x="1213040" y="290664"/>
                  </a:lnTo>
                  <a:lnTo>
                    <a:pt x="1212265" y="290830"/>
                  </a:lnTo>
                  <a:lnTo>
                    <a:pt x="1213154" y="289560"/>
                  </a:lnTo>
                  <a:lnTo>
                    <a:pt x="1214945" y="287020"/>
                  </a:lnTo>
                  <a:lnTo>
                    <a:pt x="1215097" y="287020"/>
                  </a:lnTo>
                  <a:lnTo>
                    <a:pt x="1215771" y="285940"/>
                  </a:lnTo>
                  <a:lnTo>
                    <a:pt x="1216507" y="284480"/>
                  </a:lnTo>
                  <a:lnTo>
                    <a:pt x="1216685" y="284480"/>
                  </a:lnTo>
                  <a:lnTo>
                    <a:pt x="1217142" y="283730"/>
                  </a:lnTo>
                  <a:lnTo>
                    <a:pt x="1216367" y="284480"/>
                  </a:lnTo>
                  <a:lnTo>
                    <a:pt x="1215745" y="284480"/>
                  </a:lnTo>
                  <a:lnTo>
                    <a:pt x="1214526" y="285750"/>
                  </a:lnTo>
                  <a:lnTo>
                    <a:pt x="1211757" y="289560"/>
                  </a:lnTo>
                  <a:lnTo>
                    <a:pt x="1210716" y="289560"/>
                  </a:lnTo>
                  <a:lnTo>
                    <a:pt x="1211529" y="288290"/>
                  </a:lnTo>
                  <a:lnTo>
                    <a:pt x="1213154" y="285750"/>
                  </a:lnTo>
                  <a:lnTo>
                    <a:pt x="1214285" y="285750"/>
                  </a:lnTo>
                  <a:lnTo>
                    <a:pt x="1216215" y="281940"/>
                  </a:lnTo>
                  <a:lnTo>
                    <a:pt x="1215796" y="281940"/>
                  </a:lnTo>
                  <a:lnTo>
                    <a:pt x="1212977" y="284480"/>
                  </a:lnTo>
                  <a:lnTo>
                    <a:pt x="1212405" y="284480"/>
                  </a:lnTo>
                  <a:lnTo>
                    <a:pt x="1209725" y="288290"/>
                  </a:lnTo>
                  <a:lnTo>
                    <a:pt x="1209230" y="288290"/>
                  </a:lnTo>
                  <a:lnTo>
                    <a:pt x="1211681" y="284530"/>
                  </a:lnTo>
                  <a:lnTo>
                    <a:pt x="1212570" y="281940"/>
                  </a:lnTo>
                  <a:lnTo>
                    <a:pt x="1212977" y="280670"/>
                  </a:lnTo>
                  <a:lnTo>
                    <a:pt x="1213383" y="279400"/>
                  </a:lnTo>
                  <a:lnTo>
                    <a:pt x="1212303" y="280606"/>
                  </a:lnTo>
                  <a:lnTo>
                    <a:pt x="1210932" y="279412"/>
                  </a:lnTo>
                  <a:lnTo>
                    <a:pt x="1211364" y="278130"/>
                  </a:lnTo>
                  <a:lnTo>
                    <a:pt x="1212265" y="280644"/>
                  </a:lnTo>
                  <a:lnTo>
                    <a:pt x="1212850" y="279527"/>
                  </a:lnTo>
                  <a:lnTo>
                    <a:pt x="1212888" y="279349"/>
                  </a:lnTo>
                  <a:lnTo>
                    <a:pt x="1211834" y="276860"/>
                  </a:lnTo>
                  <a:lnTo>
                    <a:pt x="1212672" y="278130"/>
                  </a:lnTo>
                  <a:lnTo>
                    <a:pt x="1212850" y="278130"/>
                  </a:lnTo>
                  <a:lnTo>
                    <a:pt x="1212773" y="276860"/>
                  </a:lnTo>
                  <a:lnTo>
                    <a:pt x="1213345" y="276860"/>
                  </a:lnTo>
                  <a:lnTo>
                    <a:pt x="1210945" y="275590"/>
                  </a:lnTo>
                  <a:lnTo>
                    <a:pt x="1209814" y="276860"/>
                  </a:lnTo>
                  <a:lnTo>
                    <a:pt x="1208760" y="275755"/>
                  </a:lnTo>
                  <a:lnTo>
                    <a:pt x="1208379" y="276860"/>
                  </a:lnTo>
                  <a:lnTo>
                    <a:pt x="1208036" y="276860"/>
                  </a:lnTo>
                  <a:lnTo>
                    <a:pt x="1207820" y="275590"/>
                  </a:lnTo>
                  <a:lnTo>
                    <a:pt x="1207579" y="275590"/>
                  </a:lnTo>
                  <a:lnTo>
                    <a:pt x="1208024" y="274320"/>
                  </a:lnTo>
                  <a:lnTo>
                    <a:pt x="1207770" y="273050"/>
                  </a:lnTo>
                  <a:lnTo>
                    <a:pt x="1207973" y="273050"/>
                  </a:lnTo>
                  <a:lnTo>
                    <a:pt x="1208379" y="271780"/>
                  </a:lnTo>
                  <a:lnTo>
                    <a:pt x="1207287" y="271780"/>
                  </a:lnTo>
                  <a:lnTo>
                    <a:pt x="1207287" y="273050"/>
                  </a:lnTo>
                  <a:lnTo>
                    <a:pt x="1206931" y="273456"/>
                  </a:lnTo>
                  <a:lnTo>
                    <a:pt x="1206868" y="274320"/>
                  </a:lnTo>
                  <a:lnTo>
                    <a:pt x="1206169" y="274320"/>
                  </a:lnTo>
                  <a:lnTo>
                    <a:pt x="1205814" y="274726"/>
                  </a:lnTo>
                  <a:lnTo>
                    <a:pt x="1206157" y="275590"/>
                  </a:lnTo>
                  <a:lnTo>
                    <a:pt x="1205191" y="275590"/>
                  </a:lnTo>
                  <a:lnTo>
                    <a:pt x="1203794" y="276860"/>
                  </a:lnTo>
                  <a:lnTo>
                    <a:pt x="1203579" y="277101"/>
                  </a:lnTo>
                  <a:lnTo>
                    <a:pt x="1203134" y="278130"/>
                  </a:lnTo>
                  <a:lnTo>
                    <a:pt x="1203159" y="277583"/>
                  </a:lnTo>
                  <a:lnTo>
                    <a:pt x="1199349" y="281927"/>
                  </a:lnTo>
                  <a:lnTo>
                    <a:pt x="1198981" y="280670"/>
                  </a:lnTo>
                  <a:lnTo>
                    <a:pt x="1199349" y="281927"/>
                  </a:lnTo>
                  <a:lnTo>
                    <a:pt x="1200162" y="280670"/>
                  </a:lnTo>
                  <a:lnTo>
                    <a:pt x="1200975" y="279400"/>
                  </a:lnTo>
                  <a:lnTo>
                    <a:pt x="1202626" y="276860"/>
                  </a:lnTo>
                  <a:lnTo>
                    <a:pt x="1203185" y="276860"/>
                  </a:lnTo>
                  <a:lnTo>
                    <a:pt x="1203159" y="277583"/>
                  </a:lnTo>
                  <a:lnTo>
                    <a:pt x="1203579" y="277101"/>
                  </a:lnTo>
                  <a:lnTo>
                    <a:pt x="1203680" y="276860"/>
                  </a:lnTo>
                  <a:lnTo>
                    <a:pt x="1204239" y="275590"/>
                  </a:lnTo>
                  <a:lnTo>
                    <a:pt x="1204772" y="275590"/>
                  </a:lnTo>
                  <a:lnTo>
                    <a:pt x="1204455" y="274320"/>
                  </a:lnTo>
                  <a:lnTo>
                    <a:pt x="1204772" y="274320"/>
                  </a:lnTo>
                  <a:lnTo>
                    <a:pt x="1204772" y="275590"/>
                  </a:lnTo>
                  <a:lnTo>
                    <a:pt x="1205052" y="275590"/>
                  </a:lnTo>
                  <a:lnTo>
                    <a:pt x="1205814" y="274726"/>
                  </a:lnTo>
                  <a:lnTo>
                    <a:pt x="1205649" y="274320"/>
                  </a:lnTo>
                  <a:lnTo>
                    <a:pt x="1206169" y="274320"/>
                  </a:lnTo>
                  <a:lnTo>
                    <a:pt x="1206931" y="273456"/>
                  </a:lnTo>
                  <a:lnTo>
                    <a:pt x="1206957" y="273050"/>
                  </a:lnTo>
                  <a:lnTo>
                    <a:pt x="1207287" y="273050"/>
                  </a:lnTo>
                  <a:lnTo>
                    <a:pt x="1207287" y="271780"/>
                  </a:lnTo>
                  <a:lnTo>
                    <a:pt x="1205953" y="271780"/>
                  </a:lnTo>
                  <a:lnTo>
                    <a:pt x="1205649" y="270510"/>
                  </a:lnTo>
                  <a:lnTo>
                    <a:pt x="1204760" y="273050"/>
                  </a:lnTo>
                  <a:lnTo>
                    <a:pt x="1204315" y="274320"/>
                  </a:lnTo>
                  <a:lnTo>
                    <a:pt x="1204175" y="273799"/>
                  </a:lnTo>
                  <a:lnTo>
                    <a:pt x="1203756" y="274320"/>
                  </a:lnTo>
                  <a:lnTo>
                    <a:pt x="1203261" y="273050"/>
                  </a:lnTo>
                  <a:lnTo>
                    <a:pt x="1203985" y="273050"/>
                  </a:lnTo>
                  <a:lnTo>
                    <a:pt x="1203655" y="271780"/>
                  </a:lnTo>
                  <a:lnTo>
                    <a:pt x="1202944" y="273050"/>
                  </a:lnTo>
                  <a:lnTo>
                    <a:pt x="1203413" y="270510"/>
                  </a:lnTo>
                  <a:lnTo>
                    <a:pt x="1203744" y="270510"/>
                  </a:lnTo>
                  <a:lnTo>
                    <a:pt x="1202410" y="269240"/>
                  </a:lnTo>
                  <a:lnTo>
                    <a:pt x="1200721" y="269240"/>
                  </a:lnTo>
                  <a:lnTo>
                    <a:pt x="1201534" y="270510"/>
                  </a:lnTo>
                  <a:lnTo>
                    <a:pt x="1200734" y="270510"/>
                  </a:lnTo>
                  <a:lnTo>
                    <a:pt x="1199781" y="270192"/>
                  </a:lnTo>
                  <a:lnTo>
                    <a:pt x="1199781" y="270510"/>
                  </a:lnTo>
                  <a:lnTo>
                    <a:pt x="1200429" y="270510"/>
                  </a:lnTo>
                  <a:lnTo>
                    <a:pt x="1200518" y="271780"/>
                  </a:lnTo>
                  <a:lnTo>
                    <a:pt x="1200937" y="271780"/>
                  </a:lnTo>
                  <a:lnTo>
                    <a:pt x="1200708" y="273050"/>
                  </a:lnTo>
                  <a:lnTo>
                    <a:pt x="1200416" y="274320"/>
                  </a:lnTo>
                  <a:lnTo>
                    <a:pt x="1200810" y="274320"/>
                  </a:lnTo>
                  <a:lnTo>
                    <a:pt x="1199984" y="275590"/>
                  </a:lnTo>
                  <a:lnTo>
                    <a:pt x="1200505" y="275590"/>
                  </a:lnTo>
                  <a:lnTo>
                    <a:pt x="1199908" y="276860"/>
                  </a:lnTo>
                  <a:lnTo>
                    <a:pt x="1197013" y="279400"/>
                  </a:lnTo>
                  <a:lnTo>
                    <a:pt x="1195933" y="279400"/>
                  </a:lnTo>
                  <a:lnTo>
                    <a:pt x="1196809" y="277710"/>
                  </a:lnTo>
                  <a:lnTo>
                    <a:pt x="1195705" y="279349"/>
                  </a:lnTo>
                  <a:lnTo>
                    <a:pt x="1194765" y="278130"/>
                  </a:lnTo>
                  <a:lnTo>
                    <a:pt x="1195641" y="276860"/>
                  </a:lnTo>
                  <a:lnTo>
                    <a:pt x="1196530" y="275590"/>
                  </a:lnTo>
                  <a:lnTo>
                    <a:pt x="1195959" y="275590"/>
                  </a:lnTo>
                  <a:lnTo>
                    <a:pt x="1197368" y="271780"/>
                  </a:lnTo>
                  <a:lnTo>
                    <a:pt x="1196809" y="271780"/>
                  </a:lnTo>
                  <a:lnTo>
                    <a:pt x="1195463" y="273050"/>
                  </a:lnTo>
                  <a:lnTo>
                    <a:pt x="1195311" y="273050"/>
                  </a:lnTo>
                  <a:lnTo>
                    <a:pt x="1197635" y="270510"/>
                  </a:lnTo>
                  <a:lnTo>
                    <a:pt x="1195819" y="270510"/>
                  </a:lnTo>
                  <a:lnTo>
                    <a:pt x="1195197" y="271843"/>
                  </a:lnTo>
                  <a:lnTo>
                    <a:pt x="1195197" y="273050"/>
                  </a:lnTo>
                  <a:lnTo>
                    <a:pt x="1192745" y="276860"/>
                  </a:lnTo>
                  <a:lnTo>
                    <a:pt x="1192542" y="276860"/>
                  </a:lnTo>
                  <a:lnTo>
                    <a:pt x="1194968" y="273050"/>
                  </a:lnTo>
                  <a:lnTo>
                    <a:pt x="1195197" y="273050"/>
                  </a:lnTo>
                  <a:lnTo>
                    <a:pt x="1195197" y="271843"/>
                  </a:lnTo>
                  <a:lnTo>
                    <a:pt x="1194625" y="273050"/>
                  </a:lnTo>
                  <a:lnTo>
                    <a:pt x="1192034" y="276809"/>
                  </a:lnTo>
                  <a:lnTo>
                    <a:pt x="1191514" y="275755"/>
                  </a:lnTo>
                  <a:lnTo>
                    <a:pt x="1191615" y="275336"/>
                  </a:lnTo>
                  <a:lnTo>
                    <a:pt x="1192428" y="274320"/>
                  </a:lnTo>
                  <a:lnTo>
                    <a:pt x="1194447" y="271780"/>
                  </a:lnTo>
                  <a:lnTo>
                    <a:pt x="1195451" y="270510"/>
                  </a:lnTo>
                  <a:lnTo>
                    <a:pt x="1193190" y="269328"/>
                  </a:lnTo>
                  <a:lnTo>
                    <a:pt x="1192314" y="271780"/>
                  </a:lnTo>
                  <a:lnTo>
                    <a:pt x="1192517" y="270510"/>
                  </a:lnTo>
                  <a:lnTo>
                    <a:pt x="1191996" y="270510"/>
                  </a:lnTo>
                  <a:lnTo>
                    <a:pt x="1189304" y="274320"/>
                  </a:lnTo>
                  <a:lnTo>
                    <a:pt x="1188847" y="274320"/>
                  </a:lnTo>
                  <a:lnTo>
                    <a:pt x="1190625" y="271780"/>
                  </a:lnTo>
                  <a:lnTo>
                    <a:pt x="1191514" y="270510"/>
                  </a:lnTo>
                  <a:lnTo>
                    <a:pt x="1191895" y="269240"/>
                  </a:lnTo>
                  <a:lnTo>
                    <a:pt x="1192390" y="267970"/>
                  </a:lnTo>
                  <a:lnTo>
                    <a:pt x="1190879" y="267970"/>
                  </a:lnTo>
                  <a:lnTo>
                    <a:pt x="1190091" y="269113"/>
                  </a:lnTo>
                  <a:lnTo>
                    <a:pt x="1190167" y="269240"/>
                  </a:lnTo>
                  <a:lnTo>
                    <a:pt x="1190002" y="269240"/>
                  </a:lnTo>
                  <a:lnTo>
                    <a:pt x="1190091" y="269113"/>
                  </a:lnTo>
                  <a:lnTo>
                    <a:pt x="1189329" y="267970"/>
                  </a:lnTo>
                  <a:lnTo>
                    <a:pt x="1186205" y="271780"/>
                  </a:lnTo>
                  <a:lnTo>
                    <a:pt x="1184783" y="271780"/>
                  </a:lnTo>
                  <a:lnTo>
                    <a:pt x="1184173" y="270510"/>
                  </a:lnTo>
                  <a:lnTo>
                    <a:pt x="1183462" y="270510"/>
                  </a:lnTo>
                  <a:lnTo>
                    <a:pt x="1184046" y="269240"/>
                  </a:lnTo>
                  <a:lnTo>
                    <a:pt x="1185214" y="266700"/>
                  </a:lnTo>
                  <a:lnTo>
                    <a:pt x="1185087" y="266700"/>
                  </a:lnTo>
                  <a:lnTo>
                    <a:pt x="1184579" y="263359"/>
                  </a:lnTo>
                  <a:lnTo>
                    <a:pt x="1183614" y="265430"/>
                  </a:lnTo>
                  <a:lnTo>
                    <a:pt x="1183424" y="265430"/>
                  </a:lnTo>
                  <a:lnTo>
                    <a:pt x="1181150" y="269240"/>
                  </a:lnTo>
                  <a:lnTo>
                    <a:pt x="1181074" y="267970"/>
                  </a:lnTo>
                  <a:lnTo>
                    <a:pt x="1179525" y="267970"/>
                  </a:lnTo>
                  <a:lnTo>
                    <a:pt x="1180465" y="266700"/>
                  </a:lnTo>
                  <a:lnTo>
                    <a:pt x="1183309" y="262890"/>
                  </a:lnTo>
                  <a:lnTo>
                    <a:pt x="1183830" y="262890"/>
                  </a:lnTo>
                  <a:lnTo>
                    <a:pt x="1186002" y="260350"/>
                  </a:lnTo>
                  <a:lnTo>
                    <a:pt x="1186243" y="260350"/>
                  </a:lnTo>
                  <a:lnTo>
                    <a:pt x="1186395" y="259080"/>
                  </a:lnTo>
                  <a:lnTo>
                    <a:pt x="1185976" y="259080"/>
                  </a:lnTo>
                  <a:lnTo>
                    <a:pt x="1184935" y="257810"/>
                  </a:lnTo>
                  <a:lnTo>
                    <a:pt x="1183297" y="257810"/>
                  </a:lnTo>
                  <a:lnTo>
                    <a:pt x="1182598" y="259080"/>
                  </a:lnTo>
                  <a:lnTo>
                    <a:pt x="1184109" y="260350"/>
                  </a:lnTo>
                  <a:lnTo>
                    <a:pt x="1183716" y="260350"/>
                  </a:lnTo>
                  <a:lnTo>
                    <a:pt x="1182852" y="261620"/>
                  </a:lnTo>
                  <a:lnTo>
                    <a:pt x="1181544" y="261620"/>
                  </a:lnTo>
                  <a:lnTo>
                    <a:pt x="1180744" y="262585"/>
                  </a:lnTo>
                  <a:lnTo>
                    <a:pt x="1180744" y="262890"/>
                  </a:lnTo>
                  <a:lnTo>
                    <a:pt x="1180490" y="262890"/>
                  </a:lnTo>
                  <a:lnTo>
                    <a:pt x="1180655" y="262686"/>
                  </a:lnTo>
                  <a:lnTo>
                    <a:pt x="1180757" y="261620"/>
                  </a:lnTo>
                  <a:lnTo>
                    <a:pt x="1181404" y="260096"/>
                  </a:lnTo>
                  <a:lnTo>
                    <a:pt x="1180096" y="258673"/>
                  </a:lnTo>
                  <a:lnTo>
                    <a:pt x="1180096" y="262890"/>
                  </a:lnTo>
                  <a:lnTo>
                    <a:pt x="1177531" y="266700"/>
                  </a:lnTo>
                  <a:lnTo>
                    <a:pt x="1180096" y="262890"/>
                  </a:lnTo>
                  <a:lnTo>
                    <a:pt x="1180096" y="258673"/>
                  </a:lnTo>
                  <a:lnTo>
                    <a:pt x="1179309" y="257810"/>
                  </a:lnTo>
                  <a:lnTo>
                    <a:pt x="1178915" y="257810"/>
                  </a:lnTo>
                  <a:lnTo>
                    <a:pt x="1178814" y="257530"/>
                  </a:lnTo>
                  <a:lnTo>
                    <a:pt x="1178483" y="256540"/>
                  </a:lnTo>
                  <a:lnTo>
                    <a:pt x="1178140" y="257810"/>
                  </a:lnTo>
                  <a:lnTo>
                    <a:pt x="1177696" y="256540"/>
                  </a:lnTo>
                  <a:lnTo>
                    <a:pt x="1178483" y="256540"/>
                  </a:lnTo>
                  <a:lnTo>
                    <a:pt x="1178814" y="257530"/>
                  </a:lnTo>
                  <a:lnTo>
                    <a:pt x="1178902" y="257771"/>
                  </a:lnTo>
                  <a:lnTo>
                    <a:pt x="1179499" y="256540"/>
                  </a:lnTo>
                  <a:lnTo>
                    <a:pt x="1177823" y="255270"/>
                  </a:lnTo>
                  <a:lnTo>
                    <a:pt x="1174826" y="254000"/>
                  </a:lnTo>
                  <a:lnTo>
                    <a:pt x="1174394" y="254000"/>
                  </a:lnTo>
                  <a:lnTo>
                    <a:pt x="1173810" y="254914"/>
                  </a:lnTo>
                  <a:lnTo>
                    <a:pt x="1173759" y="255270"/>
                  </a:lnTo>
                  <a:lnTo>
                    <a:pt x="1173670" y="257810"/>
                  </a:lnTo>
                  <a:lnTo>
                    <a:pt x="1173962" y="259080"/>
                  </a:lnTo>
                  <a:lnTo>
                    <a:pt x="1173695" y="259080"/>
                  </a:lnTo>
                  <a:lnTo>
                    <a:pt x="1171244" y="261620"/>
                  </a:lnTo>
                  <a:lnTo>
                    <a:pt x="1169339" y="260350"/>
                  </a:lnTo>
                  <a:lnTo>
                    <a:pt x="1170076" y="259080"/>
                  </a:lnTo>
                  <a:lnTo>
                    <a:pt x="1172286" y="255270"/>
                  </a:lnTo>
                  <a:lnTo>
                    <a:pt x="1171435" y="255270"/>
                  </a:lnTo>
                  <a:lnTo>
                    <a:pt x="1170457" y="256540"/>
                  </a:lnTo>
                  <a:lnTo>
                    <a:pt x="1170165" y="256540"/>
                  </a:lnTo>
                  <a:lnTo>
                    <a:pt x="1167142" y="259080"/>
                  </a:lnTo>
                  <a:lnTo>
                    <a:pt x="1165301" y="257810"/>
                  </a:lnTo>
                  <a:lnTo>
                    <a:pt x="1165606" y="256794"/>
                  </a:lnTo>
                  <a:lnTo>
                    <a:pt x="1164983" y="257810"/>
                  </a:lnTo>
                  <a:lnTo>
                    <a:pt x="1164780" y="257810"/>
                  </a:lnTo>
                  <a:lnTo>
                    <a:pt x="1165948" y="255625"/>
                  </a:lnTo>
                  <a:lnTo>
                    <a:pt x="1166050" y="255270"/>
                  </a:lnTo>
                  <a:lnTo>
                    <a:pt x="1166444" y="254685"/>
                  </a:lnTo>
                  <a:lnTo>
                    <a:pt x="1165948" y="255625"/>
                  </a:lnTo>
                  <a:lnTo>
                    <a:pt x="1165606" y="256794"/>
                  </a:lnTo>
                  <a:lnTo>
                    <a:pt x="1167295" y="254000"/>
                  </a:lnTo>
                  <a:lnTo>
                    <a:pt x="1166888" y="254000"/>
                  </a:lnTo>
                  <a:lnTo>
                    <a:pt x="1166495" y="254596"/>
                  </a:lnTo>
                  <a:lnTo>
                    <a:pt x="1166812" y="254000"/>
                  </a:lnTo>
                  <a:lnTo>
                    <a:pt x="1166406" y="254000"/>
                  </a:lnTo>
                  <a:lnTo>
                    <a:pt x="1168628" y="251460"/>
                  </a:lnTo>
                  <a:lnTo>
                    <a:pt x="1166609" y="250190"/>
                  </a:lnTo>
                  <a:lnTo>
                    <a:pt x="1166393" y="248920"/>
                  </a:lnTo>
                  <a:lnTo>
                    <a:pt x="1165745" y="248920"/>
                  </a:lnTo>
                  <a:lnTo>
                    <a:pt x="1160487" y="246380"/>
                  </a:lnTo>
                  <a:lnTo>
                    <a:pt x="1160741" y="245110"/>
                  </a:lnTo>
                  <a:lnTo>
                    <a:pt x="1160106" y="245110"/>
                  </a:lnTo>
                  <a:lnTo>
                    <a:pt x="1159624" y="246380"/>
                  </a:lnTo>
                  <a:lnTo>
                    <a:pt x="1158328" y="246380"/>
                  </a:lnTo>
                  <a:lnTo>
                    <a:pt x="1157300" y="247650"/>
                  </a:lnTo>
                  <a:lnTo>
                    <a:pt x="1157160" y="247650"/>
                  </a:lnTo>
                  <a:lnTo>
                    <a:pt x="1154925" y="251460"/>
                  </a:lnTo>
                  <a:lnTo>
                    <a:pt x="1154785" y="250190"/>
                  </a:lnTo>
                  <a:lnTo>
                    <a:pt x="1155725" y="248920"/>
                  </a:lnTo>
                  <a:lnTo>
                    <a:pt x="1156665" y="247650"/>
                  </a:lnTo>
                  <a:lnTo>
                    <a:pt x="1158303" y="245110"/>
                  </a:lnTo>
                  <a:lnTo>
                    <a:pt x="1155496" y="245110"/>
                  </a:lnTo>
                  <a:lnTo>
                    <a:pt x="1155611" y="243840"/>
                  </a:lnTo>
                  <a:lnTo>
                    <a:pt x="1154696" y="245110"/>
                  </a:lnTo>
                  <a:lnTo>
                    <a:pt x="1153947" y="245110"/>
                  </a:lnTo>
                  <a:lnTo>
                    <a:pt x="1151407" y="248856"/>
                  </a:lnTo>
                  <a:lnTo>
                    <a:pt x="1149235" y="246380"/>
                  </a:lnTo>
                  <a:lnTo>
                    <a:pt x="1149451" y="242570"/>
                  </a:lnTo>
                  <a:lnTo>
                    <a:pt x="1149692" y="242570"/>
                  </a:lnTo>
                  <a:lnTo>
                    <a:pt x="1150962" y="239712"/>
                  </a:lnTo>
                  <a:lnTo>
                    <a:pt x="1149642" y="238760"/>
                  </a:lnTo>
                  <a:lnTo>
                    <a:pt x="1151166" y="237490"/>
                  </a:lnTo>
                  <a:lnTo>
                    <a:pt x="1150289" y="236220"/>
                  </a:lnTo>
                  <a:lnTo>
                    <a:pt x="1149565" y="237274"/>
                  </a:lnTo>
                  <a:lnTo>
                    <a:pt x="1149477" y="237490"/>
                  </a:lnTo>
                  <a:lnTo>
                    <a:pt x="1149400" y="237185"/>
                  </a:lnTo>
                  <a:lnTo>
                    <a:pt x="1149172" y="236220"/>
                  </a:lnTo>
                  <a:lnTo>
                    <a:pt x="1148969" y="237490"/>
                  </a:lnTo>
                  <a:lnTo>
                    <a:pt x="1148194" y="237490"/>
                  </a:lnTo>
                  <a:lnTo>
                    <a:pt x="1147483" y="237185"/>
                  </a:lnTo>
                  <a:lnTo>
                    <a:pt x="1147876" y="237490"/>
                  </a:lnTo>
                  <a:lnTo>
                    <a:pt x="1147406" y="237490"/>
                  </a:lnTo>
                  <a:lnTo>
                    <a:pt x="1147457" y="237274"/>
                  </a:lnTo>
                  <a:lnTo>
                    <a:pt x="1146416" y="236728"/>
                  </a:lnTo>
                  <a:lnTo>
                    <a:pt x="1145209" y="236220"/>
                  </a:lnTo>
                  <a:lnTo>
                    <a:pt x="1145654" y="235851"/>
                  </a:lnTo>
                  <a:lnTo>
                    <a:pt x="1145209" y="234950"/>
                  </a:lnTo>
                  <a:lnTo>
                    <a:pt x="1144803" y="236220"/>
                  </a:lnTo>
                  <a:lnTo>
                    <a:pt x="1142301" y="236220"/>
                  </a:lnTo>
                  <a:lnTo>
                    <a:pt x="1141577" y="234950"/>
                  </a:lnTo>
                  <a:lnTo>
                    <a:pt x="1139228" y="234950"/>
                  </a:lnTo>
                  <a:lnTo>
                    <a:pt x="1136777" y="238760"/>
                  </a:lnTo>
                  <a:lnTo>
                    <a:pt x="1135773" y="237490"/>
                  </a:lnTo>
                  <a:lnTo>
                    <a:pt x="1136142" y="236220"/>
                  </a:lnTo>
                  <a:lnTo>
                    <a:pt x="1135837" y="236220"/>
                  </a:lnTo>
                  <a:lnTo>
                    <a:pt x="1134808" y="237490"/>
                  </a:lnTo>
                  <a:lnTo>
                    <a:pt x="1134033" y="236220"/>
                  </a:lnTo>
                  <a:lnTo>
                    <a:pt x="1134198" y="236220"/>
                  </a:lnTo>
                  <a:lnTo>
                    <a:pt x="1137564" y="233680"/>
                  </a:lnTo>
                  <a:lnTo>
                    <a:pt x="1137043" y="231876"/>
                  </a:lnTo>
                  <a:lnTo>
                    <a:pt x="1136777" y="232410"/>
                  </a:lnTo>
                  <a:lnTo>
                    <a:pt x="1136840" y="231140"/>
                  </a:lnTo>
                  <a:lnTo>
                    <a:pt x="1137043" y="231876"/>
                  </a:lnTo>
                  <a:lnTo>
                    <a:pt x="1137424" y="231140"/>
                  </a:lnTo>
                  <a:lnTo>
                    <a:pt x="1138085" y="229870"/>
                  </a:lnTo>
                  <a:lnTo>
                    <a:pt x="1137754" y="229870"/>
                  </a:lnTo>
                  <a:lnTo>
                    <a:pt x="1138085" y="228600"/>
                  </a:lnTo>
                  <a:lnTo>
                    <a:pt x="1135278" y="232410"/>
                  </a:lnTo>
                  <a:lnTo>
                    <a:pt x="1136700" y="232410"/>
                  </a:lnTo>
                  <a:lnTo>
                    <a:pt x="1136307" y="233680"/>
                  </a:lnTo>
                  <a:lnTo>
                    <a:pt x="1133919" y="236220"/>
                  </a:lnTo>
                  <a:lnTo>
                    <a:pt x="1133157" y="236220"/>
                  </a:lnTo>
                  <a:lnTo>
                    <a:pt x="1133119" y="234950"/>
                  </a:lnTo>
                  <a:lnTo>
                    <a:pt x="1131417" y="234950"/>
                  </a:lnTo>
                  <a:lnTo>
                    <a:pt x="1131874" y="233680"/>
                  </a:lnTo>
                  <a:lnTo>
                    <a:pt x="1132789" y="231140"/>
                  </a:lnTo>
                  <a:lnTo>
                    <a:pt x="1132636" y="230695"/>
                  </a:lnTo>
                  <a:lnTo>
                    <a:pt x="1132408" y="231140"/>
                  </a:lnTo>
                  <a:lnTo>
                    <a:pt x="1132357" y="229870"/>
                  </a:lnTo>
                  <a:lnTo>
                    <a:pt x="1132636" y="230695"/>
                  </a:lnTo>
                  <a:lnTo>
                    <a:pt x="1134224" y="227711"/>
                  </a:lnTo>
                  <a:lnTo>
                    <a:pt x="1134135" y="227330"/>
                  </a:lnTo>
                  <a:lnTo>
                    <a:pt x="1133678" y="227330"/>
                  </a:lnTo>
                  <a:lnTo>
                    <a:pt x="1133487" y="226060"/>
                  </a:lnTo>
                  <a:lnTo>
                    <a:pt x="1132827" y="227330"/>
                  </a:lnTo>
                  <a:lnTo>
                    <a:pt x="1132586" y="227330"/>
                  </a:lnTo>
                  <a:lnTo>
                    <a:pt x="1131760" y="229870"/>
                  </a:lnTo>
                  <a:lnTo>
                    <a:pt x="1129042" y="233680"/>
                  </a:lnTo>
                  <a:lnTo>
                    <a:pt x="1128229" y="232410"/>
                  </a:lnTo>
                  <a:lnTo>
                    <a:pt x="1130388" y="228600"/>
                  </a:lnTo>
                  <a:lnTo>
                    <a:pt x="1130592" y="227330"/>
                  </a:lnTo>
                  <a:lnTo>
                    <a:pt x="1130287" y="227672"/>
                  </a:lnTo>
                  <a:lnTo>
                    <a:pt x="1130465" y="227330"/>
                  </a:lnTo>
                  <a:lnTo>
                    <a:pt x="1130261" y="227330"/>
                  </a:lnTo>
                  <a:lnTo>
                    <a:pt x="1130261" y="227711"/>
                  </a:lnTo>
                  <a:lnTo>
                    <a:pt x="1129817" y="228600"/>
                  </a:lnTo>
                  <a:lnTo>
                    <a:pt x="1130223" y="228600"/>
                  </a:lnTo>
                  <a:lnTo>
                    <a:pt x="1128077" y="232410"/>
                  </a:lnTo>
                  <a:lnTo>
                    <a:pt x="1127772" y="232410"/>
                  </a:lnTo>
                  <a:lnTo>
                    <a:pt x="1126540" y="231140"/>
                  </a:lnTo>
                  <a:lnTo>
                    <a:pt x="1127086" y="231140"/>
                  </a:lnTo>
                  <a:lnTo>
                    <a:pt x="1129817" y="228600"/>
                  </a:lnTo>
                  <a:lnTo>
                    <a:pt x="1129474" y="228600"/>
                  </a:lnTo>
                  <a:lnTo>
                    <a:pt x="1130261" y="227711"/>
                  </a:lnTo>
                  <a:lnTo>
                    <a:pt x="1130261" y="227330"/>
                  </a:lnTo>
                  <a:lnTo>
                    <a:pt x="1129792" y="227330"/>
                  </a:lnTo>
                  <a:lnTo>
                    <a:pt x="1131214" y="224790"/>
                  </a:lnTo>
                  <a:lnTo>
                    <a:pt x="1130922" y="223520"/>
                  </a:lnTo>
                  <a:lnTo>
                    <a:pt x="1130858" y="224790"/>
                  </a:lnTo>
                  <a:lnTo>
                    <a:pt x="1129499" y="224790"/>
                  </a:lnTo>
                  <a:lnTo>
                    <a:pt x="1128852" y="226060"/>
                  </a:lnTo>
                  <a:lnTo>
                    <a:pt x="1127899" y="227330"/>
                  </a:lnTo>
                  <a:lnTo>
                    <a:pt x="1127963" y="228600"/>
                  </a:lnTo>
                  <a:lnTo>
                    <a:pt x="1126197" y="231038"/>
                  </a:lnTo>
                  <a:lnTo>
                    <a:pt x="1125220" y="229870"/>
                  </a:lnTo>
                  <a:lnTo>
                    <a:pt x="1126413" y="228600"/>
                  </a:lnTo>
                  <a:lnTo>
                    <a:pt x="1126007" y="228600"/>
                  </a:lnTo>
                  <a:lnTo>
                    <a:pt x="1126705" y="227330"/>
                  </a:lnTo>
                  <a:lnTo>
                    <a:pt x="1124419" y="229870"/>
                  </a:lnTo>
                  <a:lnTo>
                    <a:pt x="1123734" y="229870"/>
                  </a:lnTo>
                  <a:lnTo>
                    <a:pt x="1124940" y="227330"/>
                  </a:lnTo>
                  <a:lnTo>
                    <a:pt x="1125537" y="226060"/>
                  </a:lnTo>
                  <a:lnTo>
                    <a:pt x="1125334" y="226060"/>
                  </a:lnTo>
                  <a:lnTo>
                    <a:pt x="1127277" y="223520"/>
                  </a:lnTo>
                  <a:lnTo>
                    <a:pt x="1126744" y="223520"/>
                  </a:lnTo>
                  <a:lnTo>
                    <a:pt x="1126020" y="223520"/>
                  </a:lnTo>
                  <a:lnTo>
                    <a:pt x="1125842" y="222250"/>
                  </a:lnTo>
                  <a:lnTo>
                    <a:pt x="1125194" y="222250"/>
                  </a:lnTo>
                  <a:lnTo>
                    <a:pt x="1125054" y="223520"/>
                  </a:lnTo>
                  <a:lnTo>
                    <a:pt x="1124572" y="222250"/>
                  </a:lnTo>
                  <a:lnTo>
                    <a:pt x="1123137" y="223520"/>
                  </a:lnTo>
                  <a:lnTo>
                    <a:pt x="1122337" y="223520"/>
                  </a:lnTo>
                  <a:lnTo>
                    <a:pt x="1120279" y="227139"/>
                  </a:lnTo>
                  <a:lnTo>
                    <a:pt x="1120444" y="227330"/>
                  </a:lnTo>
                  <a:lnTo>
                    <a:pt x="1120178" y="227330"/>
                  </a:lnTo>
                  <a:lnTo>
                    <a:pt x="1120279" y="227139"/>
                  </a:lnTo>
                  <a:lnTo>
                    <a:pt x="1119352" y="226060"/>
                  </a:lnTo>
                  <a:lnTo>
                    <a:pt x="1118628" y="226060"/>
                  </a:lnTo>
                  <a:lnTo>
                    <a:pt x="1119632" y="224790"/>
                  </a:lnTo>
                  <a:lnTo>
                    <a:pt x="1119149" y="223520"/>
                  </a:lnTo>
                  <a:lnTo>
                    <a:pt x="1119238" y="220853"/>
                  </a:lnTo>
                  <a:lnTo>
                    <a:pt x="1119797" y="219710"/>
                  </a:lnTo>
                  <a:lnTo>
                    <a:pt x="1115669" y="223062"/>
                  </a:lnTo>
                  <a:lnTo>
                    <a:pt x="1115771" y="223520"/>
                  </a:lnTo>
                  <a:lnTo>
                    <a:pt x="1115098" y="223520"/>
                  </a:lnTo>
                  <a:lnTo>
                    <a:pt x="1115669" y="223062"/>
                  </a:lnTo>
                  <a:lnTo>
                    <a:pt x="1115479" y="222250"/>
                  </a:lnTo>
                  <a:lnTo>
                    <a:pt x="1114628" y="223520"/>
                  </a:lnTo>
                  <a:lnTo>
                    <a:pt x="1114310" y="223520"/>
                  </a:lnTo>
                  <a:lnTo>
                    <a:pt x="1115275" y="220980"/>
                  </a:lnTo>
                  <a:lnTo>
                    <a:pt x="1114894" y="220980"/>
                  </a:lnTo>
                  <a:lnTo>
                    <a:pt x="1116380" y="219710"/>
                  </a:lnTo>
                  <a:lnTo>
                    <a:pt x="1116025" y="219710"/>
                  </a:lnTo>
                  <a:lnTo>
                    <a:pt x="1112215" y="220853"/>
                  </a:lnTo>
                  <a:lnTo>
                    <a:pt x="1112215" y="220980"/>
                  </a:lnTo>
                  <a:lnTo>
                    <a:pt x="1111821" y="220980"/>
                  </a:lnTo>
                  <a:lnTo>
                    <a:pt x="1112215" y="220853"/>
                  </a:lnTo>
                  <a:lnTo>
                    <a:pt x="1112304" y="218440"/>
                  </a:lnTo>
                  <a:lnTo>
                    <a:pt x="1108506" y="218440"/>
                  </a:lnTo>
                  <a:lnTo>
                    <a:pt x="1105852" y="217170"/>
                  </a:lnTo>
                  <a:lnTo>
                    <a:pt x="1107744" y="215900"/>
                  </a:lnTo>
                  <a:lnTo>
                    <a:pt x="1109649" y="214630"/>
                  </a:lnTo>
                  <a:lnTo>
                    <a:pt x="1109040" y="213360"/>
                  </a:lnTo>
                  <a:lnTo>
                    <a:pt x="1109916" y="212090"/>
                  </a:lnTo>
                  <a:lnTo>
                    <a:pt x="1108964" y="212090"/>
                  </a:lnTo>
                  <a:lnTo>
                    <a:pt x="1109675" y="210820"/>
                  </a:lnTo>
                  <a:lnTo>
                    <a:pt x="1110246" y="210820"/>
                  </a:lnTo>
                  <a:lnTo>
                    <a:pt x="1110145" y="211759"/>
                  </a:lnTo>
                  <a:lnTo>
                    <a:pt x="1110703" y="210947"/>
                  </a:lnTo>
                  <a:lnTo>
                    <a:pt x="1110640" y="210820"/>
                  </a:lnTo>
                  <a:lnTo>
                    <a:pt x="1110805" y="210820"/>
                  </a:lnTo>
                  <a:lnTo>
                    <a:pt x="1111465" y="210820"/>
                  </a:lnTo>
                  <a:lnTo>
                    <a:pt x="1111669" y="209550"/>
                  </a:lnTo>
                  <a:lnTo>
                    <a:pt x="1110907" y="209550"/>
                  </a:lnTo>
                  <a:lnTo>
                    <a:pt x="1110564" y="210820"/>
                  </a:lnTo>
                  <a:lnTo>
                    <a:pt x="1110348" y="209550"/>
                  </a:lnTo>
                  <a:lnTo>
                    <a:pt x="1108011" y="209550"/>
                  </a:lnTo>
                  <a:lnTo>
                    <a:pt x="1108417" y="210820"/>
                  </a:lnTo>
                  <a:lnTo>
                    <a:pt x="1108113" y="212090"/>
                  </a:lnTo>
                  <a:lnTo>
                    <a:pt x="1105776" y="212090"/>
                  </a:lnTo>
                  <a:lnTo>
                    <a:pt x="1103706" y="215798"/>
                  </a:lnTo>
                  <a:lnTo>
                    <a:pt x="1103884" y="215900"/>
                  </a:lnTo>
                  <a:lnTo>
                    <a:pt x="1103655" y="215900"/>
                  </a:lnTo>
                  <a:lnTo>
                    <a:pt x="1101610" y="214630"/>
                  </a:lnTo>
                  <a:lnTo>
                    <a:pt x="1101801" y="214630"/>
                  </a:lnTo>
                  <a:lnTo>
                    <a:pt x="1102702" y="213360"/>
                  </a:lnTo>
                  <a:lnTo>
                    <a:pt x="1104493" y="210820"/>
                  </a:lnTo>
                  <a:lnTo>
                    <a:pt x="1104950" y="210820"/>
                  </a:lnTo>
                  <a:lnTo>
                    <a:pt x="1104785" y="212090"/>
                  </a:lnTo>
                  <a:lnTo>
                    <a:pt x="1105496" y="210820"/>
                  </a:lnTo>
                  <a:lnTo>
                    <a:pt x="1106208" y="209550"/>
                  </a:lnTo>
                  <a:lnTo>
                    <a:pt x="1107528" y="209550"/>
                  </a:lnTo>
                  <a:lnTo>
                    <a:pt x="1107033" y="208280"/>
                  </a:lnTo>
                  <a:lnTo>
                    <a:pt x="1105890" y="207010"/>
                  </a:lnTo>
                  <a:lnTo>
                    <a:pt x="1107592" y="207010"/>
                  </a:lnTo>
                  <a:lnTo>
                    <a:pt x="1108875" y="205740"/>
                  </a:lnTo>
                  <a:lnTo>
                    <a:pt x="1108049" y="204470"/>
                  </a:lnTo>
                  <a:lnTo>
                    <a:pt x="1107871" y="204470"/>
                  </a:lnTo>
                  <a:lnTo>
                    <a:pt x="1107160" y="204470"/>
                  </a:lnTo>
                  <a:lnTo>
                    <a:pt x="1108075" y="203200"/>
                  </a:lnTo>
                  <a:lnTo>
                    <a:pt x="1105928" y="203200"/>
                  </a:lnTo>
                  <a:lnTo>
                    <a:pt x="1104988" y="201930"/>
                  </a:lnTo>
                  <a:lnTo>
                    <a:pt x="1103083" y="200660"/>
                  </a:lnTo>
                  <a:lnTo>
                    <a:pt x="1102512" y="201930"/>
                  </a:lnTo>
                  <a:lnTo>
                    <a:pt x="1102855" y="204470"/>
                  </a:lnTo>
                  <a:lnTo>
                    <a:pt x="1103757" y="204470"/>
                  </a:lnTo>
                  <a:lnTo>
                    <a:pt x="1104023" y="205041"/>
                  </a:lnTo>
                  <a:lnTo>
                    <a:pt x="1104480" y="204470"/>
                  </a:lnTo>
                  <a:lnTo>
                    <a:pt x="1104646" y="204470"/>
                  </a:lnTo>
                  <a:lnTo>
                    <a:pt x="1104315" y="205143"/>
                  </a:lnTo>
                  <a:lnTo>
                    <a:pt x="1104760" y="204470"/>
                  </a:lnTo>
                  <a:lnTo>
                    <a:pt x="1105357" y="205740"/>
                  </a:lnTo>
                  <a:lnTo>
                    <a:pt x="1105001" y="205740"/>
                  </a:lnTo>
                  <a:lnTo>
                    <a:pt x="1104823" y="206730"/>
                  </a:lnTo>
                  <a:lnTo>
                    <a:pt x="1104950" y="207010"/>
                  </a:lnTo>
                  <a:lnTo>
                    <a:pt x="1105522" y="207010"/>
                  </a:lnTo>
                  <a:lnTo>
                    <a:pt x="1104099" y="209550"/>
                  </a:lnTo>
                  <a:lnTo>
                    <a:pt x="1101026" y="213360"/>
                  </a:lnTo>
                  <a:lnTo>
                    <a:pt x="1100683" y="213360"/>
                  </a:lnTo>
                  <a:lnTo>
                    <a:pt x="1102144" y="210820"/>
                  </a:lnTo>
                  <a:lnTo>
                    <a:pt x="1102512" y="210172"/>
                  </a:lnTo>
                  <a:lnTo>
                    <a:pt x="1102207" y="209550"/>
                  </a:lnTo>
                  <a:lnTo>
                    <a:pt x="1102956" y="207975"/>
                  </a:lnTo>
                  <a:lnTo>
                    <a:pt x="1102042" y="207010"/>
                  </a:lnTo>
                  <a:lnTo>
                    <a:pt x="1101966" y="208280"/>
                  </a:lnTo>
                  <a:lnTo>
                    <a:pt x="1099781" y="208280"/>
                  </a:lnTo>
                  <a:lnTo>
                    <a:pt x="1097292" y="210820"/>
                  </a:lnTo>
                  <a:lnTo>
                    <a:pt x="1095908" y="210820"/>
                  </a:lnTo>
                  <a:lnTo>
                    <a:pt x="1097495" y="207010"/>
                  </a:lnTo>
                  <a:lnTo>
                    <a:pt x="1098029" y="205740"/>
                  </a:lnTo>
                  <a:lnTo>
                    <a:pt x="1098321" y="207010"/>
                  </a:lnTo>
                  <a:lnTo>
                    <a:pt x="1100074" y="207010"/>
                  </a:lnTo>
                  <a:lnTo>
                    <a:pt x="1100315" y="205740"/>
                  </a:lnTo>
                  <a:lnTo>
                    <a:pt x="1100556" y="204470"/>
                  </a:lnTo>
                  <a:lnTo>
                    <a:pt x="1101915" y="204470"/>
                  </a:lnTo>
                  <a:lnTo>
                    <a:pt x="1101483" y="203200"/>
                  </a:lnTo>
                  <a:lnTo>
                    <a:pt x="1101090" y="203200"/>
                  </a:lnTo>
                  <a:lnTo>
                    <a:pt x="1101953" y="201930"/>
                  </a:lnTo>
                  <a:lnTo>
                    <a:pt x="1100950" y="199390"/>
                  </a:lnTo>
                  <a:lnTo>
                    <a:pt x="1100607" y="199390"/>
                  </a:lnTo>
                  <a:lnTo>
                    <a:pt x="1099324" y="201930"/>
                  </a:lnTo>
                  <a:lnTo>
                    <a:pt x="1098829" y="203200"/>
                  </a:lnTo>
                  <a:lnTo>
                    <a:pt x="1098600" y="204470"/>
                  </a:lnTo>
                  <a:lnTo>
                    <a:pt x="1098753" y="203200"/>
                  </a:lnTo>
                  <a:lnTo>
                    <a:pt x="1097661" y="203200"/>
                  </a:lnTo>
                  <a:lnTo>
                    <a:pt x="1097483" y="204470"/>
                  </a:lnTo>
                  <a:lnTo>
                    <a:pt x="1095959" y="203200"/>
                  </a:lnTo>
                  <a:lnTo>
                    <a:pt x="1096187" y="201930"/>
                  </a:lnTo>
                  <a:lnTo>
                    <a:pt x="1096606" y="201269"/>
                  </a:lnTo>
                  <a:lnTo>
                    <a:pt x="1095997" y="200660"/>
                  </a:lnTo>
                  <a:lnTo>
                    <a:pt x="1095159" y="200660"/>
                  </a:lnTo>
                  <a:lnTo>
                    <a:pt x="1095730" y="201930"/>
                  </a:lnTo>
                  <a:lnTo>
                    <a:pt x="1093952" y="201930"/>
                  </a:lnTo>
                  <a:lnTo>
                    <a:pt x="1093089" y="203200"/>
                  </a:lnTo>
                  <a:lnTo>
                    <a:pt x="1093241" y="204470"/>
                  </a:lnTo>
                  <a:lnTo>
                    <a:pt x="1092911" y="204470"/>
                  </a:lnTo>
                  <a:lnTo>
                    <a:pt x="1090422" y="207010"/>
                  </a:lnTo>
                  <a:lnTo>
                    <a:pt x="1089533" y="205740"/>
                  </a:lnTo>
                  <a:lnTo>
                    <a:pt x="1091844" y="203200"/>
                  </a:lnTo>
                  <a:lnTo>
                    <a:pt x="1092098" y="203200"/>
                  </a:lnTo>
                  <a:lnTo>
                    <a:pt x="1092835" y="201930"/>
                  </a:lnTo>
                  <a:lnTo>
                    <a:pt x="1093571" y="200660"/>
                  </a:lnTo>
                  <a:lnTo>
                    <a:pt x="1094486" y="200660"/>
                  </a:lnTo>
                  <a:lnTo>
                    <a:pt x="1094041" y="199390"/>
                  </a:lnTo>
                  <a:lnTo>
                    <a:pt x="1093558" y="199390"/>
                  </a:lnTo>
                  <a:lnTo>
                    <a:pt x="1093076" y="198120"/>
                  </a:lnTo>
                  <a:lnTo>
                    <a:pt x="1094320" y="198120"/>
                  </a:lnTo>
                  <a:lnTo>
                    <a:pt x="1094270" y="196850"/>
                  </a:lnTo>
                  <a:lnTo>
                    <a:pt x="1093673" y="196850"/>
                  </a:lnTo>
                  <a:lnTo>
                    <a:pt x="1092873" y="198120"/>
                  </a:lnTo>
                  <a:lnTo>
                    <a:pt x="1091819" y="198120"/>
                  </a:lnTo>
                  <a:lnTo>
                    <a:pt x="1091730" y="199390"/>
                  </a:lnTo>
                  <a:lnTo>
                    <a:pt x="1091450" y="198120"/>
                  </a:lnTo>
                  <a:lnTo>
                    <a:pt x="1091793" y="198120"/>
                  </a:lnTo>
                  <a:lnTo>
                    <a:pt x="1090930" y="196850"/>
                  </a:lnTo>
                  <a:lnTo>
                    <a:pt x="1090790" y="198120"/>
                  </a:lnTo>
                  <a:lnTo>
                    <a:pt x="1090726" y="199390"/>
                  </a:lnTo>
                  <a:lnTo>
                    <a:pt x="1090523" y="199390"/>
                  </a:lnTo>
                  <a:lnTo>
                    <a:pt x="1090764" y="198120"/>
                  </a:lnTo>
                  <a:lnTo>
                    <a:pt x="1090523" y="198120"/>
                  </a:lnTo>
                  <a:lnTo>
                    <a:pt x="1090320" y="197154"/>
                  </a:lnTo>
                  <a:lnTo>
                    <a:pt x="1090320" y="199390"/>
                  </a:lnTo>
                  <a:lnTo>
                    <a:pt x="1090117" y="199390"/>
                  </a:lnTo>
                  <a:lnTo>
                    <a:pt x="1090117" y="198120"/>
                  </a:lnTo>
                  <a:lnTo>
                    <a:pt x="1090320" y="199390"/>
                  </a:lnTo>
                  <a:lnTo>
                    <a:pt x="1090320" y="197154"/>
                  </a:lnTo>
                  <a:lnTo>
                    <a:pt x="1090256" y="196850"/>
                  </a:lnTo>
                  <a:lnTo>
                    <a:pt x="1090015" y="197980"/>
                  </a:lnTo>
                  <a:lnTo>
                    <a:pt x="1090028" y="198120"/>
                  </a:lnTo>
                  <a:lnTo>
                    <a:pt x="1089964" y="197980"/>
                  </a:lnTo>
                  <a:lnTo>
                    <a:pt x="1089431" y="196850"/>
                  </a:lnTo>
                  <a:lnTo>
                    <a:pt x="1089431" y="195580"/>
                  </a:lnTo>
                  <a:lnTo>
                    <a:pt x="1088720" y="196850"/>
                  </a:lnTo>
                  <a:lnTo>
                    <a:pt x="1088910" y="196850"/>
                  </a:lnTo>
                  <a:lnTo>
                    <a:pt x="1088250" y="199390"/>
                  </a:lnTo>
                  <a:lnTo>
                    <a:pt x="1089494" y="198120"/>
                  </a:lnTo>
                  <a:lnTo>
                    <a:pt x="1089406" y="199390"/>
                  </a:lnTo>
                  <a:lnTo>
                    <a:pt x="1088250" y="199390"/>
                  </a:lnTo>
                  <a:lnTo>
                    <a:pt x="1087551" y="199390"/>
                  </a:lnTo>
                  <a:lnTo>
                    <a:pt x="1086777" y="200660"/>
                  </a:lnTo>
                  <a:lnTo>
                    <a:pt x="1086942" y="199390"/>
                  </a:lnTo>
                  <a:lnTo>
                    <a:pt x="1084465" y="201930"/>
                  </a:lnTo>
                  <a:lnTo>
                    <a:pt x="1083017" y="201930"/>
                  </a:lnTo>
                  <a:lnTo>
                    <a:pt x="1084122" y="199390"/>
                  </a:lnTo>
                  <a:lnTo>
                    <a:pt x="1084668" y="198120"/>
                  </a:lnTo>
                  <a:lnTo>
                    <a:pt x="1084986" y="198120"/>
                  </a:lnTo>
                  <a:lnTo>
                    <a:pt x="1086624" y="195580"/>
                  </a:lnTo>
                  <a:lnTo>
                    <a:pt x="1084618" y="195580"/>
                  </a:lnTo>
                  <a:lnTo>
                    <a:pt x="1083805" y="194805"/>
                  </a:lnTo>
                  <a:lnTo>
                    <a:pt x="1083767" y="195580"/>
                  </a:lnTo>
                  <a:lnTo>
                    <a:pt x="1083652" y="194652"/>
                  </a:lnTo>
                  <a:lnTo>
                    <a:pt x="1082344" y="196850"/>
                  </a:lnTo>
                  <a:lnTo>
                    <a:pt x="1080833" y="199351"/>
                  </a:lnTo>
                  <a:lnTo>
                    <a:pt x="1078738" y="198120"/>
                  </a:lnTo>
                  <a:lnTo>
                    <a:pt x="1080808" y="195135"/>
                  </a:lnTo>
                  <a:lnTo>
                    <a:pt x="1080198" y="194310"/>
                  </a:lnTo>
                  <a:lnTo>
                    <a:pt x="1079792" y="195580"/>
                  </a:lnTo>
                  <a:lnTo>
                    <a:pt x="1078039" y="197980"/>
                  </a:lnTo>
                  <a:lnTo>
                    <a:pt x="1078153" y="198120"/>
                  </a:lnTo>
                  <a:lnTo>
                    <a:pt x="1077937" y="198120"/>
                  </a:lnTo>
                  <a:lnTo>
                    <a:pt x="1078039" y="197980"/>
                  </a:lnTo>
                  <a:lnTo>
                    <a:pt x="1077163" y="196850"/>
                  </a:lnTo>
                  <a:lnTo>
                    <a:pt x="1078014" y="195275"/>
                  </a:lnTo>
                  <a:lnTo>
                    <a:pt x="1077658" y="194348"/>
                  </a:lnTo>
                  <a:lnTo>
                    <a:pt x="1075918" y="196850"/>
                  </a:lnTo>
                  <a:lnTo>
                    <a:pt x="1075309" y="195580"/>
                  </a:lnTo>
                  <a:lnTo>
                    <a:pt x="1077290" y="193078"/>
                  </a:lnTo>
                  <a:lnTo>
                    <a:pt x="1076896" y="193040"/>
                  </a:lnTo>
                  <a:lnTo>
                    <a:pt x="1077887" y="190500"/>
                  </a:lnTo>
                  <a:lnTo>
                    <a:pt x="1077137" y="190500"/>
                  </a:lnTo>
                  <a:lnTo>
                    <a:pt x="1076706" y="193040"/>
                  </a:lnTo>
                  <a:lnTo>
                    <a:pt x="1075880" y="193040"/>
                  </a:lnTo>
                  <a:lnTo>
                    <a:pt x="1074420" y="195275"/>
                  </a:lnTo>
                  <a:lnTo>
                    <a:pt x="1074293" y="195580"/>
                  </a:lnTo>
                  <a:lnTo>
                    <a:pt x="1073264" y="194310"/>
                  </a:lnTo>
                  <a:lnTo>
                    <a:pt x="1072692" y="194310"/>
                  </a:lnTo>
                  <a:lnTo>
                    <a:pt x="1074674" y="191770"/>
                  </a:lnTo>
                  <a:lnTo>
                    <a:pt x="1074851" y="191770"/>
                  </a:lnTo>
                  <a:lnTo>
                    <a:pt x="1076363" y="189230"/>
                  </a:lnTo>
                  <a:lnTo>
                    <a:pt x="1077137" y="189230"/>
                  </a:lnTo>
                  <a:lnTo>
                    <a:pt x="1076667" y="187960"/>
                  </a:lnTo>
                  <a:lnTo>
                    <a:pt x="1076413" y="187960"/>
                  </a:lnTo>
                  <a:lnTo>
                    <a:pt x="1074191" y="189230"/>
                  </a:lnTo>
                  <a:lnTo>
                    <a:pt x="1075270" y="190500"/>
                  </a:lnTo>
                  <a:lnTo>
                    <a:pt x="1074178" y="191770"/>
                  </a:lnTo>
                  <a:lnTo>
                    <a:pt x="1073950" y="191770"/>
                  </a:lnTo>
                  <a:lnTo>
                    <a:pt x="1072121" y="194310"/>
                  </a:lnTo>
                  <a:lnTo>
                    <a:pt x="1071283" y="193040"/>
                  </a:lnTo>
                  <a:lnTo>
                    <a:pt x="1070025" y="193040"/>
                  </a:lnTo>
                  <a:lnTo>
                    <a:pt x="1071727" y="190500"/>
                  </a:lnTo>
                  <a:lnTo>
                    <a:pt x="1071257" y="189230"/>
                  </a:lnTo>
                  <a:lnTo>
                    <a:pt x="1072007" y="187960"/>
                  </a:lnTo>
                  <a:lnTo>
                    <a:pt x="1072756" y="186690"/>
                  </a:lnTo>
                  <a:lnTo>
                    <a:pt x="1072134" y="185585"/>
                  </a:lnTo>
                  <a:lnTo>
                    <a:pt x="1072070" y="186690"/>
                  </a:lnTo>
                  <a:lnTo>
                    <a:pt x="1071638" y="186690"/>
                  </a:lnTo>
                  <a:lnTo>
                    <a:pt x="1071930" y="185420"/>
                  </a:lnTo>
                  <a:lnTo>
                    <a:pt x="1070356" y="185420"/>
                  </a:lnTo>
                  <a:lnTo>
                    <a:pt x="1070190" y="185420"/>
                  </a:lnTo>
                  <a:lnTo>
                    <a:pt x="1070444" y="186690"/>
                  </a:lnTo>
                  <a:lnTo>
                    <a:pt x="1064552" y="187731"/>
                  </a:lnTo>
                  <a:lnTo>
                    <a:pt x="1064247" y="187960"/>
                  </a:lnTo>
                  <a:lnTo>
                    <a:pt x="1063231" y="187960"/>
                  </a:lnTo>
                  <a:lnTo>
                    <a:pt x="1064552" y="187731"/>
                  </a:lnTo>
                  <a:lnTo>
                    <a:pt x="1065936" y="186690"/>
                  </a:lnTo>
                  <a:lnTo>
                    <a:pt x="1067625" y="185420"/>
                  </a:lnTo>
                  <a:lnTo>
                    <a:pt x="1065999" y="185420"/>
                  </a:lnTo>
                  <a:lnTo>
                    <a:pt x="1066317" y="184797"/>
                  </a:lnTo>
                  <a:lnTo>
                    <a:pt x="1065339" y="185420"/>
                  </a:lnTo>
                  <a:lnTo>
                    <a:pt x="1065491" y="184150"/>
                  </a:lnTo>
                  <a:lnTo>
                    <a:pt x="1064729" y="184150"/>
                  </a:lnTo>
                  <a:lnTo>
                    <a:pt x="1062418" y="186690"/>
                  </a:lnTo>
                  <a:lnTo>
                    <a:pt x="1063548" y="185420"/>
                  </a:lnTo>
                  <a:lnTo>
                    <a:pt x="1065872" y="182880"/>
                  </a:lnTo>
                  <a:lnTo>
                    <a:pt x="1065568" y="181610"/>
                  </a:lnTo>
                  <a:lnTo>
                    <a:pt x="1065809" y="181610"/>
                  </a:lnTo>
                  <a:lnTo>
                    <a:pt x="1066177" y="180340"/>
                  </a:lnTo>
                  <a:lnTo>
                    <a:pt x="1064844" y="180340"/>
                  </a:lnTo>
                  <a:lnTo>
                    <a:pt x="1065326" y="181610"/>
                  </a:lnTo>
                  <a:lnTo>
                    <a:pt x="1063675" y="181610"/>
                  </a:lnTo>
                  <a:lnTo>
                    <a:pt x="1063142" y="182880"/>
                  </a:lnTo>
                  <a:lnTo>
                    <a:pt x="1062304" y="181610"/>
                  </a:lnTo>
                  <a:lnTo>
                    <a:pt x="1061974" y="181610"/>
                  </a:lnTo>
                  <a:lnTo>
                    <a:pt x="1061186" y="182714"/>
                  </a:lnTo>
                  <a:lnTo>
                    <a:pt x="1061135" y="182880"/>
                  </a:lnTo>
                  <a:lnTo>
                    <a:pt x="1061008" y="182956"/>
                  </a:lnTo>
                  <a:lnTo>
                    <a:pt x="1059243" y="185420"/>
                  </a:lnTo>
                  <a:lnTo>
                    <a:pt x="1057643" y="184150"/>
                  </a:lnTo>
                  <a:lnTo>
                    <a:pt x="1061034" y="182918"/>
                  </a:lnTo>
                  <a:lnTo>
                    <a:pt x="1061186" y="182714"/>
                  </a:lnTo>
                  <a:lnTo>
                    <a:pt x="1061504" y="181610"/>
                  </a:lnTo>
                  <a:lnTo>
                    <a:pt x="1063040" y="179070"/>
                  </a:lnTo>
                  <a:lnTo>
                    <a:pt x="1061212" y="180340"/>
                  </a:lnTo>
                  <a:lnTo>
                    <a:pt x="1062532" y="177800"/>
                  </a:lnTo>
                  <a:lnTo>
                    <a:pt x="1062202" y="177800"/>
                  </a:lnTo>
                  <a:lnTo>
                    <a:pt x="1060005" y="175260"/>
                  </a:lnTo>
                  <a:lnTo>
                    <a:pt x="1059459" y="177800"/>
                  </a:lnTo>
                  <a:lnTo>
                    <a:pt x="1059256" y="177800"/>
                  </a:lnTo>
                  <a:lnTo>
                    <a:pt x="1059129" y="176530"/>
                  </a:lnTo>
                  <a:lnTo>
                    <a:pt x="1058557" y="176530"/>
                  </a:lnTo>
                  <a:lnTo>
                    <a:pt x="1058608" y="177800"/>
                  </a:lnTo>
                  <a:lnTo>
                    <a:pt x="1058379" y="177800"/>
                  </a:lnTo>
                  <a:lnTo>
                    <a:pt x="1058341" y="179070"/>
                  </a:lnTo>
                  <a:lnTo>
                    <a:pt x="1056830" y="179070"/>
                  </a:lnTo>
                  <a:lnTo>
                    <a:pt x="1056767" y="178066"/>
                  </a:lnTo>
                  <a:lnTo>
                    <a:pt x="1056309" y="178460"/>
                  </a:lnTo>
                  <a:lnTo>
                    <a:pt x="1055903" y="179070"/>
                  </a:lnTo>
                  <a:lnTo>
                    <a:pt x="1055560" y="179438"/>
                  </a:lnTo>
                  <a:lnTo>
                    <a:pt x="1055458" y="180340"/>
                  </a:lnTo>
                  <a:lnTo>
                    <a:pt x="1054341" y="181368"/>
                  </a:lnTo>
                  <a:lnTo>
                    <a:pt x="1054188" y="181610"/>
                  </a:lnTo>
                  <a:lnTo>
                    <a:pt x="1054341" y="181368"/>
                  </a:lnTo>
                  <a:lnTo>
                    <a:pt x="1055560" y="179438"/>
                  </a:lnTo>
                  <a:lnTo>
                    <a:pt x="1055598" y="179070"/>
                  </a:lnTo>
                  <a:lnTo>
                    <a:pt x="1056309" y="178460"/>
                  </a:lnTo>
                  <a:lnTo>
                    <a:pt x="1056754" y="177800"/>
                  </a:lnTo>
                  <a:lnTo>
                    <a:pt x="1055662" y="177800"/>
                  </a:lnTo>
                  <a:lnTo>
                    <a:pt x="1053274" y="181610"/>
                  </a:lnTo>
                  <a:lnTo>
                    <a:pt x="1052195" y="180340"/>
                  </a:lnTo>
                  <a:lnTo>
                    <a:pt x="1052614" y="180340"/>
                  </a:lnTo>
                  <a:lnTo>
                    <a:pt x="1055585" y="177863"/>
                  </a:lnTo>
                  <a:lnTo>
                    <a:pt x="1056728" y="175260"/>
                  </a:lnTo>
                  <a:lnTo>
                    <a:pt x="1055497" y="175260"/>
                  </a:lnTo>
                  <a:lnTo>
                    <a:pt x="1054252" y="177800"/>
                  </a:lnTo>
                  <a:lnTo>
                    <a:pt x="1054366" y="176580"/>
                  </a:lnTo>
                  <a:lnTo>
                    <a:pt x="1052918" y="179070"/>
                  </a:lnTo>
                  <a:lnTo>
                    <a:pt x="1054379" y="176530"/>
                  </a:lnTo>
                  <a:lnTo>
                    <a:pt x="1054227" y="176530"/>
                  </a:lnTo>
                  <a:lnTo>
                    <a:pt x="1056246" y="173990"/>
                  </a:lnTo>
                  <a:lnTo>
                    <a:pt x="1056246" y="172720"/>
                  </a:lnTo>
                  <a:lnTo>
                    <a:pt x="1056220" y="173990"/>
                  </a:lnTo>
                  <a:lnTo>
                    <a:pt x="1055014" y="173990"/>
                  </a:lnTo>
                  <a:lnTo>
                    <a:pt x="1054569" y="175260"/>
                  </a:lnTo>
                  <a:lnTo>
                    <a:pt x="1053896" y="175260"/>
                  </a:lnTo>
                  <a:lnTo>
                    <a:pt x="1053096" y="176530"/>
                  </a:lnTo>
                  <a:lnTo>
                    <a:pt x="1052931" y="176530"/>
                  </a:lnTo>
                  <a:lnTo>
                    <a:pt x="1050518" y="179070"/>
                  </a:lnTo>
                  <a:lnTo>
                    <a:pt x="1050328" y="179070"/>
                  </a:lnTo>
                  <a:lnTo>
                    <a:pt x="1051598" y="176530"/>
                  </a:lnTo>
                  <a:lnTo>
                    <a:pt x="1052245" y="175260"/>
                  </a:lnTo>
                  <a:lnTo>
                    <a:pt x="1052880" y="173990"/>
                  </a:lnTo>
                  <a:lnTo>
                    <a:pt x="1053172" y="173990"/>
                  </a:lnTo>
                  <a:lnTo>
                    <a:pt x="1052156" y="173278"/>
                  </a:lnTo>
                  <a:lnTo>
                    <a:pt x="1052258" y="173761"/>
                  </a:lnTo>
                  <a:lnTo>
                    <a:pt x="1052360" y="173990"/>
                  </a:lnTo>
                  <a:lnTo>
                    <a:pt x="1052233" y="173990"/>
                  </a:lnTo>
                  <a:lnTo>
                    <a:pt x="1051344" y="172720"/>
                  </a:lnTo>
                  <a:lnTo>
                    <a:pt x="1051788" y="172720"/>
                  </a:lnTo>
                  <a:lnTo>
                    <a:pt x="1051229" y="171450"/>
                  </a:lnTo>
                  <a:lnTo>
                    <a:pt x="1050950" y="171450"/>
                  </a:lnTo>
                  <a:lnTo>
                    <a:pt x="1050493" y="170180"/>
                  </a:lnTo>
                  <a:lnTo>
                    <a:pt x="1049528" y="170180"/>
                  </a:lnTo>
                  <a:lnTo>
                    <a:pt x="1049337" y="170065"/>
                  </a:lnTo>
                  <a:lnTo>
                    <a:pt x="1047851" y="169189"/>
                  </a:lnTo>
                  <a:lnTo>
                    <a:pt x="1047750" y="169367"/>
                  </a:lnTo>
                  <a:lnTo>
                    <a:pt x="1048626" y="170065"/>
                  </a:lnTo>
                  <a:lnTo>
                    <a:pt x="1048753" y="170383"/>
                  </a:lnTo>
                  <a:lnTo>
                    <a:pt x="1048994" y="170180"/>
                  </a:lnTo>
                  <a:lnTo>
                    <a:pt x="1049223" y="170916"/>
                  </a:lnTo>
                  <a:lnTo>
                    <a:pt x="1049286" y="171627"/>
                  </a:lnTo>
                  <a:lnTo>
                    <a:pt x="1049756" y="172135"/>
                  </a:lnTo>
                  <a:lnTo>
                    <a:pt x="1050150" y="171450"/>
                  </a:lnTo>
                  <a:lnTo>
                    <a:pt x="1050036" y="172415"/>
                  </a:lnTo>
                  <a:lnTo>
                    <a:pt x="1050315" y="172720"/>
                  </a:lnTo>
                  <a:lnTo>
                    <a:pt x="1049934" y="172720"/>
                  </a:lnTo>
                  <a:lnTo>
                    <a:pt x="1049985" y="172377"/>
                  </a:lnTo>
                  <a:lnTo>
                    <a:pt x="1049756" y="172135"/>
                  </a:lnTo>
                  <a:lnTo>
                    <a:pt x="1049223" y="173062"/>
                  </a:lnTo>
                  <a:lnTo>
                    <a:pt x="1049604" y="172720"/>
                  </a:lnTo>
                  <a:lnTo>
                    <a:pt x="1048258" y="175260"/>
                  </a:lnTo>
                  <a:lnTo>
                    <a:pt x="1048499" y="173990"/>
                  </a:lnTo>
                  <a:lnTo>
                    <a:pt x="1046822" y="176530"/>
                  </a:lnTo>
                  <a:lnTo>
                    <a:pt x="1046505" y="176288"/>
                  </a:lnTo>
                  <a:lnTo>
                    <a:pt x="1046365" y="176530"/>
                  </a:lnTo>
                  <a:lnTo>
                    <a:pt x="1044930" y="175260"/>
                  </a:lnTo>
                  <a:lnTo>
                    <a:pt x="1044536" y="174904"/>
                  </a:lnTo>
                  <a:lnTo>
                    <a:pt x="1044270" y="175260"/>
                  </a:lnTo>
                  <a:lnTo>
                    <a:pt x="1044181" y="174967"/>
                  </a:lnTo>
                  <a:lnTo>
                    <a:pt x="1043965" y="175260"/>
                  </a:lnTo>
                  <a:lnTo>
                    <a:pt x="1043838" y="174294"/>
                  </a:lnTo>
                  <a:lnTo>
                    <a:pt x="1043495" y="173990"/>
                  </a:lnTo>
                  <a:lnTo>
                    <a:pt x="1043228" y="173990"/>
                  </a:lnTo>
                  <a:lnTo>
                    <a:pt x="1044092" y="173177"/>
                  </a:lnTo>
                  <a:lnTo>
                    <a:pt x="1044651" y="172415"/>
                  </a:lnTo>
                  <a:lnTo>
                    <a:pt x="1045044" y="171450"/>
                  </a:lnTo>
                  <a:lnTo>
                    <a:pt x="1045565" y="170180"/>
                  </a:lnTo>
                  <a:lnTo>
                    <a:pt x="1045375" y="170180"/>
                  </a:lnTo>
                  <a:lnTo>
                    <a:pt x="1044562" y="171450"/>
                  </a:lnTo>
                  <a:lnTo>
                    <a:pt x="1044536" y="170180"/>
                  </a:lnTo>
                  <a:lnTo>
                    <a:pt x="1043927" y="170180"/>
                  </a:lnTo>
                  <a:lnTo>
                    <a:pt x="1042212" y="173761"/>
                  </a:lnTo>
                  <a:lnTo>
                    <a:pt x="1042200" y="173990"/>
                  </a:lnTo>
                  <a:lnTo>
                    <a:pt x="1042123" y="173761"/>
                  </a:lnTo>
                  <a:lnTo>
                    <a:pt x="1041768" y="172720"/>
                  </a:lnTo>
                  <a:lnTo>
                    <a:pt x="1042936" y="171450"/>
                  </a:lnTo>
                  <a:lnTo>
                    <a:pt x="1042835" y="170180"/>
                  </a:lnTo>
                  <a:lnTo>
                    <a:pt x="1041844" y="171627"/>
                  </a:lnTo>
                  <a:lnTo>
                    <a:pt x="1041133" y="172720"/>
                  </a:lnTo>
                  <a:lnTo>
                    <a:pt x="1042111" y="171196"/>
                  </a:lnTo>
                  <a:lnTo>
                    <a:pt x="1042771" y="170180"/>
                  </a:lnTo>
                  <a:lnTo>
                    <a:pt x="1043419" y="168910"/>
                  </a:lnTo>
                  <a:lnTo>
                    <a:pt x="1044079" y="167640"/>
                  </a:lnTo>
                  <a:lnTo>
                    <a:pt x="1044219" y="167640"/>
                  </a:lnTo>
                  <a:lnTo>
                    <a:pt x="1044194" y="166370"/>
                  </a:lnTo>
                  <a:lnTo>
                    <a:pt x="1045337" y="166370"/>
                  </a:lnTo>
                  <a:lnTo>
                    <a:pt x="1045845" y="165100"/>
                  </a:lnTo>
                  <a:lnTo>
                    <a:pt x="1045413" y="167640"/>
                  </a:lnTo>
                  <a:lnTo>
                    <a:pt x="1046797" y="168427"/>
                  </a:lnTo>
                  <a:lnTo>
                    <a:pt x="1046899" y="167640"/>
                  </a:lnTo>
                  <a:lnTo>
                    <a:pt x="1047242" y="168668"/>
                  </a:lnTo>
                  <a:lnTo>
                    <a:pt x="1047661" y="168910"/>
                  </a:lnTo>
                  <a:lnTo>
                    <a:pt x="1047851" y="169189"/>
                  </a:lnTo>
                  <a:lnTo>
                    <a:pt x="1048016" y="168910"/>
                  </a:lnTo>
                  <a:lnTo>
                    <a:pt x="1049477" y="168910"/>
                  </a:lnTo>
                  <a:lnTo>
                    <a:pt x="1049477" y="168427"/>
                  </a:lnTo>
                  <a:lnTo>
                    <a:pt x="1049096" y="167640"/>
                  </a:lnTo>
                  <a:lnTo>
                    <a:pt x="1049515" y="167640"/>
                  </a:lnTo>
                  <a:lnTo>
                    <a:pt x="1048816" y="166560"/>
                  </a:lnTo>
                  <a:lnTo>
                    <a:pt x="1048461" y="167640"/>
                  </a:lnTo>
                  <a:lnTo>
                    <a:pt x="1047508" y="167640"/>
                  </a:lnTo>
                  <a:lnTo>
                    <a:pt x="1047686" y="166370"/>
                  </a:lnTo>
                  <a:lnTo>
                    <a:pt x="1047356" y="166370"/>
                  </a:lnTo>
                  <a:lnTo>
                    <a:pt x="1047165" y="165100"/>
                  </a:lnTo>
                  <a:lnTo>
                    <a:pt x="1047470" y="165100"/>
                  </a:lnTo>
                  <a:lnTo>
                    <a:pt x="1046899" y="163893"/>
                  </a:lnTo>
                  <a:lnTo>
                    <a:pt x="1046441" y="165100"/>
                  </a:lnTo>
                  <a:lnTo>
                    <a:pt x="1046048" y="165100"/>
                  </a:lnTo>
                  <a:lnTo>
                    <a:pt x="1045832" y="163830"/>
                  </a:lnTo>
                  <a:lnTo>
                    <a:pt x="1044651" y="165100"/>
                  </a:lnTo>
                  <a:lnTo>
                    <a:pt x="1043190" y="165100"/>
                  </a:lnTo>
                  <a:lnTo>
                    <a:pt x="1042784" y="163830"/>
                  </a:lnTo>
                  <a:lnTo>
                    <a:pt x="1042479" y="163830"/>
                  </a:lnTo>
                  <a:lnTo>
                    <a:pt x="1042936" y="165100"/>
                  </a:lnTo>
                  <a:lnTo>
                    <a:pt x="1041984" y="165100"/>
                  </a:lnTo>
                  <a:lnTo>
                    <a:pt x="1041958" y="163830"/>
                  </a:lnTo>
                  <a:lnTo>
                    <a:pt x="1041298" y="163830"/>
                  </a:lnTo>
                  <a:lnTo>
                    <a:pt x="1041577" y="166370"/>
                  </a:lnTo>
                  <a:lnTo>
                    <a:pt x="1040853" y="166370"/>
                  </a:lnTo>
                  <a:lnTo>
                    <a:pt x="1040498" y="165100"/>
                  </a:lnTo>
                  <a:lnTo>
                    <a:pt x="1040447" y="166370"/>
                  </a:lnTo>
                  <a:lnTo>
                    <a:pt x="1040409" y="165100"/>
                  </a:lnTo>
                  <a:lnTo>
                    <a:pt x="1040574" y="163830"/>
                  </a:lnTo>
                  <a:lnTo>
                    <a:pt x="1040282" y="165100"/>
                  </a:lnTo>
                  <a:lnTo>
                    <a:pt x="1040193" y="166370"/>
                  </a:lnTo>
                  <a:lnTo>
                    <a:pt x="1040041" y="166179"/>
                  </a:lnTo>
                  <a:lnTo>
                    <a:pt x="1040003" y="166370"/>
                  </a:lnTo>
                  <a:lnTo>
                    <a:pt x="1038415" y="166370"/>
                  </a:lnTo>
                  <a:lnTo>
                    <a:pt x="1038339" y="165100"/>
                  </a:lnTo>
                  <a:lnTo>
                    <a:pt x="1035558" y="168910"/>
                  </a:lnTo>
                  <a:lnTo>
                    <a:pt x="1035100" y="168910"/>
                  </a:lnTo>
                  <a:lnTo>
                    <a:pt x="1036281" y="167640"/>
                  </a:lnTo>
                  <a:lnTo>
                    <a:pt x="1036205" y="166370"/>
                  </a:lnTo>
                  <a:lnTo>
                    <a:pt x="1035545" y="166370"/>
                  </a:lnTo>
                  <a:lnTo>
                    <a:pt x="1035862" y="165100"/>
                  </a:lnTo>
                  <a:lnTo>
                    <a:pt x="1033564" y="167640"/>
                  </a:lnTo>
                  <a:lnTo>
                    <a:pt x="1031519" y="166370"/>
                  </a:lnTo>
                  <a:lnTo>
                    <a:pt x="1031074" y="165100"/>
                  </a:lnTo>
                  <a:lnTo>
                    <a:pt x="1031049" y="166370"/>
                  </a:lnTo>
                  <a:lnTo>
                    <a:pt x="1030554" y="165100"/>
                  </a:lnTo>
                  <a:lnTo>
                    <a:pt x="1032078" y="163830"/>
                  </a:lnTo>
                  <a:lnTo>
                    <a:pt x="1032103" y="162560"/>
                  </a:lnTo>
                  <a:lnTo>
                    <a:pt x="1033373" y="161290"/>
                  </a:lnTo>
                  <a:lnTo>
                    <a:pt x="1033614" y="160020"/>
                  </a:lnTo>
                  <a:lnTo>
                    <a:pt x="1032802" y="160020"/>
                  </a:lnTo>
                  <a:lnTo>
                    <a:pt x="1032725" y="161290"/>
                  </a:lnTo>
                  <a:lnTo>
                    <a:pt x="1032789" y="160020"/>
                  </a:lnTo>
                  <a:lnTo>
                    <a:pt x="1032535" y="160020"/>
                  </a:lnTo>
                  <a:lnTo>
                    <a:pt x="1032446" y="158750"/>
                  </a:lnTo>
                  <a:lnTo>
                    <a:pt x="1032281" y="158445"/>
                  </a:lnTo>
                  <a:lnTo>
                    <a:pt x="1032281" y="160020"/>
                  </a:lnTo>
                  <a:lnTo>
                    <a:pt x="1032154" y="160020"/>
                  </a:lnTo>
                  <a:lnTo>
                    <a:pt x="1032268" y="158750"/>
                  </a:lnTo>
                  <a:lnTo>
                    <a:pt x="1032281" y="160020"/>
                  </a:lnTo>
                  <a:lnTo>
                    <a:pt x="1032281" y="158445"/>
                  </a:lnTo>
                  <a:lnTo>
                    <a:pt x="1031760" y="157480"/>
                  </a:lnTo>
                  <a:lnTo>
                    <a:pt x="1032510" y="157480"/>
                  </a:lnTo>
                  <a:lnTo>
                    <a:pt x="1032560" y="156210"/>
                  </a:lnTo>
                  <a:lnTo>
                    <a:pt x="1031951" y="156210"/>
                  </a:lnTo>
                  <a:lnTo>
                    <a:pt x="1031290" y="155968"/>
                  </a:lnTo>
                  <a:lnTo>
                    <a:pt x="1031252" y="156210"/>
                  </a:lnTo>
                  <a:lnTo>
                    <a:pt x="1030490" y="156210"/>
                  </a:lnTo>
                  <a:lnTo>
                    <a:pt x="1030566" y="155714"/>
                  </a:lnTo>
                  <a:lnTo>
                    <a:pt x="1028446" y="154940"/>
                  </a:lnTo>
                  <a:lnTo>
                    <a:pt x="1028636" y="156210"/>
                  </a:lnTo>
                  <a:lnTo>
                    <a:pt x="1030046" y="156210"/>
                  </a:lnTo>
                  <a:lnTo>
                    <a:pt x="1029411" y="157480"/>
                  </a:lnTo>
                  <a:lnTo>
                    <a:pt x="1029614" y="158750"/>
                  </a:lnTo>
                  <a:lnTo>
                    <a:pt x="1030135" y="158750"/>
                  </a:lnTo>
                  <a:lnTo>
                    <a:pt x="1030084" y="157480"/>
                  </a:lnTo>
                  <a:lnTo>
                    <a:pt x="1030401" y="158750"/>
                  </a:lnTo>
                  <a:lnTo>
                    <a:pt x="1028814" y="161937"/>
                  </a:lnTo>
                  <a:lnTo>
                    <a:pt x="1029322" y="161290"/>
                  </a:lnTo>
                  <a:lnTo>
                    <a:pt x="1029296" y="162560"/>
                  </a:lnTo>
                  <a:lnTo>
                    <a:pt x="1028509" y="162560"/>
                  </a:lnTo>
                  <a:lnTo>
                    <a:pt x="1028814" y="161937"/>
                  </a:lnTo>
                  <a:lnTo>
                    <a:pt x="1027493" y="163652"/>
                  </a:lnTo>
                  <a:lnTo>
                    <a:pt x="1027544" y="163830"/>
                  </a:lnTo>
                  <a:lnTo>
                    <a:pt x="1027353" y="163830"/>
                  </a:lnTo>
                  <a:lnTo>
                    <a:pt x="1027417" y="163652"/>
                  </a:lnTo>
                  <a:lnTo>
                    <a:pt x="1027188" y="162560"/>
                  </a:lnTo>
                  <a:lnTo>
                    <a:pt x="1027988" y="161290"/>
                  </a:lnTo>
                  <a:lnTo>
                    <a:pt x="1028801" y="160020"/>
                  </a:lnTo>
                  <a:lnTo>
                    <a:pt x="1028522" y="160020"/>
                  </a:lnTo>
                  <a:lnTo>
                    <a:pt x="1029017" y="158750"/>
                  </a:lnTo>
                  <a:lnTo>
                    <a:pt x="1028636" y="156210"/>
                  </a:lnTo>
                  <a:lnTo>
                    <a:pt x="1028382" y="156210"/>
                  </a:lnTo>
                  <a:lnTo>
                    <a:pt x="1027645" y="157403"/>
                  </a:lnTo>
                  <a:lnTo>
                    <a:pt x="1027607" y="156210"/>
                  </a:lnTo>
                  <a:lnTo>
                    <a:pt x="1027023" y="156210"/>
                  </a:lnTo>
                  <a:lnTo>
                    <a:pt x="1026985" y="157480"/>
                  </a:lnTo>
                  <a:lnTo>
                    <a:pt x="1027214" y="157480"/>
                  </a:lnTo>
                  <a:lnTo>
                    <a:pt x="1026033" y="158750"/>
                  </a:lnTo>
                  <a:lnTo>
                    <a:pt x="1025461" y="158750"/>
                  </a:lnTo>
                  <a:lnTo>
                    <a:pt x="1024039" y="161213"/>
                  </a:lnTo>
                  <a:lnTo>
                    <a:pt x="1023531" y="160020"/>
                  </a:lnTo>
                  <a:lnTo>
                    <a:pt x="1024750" y="158750"/>
                  </a:lnTo>
                  <a:lnTo>
                    <a:pt x="1024509" y="158750"/>
                  </a:lnTo>
                  <a:lnTo>
                    <a:pt x="1025486" y="157480"/>
                  </a:lnTo>
                  <a:lnTo>
                    <a:pt x="1023543" y="157480"/>
                  </a:lnTo>
                  <a:lnTo>
                    <a:pt x="1021867" y="160020"/>
                  </a:lnTo>
                  <a:lnTo>
                    <a:pt x="1020178" y="158750"/>
                  </a:lnTo>
                  <a:lnTo>
                    <a:pt x="1020622" y="157480"/>
                  </a:lnTo>
                  <a:lnTo>
                    <a:pt x="1021080" y="156210"/>
                  </a:lnTo>
                  <a:lnTo>
                    <a:pt x="1022019" y="156210"/>
                  </a:lnTo>
                  <a:lnTo>
                    <a:pt x="1021727" y="153860"/>
                  </a:lnTo>
                  <a:lnTo>
                    <a:pt x="1021054" y="154940"/>
                  </a:lnTo>
                  <a:lnTo>
                    <a:pt x="1020838" y="154940"/>
                  </a:lnTo>
                  <a:lnTo>
                    <a:pt x="1018984" y="157480"/>
                  </a:lnTo>
                  <a:lnTo>
                    <a:pt x="1018540" y="157480"/>
                  </a:lnTo>
                  <a:lnTo>
                    <a:pt x="1019886" y="154940"/>
                  </a:lnTo>
                  <a:lnTo>
                    <a:pt x="1021003" y="152400"/>
                  </a:lnTo>
                  <a:lnTo>
                    <a:pt x="1020343" y="152400"/>
                  </a:lnTo>
                  <a:lnTo>
                    <a:pt x="1020165" y="153670"/>
                  </a:lnTo>
                  <a:lnTo>
                    <a:pt x="1020229" y="153860"/>
                  </a:lnTo>
                  <a:lnTo>
                    <a:pt x="1019708" y="154940"/>
                  </a:lnTo>
                  <a:lnTo>
                    <a:pt x="1018222" y="157403"/>
                  </a:lnTo>
                  <a:lnTo>
                    <a:pt x="1017587" y="156210"/>
                  </a:lnTo>
                  <a:lnTo>
                    <a:pt x="1017727" y="156210"/>
                  </a:lnTo>
                  <a:lnTo>
                    <a:pt x="1019263" y="153670"/>
                  </a:lnTo>
                  <a:lnTo>
                    <a:pt x="1018882" y="153670"/>
                  </a:lnTo>
                  <a:lnTo>
                    <a:pt x="1020330" y="151130"/>
                  </a:lnTo>
                  <a:lnTo>
                    <a:pt x="1021549" y="149860"/>
                  </a:lnTo>
                  <a:lnTo>
                    <a:pt x="1019225" y="149860"/>
                  </a:lnTo>
                  <a:lnTo>
                    <a:pt x="1019213" y="151130"/>
                  </a:lnTo>
                  <a:lnTo>
                    <a:pt x="1018921" y="151130"/>
                  </a:lnTo>
                  <a:lnTo>
                    <a:pt x="1018628" y="149860"/>
                  </a:lnTo>
                  <a:lnTo>
                    <a:pt x="1017790" y="149860"/>
                  </a:lnTo>
                  <a:lnTo>
                    <a:pt x="1017473" y="151130"/>
                  </a:lnTo>
                  <a:lnTo>
                    <a:pt x="1017079" y="151130"/>
                  </a:lnTo>
                  <a:lnTo>
                    <a:pt x="1017143" y="149860"/>
                  </a:lnTo>
                  <a:lnTo>
                    <a:pt x="1016635" y="148590"/>
                  </a:lnTo>
                  <a:lnTo>
                    <a:pt x="1015682" y="148590"/>
                  </a:lnTo>
                  <a:lnTo>
                    <a:pt x="1015720" y="149860"/>
                  </a:lnTo>
                  <a:lnTo>
                    <a:pt x="1015238" y="149860"/>
                  </a:lnTo>
                  <a:lnTo>
                    <a:pt x="1015085" y="152400"/>
                  </a:lnTo>
                  <a:lnTo>
                    <a:pt x="1015542" y="151130"/>
                  </a:lnTo>
                  <a:lnTo>
                    <a:pt x="1015466" y="152400"/>
                  </a:lnTo>
                  <a:lnTo>
                    <a:pt x="1013904" y="153670"/>
                  </a:lnTo>
                  <a:lnTo>
                    <a:pt x="1012685" y="153670"/>
                  </a:lnTo>
                  <a:lnTo>
                    <a:pt x="1014298" y="149860"/>
                  </a:lnTo>
                  <a:lnTo>
                    <a:pt x="1013447" y="149860"/>
                  </a:lnTo>
                  <a:lnTo>
                    <a:pt x="1014082" y="148590"/>
                  </a:lnTo>
                  <a:lnTo>
                    <a:pt x="1014437" y="147320"/>
                  </a:lnTo>
                  <a:lnTo>
                    <a:pt x="1014387" y="147967"/>
                  </a:lnTo>
                  <a:lnTo>
                    <a:pt x="1014717" y="147320"/>
                  </a:lnTo>
                  <a:lnTo>
                    <a:pt x="1014882" y="147320"/>
                  </a:lnTo>
                  <a:lnTo>
                    <a:pt x="1014552" y="146050"/>
                  </a:lnTo>
                  <a:lnTo>
                    <a:pt x="1014399" y="145643"/>
                  </a:lnTo>
                  <a:lnTo>
                    <a:pt x="1014399" y="146050"/>
                  </a:lnTo>
                  <a:lnTo>
                    <a:pt x="1014349" y="147320"/>
                  </a:lnTo>
                  <a:lnTo>
                    <a:pt x="1013904" y="148590"/>
                  </a:lnTo>
                  <a:lnTo>
                    <a:pt x="1013345" y="148590"/>
                  </a:lnTo>
                  <a:lnTo>
                    <a:pt x="1013218" y="147320"/>
                  </a:lnTo>
                  <a:lnTo>
                    <a:pt x="1014272" y="147320"/>
                  </a:lnTo>
                  <a:lnTo>
                    <a:pt x="1014158" y="146050"/>
                  </a:lnTo>
                  <a:lnTo>
                    <a:pt x="1014399" y="146050"/>
                  </a:lnTo>
                  <a:lnTo>
                    <a:pt x="1014399" y="145643"/>
                  </a:lnTo>
                  <a:lnTo>
                    <a:pt x="1014082" y="144780"/>
                  </a:lnTo>
                  <a:lnTo>
                    <a:pt x="1015174" y="146050"/>
                  </a:lnTo>
                  <a:lnTo>
                    <a:pt x="1016800" y="144780"/>
                  </a:lnTo>
                  <a:lnTo>
                    <a:pt x="1016025" y="143510"/>
                  </a:lnTo>
                  <a:lnTo>
                    <a:pt x="1014095" y="143510"/>
                  </a:lnTo>
                  <a:lnTo>
                    <a:pt x="1013599" y="144780"/>
                  </a:lnTo>
                  <a:lnTo>
                    <a:pt x="1013167" y="143510"/>
                  </a:lnTo>
                  <a:lnTo>
                    <a:pt x="1013028" y="143510"/>
                  </a:lnTo>
                  <a:lnTo>
                    <a:pt x="1012723" y="142240"/>
                  </a:lnTo>
                  <a:lnTo>
                    <a:pt x="1012672" y="143065"/>
                  </a:lnTo>
                  <a:lnTo>
                    <a:pt x="1012736" y="143510"/>
                  </a:lnTo>
                  <a:lnTo>
                    <a:pt x="1012494" y="143510"/>
                  </a:lnTo>
                  <a:lnTo>
                    <a:pt x="1012075" y="144780"/>
                  </a:lnTo>
                  <a:lnTo>
                    <a:pt x="1011732" y="143598"/>
                  </a:lnTo>
                  <a:lnTo>
                    <a:pt x="1012583" y="142430"/>
                  </a:lnTo>
                  <a:lnTo>
                    <a:pt x="1012558" y="142290"/>
                  </a:lnTo>
                  <a:lnTo>
                    <a:pt x="1011161" y="143510"/>
                  </a:lnTo>
                  <a:lnTo>
                    <a:pt x="1011389" y="144780"/>
                  </a:lnTo>
                  <a:lnTo>
                    <a:pt x="1010945" y="144780"/>
                  </a:lnTo>
                  <a:lnTo>
                    <a:pt x="1009942" y="144106"/>
                  </a:lnTo>
                  <a:lnTo>
                    <a:pt x="1009891" y="144780"/>
                  </a:lnTo>
                  <a:lnTo>
                    <a:pt x="1009700" y="144780"/>
                  </a:lnTo>
                  <a:lnTo>
                    <a:pt x="1009688" y="144653"/>
                  </a:lnTo>
                  <a:lnTo>
                    <a:pt x="1009637" y="144780"/>
                  </a:lnTo>
                  <a:lnTo>
                    <a:pt x="1008976" y="144780"/>
                  </a:lnTo>
                  <a:lnTo>
                    <a:pt x="1008722" y="144348"/>
                  </a:lnTo>
                  <a:lnTo>
                    <a:pt x="1008481" y="144780"/>
                  </a:lnTo>
                  <a:lnTo>
                    <a:pt x="1008468" y="143891"/>
                  </a:lnTo>
                  <a:lnTo>
                    <a:pt x="1008392" y="144780"/>
                  </a:lnTo>
                  <a:lnTo>
                    <a:pt x="1007783" y="144780"/>
                  </a:lnTo>
                  <a:lnTo>
                    <a:pt x="1007922" y="143865"/>
                  </a:lnTo>
                  <a:lnTo>
                    <a:pt x="1004493" y="147294"/>
                  </a:lnTo>
                  <a:lnTo>
                    <a:pt x="1002347" y="146050"/>
                  </a:lnTo>
                  <a:lnTo>
                    <a:pt x="1006729" y="144780"/>
                  </a:lnTo>
                  <a:lnTo>
                    <a:pt x="1006589" y="143510"/>
                  </a:lnTo>
                  <a:lnTo>
                    <a:pt x="1005890" y="143510"/>
                  </a:lnTo>
                  <a:lnTo>
                    <a:pt x="1006259" y="142430"/>
                  </a:lnTo>
                  <a:lnTo>
                    <a:pt x="1006246" y="142240"/>
                  </a:lnTo>
                  <a:lnTo>
                    <a:pt x="1005586" y="141300"/>
                  </a:lnTo>
                  <a:lnTo>
                    <a:pt x="1005471" y="141452"/>
                  </a:lnTo>
                  <a:lnTo>
                    <a:pt x="1005649" y="142240"/>
                  </a:lnTo>
                  <a:lnTo>
                    <a:pt x="1004862" y="142240"/>
                  </a:lnTo>
                  <a:lnTo>
                    <a:pt x="1005471" y="141452"/>
                  </a:lnTo>
                  <a:lnTo>
                    <a:pt x="1005357" y="140970"/>
                  </a:lnTo>
                  <a:lnTo>
                    <a:pt x="1005586" y="141300"/>
                  </a:lnTo>
                  <a:lnTo>
                    <a:pt x="1005840" y="140970"/>
                  </a:lnTo>
                  <a:lnTo>
                    <a:pt x="1005598" y="140970"/>
                  </a:lnTo>
                  <a:lnTo>
                    <a:pt x="1004951" y="139700"/>
                  </a:lnTo>
                  <a:lnTo>
                    <a:pt x="1003935" y="140970"/>
                  </a:lnTo>
                  <a:lnTo>
                    <a:pt x="1003693" y="140970"/>
                  </a:lnTo>
                  <a:lnTo>
                    <a:pt x="1003566" y="140690"/>
                  </a:lnTo>
                  <a:lnTo>
                    <a:pt x="1003414" y="140970"/>
                  </a:lnTo>
                  <a:lnTo>
                    <a:pt x="1003084" y="140970"/>
                  </a:lnTo>
                  <a:lnTo>
                    <a:pt x="1002880" y="139700"/>
                  </a:lnTo>
                  <a:lnTo>
                    <a:pt x="1002360" y="140970"/>
                  </a:lnTo>
                  <a:lnTo>
                    <a:pt x="1002131" y="140970"/>
                  </a:lnTo>
                  <a:lnTo>
                    <a:pt x="1002080" y="139700"/>
                  </a:lnTo>
                  <a:lnTo>
                    <a:pt x="1002588" y="139700"/>
                  </a:lnTo>
                  <a:lnTo>
                    <a:pt x="1002677" y="138430"/>
                  </a:lnTo>
                  <a:lnTo>
                    <a:pt x="1001839" y="138430"/>
                  </a:lnTo>
                  <a:lnTo>
                    <a:pt x="1001839" y="140970"/>
                  </a:lnTo>
                  <a:lnTo>
                    <a:pt x="1001522" y="139700"/>
                  </a:lnTo>
                  <a:lnTo>
                    <a:pt x="1001814" y="139700"/>
                  </a:lnTo>
                  <a:lnTo>
                    <a:pt x="1001839" y="140970"/>
                  </a:lnTo>
                  <a:lnTo>
                    <a:pt x="1001839" y="138430"/>
                  </a:lnTo>
                  <a:lnTo>
                    <a:pt x="1001344" y="138430"/>
                  </a:lnTo>
                  <a:lnTo>
                    <a:pt x="1001407" y="137160"/>
                  </a:lnTo>
                  <a:lnTo>
                    <a:pt x="1001560" y="137160"/>
                  </a:lnTo>
                  <a:lnTo>
                    <a:pt x="1001293" y="135890"/>
                  </a:lnTo>
                  <a:lnTo>
                    <a:pt x="999604" y="137160"/>
                  </a:lnTo>
                  <a:lnTo>
                    <a:pt x="999642" y="137452"/>
                  </a:lnTo>
                  <a:lnTo>
                    <a:pt x="1001026" y="138430"/>
                  </a:lnTo>
                  <a:lnTo>
                    <a:pt x="1000582" y="138430"/>
                  </a:lnTo>
                  <a:lnTo>
                    <a:pt x="1000455" y="139700"/>
                  </a:lnTo>
                  <a:lnTo>
                    <a:pt x="1000315" y="138430"/>
                  </a:lnTo>
                  <a:lnTo>
                    <a:pt x="999566" y="138430"/>
                  </a:lnTo>
                  <a:lnTo>
                    <a:pt x="999540" y="137375"/>
                  </a:lnTo>
                  <a:lnTo>
                    <a:pt x="999451" y="138430"/>
                  </a:lnTo>
                  <a:lnTo>
                    <a:pt x="999261" y="137414"/>
                  </a:lnTo>
                  <a:lnTo>
                    <a:pt x="998778" y="137782"/>
                  </a:lnTo>
                  <a:lnTo>
                    <a:pt x="998677" y="138430"/>
                  </a:lnTo>
                  <a:lnTo>
                    <a:pt x="998537" y="137960"/>
                  </a:lnTo>
                  <a:lnTo>
                    <a:pt x="997915" y="138430"/>
                  </a:lnTo>
                  <a:lnTo>
                    <a:pt x="996924" y="138430"/>
                  </a:lnTo>
                  <a:lnTo>
                    <a:pt x="995502" y="140970"/>
                  </a:lnTo>
                  <a:lnTo>
                    <a:pt x="995133" y="140970"/>
                  </a:lnTo>
                  <a:lnTo>
                    <a:pt x="995781" y="138430"/>
                  </a:lnTo>
                  <a:lnTo>
                    <a:pt x="995819" y="137160"/>
                  </a:lnTo>
                  <a:lnTo>
                    <a:pt x="995692" y="138430"/>
                  </a:lnTo>
                  <a:lnTo>
                    <a:pt x="995591" y="135890"/>
                  </a:lnTo>
                  <a:lnTo>
                    <a:pt x="995019" y="135890"/>
                  </a:lnTo>
                  <a:lnTo>
                    <a:pt x="995045" y="134620"/>
                  </a:lnTo>
                  <a:lnTo>
                    <a:pt x="993216" y="134620"/>
                  </a:lnTo>
                  <a:lnTo>
                    <a:pt x="994829" y="135890"/>
                  </a:lnTo>
                  <a:lnTo>
                    <a:pt x="993914" y="137160"/>
                  </a:lnTo>
                  <a:lnTo>
                    <a:pt x="993673" y="137160"/>
                  </a:lnTo>
                  <a:lnTo>
                    <a:pt x="991946" y="138430"/>
                  </a:lnTo>
                  <a:lnTo>
                    <a:pt x="990765" y="138430"/>
                  </a:lnTo>
                  <a:lnTo>
                    <a:pt x="990879" y="138023"/>
                  </a:lnTo>
                  <a:lnTo>
                    <a:pt x="990625" y="138430"/>
                  </a:lnTo>
                  <a:lnTo>
                    <a:pt x="989164" y="137185"/>
                  </a:lnTo>
                  <a:lnTo>
                    <a:pt x="987640" y="135890"/>
                  </a:lnTo>
                  <a:lnTo>
                    <a:pt x="987310" y="135890"/>
                  </a:lnTo>
                  <a:lnTo>
                    <a:pt x="987577" y="135826"/>
                  </a:lnTo>
                  <a:lnTo>
                    <a:pt x="987107" y="135890"/>
                  </a:lnTo>
                  <a:lnTo>
                    <a:pt x="986853" y="135216"/>
                  </a:lnTo>
                  <a:lnTo>
                    <a:pt x="986155" y="134620"/>
                  </a:lnTo>
                  <a:lnTo>
                    <a:pt x="985748" y="134620"/>
                  </a:lnTo>
                  <a:lnTo>
                    <a:pt x="986409" y="133350"/>
                  </a:lnTo>
                  <a:lnTo>
                    <a:pt x="987069" y="132080"/>
                  </a:lnTo>
                  <a:lnTo>
                    <a:pt x="986650" y="132080"/>
                  </a:lnTo>
                  <a:lnTo>
                    <a:pt x="986777" y="129540"/>
                  </a:lnTo>
                  <a:lnTo>
                    <a:pt x="985926" y="129540"/>
                  </a:lnTo>
                  <a:lnTo>
                    <a:pt x="986104" y="128270"/>
                  </a:lnTo>
                  <a:lnTo>
                    <a:pt x="983653" y="128270"/>
                  </a:lnTo>
                  <a:lnTo>
                    <a:pt x="982599" y="129540"/>
                  </a:lnTo>
                  <a:lnTo>
                    <a:pt x="981595" y="131927"/>
                  </a:lnTo>
                  <a:lnTo>
                    <a:pt x="981748" y="132080"/>
                  </a:lnTo>
                  <a:lnTo>
                    <a:pt x="981519" y="132080"/>
                  </a:lnTo>
                  <a:lnTo>
                    <a:pt x="981583" y="131927"/>
                  </a:lnTo>
                  <a:lnTo>
                    <a:pt x="980440" y="130810"/>
                  </a:lnTo>
                  <a:lnTo>
                    <a:pt x="982497" y="128270"/>
                  </a:lnTo>
                  <a:lnTo>
                    <a:pt x="983272" y="128270"/>
                  </a:lnTo>
                  <a:lnTo>
                    <a:pt x="984313" y="127012"/>
                  </a:lnTo>
                  <a:lnTo>
                    <a:pt x="984643" y="127000"/>
                  </a:lnTo>
                  <a:lnTo>
                    <a:pt x="983564" y="125730"/>
                  </a:lnTo>
                  <a:lnTo>
                    <a:pt x="983869" y="125730"/>
                  </a:lnTo>
                  <a:lnTo>
                    <a:pt x="983627" y="123190"/>
                  </a:lnTo>
                  <a:lnTo>
                    <a:pt x="983284" y="124460"/>
                  </a:lnTo>
                  <a:lnTo>
                    <a:pt x="981202" y="124460"/>
                  </a:lnTo>
                  <a:lnTo>
                    <a:pt x="982383" y="125730"/>
                  </a:lnTo>
                  <a:lnTo>
                    <a:pt x="982573" y="125730"/>
                  </a:lnTo>
                  <a:lnTo>
                    <a:pt x="981887" y="127000"/>
                  </a:lnTo>
                  <a:lnTo>
                    <a:pt x="982306" y="125730"/>
                  </a:lnTo>
                  <a:lnTo>
                    <a:pt x="981532" y="125730"/>
                  </a:lnTo>
                  <a:lnTo>
                    <a:pt x="981519" y="127000"/>
                  </a:lnTo>
                  <a:lnTo>
                    <a:pt x="980960" y="127000"/>
                  </a:lnTo>
                  <a:lnTo>
                    <a:pt x="981138" y="125730"/>
                  </a:lnTo>
                  <a:lnTo>
                    <a:pt x="980465" y="124460"/>
                  </a:lnTo>
                  <a:lnTo>
                    <a:pt x="979893" y="124460"/>
                  </a:lnTo>
                  <a:lnTo>
                    <a:pt x="979081" y="125730"/>
                  </a:lnTo>
                  <a:lnTo>
                    <a:pt x="978344" y="125730"/>
                  </a:lnTo>
                  <a:lnTo>
                    <a:pt x="978217" y="124460"/>
                  </a:lnTo>
                  <a:lnTo>
                    <a:pt x="978217" y="125730"/>
                  </a:lnTo>
                  <a:lnTo>
                    <a:pt x="975906" y="128270"/>
                  </a:lnTo>
                  <a:lnTo>
                    <a:pt x="974013" y="127000"/>
                  </a:lnTo>
                  <a:lnTo>
                    <a:pt x="977773" y="125730"/>
                  </a:lnTo>
                  <a:lnTo>
                    <a:pt x="978217" y="125730"/>
                  </a:lnTo>
                  <a:lnTo>
                    <a:pt x="978217" y="124460"/>
                  </a:lnTo>
                  <a:lnTo>
                    <a:pt x="979208" y="123190"/>
                  </a:lnTo>
                  <a:lnTo>
                    <a:pt x="979690" y="123190"/>
                  </a:lnTo>
                  <a:lnTo>
                    <a:pt x="979220" y="121920"/>
                  </a:lnTo>
                  <a:lnTo>
                    <a:pt x="978052" y="121920"/>
                  </a:lnTo>
                  <a:lnTo>
                    <a:pt x="978242" y="119380"/>
                  </a:lnTo>
                  <a:lnTo>
                    <a:pt x="976261" y="120650"/>
                  </a:lnTo>
                  <a:lnTo>
                    <a:pt x="975550" y="120650"/>
                  </a:lnTo>
                  <a:lnTo>
                    <a:pt x="975385" y="121704"/>
                  </a:lnTo>
                  <a:lnTo>
                    <a:pt x="975410" y="121920"/>
                  </a:lnTo>
                  <a:lnTo>
                    <a:pt x="974204" y="121920"/>
                  </a:lnTo>
                  <a:lnTo>
                    <a:pt x="974255" y="120650"/>
                  </a:lnTo>
                  <a:lnTo>
                    <a:pt x="975169" y="120650"/>
                  </a:lnTo>
                  <a:lnTo>
                    <a:pt x="975372" y="121704"/>
                  </a:lnTo>
                  <a:lnTo>
                    <a:pt x="975474" y="120650"/>
                  </a:lnTo>
                  <a:lnTo>
                    <a:pt x="975753" y="119380"/>
                  </a:lnTo>
                  <a:lnTo>
                    <a:pt x="975271" y="119380"/>
                  </a:lnTo>
                  <a:lnTo>
                    <a:pt x="973886" y="120650"/>
                  </a:lnTo>
                  <a:lnTo>
                    <a:pt x="974077" y="119380"/>
                  </a:lnTo>
                  <a:lnTo>
                    <a:pt x="974394" y="119380"/>
                  </a:lnTo>
                  <a:lnTo>
                    <a:pt x="973823" y="118110"/>
                  </a:lnTo>
                  <a:lnTo>
                    <a:pt x="974534" y="116840"/>
                  </a:lnTo>
                  <a:lnTo>
                    <a:pt x="973213" y="116840"/>
                  </a:lnTo>
                  <a:lnTo>
                    <a:pt x="972502" y="118110"/>
                  </a:lnTo>
                  <a:lnTo>
                    <a:pt x="972248" y="118110"/>
                  </a:lnTo>
                  <a:lnTo>
                    <a:pt x="972464" y="119380"/>
                  </a:lnTo>
                  <a:lnTo>
                    <a:pt x="973074" y="118110"/>
                  </a:lnTo>
                  <a:lnTo>
                    <a:pt x="973709" y="119380"/>
                  </a:lnTo>
                  <a:lnTo>
                    <a:pt x="972464" y="119380"/>
                  </a:lnTo>
                  <a:lnTo>
                    <a:pt x="971067" y="119380"/>
                  </a:lnTo>
                  <a:lnTo>
                    <a:pt x="972134" y="118110"/>
                  </a:lnTo>
                  <a:lnTo>
                    <a:pt x="973213" y="116840"/>
                  </a:lnTo>
                  <a:lnTo>
                    <a:pt x="972629" y="116840"/>
                  </a:lnTo>
                  <a:lnTo>
                    <a:pt x="972731" y="116662"/>
                  </a:lnTo>
                  <a:lnTo>
                    <a:pt x="972591" y="116700"/>
                  </a:lnTo>
                  <a:lnTo>
                    <a:pt x="972515" y="116840"/>
                  </a:lnTo>
                  <a:lnTo>
                    <a:pt x="971740" y="118110"/>
                  </a:lnTo>
                  <a:lnTo>
                    <a:pt x="971931" y="117208"/>
                  </a:lnTo>
                  <a:lnTo>
                    <a:pt x="971207" y="118110"/>
                  </a:lnTo>
                  <a:lnTo>
                    <a:pt x="971156" y="117843"/>
                  </a:lnTo>
                  <a:lnTo>
                    <a:pt x="971156" y="118110"/>
                  </a:lnTo>
                  <a:lnTo>
                    <a:pt x="970915" y="116967"/>
                  </a:lnTo>
                  <a:lnTo>
                    <a:pt x="970826" y="118110"/>
                  </a:lnTo>
                  <a:lnTo>
                    <a:pt x="970864" y="116840"/>
                  </a:lnTo>
                  <a:lnTo>
                    <a:pt x="970915" y="116967"/>
                  </a:lnTo>
                  <a:lnTo>
                    <a:pt x="970927" y="116840"/>
                  </a:lnTo>
                  <a:lnTo>
                    <a:pt x="971156" y="118110"/>
                  </a:lnTo>
                  <a:lnTo>
                    <a:pt x="971156" y="117843"/>
                  </a:lnTo>
                  <a:lnTo>
                    <a:pt x="971016" y="116840"/>
                  </a:lnTo>
                  <a:lnTo>
                    <a:pt x="971156" y="116840"/>
                  </a:lnTo>
                  <a:lnTo>
                    <a:pt x="971232" y="114300"/>
                  </a:lnTo>
                  <a:lnTo>
                    <a:pt x="970940" y="114300"/>
                  </a:lnTo>
                  <a:lnTo>
                    <a:pt x="970241" y="115036"/>
                  </a:lnTo>
                  <a:lnTo>
                    <a:pt x="970241" y="115570"/>
                  </a:lnTo>
                  <a:lnTo>
                    <a:pt x="970178" y="115773"/>
                  </a:lnTo>
                  <a:lnTo>
                    <a:pt x="970178" y="116840"/>
                  </a:lnTo>
                  <a:lnTo>
                    <a:pt x="969975" y="119380"/>
                  </a:lnTo>
                  <a:lnTo>
                    <a:pt x="967905" y="118110"/>
                  </a:lnTo>
                  <a:lnTo>
                    <a:pt x="967994" y="117856"/>
                  </a:lnTo>
                  <a:lnTo>
                    <a:pt x="966952" y="116840"/>
                  </a:lnTo>
                  <a:lnTo>
                    <a:pt x="968590" y="116840"/>
                  </a:lnTo>
                  <a:lnTo>
                    <a:pt x="967994" y="117856"/>
                  </a:lnTo>
                  <a:lnTo>
                    <a:pt x="968121" y="117983"/>
                  </a:lnTo>
                  <a:lnTo>
                    <a:pt x="970178" y="116840"/>
                  </a:lnTo>
                  <a:lnTo>
                    <a:pt x="970178" y="115773"/>
                  </a:lnTo>
                  <a:lnTo>
                    <a:pt x="969835" y="116840"/>
                  </a:lnTo>
                  <a:lnTo>
                    <a:pt x="969860" y="115570"/>
                  </a:lnTo>
                  <a:lnTo>
                    <a:pt x="970241" y="115570"/>
                  </a:lnTo>
                  <a:lnTo>
                    <a:pt x="970241" y="115036"/>
                  </a:lnTo>
                  <a:lnTo>
                    <a:pt x="969733" y="115570"/>
                  </a:lnTo>
                  <a:lnTo>
                    <a:pt x="969416" y="115570"/>
                  </a:lnTo>
                  <a:lnTo>
                    <a:pt x="970229" y="114300"/>
                  </a:lnTo>
                  <a:lnTo>
                    <a:pt x="969340" y="114300"/>
                  </a:lnTo>
                  <a:lnTo>
                    <a:pt x="969645" y="113030"/>
                  </a:lnTo>
                  <a:lnTo>
                    <a:pt x="969949" y="113030"/>
                  </a:lnTo>
                  <a:lnTo>
                    <a:pt x="970178" y="111760"/>
                  </a:lnTo>
                  <a:lnTo>
                    <a:pt x="969416" y="111760"/>
                  </a:lnTo>
                  <a:lnTo>
                    <a:pt x="969225" y="111925"/>
                  </a:lnTo>
                  <a:lnTo>
                    <a:pt x="969225" y="115570"/>
                  </a:lnTo>
                  <a:lnTo>
                    <a:pt x="968832" y="115570"/>
                  </a:lnTo>
                  <a:lnTo>
                    <a:pt x="968768" y="114300"/>
                  </a:lnTo>
                  <a:lnTo>
                    <a:pt x="969073" y="114300"/>
                  </a:lnTo>
                  <a:lnTo>
                    <a:pt x="969225" y="115570"/>
                  </a:lnTo>
                  <a:lnTo>
                    <a:pt x="969225" y="111925"/>
                  </a:lnTo>
                  <a:lnTo>
                    <a:pt x="966927" y="113855"/>
                  </a:lnTo>
                  <a:lnTo>
                    <a:pt x="966914" y="114300"/>
                  </a:lnTo>
                  <a:lnTo>
                    <a:pt x="967308" y="115570"/>
                  </a:lnTo>
                  <a:lnTo>
                    <a:pt x="967181" y="115570"/>
                  </a:lnTo>
                  <a:lnTo>
                    <a:pt x="966965" y="114858"/>
                  </a:lnTo>
                  <a:lnTo>
                    <a:pt x="966965" y="115570"/>
                  </a:lnTo>
                  <a:lnTo>
                    <a:pt x="966609" y="116840"/>
                  </a:lnTo>
                  <a:lnTo>
                    <a:pt x="966546" y="115570"/>
                  </a:lnTo>
                  <a:lnTo>
                    <a:pt x="966965" y="115570"/>
                  </a:lnTo>
                  <a:lnTo>
                    <a:pt x="966965" y="114858"/>
                  </a:lnTo>
                  <a:lnTo>
                    <a:pt x="966800" y="114300"/>
                  </a:lnTo>
                  <a:lnTo>
                    <a:pt x="966406" y="114300"/>
                  </a:lnTo>
                  <a:lnTo>
                    <a:pt x="966406" y="115570"/>
                  </a:lnTo>
                  <a:lnTo>
                    <a:pt x="966038" y="116840"/>
                  </a:lnTo>
                  <a:lnTo>
                    <a:pt x="965644" y="116840"/>
                  </a:lnTo>
                  <a:lnTo>
                    <a:pt x="965517" y="115570"/>
                  </a:lnTo>
                  <a:lnTo>
                    <a:pt x="966406" y="115570"/>
                  </a:lnTo>
                  <a:lnTo>
                    <a:pt x="966406" y="114300"/>
                  </a:lnTo>
                  <a:lnTo>
                    <a:pt x="966012" y="114300"/>
                  </a:lnTo>
                  <a:lnTo>
                    <a:pt x="965708" y="113030"/>
                  </a:lnTo>
                  <a:lnTo>
                    <a:pt x="966609" y="113030"/>
                  </a:lnTo>
                  <a:lnTo>
                    <a:pt x="966812" y="111760"/>
                  </a:lnTo>
                  <a:lnTo>
                    <a:pt x="968781" y="111760"/>
                  </a:lnTo>
                  <a:lnTo>
                    <a:pt x="967054" y="110617"/>
                  </a:lnTo>
                  <a:lnTo>
                    <a:pt x="966698" y="110807"/>
                  </a:lnTo>
                  <a:lnTo>
                    <a:pt x="963206" y="114300"/>
                  </a:lnTo>
                  <a:lnTo>
                    <a:pt x="963002" y="114300"/>
                  </a:lnTo>
                  <a:lnTo>
                    <a:pt x="962304" y="115570"/>
                  </a:lnTo>
                  <a:lnTo>
                    <a:pt x="961161" y="117856"/>
                  </a:lnTo>
                  <a:lnTo>
                    <a:pt x="961110" y="118110"/>
                  </a:lnTo>
                  <a:lnTo>
                    <a:pt x="960907" y="117856"/>
                  </a:lnTo>
                  <a:lnTo>
                    <a:pt x="960094" y="116840"/>
                  </a:lnTo>
                  <a:lnTo>
                    <a:pt x="960297" y="116840"/>
                  </a:lnTo>
                  <a:lnTo>
                    <a:pt x="962253" y="115570"/>
                  </a:lnTo>
                  <a:lnTo>
                    <a:pt x="961288" y="114300"/>
                  </a:lnTo>
                  <a:lnTo>
                    <a:pt x="961415" y="114300"/>
                  </a:lnTo>
                  <a:lnTo>
                    <a:pt x="961656" y="114046"/>
                  </a:lnTo>
                  <a:lnTo>
                    <a:pt x="961745" y="113030"/>
                  </a:lnTo>
                  <a:lnTo>
                    <a:pt x="962291" y="113030"/>
                  </a:lnTo>
                  <a:lnTo>
                    <a:pt x="962202" y="113449"/>
                  </a:lnTo>
                  <a:lnTo>
                    <a:pt x="962596" y="113030"/>
                  </a:lnTo>
                  <a:lnTo>
                    <a:pt x="962761" y="113030"/>
                  </a:lnTo>
                  <a:lnTo>
                    <a:pt x="962634" y="111760"/>
                  </a:lnTo>
                  <a:lnTo>
                    <a:pt x="963891" y="111760"/>
                  </a:lnTo>
                  <a:lnTo>
                    <a:pt x="963688" y="113030"/>
                  </a:lnTo>
                  <a:lnTo>
                    <a:pt x="964438" y="111760"/>
                  </a:lnTo>
                  <a:lnTo>
                    <a:pt x="964603" y="109943"/>
                  </a:lnTo>
                  <a:lnTo>
                    <a:pt x="963993" y="109613"/>
                  </a:lnTo>
                  <a:lnTo>
                    <a:pt x="962520" y="110439"/>
                  </a:lnTo>
                  <a:lnTo>
                    <a:pt x="962418" y="111760"/>
                  </a:lnTo>
                  <a:lnTo>
                    <a:pt x="961771" y="111760"/>
                  </a:lnTo>
                  <a:lnTo>
                    <a:pt x="962012" y="110490"/>
                  </a:lnTo>
                  <a:lnTo>
                    <a:pt x="962444" y="110490"/>
                  </a:lnTo>
                  <a:lnTo>
                    <a:pt x="962507" y="109220"/>
                  </a:lnTo>
                  <a:lnTo>
                    <a:pt x="962101" y="109220"/>
                  </a:lnTo>
                  <a:lnTo>
                    <a:pt x="961783" y="107950"/>
                  </a:lnTo>
                  <a:lnTo>
                    <a:pt x="961021" y="107950"/>
                  </a:lnTo>
                  <a:lnTo>
                    <a:pt x="960653" y="109220"/>
                  </a:lnTo>
                  <a:lnTo>
                    <a:pt x="960094" y="108445"/>
                  </a:lnTo>
                  <a:lnTo>
                    <a:pt x="960031" y="109220"/>
                  </a:lnTo>
                  <a:lnTo>
                    <a:pt x="959827" y="109220"/>
                  </a:lnTo>
                  <a:lnTo>
                    <a:pt x="959599" y="110058"/>
                  </a:lnTo>
                  <a:lnTo>
                    <a:pt x="959916" y="110223"/>
                  </a:lnTo>
                  <a:lnTo>
                    <a:pt x="960856" y="109220"/>
                  </a:lnTo>
                  <a:lnTo>
                    <a:pt x="961593" y="109220"/>
                  </a:lnTo>
                  <a:lnTo>
                    <a:pt x="961174" y="111760"/>
                  </a:lnTo>
                  <a:lnTo>
                    <a:pt x="959954" y="110731"/>
                  </a:lnTo>
                  <a:lnTo>
                    <a:pt x="957897" y="111760"/>
                  </a:lnTo>
                  <a:lnTo>
                    <a:pt x="956322" y="109220"/>
                  </a:lnTo>
                  <a:lnTo>
                    <a:pt x="957948" y="109220"/>
                  </a:lnTo>
                  <a:lnTo>
                    <a:pt x="958926" y="109715"/>
                  </a:lnTo>
                  <a:lnTo>
                    <a:pt x="958697" y="109220"/>
                  </a:lnTo>
                  <a:lnTo>
                    <a:pt x="958989" y="109220"/>
                  </a:lnTo>
                  <a:lnTo>
                    <a:pt x="958507" y="107950"/>
                  </a:lnTo>
                  <a:lnTo>
                    <a:pt x="958684" y="106680"/>
                  </a:lnTo>
                  <a:lnTo>
                    <a:pt x="956805" y="107950"/>
                  </a:lnTo>
                  <a:lnTo>
                    <a:pt x="956335" y="107950"/>
                  </a:lnTo>
                  <a:lnTo>
                    <a:pt x="956259" y="106680"/>
                  </a:lnTo>
                  <a:lnTo>
                    <a:pt x="955954" y="106680"/>
                  </a:lnTo>
                  <a:lnTo>
                    <a:pt x="956233" y="107950"/>
                  </a:lnTo>
                  <a:lnTo>
                    <a:pt x="954963" y="107950"/>
                  </a:lnTo>
                  <a:lnTo>
                    <a:pt x="954392" y="106680"/>
                  </a:lnTo>
                  <a:lnTo>
                    <a:pt x="953973" y="106680"/>
                  </a:lnTo>
                  <a:lnTo>
                    <a:pt x="953935" y="105410"/>
                  </a:lnTo>
                  <a:lnTo>
                    <a:pt x="953427" y="104140"/>
                  </a:lnTo>
                  <a:lnTo>
                    <a:pt x="953249" y="105410"/>
                  </a:lnTo>
                  <a:lnTo>
                    <a:pt x="952512" y="105410"/>
                  </a:lnTo>
                  <a:lnTo>
                    <a:pt x="951992" y="104609"/>
                  </a:lnTo>
                  <a:lnTo>
                    <a:pt x="951992" y="106680"/>
                  </a:lnTo>
                  <a:lnTo>
                    <a:pt x="951725" y="106680"/>
                  </a:lnTo>
                  <a:lnTo>
                    <a:pt x="951763" y="105410"/>
                  </a:lnTo>
                  <a:lnTo>
                    <a:pt x="951992" y="106680"/>
                  </a:lnTo>
                  <a:lnTo>
                    <a:pt x="951992" y="104609"/>
                  </a:lnTo>
                  <a:lnTo>
                    <a:pt x="951687" y="104140"/>
                  </a:lnTo>
                  <a:lnTo>
                    <a:pt x="951522" y="102870"/>
                  </a:lnTo>
                  <a:lnTo>
                    <a:pt x="951547" y="104140"/>
                  </a:lnTo>
                  <a:lnTo>
                    <a:pt x="951318" y="104140"/>
                  </a:lnTo>
                  <a:lnTo>
                    <a:pt x="951738" y="105410"/>
                  </a:lnTo>
                  <a:lnTo>
                    <a:pt x="951052" y="105410"/>
                  </a:lnTo>
                  <a:lnTo>
                    <a:pt x="950887" y="106680"/>
                  </a:lnTo>
                  <a:lnTo>
                    <a:pt x="950125" y="106680"/>
                  </a:lnTo>
                  <a:lnTo>
                    <a:pt x="950214" y="105410"/>
                  </a:lnTo>
                  <a:lnTo>
                    <a:pt x="951001" y="105410"/>
                  </a:lnTo>
                  <a:lnTo>
                    <a:pt x="950836" y="104140"/>
                  </a:lnTo>
                  <a:lnTo>
                    <a:pt x="949477" y="104140"/>
                  </a:lnTo>
                  <a:lnTo>
                    <a:pt x="949147" y="106680"/>
                  </a:lnTo>
                  <a:lnTo>
                    <a:pt x="949134" y="102870"/>
                  </a:lnTo>
                  <a:lnTo>
                    <a:pt x="948842" y="104140"/>
                  </a:lnTo>
                  <a:lnTo>
                    <a:pt x="948448" y="104140"/>
                  </a:lnTo>
                  <a:lnTo>
                    <a:pt x="948499" y="105410"/>
                  </a:lnTo>
                  <a:lnTo>
                    <a:pt x="946658" y="107950"/>
                  </a:lnTo>
                  <a:lnTo>
                    <a:pt x="945959" y="106680"/>
                  </a:lnTo>
                  <a:lnTo>
                    <a:pt x="947331" y="105410"/>
                  </a:lnTo>
                  <a:lnTo>
                    <a:pt x="948131" y="105410"/>
                  </a:lnTo>
                  <a:lnTo>
                    <a:pt x="947902" y="104140"/>
                  </a:lnTo>
                  <a:lnTo>
                    <a:pt x="948855" y="102870"/>
                  </a:lnTo>
                  <a:lnTo>
                    <a:pt x="948677" y="102870"/>
                  </a:lnTo>
                  <a:lnTo>
                    <a:pt x="948867" y="102298"/>
                  </a:lnTo>
                  <a:lnTo>
                    <a:pt x="948474" y="102870"/>
                  </a:lnTo>
                  <a:lnTo>
                    <a:pt x="947762" y="101600"/>
                  </a:lnTo>
                  <a:lnTo>
                    <a:pt x="947254" y="100330"/>
                  </a:lnTo>
                  <a:lnTo>
                    <a:pt x="947039" y="100330"/>
                  </a:lnTo>
                  <a:lnTo>
                    <a:pt x="946912" y="101600"/>
                  </a:lnTo>
                  <a:lnTo>
                    <a:pt x="946442" y="100330"/>
                  </a:lnTo>
                  <a:lnTo>
                    <a:pt x="946226" y="101600"/>
                  </a:lnTo>
                  <a:lnTo>
                    <a:pt x="944981" y="100825"/>
                  </a:lnTo>
                  <a:lnTo>
                    <a:pt x="944994" y="101600"/>
                  </a:lnTo>
                  <a:lnTo>
                    <a:pt x="943825" y="101600"/>
                  </a:lnTo>
                  <a:lnTo>
                    <a:pt x="944689" y="100647"/>
                  </a:lnTo>
                  <a:lnTo>
                    <a:pt x="944270" y="100380"/>
                  </a:lnTo>
                  <a:lnTo>
                    <a:pt x="942670" y="101104"/>
                  </a:lnTo>
                  <a:lnTo>
                    <a:pt x="942606" y="101600"/>
                  </a:lnTo>
                  <a:lnTo>
                    <a:pt x="942530" y="101180"/>
                  </a:lnTo>
                  <a:lnTo>
                    <a:pt x="941616" y="101600"/>
                  </a:lnTo>
                  <a:lnTo>
                    <a:pt x="941578" y="100330"/>
                  </a:lnTo>
                  <a:lnTo>
                    <a:pt x="941552" y="99060"/>
                  </a:lnTo>
                  <a:lnTo>
                    <a:pt x="941400" y="99060"/>
                  </a:lnTo>
                  <a:lnTo>
                    <a:pt x="941019" y="98564"/>
                  </a:lnTo>
                  <a:lnTo>
                    <a:pt x="940244" y="99060"/>
                  </a:lnTo>
                  <a:lnTo>
                    <a:pt x="938860" y="99060"/>
                  </a:lnTo>
                  <a:lnTo>
                    <a:pt x="938961" y="97790"/>
                  </a:lnTo>
                  <a:lnTo>
                    <a:pt x="937869" y="97790"/>
                  </a:lnTo>
                  <a:lnTo>
                    <a:pt x="936231" y="100330"/>
                  </a:lnTo>
                  <a:lnTo>
                    <a:pt x="936980" y="99060"/>
                  </a:lnTo>
                  <a:lnTo>
                    <a:pt x="937729" y="97790"/>
                  </a:lnTo>
                  <a:lnTo>
                    <a:pt x="936675" y="97790"/>
                  </a:lnTo>
                  <a:lnTo>
                    <a:pt x="937056" y="96520"/>
                  </a:lnTo>
                  <a:lnTo>
                    <a:pt x="936586" y="97790"/>
                  </a:lnTo>
                  <a:lnTo>
                    <a:pt x="935596" y="97790"/>
                  </a:lnTo>
                  <a:lnTo>
                    <a:pt x="934453" y="99060"/>
                  </a:lnTo>
                  <a:lnTo>
                    <a:pt x="934021" y="99060"/>
                  </a:lnTo>
                  <a:lnTo>
                    <a:pt x="934758" y="97790"/>
                  </a:lnTo>
                  <a:lnTo>
                    <a:pt x="935266" y="97790"/>
                  </a:lnTo>
                  <a:lnTo>
                    <a:pt x="935710" y="96520"/>
                  </a:lnTo>
                  <a:lnTo>
                    <a:pt x="935164" y="96520"/>
                  </a:lnTo>
                  <a:lnTo>
                    <a:pt x="933869" y="99060"/>
                  </a:lnTo>
                  <a:lnTo>
                    <a:pt x="933424" y="99060"/>
                  </a:lnTo>
                  <a:lnTo>
                    <a:pt x="934935" y="96520"/>
                  </a:lnTo>
                  <a:lnTo>
                    <a:pt x="934656" y="95250"/>
                  </a:lnTo>
                  <a:lnTo>
                    <a:pt x="934529" y="96520"/>
                  </a:lnTo>
                  <a:lnTo>
                    <a:pt x="934135" y="95250"/>
                  </a:lnTo>
                  <a:lnTo>
                    <a:pt x="933907" y="95250"/>
                  </a:lnTo>
                  <a:lnTo>
                    <a:pt x="934135" y="93980"/>
                  </a:lnTo>
                  <a:lnTo>
                    <a:pt x="934364" y="93980"/>
                  </a:lnTo>
                  <a:lnTo>
                    <a:pt x="934999" y="95250"/>
                  </a:lnTo>
                  <a:lnTo>
                    <a:pt x="935037" y="93980"/>
                  </a:lnTo>
                  <a:lnTo>
                    <a:pt x="935088" y="92710"/>
                  </a:lnTo>
                  <a:lnTo>
                    <a:pt x="934402" y="92710"/>
                  </a:lnTo>
                  <a:lnTo>
                    <a:pt x="933475" y="93319"/>
                  </a:lnTo>
                  <a:lnTo>
                    <a:pt x="933475" y="95250"/>
                  </a:lnTo>
                  <a:lnTo>
                    <a:pt x="933157" y="95250"/>
                  </a:lnTo>
                  <a:lnTo>
                    <a:pt x="932967" y="93980"/>
                  </a:lnTo>
                  <a:lnTo>
                    <a:pt x="933335" y="93980"/>
                  </a:lnTo>
                  <a:lnTo>
                    <a:pt x="933475" y="95250"/>
                  </a:lnTo>
                  <a:lnTo>
                    <a:pt x="933475" y="93319"/>
                  </a:lnTo>
                  <a:lnTo>
                    <a:pt x="932586" y="93903"/>
                  </a:lnTo>
                  <a:lnTo>
                    <a:pt x="931189" y="93980"/>
                  </a:lnTo>
                  <a:lnTo>
                    <a:pt x="931316" y="92710"/>
                  </a:lnTo>
                  <a:lnTo>
                    <a:pt x="932370" y="93700"/>
                  </a:lnTo>
                  <a:lnTo>
                    <a:pt x="932040" y="92710"/>
                  </a:lnTo>
                  <a:lnTo>
                    <a:pt x="931481" y="92710"/>
                  </a:lnTo>
                  <a:lnTo>
                    <a:pt x="931430" y="91440"/>
                  </a:lnTo>
                  <a:lnTo>
                    <a:pt x="931240" y="92710"/>
                  </a:lnTo>
                  <a:lnTo>
                    <a:pt x="931011" y="92710"/>
                  </a:lnTo>
                  <a:lnTo>
                    <a:pt x="931062" y="91440"/>
                  </a:lnTo>
                  <a:lnTo>
                    <a:pt x="930478" y="91440"/>
                  </a:lnTo>
                  <a:lnTo>
                    <a:pt x="927811" y="95250"/>
                  </a:lnTo>
                  <a:lnTo>
                    <a:pt x="927201" y="93980"/>
                  </a:lnTo>
                  <a:lnTo>
                    <a:pt x="927925" y="92710"/>
                  </a:lnTo>
                  <a:lnTo>
                    <a:pt x="928547" y="92710"/>
                  </a:lnTo>
                  <a:lnTo>
                    <a:pt x="930097" y="91440"/>
                  </a:lnTo>
                  <a:lnTo>
                    <a:pt x="930605" y="90170"/>
                  </a:lnTo>
                  <a:lnTo>
                    <a:pt x="929144" y="90170"/>
                  </a:lnTo>
                  <a:lnTo>
                    <a:pt x="928230" y="91440"/>
                  </a:lnTo>
                  <a:lnTo>
                    <a:pt x="927989" y="90170"/>
                  </a:lnTo>
                  <a:lnTo>
                    <a:pt x="928217" y="88900"/>
                  </a:lnTo>
                  <a:lnTo>
                    <a:pt x="927696" y="90170"/>
                  </a:lnTo>
                  <a:lnTo>
                    <a:pt x="927252" y="90170"/>
                  </a:lnTo>
                  <a:lnTo>
                    <a:pt x="927150" y="88900"/>
                  </a:lnTo>
                  <a:lnTo>
                    <a:pt x="926871" y="88900"/>
                  </a:lnTo>
                  <a:lnTo>
                    <a:pt x="926782" y="90170"/>
                  </a:lnTo>
                  <a:lnTo>
                    <a:pt x="926236" y="90170"/>
                  </a:lnTo>
                  <a:lnTo>
                    <a:pt x="925474" y="89357"/>
                  </a:lnTo>
                  <a:lnTo>
                    <a:pt x="925487" y="90170"/>
                  </a:lnTo>
                  <a:lnTo>
                    <a:pt x="925296" y="89865"/>
                  </a:lnTo>
                  <a:lnTo>
                    <a:pt x="925220" y="90170"/>
                  </a:lnTo>
                  <a:lnTo>
                    <a:pt x="924979" y="89357"/>
                  </a:lnTo>
                  <a:lnTo>
                    <a:pt x="924712" y="88900"/>
                  </a:lnTo>
                  <a:lnTo>
                    <a:pt x="924001" y="88900"/>
                  </a:lnTo>
                  <a:lnTo>
                    <a:pt x="924267" y="88265"/>
                  </a:lnTo>
                  <a:lnTo>
                    <a:pt x="921943" y="90170"/>
                  </a:lnTo>
                  <a:lnTo>
                    <a:pt x="920000" y="88900"/>
                  </a:lnTo>
                  <a:lnTo>
                    <a:pt x="923391" y="88900"/>
                  </a:lnTo>
                  <a:lnTo>
                    <a:pt x="923531" y="87630"/>
                  </a:lnTo>
                  <a:lnTo>
                    <a:pt x="922985" y="87630"/>
                  </a:lnTo>
                  <a:lnTo>
                    <a:pt x="923556" y="86360"/>
                  </a:lnTo>
                  <a:lnTo>
                    <a:pt x="922909" y="86360"/>
                  </a:lnTo>
                  <a:lnTo>
                    <a:pt x="922680" y="85090"/>
                  </a:lnTo>
                  <a:lnTo>
                    <a:pt x="921854" y="85090"/>
                  </a:lnTo>
                  <a:lnTo>
                    <a:pt x="921397" y="83820"/>
                  </a:lnTo>
                  <a:lnTo>
                    <a:pt x="921118" y="83820"/>
                  </a:lnTo>
                  <a:lnTo>
                    <a:pt x="921118" y="86360"/>
                  </a:lnTo>
                  <a:lnTo>
                    <a:pt x="920699" y="86360"/>
                  </a:lnTo>
                  <a:lnTo>
                    <a:pt x="920686" y="85090"/>
                  </a:lnTo>
                  <a:lnTo>
                    <a:pt x="921118" y="86360"/>
                  </a:lnTo>
                  <a:lnTo>
                    <a:pt x="921118" y="83820"/>
                  </a:lnTo>
                  <a:lnTo>
                    <a:pt x="920750" y="83820"/>
                  </a:lnTo>
                  <a:lnTo>
                    <a:pt x="920724" y="85090"/>
                  </a:lnTo>
                  <a:lnTo>
                    <a:pt x="920470" y="83820"/>
                  </a:lnTo>
                  <a:lnTo>
                    <a:pt x="921232" y="82550"/>
                  </a:lnTo>
                  <a:lnTo>
                    <a:pt x="921105" y="82550"/>
                  </a:lnTo>
                  <a:lnTo>
                    <a:pt x="917676" y="78740"/>
                  </a:lnTo>
                  <a:lnTo>
                    <a:pt x="917524" y="78740"/>
                  </a:lnTo>
                  <a:lnTo>
                    <a:pt x="916686" y="79756"/>
                  </a:lnTo>
                  <a:lnTo>
                    <a:pt x="916851" y="80010"/>
                  </a:lnTo>
                  <a:lnTo>
                    <a:pt x="917473" y="80010"/>
                  </a:lnTo>
                  <a:lnTo>
                    <a:pt x="917486" y="81280"/>
                  </a:lnTo>
                  <a:lnTo>
                    <a:pt x="917359" y="81280"/>
                  </a:lnTo>
                  <a:lnTo>
                    <a:pt x="917371" y="81064"/>
                  </a:lnTo>
                  <a:lnTo>
                    <a:pt x="916851" y="80010"/>
                  </a:lnTo>
                  <a:lnTo>
                    <a:pt x="916482" y="80010"/>
                  </a:lnTo>
                  <a:lnTo>
                    <a:pt x="916686" y="79756"/>
                  </a:lnTo>
                  <a:lnTo>
                    <a:pt x="916038" y="78790"/>
                  </a:lnTo>
                  <a:lnTo>
                    <a:pt x="916228" y="79730"/>
                  </a:lnTo>
                  <a:lnTo>
                    <a:pt x="916343" y="80467"/>
                  </a:lnTo>
                  <a:lnTo>
                    <a:pt x="916444" y="81280"/>
                  </a:lnTo>
                  <a:lnTo>
                    <a:pt x="916698" y="81280"/>
                  </a:lnTo>
                  <a:lnTo>
                    <a:pt x="917333" y="82550"/>
                  </a:lnTo>
                  <a:lnTo>
                    <a:pt x="917498" y="81280"/>
                  </a:lnTo>
                  <a:lnTo>
                    <a:pt x="917803" y="81280"/>
                  </a:lnTo>
                  <a:lnTo>
                    <a:pt x="918044" y="80010"/>
                  </a:lnTo>
                  <a:lnTo>
                    <a:pt x="918171" y="80581"/>
                  </a:lnTo>
                  <a:lnTo>
                    <a:pt x="918260" y="80010"/>
                  </a:lnTo>
                  <a:lnTo>
                    <a:pt x="918514" y="80010"/>
                  </a:lnTo>
                  <a:lnTo>
                    <a:pt x="918298" y="80467"/>
                  </a:lnTo>
                  <a:lnTo>
                    <a:pt x="918222" y="80797"/>
                  </a:lnTo>
                  <a:lnTo>
                    <a:pt x="918718" y="82943"/>
                  </a:lnTo>
                  <a:lnTo>
                    <a:pt x="918819" y="82550"/>
                  </a:lnTo>
                  <a:lnTo>
                    <a:pt x="918794" y="83248"/>
                  </a:lnTo>
                  <a:lnTo>
                    <a:pt x="918883" y="82550"/>
                  </a:lnTo>
                  <a:lnTo>
                    <a:pt x="918921" y="83820"/>
                  </a:lnTo>
                  <a:lnTo>
                    <a:pt x="920013" y="83820"/>
                  </a:lnTo>
                  <a:lnTo>
                    <a:pt x="919861" y="85090"/>
                  </a:lnTo>
                  <a:lnTo>
                    <a:pt x="919251" y="85090"/>
                  </a:lnTo>
                  <a:lnTo>
                    <a:pt x="919899" y="85877"/>
                  </a:lnTo>
                  <a:lnTo>
                    <a:pt x="920267" y="86233"/>
                  </a:lnTo>
                  <a:lnTo>
                    <a:pt x="920026" y="85090"/>
                  </a:lnTo>
                  <a:lnTo>
                    <a:pt x="920318" y="86233"/>
                  </a:lnTo>
                  <a:lnTo>
                    <a:pt x="920394" y="86360"/>
                  </a:lnTo>
                  <a:lnTo>
                    <a:pt x="920267" y="86233"/>
                  </a:lnTo>
                  <a:lnTo>
                    <a:pt x="920292" y="86360"/>
                  </a:lnTo>
                  <a:lnTo>
                    <a:pt x="919899" y="85877"/>
                  </a:lnTo>
                  <a:lnTo>
                    <a:pt x="919086" y="85090"/>
                  </a:lnTo>
                  <a:lnTo>
                    <a:pt x="918540" y="85090"/>
                  </a:lnTo>
                  <a:lnTo>
                    <a:pt x="918921" y="83820"/>
                  </a:lnTo>
                  <a:lnTo>
                    <a:pt x="918794" y="83248"/>
                  </a:lnTo>
                  <a:lnTo>
                    <a:pt x="918718" y="83820"/>
                  </a:lnTo>
                  <a:lnTo>
                    <a:pt x="918718" y="82943"/>
                  </a:lnTo>
                  <a:lnTo>
                    <a:pt x="918489" y="83820"/>
                  </a:lnTo>
                  <a:lnTo>
                    <a:pt x="918324" y="83820"/>
                  </a:lnTo>
                  <a:lnTo>
                    <a:pt x="916787" y="87630"/>
                  </a:lnTo>
                  <a:lnTo>
                    <a:pt x="916355" y="82550"/>
                  </a:lnTo>
                  <a:lnTo>
                    <a:pt x="916178" y="80467"/>
                  </a:lnTo>
                  <a:lnTo>
                    <a:pt x="915860" y="82550"/>
                  </a:lnTo>
                  <a:lnTo>
                    <a:pt x="915314" y="82550"/>
                  </a:lnTo>
                  <a:lnTo>
                    <a:pt x="915428" y="81280"/>
                  </a:lnTo>
                  <a:lnTo>
                    <a:pt x="915200" y="81280"/>
                  </a:lnTo>
                  <a:lnTo>
                    <a:pt x="914603" y="80010"/>
                  </a:lnTo>
                  <a:lnTo>
                    <a:pt x="914057" y="80010"/>
                  </a:lnTo>
                  <a:lnTo>
                    <a:pt x="914336" y="78740"/>
                  </a:lnTo>
                  <a:lnTo>
                    <a:pt x="914615" y="78740"/>
                  </a:lnTo>
                  <a:lnTo>
                    <a:pt x="914450" y="79971"/>
                  </a:lnTo>
                  <a:lnTo>
                    <a:pt x="915022" y="78740"/>
                  </a:lnTo>
                  <a:lnTo>
                    <a:pt x="914806" y="80010"/>
                  </a:lnTo>
                  <a:lnTo>
                    <a:pt x="915619" y="80010"/>
                  </a:lnTo>
                  <a:lnTo>
                    <a:pt x="915885" y="78740"/>
                  </a:lnTo>
                  <a:lnTo>
                    <a:pt x="914793" y="77470"/>
                  </a:lnTo>
                  <a:lnTo>
                    <a:pt x="913942" y="77470"/>
                  </a:lnTo>
                  <a:lnTo>
                    <a:pt x="913942" y="82550"/>
                  </a:lnTo>
                  <a:lnTo>
                    <a:pt x="913790" y="82550"/>
                  </a:lnTo>
                  <a:lnTo>
                    <a:pt x="913777" y="81280"/>
                  </a:lnTo>
                  <a:lnTo>
                    <a:pt x="913942" y="82550"/>
                  </a:lnTo>
                  <a:lnTo>
                    <a:pt x="913942" y="77470"/>
                  </a:lnTo>
                  <a:lnTo>
                    <a:pt x="913599" y="77470"/>
                  </a:lnTo>
                  <a:lnTo>
                    <a:pt x="913511" y="77228"/>
                  </a:lnTo>
                  <a:lnTo>
                    <a:pt x="913511" y="81280"/>
                  </a:lnTo>
                  <a:lnTo>
                    <a:pt x="912431" y="81280"/>
                  </a:lnTo>
                  <a:lnTo>
                    <a:pt x="912482" y="80010"/>
                  </a:lnTo>
                  <a:lnTo>
                    <a:pt x="913511" y="81280"/>
                  </a:lnTo>
                  <a:lnTo>
                    <a:pt x="913511" y="77228"/>
                  </a:lnTo>
                  <a:lnTo>
                    <a:pt x="913142" y="76200"/>
                  </a:lnTo>
                  <a:lnTo>
                    <a:pt x="912837" y="76200"/>
                  </a:lnTo>
                  <a:lnTo>
                    <a:pt x="912761" y="78740"/>
                  </a:lnTo>
                  <a:lnTo>
                    <a:pt x="912114" y="79082"/>
                  </a:lnTo>
                  <a:lnTo>
                    <a:pt x="911898" y="80010"/>
                  </a:lnTo>
                  <a:lnTo>
                    <a:pt x="911923" y="79184"/>
                  </a:lnTo>
                  <a:lnTo>
                    <a:pt x="910907" y="79730"/>
                  </a:lnTo>
                  <a:lnTo>
                    <a:pt x="910894" y="80010"/>
                  </a:lnTo>
                  <a:lnTo>
                    <a:pt x="910386" y="80010"/>
                  </a:lnTo>
                  <a:lnTo>
                    <a:pt x="910844" y="79756"/>
                  </a:lnTo>
                  <a:lnTo>
                    <a:pt x="910971" y="78740"/>
                  </a:lnTo>
                  <a:lnTo>
                    <a:pt x="911199" y="78740"/>
                  </a:lnTo>
                  <a:lnTo>
                    <a:pt x="910653" y="77470"/>
                  </a:lnTo>
                  <a:lnTo>
                    <a:pt x="911364" y="77470"/>
                  </a:lnTo>
                  <a:lnTo>
                    <a:pt x="911123" y="76200"/>
                  </a:lnTo>
                  <a:lnTo>
                    <a:pt x="911834" y="76200"/>
                  </a:lnTo>
                  <a:lnTo>
                    <a:pt x="911910" y="76352"/>
                  </a:lnTo>
                  <a:lnTo>
                    <a:pt x="911923" y="76200"/>
                  </a:lnTo>
                  <a:lnTo>
                    <a:pt x="912101" y="76758"/>
                  </a:lnTo>
                  <a:lnTo>
                    <a:pt x="912444" y="77470"/>
                  </a:lnTo>
                  <a:lnTo>
                    <a:pt x="912050" y="77876"/>
                  </a:lnTo>
                  <a:lnTo>
                    <a:pt x="912202" y="78740"/>
                  </a:lnTo>
                  <a:lnTo>
                    <a:pt x="912761" y="78740"/>
                  </a:lnTo>
                  <a:lnTo>
                    <a:pt x="912761" y="76111"/>
                  </a:lnTo>
                  <a:lnTo>
                    <a:pt x="911771" y="74930"/>
                  </a:lnTo>
                  <a:lnTo>
                    <a:pt x="911237" y="74930"/>
                  </a:lnTo>
                  <a:lnTo>
                    <a:pt x="910285" y="74193"/>
                  </a:lnTo>
                  <a:lnTo>
                    <a:pt x="910056" y="74536"/>
                  </a:lnTo>
                  <a:lnTo>
                    <a:pt x="910361" y="74930"/>
                  </a:lnTo>
                  <a:lnTo>
                    <a:pt x="910132" y="74930"/>
                  </a:lnTo>
                  <a:lnTo>
                    <a:pt x="909993" y="74612"/>
                  </a:lnTo>
                  <a:lnTo>
                    <a:pt x="909789" y="74930"/>
                  </a:lnTo>
                  <a:lnTo>
                    <a:pt x="909066" y="77470"/>
                  </a:lnTo>
                  <a:lnTo>
                    <a:pt x="910488" y="76200"/>
                  </a:lnTo>
                  <a:lnTo>
                    <a:pt x="910628" y="76200"/>
                  </a:lnTo>
                  <a:lnTo>
                    <a:pt x="910615" y="77470"/>
                  </a:lnTo>
                  <a:lnTo>
                    <a:pt x="910145" y="78740"/>
                  </a:lnTo>
                  <a:lnTo>
                    <a:pt x="910450" y="78740"/>
                  </a:lnTo>
                  <a:lnTo>
                    <a:pt x="910132" y="80010"/>
                  </a:lnTo>
                  <a:lnTo>
                    <a:pt x="909662" y="78740"/>
                  </a:lnTo>
                  <a:lnTo>
                    <a:pt x="910145" y="78740"/>
                  </a:lnTo>
                  <a:lnTo>
                    <a:pt x="910043" y="77470"/>
                  </a:lnTo>
                  <a:lnTo>
                    <a:pt x="909421" y="77470"/>
                  </a:lnTo>
                  <a:lnTo>
                    <a:pt x="908469" y="78740"/>
                  </a:lnTo>
                  <a:lnTo>
                    <a:pt x="908024" y="77470"/>
                  </a:lnTo>
                  <a:lnTo>
                    <a:pt x="907897" y="77470"/>
                  </a:lnTo>
                  <a:lnTo>
                    <a:pt x="908075" y="77076"/>
                  </a:lnTo>
                  <a:lnTo>
                    <a:pt x="908138" y="76758"/>
                  </a:lnTo>
                  <a:lnTo>
                    <a:pt x="907935" y="76542"/>
                  </a:lnTo>
                  <a:lnTo>
                    <a:pt x="907592" y="76923"/>
                  </a:lnTo>
                  <a:lnTo>
                    <a:pt x="907529" y="77470"/>
                  </a:lnTo>
                  <a:lnTo>
                    <a:pt x="907110" y="77470"/>
                  </a:lnTo>
                  <a:lnTo>
                    <a:pt x="907453" y="77076"/>
                  </a:lnTo>
                  <a:lnTo>
                    <a:pt x="907580" y="76796"/>
                  </a:lnTo>
                  <a:lnTo>
                    <a:pt x="907630" y="76200"/>
                  </a:lnTo>
                  <a:lnTo>
                    <a:pt x="907935" y="76542"/>
                  </a:lnTo>
                  <a:lnTo>
                    <a:pt x="908100" y="76352"/>
                  </a:lnTo>
                  <a:lnTo>
                    <a:pt x="908126" y="76200"/>
                  </a:lnTo>
                  <a:lnTo>
                    <a:pt x="909370" y="74930"/>
                  </a:lnTo>
                  <a:lnTo>
                    <a:pt x="909561" y="74536"/>
                  </a:lnTo>
                  <a:lnTo>
                    <a:pt x="909523" y="74091"/>
                  </a:lnTo>
                  <a:lnTo>
                    <a:pt x="908431" y="74930"/>
                  </a:lnTo>
                  <a:lnTo>
                    <a:pt x="907745" y="74930"/>
                  </a:lnTo>
                  <a:lnTo>
                    <a:pt x="906856" y="76200"/>
                  </a:lnTo>
                  <a:lnTo>
                    <a:pt x="906614" y="77470"/>
                  </a:lnTo>
                  <a:lnTo>
                    <a:pt x="906767" y="77470"/>
                  </a:lnTo>
                  <a:lnTo>
                    <a:pt x="905217" y="78562"/>
                  </a:lnTo>
                  <a:lnTo>
                    <a:pt x="905090" y="78740"/>
                  </a:lnTo>
                  <a:lnTo>
                    <a:pt x="904963" y="78740"/>
                  </a:lnTo>
                  <a:lnTo>
                    <a:pt x="904100" y="78740"/>
                  </a:lnTo>
                  <a:lnTo>
                    <a:pt x="904989" y="77470"/>
                  </a:lnTo>
                  <a:lnTo>
                    <a:pt x="905891" y="76200"/>
                  </a:lnTo>
                  <a:lnTo>
                    <a:pt x="905649" y="76200"/>
                  </a:lnTo>
                  <a:lnTo>
                    <a:pt x="905332" y="74930"/>
                  </a:lnTo>
                  <a:lnTo>
                    <a:pt x="905967" y="73660"/>
                  </a:lnTo>
                  <a:lnTo>
                    <a:pt x="906614" y="72390"/>
                  </a:lnTo>
                  <a:lnTo>
                    <a:pt x="905903" y="72390"/>
                  </a:lnTo>
                  <a:lnTo>
                    <a:pt x="905662" y="73660"/>
                  </a:lnTo>
                  <a:lnTo>
                    <a:pt x="905268" y="73647"/>
                  </a:lnTo>
                  <a:lnTo>
                    <a:pt x="903947" y="72859"/>
                  </a:lnTo>
                  <a:lnTo>
                    <a:pt x="903617" y="74930"/>
                  </a:lnTo>
                  <a:lnTo>
                    <a:pt x="901852" y="73660"/>
                  </a:lnTo>
                  <a:lnTo>
                    <a:pt x="901077" y="73101"/>
                  </a:lnTo>
                  <a:lnTo>
                    <a:pt x="900861" y="73660"/>
                  </a:lnTo>
                  <a:lnTo>
                    <a:pt x="899198" y="71120"/>
                  </a:lnTo>
                  <a:lnTo>
                    <a:pt x="898372" y="69850"/>
                  </a:lnTo>
                  <a:lnTo>
                    <a:pt x="897966" y="69850"/>
                  </a:lnTo>
                  <a:lnTo>
                    <a:pt x="897623" y="70967"/>
                  </a:lnTo>
                  <a:lnTo>
                    <a:pt x="897750" y="71120"/>
                  </a:lnTo>
                  <a:lnTo>
                    <a:pt x="897470" y="71120"/>
                  </a:lnTo>
                  <a:lnTo>
                    <a:pt x="897394" y="70700"/>
                  </a:lnTo>
                  <a:lnTo>
                    <a:pt x="896823" y="70002"/>
                  </a:lnTo>
                  <a:lnTo>
                    <a:pt x="896848" y="71120"/>
                  </a:lnTo>
                  <a:lnTo>
                    <a:pt x="893076" y="71120"/>
                  </a:lnTo>
                  <a:lnTo>
                    <a:pt x="893711" y="69850"/>
                  </a:lnTo>
                  <a:lnTo>
                    <a:pt x="895286" y="69850"/>
                  </a:lnTo>
                  <a:lnTo>
                    <a:pt x="896391" y="68580"/>
                  </a:lnTo>
                  <a:lnTo>
                    <a:pt x="897407" y="68580"/>
                  </a:lnTo>
                  <a:lnTo>
                    <a:pt x="897255" y="67310"/>
                  </a:lnTo>
                  <a:lnTo>
                    <a:pt x="895883" y="67310"/>
                  </a:lnTo>
                  <a:lnTo>
                    <a:pt x="895870" y="68580"/>
                  </a:lnTo>
                  <a:lnTo>
                    <a:pt x="895464" y="67310"/>
                  </a:lnTo>
                  <a:lnTo>
                    <a:pt x="894003" y="67310"/>
                  </a:lnTo>
                  <a:lnTo>
                    <a:pt x="892365" y="69850"/>
                  </a:lnTo>
                  <a:lnTo>
                    <a:pt x="890498" y="68580"/>
                  </a:lnTo>
                  <a:lnTo>
                    <a:pt x="890371" y="68580"/>
                  </a:lnTo>
                  <a:lnTo>
                    <a:pt x="892441" y="71120"/>
                  </a:lnTo>
                  <a:lnTo>
                    <a:pt x="887920" y="67310"/>
                  </a:lnTo>
                  <a:lnTo>
                    <a:pt x="887171" y="66687"/>
                  </a:lnTo>
                  <a:lnTo>
                    <a:pt x="887095" y="67310"/>
                  </a:lnTo>
                  <a:lnTo>
                    <a:pt x="886815" y="66382"/>
                  </a:lnTo>
                  <a:lnTo>
                    <a:pt x="886409" y="66040"/>
                  </a:lnTo>
                  <a:lnTo>
                    <a:pt x="886180" y="65849"/>
                  </a:lnTo>
                  <a:lnTo>
                    <a:pt x="886091" y="66040"/>
                  </a:lnTo>
                  <a:lnTo>
                    <a:pt x="884897" y="64770"/>
                  </a:lnTo>
                  <a:lnTo>
                    <a:pt x="884758" y="64770"/>
                  </a:lnTo>
                  <a:lnTo>
                    <a:pt x="885342" y="63500"/>
                  </a:lnTo>
                  <a:lnTo>
                    <a:pt x="884974" y="63500"/>
                  </a:lnTo>
                  <a:lnTo>
                    <a:pt x="883297" y="64770"/>
                  </a:lnTo>
                  <a:lnTo>
                    <a:pt x="883031" y="63500"/>
                  </a:lnTo>
                  <a:lnTo>
                    <a:pt x="882497" y="63500"/>
                  </a:lnTo>
                  <a:lnTo>
                    <a:pt x="882726" y="62230"/>
                  </a:lnTo>
                  <a:lnTo>
                    <a:pt x="882472" y="61582"/>
                  </a:lnTo>
                  <a:lnTo>
                    <a:pt x="882205" y="62230"/>
                  </a:lnTo>
                  <a:lnTo>
                    <a:pt x="882230" y="60960"/>
                  </a:lnTo>
                  <a:lnTo>
                    <a:pt x="882472" y="61582"/>
                  </a:lnTo>
                  <a:lnTo>
                    <a:pt x="882738" y="60960"/>
                  </a:lnTo>
                  <a:lnTo>
                    <a:pt x="882370" y="60960"/>
                  </a:lnTo>
                  <a:lnTo>
                    <a:pt x="882446" y="59690"/>
                  </a:lnTo>
                  <a:lnTo>
                    <a:pt x="883907" y="59690"/>
                  </a:lnTo>
                  <a:lnTo>
                    <a:pt x="882891" y="58420"/>
                  </a:lnTo>
                  <a:lnTo>
                    <a:pt x="881811" y="58420"/>
                  </a:lnTo>
                  <a:lnTo>
                    <a:pt x="881773" y="59690"/>
                  </a:lnTo>
                  <a:lnTo>
                    <a:pt x="881456" y="59690"/>
                  </a:lnTo>
                  <a:lnTo>
                    <a:pt x="881075" y="59042"/>
                  </a:lnTo>
                  <a:lnTo>
                    <a:pt x="881075" y="59690"/>
                  </a:lnTo>
                  <a:lnTo>
                    <a:pt x="880846" y="58661"/>
                  </a:lnTo>
                  <a:lnTo>
                    <a:pt x="880706" y="58420"/>
                  </a:lnTo>
                  <a:lnTo>
                    <a:pt x="879906" y="59690"/>
                  </a:lnTo>
                  <a:lnTo>
                    <a:pt x="879779" y="59156"/>
                  </a:lnTo>
                  <a:lnTo>
                    <a:pt x="879779" y="59690"/>
                  </a:lnTo>
                  <a:lnTo>
                    <a:pt x="879792" y="60960"/>
                  </a:lnTo>
                  <a:lnTo>
                    <a:pt x="879551" y="59690"/>
                  </a:lnTo>
                  <a:lnTo>
                    <a:pt x="879322" y="58420"/>
                  </a:lnTo>
                  <a:lnTo>
                    <a:pt x="879614" y="58420"/>
                  </a:lnTo>
                  <a:lnTo>
                    <a:pt x="879957" y="57150"/>
                  </a:lnTo>
                  <a:lnTo>
                    <a:pt x="878827" y="57150"/>
                  </a:lnTo>
                  <a:lnTo>
                    <a:pt x="879157" y="58420"/>
                  </a:lnTo>
                  <a:lnTo>
                    <a:pt x="877417" y="58420"/>
                  </a:lnTo>
                  <a:lnTo>
                    <a:pt x="877544" y="57150"/>
                  </a:lnTo>
                  <a:lnTo>
                    <a:pt x="876427" y="57150"/>
                  </a:lnTo>
                  <a:lnTo>
                    <a:pt x="876452" y="58420"/>
                  </a:lnTo>
                  <a:lnTo>
                    <a:pt x="876325" y="58420"/>
                  </a:lnTo>
                  <a:lnTo>
                    <a:pt x="876338" y="59690"/>
                  </a:lnTo>
                  <a:lnTo>
                    <a:pt x="876236" y="59486"/>
                  </a:lnTo>
                  <a:lnTo>
                    <a:pt x="875715" y="58420"/>
                  </a:lnTo>
                  <a:lnTo>
                    <a:pt x="876325" y="58420"/>
                  </a:lnTo>
                  <a:lnTo>
                    <a:pt x="876363" y="57924"/>
                  </a:lnTo>
                  <a:lnTo>
                    <a:pt x="876223" y="57150"/>
                  </a:lnTo>
                  <a:lnTo>
                    <a:pt x="876058" y="57150"/>
                  </a:lnTo>
                  <a:lnTo>
                    <a:pt x="876350" y="55880"/>
                  </a:lnTo>
                  <a:lnTo>
                    <a:pt x="875919" y="55880"/>
                  </a:lnTo>
                  <a:lnTo>
                    <a:pt x="875880" y="57150"/>
                  </a:lnTo>
                  <a:lnTo>
                    <a:pt x="874953" y="58420"/>
                  </a:lnTo>
                  <a:lnTo>
                    <a:pt x="874077" y="58420"/>
                  </a:lnTo>
                  <a:lnTo>
                    <a:pt x="874864" y="57150"/>
                  </a:lnTo>
                  <a:lnTo>
                    <a:pt x="875880" y="57150"/>
                  </a:lnTo>
                  <a:lnTo>
                    <a:pt x="875880" y="55918"/>
                  </a:lnTo>
                  <a:lnTo>
                    <a:pt x="874382" y="57150"/>
                  </a:lnTo>
                  <a:lnTo>
                    <a:pt x="874522" y="55880"/>
                  </a:lnTo>
                  <a:lnTo>
                    <a:pt x="875017" y="54610"/>
                  </a:lnTo>
                  <a:lnTo>
                    <a:pt x="871677" y="55880"/>
                  </a:lnTo>
                  <a:lnTo>
                    <a:pt x="869696" y="54610"/>
                  </a:lnTo>
                  <a:lnTo>
                    <a:pt x="873353" y="54610"/>
                  </a:lnTo>
                  <a:lnTo>
                    <a:pt x="872959" y="53340"/>
                  </a:lnTo>
                  <a:lnTo>
                    <a:pt x="873429" y="52070"/>
                  </a:lnTo>
                  <a:lnTo>
                    <a:pt x="872426" y="52070"/>
                  </a:lnTo>
                  <a:lnTo>
                    <a:pt x="872324" y="51181"/>
                  </a:lnTo>
                  <a:lnTo>
                    <a:pt x="872337" y="52070"/>
                  </a:lnTo>
                  <a:lnTo>
                    <a:pt x="872274" y="50800"/>
                  </a:lnTo>
                  <a:lnTo>
                    <a:pt x="872324" y="51181"/>
                  </a:lnTo>
                  <a:lnTo>
                    <a:pt x="872286" y="49530"/>
                  </a:lnTo>
                  <a:lnTo>
                    <a:pt x="870635" y="49530"/>
                  </a:lnTo>
                  <a:lnTo>
                    <a:pt x="870635" y="50800"/>
                  </a:lnTo>
                  <a:lnTo>
                    <a:pt x="869670" y="52070"/>
                  </a:lnTo>
                  <a:lnTo>
                    <a:pt x="870000" y="52070"/>
                  </a:lnTo>
                  <a:lnTo>
                    <a:pt x="870419" y="53340"/>
                  </a:lnTo>
                  <a:lnTo>
                    <a:pt x="869581" y="52070"/>
                  </a:lnTo>
                  <a:lnTo>
                    <a:pt x="869149" y="52070"/>
                  </a:lnTo>
                  <a:lnTo>
                    <a:pt x="869099" y="50800"/>
                  </a:lnTo>
                  <a:lnTo>
                    <a:pt x="870635" y="50800"/>
                  </a:lnTo>
                  <a:lnTo>
                    <a:pt x="870635" y="49530"/>
                  </a:lnTo>
                  <a:lnTo>
                    <a:pt x="870394" y="48336"/>
                  </a:lnTo>
                  <a:lnTo>
                    <a:pt x="870127" y="49530"/>
                  </a:lnTo>
                  <a:lnTo>
                    <a:pt x="869454" y="49530"/>
                  </a:lnTo>
                  <a:lnTo>
                    <a:pt x="869391" y="48260"/>
                  </a:lnTo>
                  <a:lnTo>
                    <a:pt x="869556" y="48260"/>
                  </a:lnTo>
                  <a:lnTo>
                    <a:pt x="869454" y="49530"/>
                  </a:lnTo>
                  <a:lnTo>
                    <a:pt x="870038" y="48260"/>
                  </a:lnTo>
                  <a:lnTo>
                    <a:pt x="870381" y="48260"/>
                  </a:lnTo>
                  <a:lnTo>
                    <a:pt x="868857" y="47028"/>
                  </a:lnTo>
                  <a:lnTo>
                    <a:pt x="868857" y="48260"/>
                  </a:lnTo>
                  <a:lnTo>
                    <a:pt x="868222" y="49530"/>
                  </a:lnTo>
                  <a:lnTo>
                    <a:pt x="867689" y="49530"/>
                  </a:lnTo>
                  <a:lnTo>
                    <a:pt x="867346" y="48260"/>
                  </a:lnTo>
                  <a:lnTo>
                    <a:pt x="867625" y="49530"/>
                  </a:lnTo>
                  <a:lnTo>
                    <a:pt x="867422" y="50800"/>
                  </a:lnTo>
                  <a:lnTo>
                    <a:pt x="866762" y="49530"/>
                  </a:lnTo>
                  <a:lnTo>
                    <a:pt x="866965" y="49530"/>
                  </a:lnTo>
                  <a:lnTo>
                    <a:pt x="867029" y="48260"/>
                  </a:lnTo>
                  <a:lnTo>
                    <a:pt x="866394" y="49530"/>
                  </a:lnTo>
                  <a:lnTo>
                    <a:pt x="866254" y="49530"/>
                  </a:lnTo>
                  <a:lnTo>
                    <a:pt x="866584" y="50800"/>
                  </a:lnTo>
                  <a:lnTo>
                    <a:pt x="864552" y="49530"/>
                  </a:lnTo>
                  <a:lnTo>
                    <a:pt x="866000" y="49530"/>
                  </a:lnTo>
                  <a:lnTo>
                    <a:pt x="865886" y="48260"/>
                  </a:lnTo>
                  <a:lnTo>
                    <a:pt x="867029" y="48260"/>
                  </a:lnTo>
                  <a:lnTo>
                    <a:pt x="867346" y="48260"/>
                  </a:lnTo>
                  <a:lnTo>
                    <a:pt x="868857" y="48260"/>
                  </a:lnTo>
                  <a:lnTo>
                    <a:pt x="868857" y="47028"/>
                  </a:lnTo>
                  <a:lnTo>
                    <a:pt x="869632" y="46990"/>
                  </a:lnTo>
                  <a:lnTo>
                    <a:pt x="868718" y="46177"/>
                  </a:lnTo>
                  <a:lnTo>
                    <a:pt x="868565" y="46990"/>
                  </a:lnTo>
                  <a:lnTo>
                    <a:pt x="868476" y="45961"/>
                  </a:lnTo>
                  <a:lnTo>
                    <a:pt x="866762" y="44450"/>
                  </a:lnTo>
                  <a:lnTo>
                    <a:pt x="866394" y="45478"/>
                  </a:lnTo>
                  <a:lnTo>
                    <a:pt x="866635" y="45720"/>
                  </a:lnTo>
                  <a:lnTo>
                    <a:pt x="868070" y="45720"/>
                  </a:lnTo>
                  <a:lnTo>
                    <a:pt x="866444" y="46990"/>
                  </a:lnTo>
                  <a:lnTo>
                    <a:pt x="865644" y="46990"/>
                  </a:lnTo>
                  <a:lnTo>
                    <a:pt x="865581" y="45720"/>
                  </a:lnTo>
                  <a:lnTo>
                    <a:pt x="865403" y="45720"/>
                  </a:lnTo>
                  <a:lnTo>
                    <a:pt x="865251" y="46990"/>
                  </a:lnTo>
                  <a:lnTo>
                    <a:pt x="864692" y="46990"/>
                  </a:lnTo>
                  <a:lnTo>
                    <a:pt x="864565" y="45720"/>
                  </a:lnTo>
                  <a:lnTo>
                    <a:pt x="863917" y="45720"/>
                  </a:lnTo>
                  <a:lnTo>
                    <a:pt x="864412" y="44450"/>
                  </a:lnTo>
                  <a:lnTo>
                    <a:pt x="865809" y="43180"/>
                  </a:lnTo>
                  <a:lnTo>
                    <a:pt x="865289" y="43180"/>
                  </a:lnTo>
                  <a:lnTo>
                    <a:pt x="865111" y="41910"/>
                  </a:lnTo>
                  <a:lnTo>
                    <a:pt x="864806" y="41910"/>
                  </a:lnTo>
                  <a:lnTo>
                    <a:pt x="864400" y="44450"/>
                  </a:lnTo>
                  <a:lnTo>
                    <a:pt x="864374" y="43180"/>
                  </a:lnTo>
                  <a:lnTo>
                    <a:pt x="864323" y="40640"/>
                  </a:lnTo>
                  <a:lnTo>
                    <a:pt x="864323" y="44450"/>
                  </a:lnTo>
                  <a:lnTo>
                    <a:pt x="864095" y="44450"/>
                  </a:lnTo>
                  <a:lnTo>
                    <a:pt x="863765" y="45720"/>
                  </a:lnTo>
                  <a:lnTo>
                    <a:pt x="863320" y="44450"/>
                  </a:lnTo>
                  <a:lnTo>
                    <a:pt x="863688" y="45720"/>
                  </a:lnTo>
                  <a:lnTo>
                    <a:pt x="863396" y="45377"/>
                  </a:lnTo>
                  <a:lnTo>
                    <a:pt x="863396" y="45720"/>
                  </a:lnTo>
                  <a:lnTo>
                    <a:pt x="863307" y="46990"/>
                  </a:lnTo>
                  <a:lnTo>
                    <a:pt x="863168" y="46990"/>
                  </a:lnTo>
                  <a:lnTo>
                    <a:pt x="863066" y="45720"/>
                  </a:lnTo>
                  <a:lnTo>
                    <a:pt x="863396" y="45720"/>
                  </a:lnTo>
                  <a:lnTo>
                    <a:pt x="863396" y="45377"/>
                  </a:lnTo>
                  <a:lnTo>
                    <a:pt x="862634" y="44450"/>
                  </a:lnTo>
                  <a:lnTo>
                    <a:pt x="862253" y="45720"/>
                  </a:lnTo>
                  <a:lnTo>
                    <a:pt x="862660" y="45720"/>
                  </a:lnTo>
                  <a:lnTo>
                    <a:pt x="861568" y="48260"/>
                  </a:lnTo>
                  <a:lnTo>
                    <a:pt x="859409" y="45720"/>
                  </a:lnTo>
                  <a:lnTo>
                    <a:pt x="859205" y="45720"/>
                  </a:lnTo>
                  <a:lnTo>
                    <a:pt x="859091" y="44450"/>
                  </a:lnTo>
                  <a:lnTo>
                    <a:pt x="860234" y="44450"/>
                  </a:lnTo>
                  <a:lnTo>
                    <a:pt x="860361" y="45720"/>
                  </a:lnTo>
                  <a:lnTo>
                    <a:pt x="862253" y="45720"/>
                  </a:lnTo>
                  <a:lnTo>
                    <a:pt x="861060" y="44157"/>
                  </a:lnTo>
                  <a:lnTo>
                    <a:pt x="860882" y="44450"/>
                  </a:lnTo>
                  <a:lnTo>
                    <a:pt x="860933" y="44005"/>
                  </a:lnTo>
                  <a:lnTo>
                    <a:pt x="860310" y="43180"/>
                  </a:lnTo>
                  <a:lnTo>
                    <a:pt x="859142" y="43180"/>
                  </a:lnTo>
                  <a:lnTo>
                    <a:pt x="859142" y="42938"/>
                  </a:lnTo>
                  <a:lnTo>
                    <a:pt x="859066" y="43180"/>
                  </a:lnTo>
                  <a:lnTo>
                    <a:pt x="858532" y="43180"/>
                  </a:lnTo>
                  <a:lnTo>
                    <a:pt x="859155" y="41910"/>
                  </a:lnTo>
                  <a:lnTo>
                    <a:pt x="858799" y="41910"/>
                  </a:lnTo>
                  <a:lnTo>
                    <a:pt x="858761" y="40640"/>
                  </a:lnTo>
                  <a:lnTo>
                    <a:pt x="859853" y="41910"/>
                  </a:lnTo>
                  <a:lnTo>
                    <a:pt x="860628" y="41910"/>
                  </a:lnTo>
                  <a:lnTo>
                    <a:pt x="860679" y="43180"/>
                  </a:lnTo>
                  <a:lnTo>
                    <a:pt x="860894" y="43180"/>
                  </a:lnTo>
                  <a:lnTo>
                    <a:pt x="861136" y="42392"/>
                  </a:lnTo>
                  <a:lnTo>
                    <a:pt x="861199" y="41910"/>
                  </a:lnTo>
                  <a:lnTo>
                    <a:pt x="861136" y="42392"/>
                  </a:lnTo>
                  <a:lnTo>
                    <a:pt x="861060" y="44157"/>
                  </a:lnTo>
                  <a:lnTo>
                    <a:pt x="862380" y="41910"/>
                  </a:lnTo>
                  <a:lnTo>
                    <a:pt x="862558" y="44450"/>
                  </a:lnTo>
                  <a:lnTo>
                    <a:pt x="863269" y="43180"/>
                  </a:lnTo>
                  <a:lnTo>
                    <a:pt x="864323" y="44450"/>
                  </a:lnTo>
                  <a:lnTo>
                    <a:pt x="864323" y="40640"/>
                  </a:lnTo>
                  <a:lnTo>
                    <a:pt x="864298" y="39370"/>
                  </a:lnTo>
                  <a:lnTo>
                    <a:pt x="861796" y="39370"/>
                  </a:lnTo>
                  <a:lnTo>
                    <a:pt x="861021" y="40640"/>
                  </a:lnTo>
                  <a:lnTo>
                    <a:pt x="860691" y="39370"/>
                  </a:lnTo>
                  <a:lnTo>
                    <a:pt x="861783" y="39370"/>
                  </a:lnTo>
                  <a:lnTo>
                    <a:pt x="860450" y="37617"/>
                  </a:lnTo>
                  <a:lnTo>
                    <a:pt x="859256" y="38100"/>
                  </a:lnTo>
                  <a:lnTo>
                    <a:pt x="859307" y="39522"/>
                  </a:lnTo>
                  <a:lnTo>
                    <a:pt x="860082" y="40640"/>
                  </a:lnTo>
                  <a:lnTo>
                    <a:pt x="859078" y="40640"/>
                  </a:lnTo>
                  <a:lnTo>
                    <a:pt x="859078" y="39370"/>
                  </a:lnTo>
                  <a:lnTo>
                    <a:pt x="857478" y="39370"/>
                  </a:lnTo>
                  <a:lnTo>
                    <a:pt x="857453" y="40640"/>
                  </a:lnTo>
                  <a:lnTo>
                    <a:pt x="858469" y="40640"/>
                  </a:lnTo>
                  <a:lnTo>
                    <a:pt x="857923" y="41910"/>
                  </a:lnTo>
                  <a:lnTo>
                    <a:pt x="856894" y="40678"/>
                  </a:lnTo>
                  <a:lnTo>
                    <a:pt x="856970" y="41910"/>
                  </a:lnTo>
                  <a:lnTo>
                    <a:pt x="856132" y="41160"/>
                  </a:lnTo>
                  <a:lnTo>
                    <a:pt x="856132" y="43180"/>
                  </a:lnTo>
                  <a:lnTo>
                    <a:pt x="855573" y="43180"/>
                  </a:lnTo>
                  <a:lnTo>
                    <a:pt x="855649" y="41910"/>
                  </a:lnTo>
                  <a:lnTo>
                    <a:pt x="856132" y="43180"/>
                  </a:lnTo>
                  <a:lnTo>
                    <a:pt x="856132" y="41160"/>
                  </a:lnTo>
                  <a:lnTo>
                    <a:pt x="855840" y="40868"/>
                  </a:lnTo>
                  <a:lnTo>
                    <a:pt x="855319" y="41910"/>
                  </a:lnTo>
                  <a:lnTo>
                    <a:pt x="855256" y="41275"/>
                  </a:lnTo>
                  <a:lnTo>
                    <a:pt x="854633" y="41910"/>
                  </a:lnTo>
                  <a:lnTo>
                    <a:pt x="854710" y="39370"/>
                  </a:lnTo>
                  <a:lnTo>
                    <a:pt x="854202" y="39370"/>
                  </a:lnTo>
                  <a:lnTo>
                    <a:pt x="853465" y="40640"/>
                  </a:lnTo>
                  <a:lnTo>
                    <a:pt x="853859" y="40640"/>
                  </a:lnTo>
                  <a:lnTo>
                    <a:pt x="851662" y="41910"/>
                  </a:lnTo>
                  <a:lnTo>
                    <a:pt x="852754" y="40640"/>
                  </a:lnTo>
                  <a:lnTo>
                    <a:pt x="851674" y="40640"/>
                  </a:lnTo>
                  <a:lnTo>
                    <a:pt x="851306" y="40640"/>
                  </a:lnTo>
                  <a:lnTo>
                    <a:pt x="850684" y="39370"/>
                  </a:lnTo>
                  <a:lnTo>
                    <a:pt x="851725" y="39370"/>
                  </a:lnTo>
                  <a:lnTo>
                    <a:pt x="851674" y="40640"/>
                  </a:lnTo>
                  <a:lnTo>
                    <a:pt x="852170" y="39370"/>
                  </a:lnTo>
                  <a:lnTo>
                    <a:pt x="852741" y="39370"/>
                  </a:lnTo>
                  <a:lnTo>
                    <a:pt x="851674" y="36830"/>
                  </a:lnTo>
                  <a:lnTo>
                    <a:pt x="851522" y="38100"/>
                  </a:lnTo>
                  <a:lnTo>
                    <a:pt x="850785" y="36880"/>
                  </a:lnTo>
                  <a:lnTo>
                    <a:pt x="850785" y="38100"/>
                  </a:lnTo>
                  <a:lnTo>
                    <a:pt x="850277" y="39370"/>
                  </a:lnTo>
                  <a:lnTo>
                    <a:pt x="849858" y="39370"/>
                  </a:lnTo>
                  <a:lnTo>
                    <a:pt x="849414" y="36830"/>
                  </a:lnTo>
                  <a:lnTo>
                    <a:pt x="849947" y="36830"/>
                  </a:lnTo>
                  <a:lnTo>
                    <a:pt x="850303" y="38100"/>
                  </a:lnTo>
                  <a:lnTo>
                    <a:pt x="850785" y="38100"/>
                  </a:lnTo>
                  <a:lnTo>
                    <a:pt x="850785" y="36880"/>
                  </a:lnTo>
                  <a:lnTo>
                    <a:pt x="851001" y="35560"/>
                  </a:lnTo>
                  <a:lnTo>
                    <a:pt x="849261" y="35560"/>
                  </a:lnTo>
                  <a:lnTo>
                    <a:pt x="847509" y="35560"/>
                  </a:lnTo>
                  <a:lnTo>
                    <a:pt x="847940" y="33020"/>
                  </a:lnTo>
                  <a:lnTo>
                    <a:pt x="847178" y="35560"/>
                  </a:lnTo>
                  <a:lnTo>
                    <a:pt x="847153" y="35318"/>
                  </a:lnTo>
                  <a:lnTo>
                    <a:pt x="847153" y="36830"/>
                  </a:lnTo>
                  <a:lnTo>
                    <a:pt x="845489" y="36830"/>
                  </a:lnTo>
                  <a:lnTo>
                    <a:pt x="845870" y="35560"/>
                  </a:lnTo>
                  <a:lnTo>
                    <a:pt x="845477" y="35560"/>
                  </a:lnTo>
                  <a:lnTo>
                    <a:pt x="845616" y="34290"/>
                  </a:lnTo>
                  <a:lnTo>
                    <a:pt x="845337" y="34290"/>
                  </a:lnTo>
                  <a:lnTo>
                    <a:pt x="846226" y="33020"/>
                  </a:lnTo>
                  <a:lnTo>
                    <a:pt x="846645" y="33020"/>
                  </a:lnTo>
                  <a:lnTo>
                    <a:pt x="846874" y="34290"/>
                  </a:lnTo>
                  <a:lnTo>
                    <a:pt x="846074" y="34290"/>
                  </a:lnTo>
                  <a:lnTo>
                    <a:pt x="846277" y="35560"/>
                  </a:lnTo>
                  <a:lnTo>
                    <a:pt x="846963" y="35560"/>
                  </a:lnTo>
                  <a:lnTo>
                    <a:pt x="847153" y="36830"/>
                  </a:lnTo>
                  <a:lnTo>
                    <a:pt x="847153" y="35318"/>
                  </a:lnTo>
                  <a:lnTo>
                    <a:pt x="846912" y="33020"/>
                  </a:lnTo>
                  <a:lnTo>
                    <a:pt x="847940" y="33020"/>
                  </a:lnTo>
                  <a:lnTo>
                    <a:pt x="848258" y="33020"/>
                  </a:lnTo>
                  <a:lnTo>
                    <a:pt x="848639" y="31750"/>
                  </a:lnTo>
                  <a:lnTo>
                    <a:pt x="845654" y="31750"/>
                  </a:lnTo>
                  <a:lnTo>
                    <a:pt x="845731" y="33020"/>
                  </a:lnTo>
                  <a:lnTo>
                    <a:pt x="845312" y="34290"/>
                  </a:lnTo>
                  <a:lnTo>
                    <a:pt x="845045" y="34290"/>
                  </a:lnTo>
                  <a:lnTo>
                    <a:pt x="844791" y="33020"/>
                  </a:lnTo>
                  <a:lnTo>
                    <a:pt x="844524" y="33020"/>
                  </a:lnTo>
                  <a:lnTo>
                    <a:pt x="844524" y="34290"/>
                  </a:lnTo>
                  <a:lnTo>
                    <a:pt x="844499" y="35560"/>
                  </a:lnTo>
                  <a:lnTo>
                    <a:pt x="844207" y="34569"/>
                  </a:lnTo>
                  <a:lnTo>
                    <a:pt x="843788" y="35560"/>
                  </a:lnTo>
                  <a:lnTo>
                    <a:pt x="843407" y="34290"/>
                  </a:lnTo>
                  <a:lnTo>
                    <a:pt x="843026" y="34290"/>
                  </a:lnTo>
                  <a:lnTo>
                    <a:pt x="843711" y="33020"/>
                  </a:lnTo>
                  <a:lnTo>
                    <a:pt x="844003" y="34290"/>
                  </a:lnTo>
                  <a:lnTo>
                    <a:pt x="844130" y="34290"/>
                  </a:lnTo>
                  <a:lnTo>
                    <a:pt x="844207" y="34569"/>
                  </a:lnTo>
                  <a:lnTo>
                    <a:pt x="844334" y="34290"/>
                  </a:lnTo>
                  <a:lnTo>
                    <a:pt x="844524" y="34290"/>
                  </a:lnTo>
                  <a:lnTo>
                    <a:pt x="844524" y="33020"/>
                  </a:lnTo>
                  <a:lnTo>
                    <a:pt x="844207" y="31750"/>
                  </a:lnTo>
                  <a:lnTo>
                    <a:pt x="844080" y="31750"/>
                  </a:lnTo>
                  <a:lnTo>
                    <a:pt x="843991" y="33020"/>
                  </a:lnTo>
                  <a:lnTo>
                    <a:pt x="842797" y="31813"/>
                  </a:lnTo>
                  <a:lnTo>
                    <a:pt x="842518" y="32461"/>
                  </a:lnTo>
                  <a:lnTo>
                    <a:pt x="842479" y="33020"/>
                  </a:lnTo>
                  <a:lnTo>
                    <a:pt x="842429" y="32677"/>
                  </a:lnTo>
                  <a:lnTo>
                    <a:pt x="842314" y="33020"/>
                  </a:lnTo>
                  <a:lnTo>
                    <a:pt x="842022" y="32740"/>
                  </a:lnTo>
                  <a:lnTo>
                    <a:pt x="842048" y="33020"/>
                  </a:lnTo>
                  <a:lnTo>
                    <a:pt x="841146" y="33020"/>
                  </a:lnTo>
                  <a:lnTo>
                    <a:pt x="841209" y="34290"/>
                  </a:lnTo>
                  <a:lnTo>
                    <a:pt x="840308" y="33020"/>
                  </a:lnTo>
                  <a:lnTo>
                    <a:pt x="840574" y="33020"/>
                  </a:lnTo>
                  <a:lnTo>
                    <a:pt x="840498" y="32740"/>
                  </a:lnTo>
                  <a:lnTo>
                    <a:pt x="840181" y="32956"/>
                  </a:lnTo>
                  <a:lnTo>
                    <a:pt x="840219" y="32677"/>
                  </a:lnTo>
                  <a:lnTo>
                    <a:pt x="840244" y="31750"/>
                  </a:lnTo>
                  <a:lnTo>
                    <a:pt x="840422" y="31750"/>
                  </a:lnTo>
                  <a:lnTo>
                    <a:pt x="840473" y="32131"/>
                  </a:lnTo>
                  <a:lnTo>
                    <a:pt x="840638" y="32639"/>
                  </a:lnTo>
                  <a:lnTo>
                    <a:pt x="841375" y="32131"/>
                  </a:lnTo>
                  <a:lnTo>
                    <a:pt x="840955" y="31750"/>
                  </a:lnTo>
                  <a:lnTo>
                    <a:pt x="840435" y="31750"/>
                  </a:lnTo>
                  <a:lnTo>
                    <a:pt x="840587" y="31407"/>
                  </a:lnTo>
                  <a:lnTo>
                    <a:pt x="839597" y="30480"/>
                  </a:lnTo>
                  <a:lnTo>
                    <a:pt x="839800" y="30480"/>
                  </a:lnTo>
                  <a:lnTo>
                    <a:pt x="839228" y="29210"/>
                  </a:lnTo>
                  <a:lnTo>
                    <a:pt x="840257" y="29210"/>
                  </a:lnTo>
                  <a:lnTo>
                    <a:pt x="839800" y="30480"/>
                  </a:lnTo>
                  <a:lnTo>
                    <a:pt x="841032" y="30480"/>
                  </a:lnTo>
                  <a:lnTo>
                    <a:pt x="840689" y="31216"/>
                  </a:lnTo>
                  <a:lnTo>
                    <a:pt x="840663" y="31483"/>
                  </a:lnTo>
                  <a:lnTo>
                    <a:pt x="840955" y="31750"/>
                  </a:lnTo>
                  <a:lnTo>
                    <a:pt x="841387" y="30480"/>
                  </a:lnTo>
                  <a:lnTo>
                    <a:pt x="841540" y="30480"/>
                  </a:lnTo>
                  <a:lnTo>
                    <a:pt x="841641" y="31750"/>
                  </a:lnTo>
                  <a:lnTo>
                    <a:pt x="841933" y="31750"/>
                  </a:lnTo>
                  <a:lnTo>
                    <a:pt x="842302" y="31750"/>
                  </a:lnTo>
                  <a:lnTo>
                    <a:pt x="842429" y="32677"/>
                  </a:lnTo>
                  <a:lnTo>
                    <a:pt x="842543" y="32131"/>
                  </a:lnTo>
                  <a:lnTo>
                    <a:pt x="842581" y="31750"/>
                  </a:lnTo>
                  <a:lnTo>
                    <a:pt x="842733" y="31750"/>
                  </a:lnTo>
                  <a:lnTo>
                    <a:pt x="842987" y="31750"/>
                  </a:lnTo>
                  <a:lnTo>
                    <a:pt x="842645" y="30480"/>
                  </a:lnTo>
                  <a:lnTo>
                    <a:pt x="842276" y="30480"/>
                  </a:lnTo>
                  <a:lnTo>
                    <a:pt x="841921" y="29210"/>
                  </a:lnTo>
                  <a:lnTo>
                    <a:pt x="840892" y="29210"/>
                  </a:lnTo>
                  <a:lnTo>
                    <a:pt x="841133" y="27940"/>
                  </a:lnTo>
                  <a:lnTo>
                    <a:pt x="839724" y="27940"/>
                  </a:lnTo>
                  <a:lnTo>
                    <a:pt x="838720" y="30048"/>
                  </a:lnTo>
                  <a:lnTo>
                    <a:pt x="838631" y="30480"/>
                  </a:lnTo>
                  <a:lnTo>
                    <a:pt x="838225" y="30480"/>
                  </a:lnTo>
                  <a:lnTo>
                    <a:pt x="838225" y="31750"/>
                  </a:lnTo>
                  <a:lnTo>
                    <a:pt x="837476" y="31750"/>
                  </a:lnTo>
                  <a:lnTo>
                    <a:pt x="837196" y="30480"/>
                  </a:lnTo>
                  <a:lnTo>
                    <a:pt x="837476" y="31750"/>
                  </a:lnTo>
                  <a:lnTo>
                    <a:pt x="837882" y="30480"/>
                  </a:lnTo>
                  <a:lnTo>
                    <a:pt x="838225" y="31750"/>
                  </a:lnTo>
                  <a:lnTo>
                    <a:pt x="838225" y="30480"/>
                  </a:lnTo>
                  <a:lnTo>
                    <a:pt x="837946" y="30480"/>
                  </a:lnTo>
                  <a:lnTo>
                    <a:pt x="838098" y="29921"/>
                  </a:lnTo>
                  <a:lnTo>
                    <a:pt x="838098" y="29210"/>
                  </a:lnTo>
                  <a:lnTo>
                    <a:pt x="837692" y="29210"/>
                  </a:lnTo>
                  <a:lnTo>
                    <a:pt x="837018" y="29210"/>
                  </a:lnTo>
                  <a:lnTo>
                    <a:pt x="837095" y="30480"/>
                  </a:lnTo>
                  <a:lnTo>
                    <a:pt x="836815" y="30480"/>
                  </a:lnTo>
                  <a:lnTo>
                    <a:pt x="836701" y="29210"/>
                  </a:lnTo>
                  <a:lnTo>
                    <a:pt x="835621" y="29210"/>
                  </a:lnTo>
                  <a:lnTo>
                    <a:pt x="835431" y="29527"/>
                  </a:lnTo>
                  <a:lnTo>
                    <a:pt x="836041" y="30480"/>
                  </a:lnTo>
                  <a:lnTo>
                    <a:pt x="835342" y="30480"/>
                  </a:lnTo>
                  <a:lnTo>
                    <a:pt x="835329" y="31559"/>
                  </a:lnTo>
                  <a:lnTo>
                    <a:pt x="835456" y="31750"/>
                  </a:lnTo>
                  <a:lnTo>
                    <a:pt x="835329" y="31750"/>
                  </a:lnTo>
                  <a:lnTo>
                    <a:pt x="835266" y="31483"/>
                  </a:lnTo>
                  <a:lnTo>
                    <a:pt x="835253" y="31750"/>
                  </a:lnTo>
                  <a:lnTo>
                    <a:pt x="835088" y="31216"/>
                  </a:lnTo>
                  <a:lnTo>
                    <a:pt x="834593" y="30480"/>
                  </a:lnTo>
                  <a:lnTo>
                    <a:pt x="834872" y="30480"/>
                  </a:lnTo>
                  <a:lnTo>
                    <a:pt x="834999" y="30251"/>
                  </a:lnTo>
                  <a:lnTo>
                    <a:pt x="835037" y="29210"/>
                  </a:lnTo>
                  <a:lnTo>
                    <a:pt x="834326" y="29210"/>
                  </a:lnTo>
                  <a:lnTo>
                    <a:pt x="832637" y="27940"/>
                  </a:lnTo>
                  <a:lnTo>
                    <a:pt x="832523" y="29210"/>
                  </a:lnTo>
                  <a:lnTo>
                    <a:pt x="831646" y="29210"/>
                  </a:lnTo>
                  <a:lnTo>
                    <a:pt x="832688" y="26670"/>
                  </a:lnTo>
                  <a:lnTo>
                    <a:pt x="833043" y="25400"/>
                  </a:lnTo>
                  <a:lnTo>
                    <a:pt x="833297" y="24701"/>
                  </a:lnTo>
                  <a:lnTo>
                    <a:pt x="832967" y="25400"/>
                  </a:lnTo>
                  <a:lnTo>
                    <a:pt x="832358" y="25400"/>
                  </a:lnTo>
                  <a:lnTo>
                    <a:pt x="832421" y="24130"/>
                  </a:lnTo>
                  <a:lnTo>
                    <a:pt x="831519" y="24130"/>
                  </a:lnTo>
                  <a:lnTo>
                    <a:pt x="832002" y="25400"/>
                  </a:lnTo>
                  <a:lnTo>
                    <a:pt x="831418" y="26670"/>
                  </a:lnTo>
                  <a:lnTo>
                    <a:pt x="830529" y="25400"/>
                  </a:lnTo>
                  <a:lnTo>
                    <a:pt x="830173" y="24892"/>
                  </a:lnTo>
                  <a:lnTo>
                    <a:pt x="829995" y="25400"/>
                  </a:lnTo>
                  <a:lnTo>
                    <a:pt x="828306" y="25400"/>
                  </a:lnTo>
                  <a:lnTo>
                    <a:pt x="828382" y="24130"/>
                  </a:lnTo>
                  <a:lnTo>
                    <a:pt x="829640" y="24130"/>
                  </a:lnTo>
                  <a:lnTo>
                    <a:pt x="830376" y="23901"/>
                  </a:lnTo>
                  <a:lnTo>
                    <a:pt x="829868" y="22923"/>
                  </a:lnTo>
                  <a:lnTo>
                    <a:pt x="826693" y="25387"/>
                  </a:lnTo>
                  <a:lnTo>
                    <a:pt x="824103" y="24130"/>
                  </a:lnTo>
                  <a:lnTo>
                    <a:pt x="828167" y="24130"/>
                  </a:lnTo>
                  <a:lnTo>
                    <a:pt x="828154" y="22860"/>
                  </a:lnTo>
                  <a:lnTo>
                    <a:pt x="827443" y="22860"/>
                  </a:lnTo>
                  <a:lnTo>
                    <a:pt x="827354" y="21590"/>
                  </a:lnTo>
                  <a:lnTo>
                    <a:pt x="825550" y="21590"/>
                  </a:lnTo>
                  <a:lnTo>
                    <a:pt x="824509" y="20320"/>
                  </a:lnTo>
                  <a:lnTo>
                    <a:pt x="823531" y="19126"/>
                  </a:lnTo>
                  <a:lnTo>
                    <a:pt x="823518" y="19532"/>
                  </a:lnTo>
                  <a:lnTo>
                    <a:pt x="823912" y="20320"/>
                  </a:lnTo>
                  <a:lnTo>
                    <a:pt x="823506" y="20320"/>
                  </a:lnTo>
                  <a:lnTo>
                    <a:pt x="823518" y="19532"/>
                  </a:lnTo>
                  <a:lnTo>
                    <a:pt x="823315" y="19126"/>
                  </a:lnTo>
                  <a:lnTo>
                    <a:pt x="823302" y="18986"/>
                  </a:lnTo>
                  <a:lnTo>
                    <a:pt x="823874" y="17780"/>
                  </a:lnTo>
                  <a:lnTo>
                    <a:pt x="822642" y="17780"/>
                  </a:lnTo>
                  <a:lnTo>
                    <a:pt x="822642" y="19050"/>
                  </a:lnTo>
                  <a:lnTo>
                    <a:pt x="822185" y="20320"/>
                  </a:lnTo>
                  <a:lnTo>
                    <a:pt x="822020" y="19050"/>
                  </a:lnTo>
                  <a:lnTo>
                    <a:pt x="822642" y="19050"/>
                  </a:lnTo>
                  <a:lnTo>
                    <a:pt x="822642" y="17780"/>
                  </a:lnTo>
                  <a:lnTo>
                    <a:pt x="822109" y="17780"/>
                  </a:lnTo>
                  <a:lnTo>
                    <a:pt x="821156" y="18986"/>
                  </a:lnTo>
                  <a:lnTo>
                    <a:pt x="819873" y="19050"/>
                  </a:lnTo>
                  <a:lnTo>
                    <a:pt x="820127" y="20320"/>
                  </a:lnTo>
                  <a:lnTo>
                    <a:pt x="819810" y="19050"/>
                  </a:lnTo>
                  <a:lnTo>
                    <a:pt x="819429" y="19050"/>
                  </a:lnTo>
                  <a:lnTo>
                    <a:pt x="818870" y="20320"/>
                  </a:lnTo>
                  <a:lnTo>
                    <a:pt x="818515" y="20320"/>
                  </a:lnTo>
                  <a:lnTo>
                    <a:pt x="819023" y="19050"/>
                  </a:lnTo>
                  <a:lnTo>
                    <a:pt x="819543" y="17780"/>
                  </a:lnTo>
                  <a:lnTo>
                    <a:pt x="819124" y="17665"/>
                  </a:lnTo>
                  <a:lnTo>
                    <a:pt x="818984" y="17780"/>
                  </a:lnTo>
                  <a:lnTo>
                    <a:pt x="818997" y="17627"/>
                  </a:lnTo>
                  <a:lnTo>
                    <a:pt x="818654" y="17538"/>
                  </a:lnTo>
                  <a:lnTo>
                    <a:pt x="818667" y="17780"/>
                  </a:lnTo>
                  <a:lnTo>
                    <a:pt x="818832" y="17780"/>
                  </a:lnTo>
                  <a:lnTo>
                    <a:pt x="818616" y="19050"/>
                  </a:lnTo>
                  <a:lnTo>
                    <a:pt x="818222" y="19050"/>
                  </a:lnTo>
                  <a:lnTo>
                    <a:pt x="818515" y="17780"/>
                  </a:lnTo>
                  <a:lnTo>
                    <a:pt x="818667" y="17780"/>
                  </a:lnTo>
                  <a:lnTo>
                    <a:pt x="818603" y="17513"/>
                  </a:lnTo>
                  <a:lnTo>
                    <a:pt x="818146" y="17386"/>
                  </a:lnTo>
                  <a:lnTo>
                    <a:pt x="818172" y="17780"/>
                  </a:lnTo>
                  <a:lnTo>
                    <a:pt x="817359" y="17170"/>
                  </a:lnTo>
                  <a:lnTo>
                    <a:pt x="816470" y="16929"/>
                  </a:lnTo>
                  <a:lnTo>
                    <a:pt x="816559" y="17780"/>
                  </a:lnTo>
                  <a:lnTo>
                    <a:pt x="816394" y="17627"/>
                  </a:lnTo>
                  <a:lnTo>
                    <a:pt x="816025" y="17272"/>
                  </a:lnTo>
                  <a:lnTo>
                    <a:pt x="815949" y="17780"/>
                  </a:lnTo>
                  <a:lnTo>
                    <a:pt x="815860" y="17106"/>
                  </a:lnTo>
                  <a:lnTo>
                    <a:pt x="815327" y="16611"/>
                  </a:lnTo>
                  <a:lnTo>
                    <a:pt x="814971" y="16510"/>
                  </a:lnTo>
                  <a:lnTo>
                    <a:pt x="815073" y="16281"/>
                  </a:lnTo>
                  <a:lnTo>
                    <a:pt x="815022" y="15633"/>
                  </a:lnTo>
                  <a:lnTo>
                    <a:pt x="814692" y="16332"/>
                  </a:lnTo>
                  <a:lnTo>
                    <a:pt x="814882" y="16510"/>
                  </a:lnTo>
                  <a:lnTo>
                    <a:pt x="814628" y="16510"/>
                  </a:lnTo>
                  <a:lnTo>
                    <a:pt x="814336" y="16179"/>
                  </a:lnTo>
                  <a:lnTo>
                    <a:pt x="814387" y="16497"/>
                  </a:lnTo>
                  <a:lnTo>
                    <a:pt x="811860" y="15240"/>
                  </a:lnTo>
                  <a:lnTo>
                    <a:pt x="812203" y="15240"/>
                  </a:lnTo>
                  <a:lnTo>
                    <a:pt x="812190" y="14935"/>
                  </a:lnTo>
                  <a:lnTo>
                    <a:pt x="807262" y="11430"/>
                  </a:lnTo>
                  <a:lnTo>
                    <a:pt x="807008" y="11430"/>
                  </a:lnTo>
                  <a:lnTo>
                    <a:pt x="807212" y="10160"/>
                  </a:lnTo>
                  <a:lnTo>
                    <a:pt x="806119" y="10160"/>
                  </a:lnTo>
                  <a:lnTo>
                    <a:pt x="806462" y="8890"/>
                  </a:lnTo>
                  <a:lnTo>
                    <a:pt x="807834" y="8890"/>
                  </a:lnTo>
                  <a:lnTo>
                    <a:pt x="807745" y="7620"/>
                  </a:lnTo>
                  <a:lnTo>
                    <a:pt x="805802" y="6350"/>
                  </a:lnTo>
                  <a:lnTo>
                    <a:pt x="804570" y="5892"/>
                  </a:lnTo>
                  <a:lnTo>
                    <a:pt x="804570" y="7620"/>
                  </a:lnTo>
                  <a:lnTo>
                    <a:pt x="803617" y="7620"/>
                  </a:lnTo>
                  <a:lnTo>
                    <a:pt x="803122" y="6350"/>
                  </a:lnTo>
                  <a:lnTo>
                    <a:pt x="804506" y="6350"/>
                  </a:lnTo>
                  <a:lnTo>
                    <a:pt x="804570" y="7620"/>
                  </a:lnTo>
                  <a:lnTo>
                    <a:pt x="804570" y="5892"/>
                  </a:lnTo>
                  <a:lnTo>
                    <a:pt x="802436" y="5080"/>
                  </a:lnTo>
                  <a:lnTo>
                    <a:pt x="801979" y="5080"/>
                  </a:lnTo>
                  <a:lnTo>
                    <a:pt x="801738" y="5600"/>
                  </a:lnTo>
                  <a:lnTo>
                    <a:pt x="802246" y="6350"/>
                  </a:lnTo>
                  <a:lnTo>
                    <a:pt x="802449" y="6350"/>
                  </a:lnTo>
                  <a:lnTo>
                    <a:pt x="802563" y="7620"/>
                  </a:lnTo>
                  <a:lnTo>
                    <a:pt x="802106" y="7175"/>
                  </a:lnTo>
                  <a:lnTo>
                    <a:pt x="802182" y="7620"/>
                  </a:lnTo>
                  <a:lnTo>
                    <a:pt x="801839" y="7620"/>
                  </a:lnTo>
                  <a:lnTo>
                    <a:pt x="801497" y="7620"/>
                  </a:lnTo>
                  <a:lnTo>
                    <a:pt x="801395" y="7073"/>
                  </a:lnTo>
                  <a:lnTo>
                    <a:pt x="801141" y="6769"/>
                  </a:lnTo>
                  <a:lnTo>
                    <a:pt x="800925" y="7620"/>
                  </a:lnTo>
                  <a:lnTo>
                    <a:pt x="800277" y="6350"/>
                  </a:lnTo>
                  <a:lnTo>
                    <a:pt x="800798" y="6350"/>
                  </a:lnTo>
                  <a:lnTo>
                    <a:pt x="800265" y="5981"/>
                  </a:lnTo>
                  <a:lnTo>
                    <a:pt x="800201" y="6350"/>
                  </a:lnTo>
                  <a:lnTo>
                    <a:pt x="800011" y="6350"/>
                  </a:lnTo>
                  <a:lnTo>
                    <a:pt x="799998" y="5803"/>
                  </a:lnTo>
                  <a:lnTo>
                    <a:pt x="799274" y="5308"/>
                  </a:lnTo>
                  <a:lnTo>
                    <a:pt x="798677" y="6350"/>
                  </a:lnTo>
                  <a:lnTo>
                    <a:pt x="798182" y="6350"/>
                  </a:lnTo>
                  <a:lnTo>
                    <a:pt x="797483" y="6350"/>
                  </a:lnTo>
                  <a:lnTo>
                    <a:pt x="797890" y="5600"/>
                  </a:lnTo>
                  <a:lnTo>
                    <a:pt x="797941" y="5080"/>
                  </a:lnTo>
                  <a:lnTo>
                    <a:pt x="798029" y="5334"/>
                  </a:lnTo>
                  <a:lnTo>
                    <a:pt x="798169" y="5080"/>
                  </a:lnTo>
                  <a:lnTo>
                    <a:pt x="798334" y="6032"/>
                  </a:lnTo>
                  <a:lnTo>
                    <a:pt x="798779" y="5181"/>
                  </a:lnTo>
                  <a:lnTo>
                    <a:pt x="798753" y="4953"/>
                  </a:lnTo>
                  <a:lnTo>
                    <a:pt x="797344" y="3987"/>
                  </a:lnTo>
                  <a:lnTo>
                    <a:pt x="796988" y="4648"/>
                  </a:lnTo>
                  <a:lnTo>
                    <a:pt x="796963" y="5080"/>
                  </a:lnTo>
                  <a:lnTo>
                    <a:pt x="796772" y="5080"/>
                  </a:lnTo>
                  <a:lnTo>
                    <a:pt x="796836" y="4953"/>
                  </a:lnTo>
                  <a:lnTo>
                    <a:pt x="795731" y="3810"/>
                  </a:lnTo>
                  <a:lnTo>
                    <a:pt x="795566" y="3810"/>
                  </a:lnTo>
                  <a:lnTo>
                    <a:pt x="795629" y="2540"/>
                  </a:lnTo>
                  <a:lnTo>
                    <a:pt x="795261" y="2540"/>
                  </a:lnTo>
                  <a:lnTo>
                    <a:pt x="795083" y="3810"/>
                  </a:lnTo>
                  <a:lnTo>
                    <a:pt x="794080" y="2540"/>
                  </a:lnTo>
                  <a:lnTo>
                    <a:pt x="794334" y="2540"/>
                  </a:lnTo>
                  <a:lnTo>
                    <a:pt x="794562" y="1270"/>
                  </a:lnTo>
                  <a:lnTo>
                    <a:pt x="793115" y="1270"/>
                  </a:lnTo>
                  <a:lnTo>
                    <a:pt x="793178" y="2540"/>
                  </a:lnTo>
                  <a:lnTo>
                    <a:pt x="792518" y="2540"/>
                  </a:lnTo>
                  <a:lnTo>
                    <a:pt x="792467" y="1270"/>
                  </a:lnTo>
                  <a:lnTo>
                    <a:pt x="792365" y="2540"/>
                  </a:lnTo>
                  <a:lnTo>
                    <a:pt x="791984" y="1270"/>
                  </a:lnTo>
                  <a:lnTo>
                    <a:pt x="791222" y="1270"/>
                  </a:lnTo>
                  <a:lnTo>
                    <a:pt x="787577" y="0"/>
                  </a:lnTo>
                  <a:lnTo>
                    <a:pt x="783755" y="1270"/>
                  </a:lnTo>
                  <a:lnTo>
                    <a:pt x="780148" y="2540"/>
                  </a:lnTo>
                  <a:lnTo>
                    <a:pt x="775563" y="3810"/>
                  </a:lnTo>
                  <a:lnTo>
                    <a:pt x="771474" y="6350"/>
                  </a:lnTo>
                  <a:lnTo>
                    <a:pt x="768553" y="10160"/>
                  </a:lnTo>
                  <a:lnTo>
                    <a:pt x="755408" y="27940"/>
                  </a:lnTo>
                  <a:lnTo>
                    <a:pt x="741121" y="44450"/>
                  </a:lnTo>
                  <a:lnTo>
                    <a:pt x="728992" y="59690"/>
                  </a:lnTo>
                  <a:lnTo>
                    <a:pt x="722312" y="71120"/>
                  </a:lnTo>
                  <a:lnTo>
                    <a:pt x="716838" y="82550"/>
                  </a:lnTo>
                  <a:lnTo>
                    <a:pt x="707034" y="90170"/>
                  </a:lnTo>
                  <a:lnTo>
                    <a:pt x="691591" y="99060"/>
                  </a:lnTo>
                  <a:lnTo>
                    <a:pt x="669175" y="116840"/>
                  </a:lnTo>
                  <a:lnTo>
                    <a:pt x="655472" y="134620"/>
                  </a:lnTo>
                  <a:lnTo>
                    <a:pt x="650481" y="153670"/>
                  </a:lnTo>
                  <a:lnTo>
                    <a:pt x="651129" y="169367"/>
                  </a:lnTo>
                  <a:lnTo>
                    <a:pt x="651256" y="171627"/>
                  </a:lnTo>
                  <a:lnTo>
                    <a:pt x="654697" y="186690"/>
                  </a:lnTo>
                  <a:lnTo>
                    <a:pt x="656717" y="193040"/>
                  </a:lnTo>
                  <a:lnTo>
                    <a:pt x="655967" y="199390"/>
                  </a:lnTo>
                  <a:lnTo>
                    <a:pt x="651992" y="204470"/>
                  </a:lnTo>
                  <a:lnTo>
                    <a:pt x="640600" y="220980"/>
                  </a:lnTo>
                  <a:lnTo>
                    <a:pt x="634022" y="229870"/>
                  </a:lnTo>
                  <a:lnTo>
                    <a:pt x="628802" y="237921"/>
                  </a:lnTo>
                  <a:lnTo>
                    <a:pt x="628802" y="298450"/>
                  </a:lnTo>
                  <a:lnTo>
                    <a:pt x="628573" y="299720"/>
                  </a:lnTo>
                  <a:lnTo>
                    <a:pt x="628446" y="299720"/>
                  </a:lnTo>
                  <a:lnTo>
                    <a:pt x="628472" y="300990"/>
                  </a:lnTo>
                  <a:lnTo>
                    <a:pt x="628192" y="299720"/>
                  </a:lnTo>
                  <a:lnTo>
                    <a:pt x="628027" y="299720"/>
                  </a:lnTo>
                  <a:lnTo>
                    <a:pt x="628167" y="299034"/>
                  </a:lnTo>
                  <a:lnTo>
                    <a:pt x="628230" y="297180"/>
                  </a:lnTo>
                  <a:lnTo>
                    <a:pt x="628484" y="298450"/>
                  </a:lnTo>
                  <a:lnTo>
                    <a:pt x="628802" y="298450"/>
                  </a:lnTo>
                  <a:lnTo>
                    <a:pt x="628802" y="237921"/>
                  </a:lnTo>
                  <a:lnTo>
                    <a:pt x="627430" y="240030"/>
                  </a:lnTo>
                  <a:lnTo>
                    <a:pt x="627341" y="297180"/>
                  </a:lnTo>
                  <a:lnTo>
                    <a:pt x="627303" y="298450"/>
                  </a:lnTo>
                  <a:lnTo>
                    <a:pt x="626884" y="298450"/>
                  </a:lnTo>
                  <a:lnTo>
                    <a:pt x="626999" y="297180"/>
                  </a:lnTo>
                  <a:lnTo>
                    <a:pt x="627341" y="297180"/>
                  </a:lnTo>
                  <a:lnTo>
                    <a:pt x="627341" y="240030"/>
                  </a:lnTo>
                  <a:lnTo>
                    <a:pt x="626999" y="240030"/>
                  </a:lnTo>
                  <a:lnTo>
                    <a:pt x="624713" y="243840"/>
                  </a:lnTo>
                  <a:lnTo>
                    <a:pt x="623633" y="245110"/>
                  </a:lnTo>
                  <a:lnTo>
                    <a:pt x="623404" y="245110"/>
                  </a:lnTo>
                  <a:lnTo>
                    <a:pt x="621144" y="248920"/>
                  </a:lnTo>
                  <a:lnTo>
                    <a:pt x="620572" y="248920"/>
                  </a:lnTo>
                  <a:lnTo>
                    <a:pt x="620788" y="250190"/>
                  </a:lnTo>
                  <a:lnTo>
                    <a:pt x="619099" y="252730"/>
                  </a:lnTo>
                  <a:lnTo>
                    <a:pt x="617270" y="255270"/>
                  </a:lnTo>
                  <a:lnTo>
                    <a:pt x="615899" y="257810"/>
                  </a:lnTo>
                  <a:lnTo>
                    <a:pt x="615556" y="257810"/>
                  </a:lnTo>
                  <a:lnTo>
                    <a:pt x="614857" y="259080"/>
                  </a:lnTo>
                  <a:lnTo>
                    <a:pt x="614629" y="260350"/>
                  </a:lnTo>
                  <a:lnTo>
                    <a:pt x="613803" y="261620"/>
                  </a:lnTo>
                  <a:lnTo>
                    <a:pt x="614146" y="261620"/>
                  </a:lnTo>
                  <a:lnTo>
                    <a:pt x="613346" y="262890"/>
                  </a:lnTo>
                  <a:lnTo>
                    <a:pt x="612000" y="265430"/>
                  </a:lnTo>
                  <a:lnTo>
                    <a:pt x="611619" y="265430"/>
                  </a:lnTo>
                  <a:lnTo>
                    <a:pt x="611225" y="265988"/>
                  </a:lnTo>
                  <a:lnTo>
                    <a:pt x="611390" y="266700"/>
                  </a:lnTo>
                  <a:lnTo>
                    <a:pt x="610831" y="266700"/>
                  </a:lnTo>
                  <a:lnTo>
                    <a:pt x="610527" y="267970"/>
                  </a:lnTo>
                  <a:lnTo>
                    <a:pt x="610895" y="267970"/>
                  </a:lnTo>
                  <a:lnTo>
                    <a:pt x="610273" y="269240"/>
                  </a:lnTo>
                  <a:lnTo>
                    <a:pt x="609600" y="269240"/>
                  </a:lnTo>
                  <a:lnTo>
                    <a:pt x="609434" y="270510"/>
                  </a:lnTo>
                  <a:lnTo>
                    <a:pt x="607872" y="270510"/>
                  </a:lnTo>
                  <a:lnTo>
                    <a:pt x="608660" y="271780"/>
                  </a:lnTo>
                  <a:lnTo>
                    <a:pt x="609739" y="271780"/>
                  </a:lnTo>
                  <a:lnTo>
                    <a:pt x="609358" y="273050"/>
                  </a:lnTo>
                  <a:lnTo>
                    <a:pt x="609079" y="273050"/>
                  </a:lnTo>
                  <a:lnTo>
                    <a:pt x="608914" y="274320"/>
                  </a:lnTo>
                  <a:lnTo>
                    <a:pt x="608063" y="274320"/>
                  </a:lnTo>
                  <a:lnTo>
                    <a:pt x="608330" y="275590"/>
                  </a:lnTo>
                  <a:lnTo>
                    <a:pt x="608749" y="275590"/>
                  </a:lnTo>
                  <a:lnTo>
                    <a:pt x="608685" y="278130"/>
                  </a:lnTo>
                  <a:lnTo>
                    <a:pt x="607453" y="278130"/>
                  </a:lnTo>
                  <a:lnTo>
                    <a:pt x="607377" y="276860"/>
                  </a:lnTo>
                  <a:lnTo>
                    <a:pt x="608355" y="276860"/>
                  </a:lnTo>
                  <a:lnTo>
                    <a:pt x="607834" y="275590"/>
                  </a:lnTo>
                  <a:lnTo>
                    <a:pt x="606806" y="275590"/>
                  </a:lnTo>
                  <a:lnTo>
                    <a:pt x="607199" y="276860"/>
                  </a:lnTo>
                  <a:lnTo>
                    <a:pt x="606793" y="276860"/>
                  </a:lnTo>
                  <a:lnTo>
                    <a:pt x="606717" y="278130"/>
                  </a:lnTo>
                  <a:lnTo>
                    <a:pt x="605967" y="278130"/>
                  </a:lnTo>
                  <a:lnTo>
                    <a:pt x="605294" y="276872"/>
                  </a:lnTo>
                  <a:lnTo>
                    <a:pt x="605396" y="278130"/>
                  </a:lnTo>
                  <a:lnTo>
                    <a:pt x="608012" y="281457"/>
                  </a:lnTo>
                  <a:lnTo>
                    <a:pt x="608495" y="281178"/>
                  </a:lnTo>
                  <a:lnTo>
                    <a:pt x="607542" y="280695"/>
                  </a:lnTo>
                  <a:lnTo>
                    <a:pt x="607644" y="279400"/>
                  </a:lnTo>
                  <a:lnTo>
                    <a:pt x="607796" y="279501"/>
                  </a:lnTo>
                  <a:lnTo>
                    <a:pt x="608545" y="280009"/>
                  </a:lnTo>
                  <a:lnTo>
                    <a:pt x="609053" y="280352"/>
                  </a:lnTo>
                  <a:lnTo>
                    <a:pt x="609460" y="279400"/>
                  </a:lnTo>
                  <a:lnTo>
                    <a:pt x="609688" y="280670"/>
                  </a:lnTo>
                  <a:lnTo>
                    <a:pt x="609523" y="280670"/>
                  </a:lnTo>
                  <a:lnTo>
                    <a:pt x="609053" y="280352"/>
                  </a:lnTo>
                  <a:lnTo>
                    <a:pt x="609346" y="280670"/>
                  </a:lnTo>
                  <a:lnTo>
                    <a:pt x="610133" y="281330"/>
                  </a:lnTo>
                  <a:lnTo>
                    <a:pt x="610044" y="280847"/>
                  </a:lnTo>
                  <a:lnTo>
                    <a:pt x="609904" y="280670"/>
                  </a:lnTo>
                  <a:lnTo>
                    <a:pt x="610171" y="280670"/>
                  </a:lnTo>
                  <a:lnTo>
                    <a:pt x="610184" y="281025"/>
                  </a:lnTo>
                  <a:lnTo>
                    <a:pt x="610882" y="281940"/>
                  </a:lnTo>
                  <a:lnTo>
                    <a:pt x="610781" y="282752"/>
                  </a:lnTo>
                  <a:lnTo>
                    <a:pt x="611149" y="283210"/>
                  </a:lnTo>
                  <a:lnTo>
                    <a:pt x="610895" y="283210"/>
                  </a:lnTo>
                  <a:lnTo>
                    <a:pt x="610781" y="282752"/>
                  </a:lnTo>
                  <a:lnTo>
                    <a:pt x="610641" y="282575"/>
                  </a:lnTo>
                  <a:lnTo>
                    <a:pt x="610603" y="283108"/>
                  </a:lnTo>
                  <a:lnTo>
                    <a:pt x="611479" y="284480"/>
                  </a:lnTo>
                  <a:lnTo>
                    <a:pt x="611314" y="284480"/>
                  </a:lnTo>
                  <a:lnTo>
                    <a:pt x="612076" y="285750"/>
                  </a:lnTo>
                  <a:lnTo>
                    <a:pt x="612584" y="286727"/>
                  </a:lnTo>
                  <a:lnTo>
                    <a:pt x="612648" y="285750"/>
                  </a:lnTo>
                  <a:lnTo>
                    <a:pt x="613054" y="286715"/>
                  </a:lnTo>
                  <a:lnTo>
                    <a:pt x="612787" y="285750"/>
                  </a:lnTo>
                  <a:lnTo>
                    <a:pt x="613333" y="283210"/>
                  </a:lnTo>
                  <a:lnTo>
                    <a:pt x="614121" y="284480"/>
                  </a:lnTo>
                  <a:lnTo>
                    <a:pt x="613295" y="284480"/>
                  </a:lnTo>
                  <a:lnTo>
                    <a:pt x="612851" y="285750"/>
                  </a:lnTo>
                  <a:lnTo>
                    <a:pt x="613270" y="285750"/>
                  </a:lnTo>
                  <a:lnTo>
                    <a:pt x="613664" y="287020"/>
                  </a:lnTo>
                  <a:lnTo>
                    <a:pt x="613892" y="287020"/>
                  </a:lnTo>
                  <a:lnTo>
                    <a:pt x="614019" y="286512"/>
                  </a:lnTo>
                  <a:lnTo>
                    <a:pt x="613930" y="285838"/>
                  </a:lnTo>
                  <a:lnTo>
                    <a:pt x="614362" y="284480"/>
                  </a:lnTo>
                  <a:lnTo>
                    <a:pt x="615022" y="284480"/>
                  </a:lnTo>
                  <a:lnTo>
                    <a:pt x="614921" y="286842"/>
                  </a:lnTo>
                  <a:lnTo>
                    <a:pt x="615048" y="287020"/>
                  </a:lnTo>
                  <a:lnTo>
                    <a:pt x="615264" y="287020"/>
                  </a:lnTo>
                  <a:lnTo>
                    <a:pt x="615162" y="288290"/>
                  </a:lnTo>
                  <a:lnTo>
                    <a:pt x="615505" y="287020"/>
                  </a:lnTo>
                  <a:lnTo>
                    <a:pt x="616254" y="287020"/>
                  </a:lnTo>
                  <a:lnTo>
                    <a:pt x="616546" y="288290"/>
                  </a:lnTo>
                  <a:lnTo>
                    <a:pt x="615175" y="288290"/>
                  </a:lnTo>
                  <a:lnTo>
                    <a:pt x="615353" y="289560"/>
                  </a:lnTo>
                  <a:lnTo>
                    <a:pt x="615518" y="289560"/>
                  </a:lnTo>
                  <a:lnTo>
                    <a:pt x="615657" y="290830"/>
                  </a:lnTo>
                  <a:lnTo>
                    <a:pt x="614870" y="291744"/>
                  </a:lnTo>
                  <a:lnTo>
                    <a:pt x="614870" y="292239"/>
                  </a:lnTo>
                  <a:lnTo>
                    <a:pt x="614934" y="292100"/>
                  </a:lnTo>
                  <a:lnTo>
                    <a:pt x="614934" y="292963"/>
                  </a:lnTo>
                  <a:lnTo>
                    <a:pt x="615861" y="292100"/>
                  </a:lnTo>
                  <a:lnTo>
                    <a:pt x="616305" y="292100"/>
                  </a:lnTo>
                  <a:lnTo>
                    <a:pt x="616661" y="293370"/>
                  </a:lnTo>
                  <a:lnTo>
                    <a:pt x="614489" y="293370"/>
                  </a:lnTo>
                  <a:lnTo>
                    <a:pt x="614908" y="292976"/>
                  </a:lnTo>
                  <a:lnTo>
                    <a:pt x="614870" y="292239"/>
                  </a:lnTo>
                  <a:lnTo>
                    <a:pt x="613968" y="294093"/>
                  </a:lnTo>
                  <a:lnTo>
                    <a:pt x="617994" y="295516"/>
                  </a:lnTo>
                  <a:lnTo>
                    <a:pt x="617728" y="294640"/>
                  </a:lnTo>
                  <a:lnTo>
                    <a:pt x="617550" y="294640"/>
                  </a:lnTo>
                  <a:lnTo>
                    <a:pt x="617905" y="293370"/>
                  </a:lnTo>
                  <a:lnTo>
                    <a:pt x="618045" y="293370"/>
                  </a:lnTo>
                  <a:lnTo>
                    <a:pt x="619366" y="292531"/>
                  </a:lnTo>
                  <a:lnTo>
                    <a:pt x="618909" y="292100"/>
                  </a:lnTo>
                  <a:lnTo>
                    <a:pt x="617613" y="290830"/>
                  </a:lnTo>
                  <a:lnTo>
                    <a:pt x="617956" y="288290"/>
                  </a:lnTo>
                  <a:lnTo>
                    <a:pt x="617474" y="288290"/>
                  </a:lnTo>
                  <a:lnTo>
                    <a:pt x="617639" y="287020"/>
                  </a:lnTo>
                  <a:lnTo>
                    <a:pt x="618680" y="288290"/>
                  </a:lnTo>
                  <a:lnTo>
                    <a:pt x="617956" y="288290"/>
                  </a:lnTo>
                  <a:lnTo>
                    <a:pt x="619036" y="290715"/>
                  </a:lnTo>
                  <a:lnTo>
                    <a:pt x="618896" y="289560"/>
                  </a:lnTo>
                  <a:lnTo>
                    <a:pt x="619620" y="289560"/>
                  </a:lnTo>
                  <a:lnTo>
                    <a:pt x="619696" y="288290"/>
                  </a:lnTo>
                  <a:lnTo>
                    <a:pt x="620572" y="289560"/>
                  </a:lnTo>
                  <a:lnTo>
                    <a:pt x="620191" y="289560"/>
                  </a:lnTo>
                  <a:lnTo>
                    <a:pt x="620204" y="290830"/>
                  </a:lnTo>
                  <a:lnTo>
                    <a:pt x="619582" y="290830"/>
                  </a:lnTo>
                  <a:lnTo>
                    <a:pt x="620191" y="289560"/>
                  </a:lnTo>
                  <a:lnTo>
                    <a:pt x="619683" y="289560"/>
                  </a:lnTo>
                  <a:lnTo>
                    <a:pt x="619379" y="290830"/>
                  </a:lnTo>
                  <a:lnTo>
                    <a:pt x="619086" y="290830"/>
                  </a:lnTo>
                  <a:lnTo>
                    <a:pt x="619607" y="291998"/>
                  </a:lnTo>
                  <a:lnTo>
                    <a:pt x="621131" y="290830"/>
                  </a:lnTo>
                  <a:lnTo>
                    <a:pt x="620814" y="293370"/>
                  </a:lnTo>
                  <a:lnTo>
                    <a:pt x="620382" y="293370"/>
                  </a:lnTo>
                  <a:lnTo>
                    <a:pt x="620115" y="292633"/>
                  </a:lnTo>
                  <a:lnTo>
                    <a:pt x="620204" y="293357"/>
                  </a:lnTo>
                  <a:lnTo>
                    <a:pt x="620356" y="294640"/>
                  </a:lnTo>
                  <a:lnTo>
                    <a:pt x="620344" y="295910"/>
                  </a:lnTo>
                  <a:lnTo>
                    <a:pt x="620941" y="294640"/>
                  </a:lnTo>
                  <a:lnTo>
                    <a:pt x="620433" y="294640"/>
                  </a:lnTo>
                  <a:lnTo>
                    <a:pt x="621309" y="293370"/>
                  </a:lnTo>
                  <a:lnTo>
                    <a:pt x="623671" y="293370"/>
                  </a:lnTo>
                  <a:lnTo>
                    <a:pt x="621626" y="294640"/>
                  </a:lnTo>
                  <a:lnTo>
                    <a:pt x="620941" y="294640"/>
                  </a:lnTo>
                  <a:lnTo>
                    <a:pt x="621525" y="295910"/>
                  </a:lnTo>
                  <a:lnTo>
                    <a:pt x="622147" y="294640"/>
                  </a:lnTo>
                  <a:lnTo>
                    <a:pt x="623316" y="294640"/>
                  </a:lnTo>
                  <a:lnTo>
                    <a:pt x="622592" y="295910"/>
                  </a:lnTo>
                  <a:lnTo>
                    <a:pt x="623798" y="294640"/>
                  </a:lnTo>
                  <a:lnTo>
                    <a:pt x="624014" y="294640"/>
                  </a:lnTo>
                  <a:lnTo>
                    <a:pt x="623150" y="295910"/>
                  </a:lnTo>
                  <a:lnTo>
                    <a:pt x="623493" y="295910"/>
                  </a:lnTo>
                  <a:lnTo>
                    <a:pt x="623404" y="296519"/>
                  </a:lnTo>
                  <a:lnTo>
                    <a:pt x="623620" y="295910"/>
                  </a:lnTo>
                  <a:lnTo>
                    <a:pt x="624840" y="295910"/>
                  </a:lnTo>
                  <a:lnTo>
                    <a:pt x="624776" y="294640"/>
                  </a:lnTo>
                  <a:lnTo>
                    <a:pt x="625716" y="294640"/>
                  </a:lnTo>
                  <a:lnTo>
                    <a:pt x="625297" y="295910"/>
                  </a:lnTo>
                  <a:lnTo>
                    <a:pt x="624852" y="295910"/>
                  </a:lnTo>
                  <a:lnTo>
                    <a:pt x="625487" y="297180"/>
                  </a:lnTo>
                  <a:lnTo>
                    <a:pt x="625373" y="295910"/>
                  </a:lnTo>
                  <a:lnTo>
                    <a:pt x="626795" y="295910"/>
                  </a:lnTo>
                  <a:lnTo>
                    <a:pt x="626795" y="297180"/>
                  </a:lnTo>
                  <a:lnTo>
                    <a:pt x="625817" y="297180"/>
                  </a:lnTo>
                  <a:lnTo>
                    <a:pt x="625729" y="298450"/>
                  </a:lnTo>
                  <a:lnTo>
                    <a:pt x="625741" y="297180"/>
                  </a:lnTo>
                  <a:lnTo>
                    <a:pt x="625487" y="297180"/>
                  </a:lnTo>
                  <a:lnTo>
                    <a:pt x="624840" y="297180"/>
                  </a:lnTo>
                  <a:lnTo>
                    <a:pt x="625348" y="298450"/>
                  </a:lnTo>
                  <a:lnTo>
                    <a:pt x="624776" y="297180"/>
                  </a:lnTo>
                  <a:lnTo>
                    <a:pt x="623239" y="297180"/>
                  </a:lnTo>
                  <a:lnTo>
                    <a:pt x="624954" y="298450"/>
                  </a:lnTo>
                  <a:lnTo>
                    <a:pt x="624928" y="298602"/>
                  </a:lnTo>
                  <a:lnTo>
                    <a:pt x="625043" y="298450"/>
                  </a:lnTo>
                  <a:lnTo>
                    <a:pt x="625957" y="301586"/>
                  </a:lnTo>
                  <a:lnTo>
                    <a:pt x="625843" y="299720"/>
                  </a:lnTo>
                  <a:lnTo>
                    <a:pt x="626922" y="300710"/>
                  </a:lnTo>
                  <a:lnTo>
                    <a:pt x="626986" y="299720"/>
                  </a:lnTo>
                  <a:lnTo>
                    <a:pt x="627037" y="300812"/>
                  </a:lnTo>
                  <a:lnTo>
                    <a:pt x="627227" y="300990"/>
                  </a:lnTo>
                  <a:lnTo>
                    <a:pt x="627989" y="302260"/>
                  </a:lnTo>
                  <a:lnTo>
                    <a:pt x="628167" y="303530"/>
                  </a:lnTo>
                  <a:lnTo>
                    <a:pt x="628840" y="302260"/>
                  </a:lnTo>
                  <a:lnTo>
                    <a:pt x="628256" y="302260"/>
                  </a:lnTo>
                  <a:lnTo>
                    <a:pt x="628738" y="300990"/>
                  </a:lnTo>
                  <a:lnTo>
                    <a:pt x="629234" y="299720"/>
                  </a:lnTo>
                  <a:lnTo>
                    <a:pt x="629056" y="302260"/>
                  </a:lnTo>
                  <a:lnTo>
                    <a:pt x="628421" y="304012"/>
                  </a:lnTo>
                  <a:lnTo>
                    <a:pt x="628396" y="304139"/>
                  </a:lnTo>
                  <a:lnTo>
                    <a:pt x="629005" y="304685"/>
                  </a:lnTo>
                  <a:lnTo>
                    <a:pt x="629005" y="304012"/>
                  </a:lnTo>
                  <a:lnTo>
                    <a:pt x="628688" y="303530"/>
                  </a:lnTo>
                  <a:lnTo>
                    <a:pt x="629005" y="303530"/>
                  </a:lnTo>
                  <a:lnTo>
                    <a:pt x="629450" y="303530"/>
                  </a:lnTo>
                  <a:lnTo>
                    <a:pt x="629640" y="302260"/>
                  </a:lnTo>
                  <a:lnTo>
                    <a:pt x="631050" y="302260"/>
                  </a:lnTo>
                  <a:lnTo>
                    <a:pt x="631329" y="303530"/>
                  </a:lnTo>
                  <a:lnTo>
                    <a:pt x="631558" y="304927"/>
                  </a:lnTo>
                  <a:lnTo>
                    <a:pt x="631685" y="306070"/>
                  </a:lnTo>
                  <a:lnTo>
                    <a:pt x="632028" y="306070"/>
                  </a:lnTo>
                  <a:lnTo>
                    <a:pt x="631786" y="307340"/>
                  </a:lnTo>
                  <a:lnTo>
                    <a:pt x="631278" y="307340"/>
                  </a:lnTo>
                  <a:lnTo>
                    <a:pt x="631736" y="308610"/>
                  </a:lnTo>
                  <a:lnTo>
                    <a:pt x="631596" y="310159"/>
                  </a:lnTo>
                  <a:lnTo>
                    <a:pt x="631431" y="311150"/>
                  </a:lnTo>
                  <a:lnTo>
                    <a:pt x="631113" y="312420"/>
                  </a:lnTo>
                  <a:lnTo>
                    <a:pt x="629996" y="316230"/>
                  </a:lnTo>
                  <a:lnTo>
                    <a:pt x="590143" y="346710"/>
                  </a:lnTo>
                  <a:lnTo>
                    <a:pt x="561428" y="361950"/>
                  </a:lnTo>
                  <a:lnTo>
                    <a:pt x="525449" y="382270"/>
                  </a:lnTo>
                  <a:lnTo>
                    <a:pt x="484530" y="410210"/>
                  </a:lnTo>
                  <a:lnTo>
                    <a:pt x="441439" y="444500"/>
                  </a:lnTo>
                  <a:lnTo>
                    <a:pt x="397256" y="481330"/>
                  </a:lnTo>
                  <a:lnTo>
                    <a:pt x="353047" y="514375"/>
                  </a:lnTo>
                  <a:lnTo>
                    <a:pt x="317500" y="542290"/>
                  </a:lnTo>
                  <a:lnTo>
                    <a:pt x="295706" y="566420"/>
                  </a:lnTo>
                  <a:lnTo>
                    <a:pt x="283705" y="589280"/>
                  </a:lnTo>
                  <a:lnTo>
                    <a:pt x="277545" y="613410"/>
                  </a:lnTo>
                  <a:lnTo>
                    <a:pt x="266928" y="646430"/>
                  </a:lnTo>
                  <a:lnTo>
                    <a:pt x="246214" y="695960"/>
                  </a:lnTo>
                  <a:lnTo>
                    <a:pt x="221056" y="751840"/>
                  </a:lnTo>
                  <a:lnTo>
                    <a:pt x="196900" y="801827"/>
                  </a:lnTo>
                  <a:lnTo>
                    <a:pt x="167525" y="853440"/>
                  </a:lnTo>
                  <a:lnTo>
                    <a:pt x="156629" y="868680"/>
                  </a:lnTo>
                  <a:lnTo>
                    <a:pt x="144068" y="886460"/>
                  </a:lnTo>
                  <a:lnTo>
                    <a:pt x="126517" y="914400"/>
                  </a:lnTo>
                  <a:lnTo>
                    <a:pt x="110197" y="948690"/>
                  </a:lnTo>
                  <a:lnTo>
                    <a:pt x="100596" y="980440"/>
                  </a:lnTo>
                  <a:lnTo>
                    <a:pt x="93192" y="1005840"/>
                  </a:lnTo>
                  <a:lnTo>
                    <a:pt x="83477" y="1022350"/>
                  </a:lnTo>
                  <a:lnTo>
                    <a:pt x="72694" y="1033780"/>
                  </a:lnTo>
                  <a:lnTo>
                    <a:pt x="64071" y="1049020"/>
                  </a:lnTo>
                  <a:lnTo>
                    <a:pt x="60363" y="1057211"/>
                  </a:lnTo>
                  <a:lnTo>
                    <a:pt x="60363" y="1123950"/>
                  </a:lnTo>
                  <a:lnTo>
                    <a:pt x="58750" y="1127760"/>
                  </a:lnTo>
                  <a:lnTo>
                    <a:pt x="35864" y="1170940"/>
                  </a:lnTo>
                  <a:lnTo>
                    <a:pt x="34378" y="1172210"/>
                  </a:lnTo>
                  <a:lnTo>
                    <a:pt x="32194" y="1172210"/>
                  </a:lnTo>
                  <a:lnTo>
                    <a:pt x="29984" y="1170940"/>
                  </a:lnTo>
                  <a:lnTo>
                    <a:pt x="24257" y="1168400"/>
                  </a:lnTo>
                  <a:lnTo>
                    <a:pt x="24244" y="1160780"/>
                  </a:lnTo>
                  <a:lnTo>
                    <a:pt x="50838" y="1115060"/>
                  </a:lnTo>
                  <a:lnTo>
                    <a:pt x="54762" y="1115060"/>
                  </a:lnTo>
                  <a:lnTo>
                    <a:pt x="59613" y="1120140"/>
                  </a:lnTo>
                  <a:lnTo>
                    <a:pt x="60363" y="1123950"/>
                  </a:lnTo>
                  <a:lnTo>
                    <a:pt x="60363" y="1057211"/>
                  </a:lnTo>
                  <a:lnTo>
                    <a:pt x="56019" y="1066800"/>
                  </a:lnTo>
                  <a:lnTo>
                    <a:pt x="46913" y="1089660"/>
                  </a:lnTo>
                  <a:lnTo>
                    <a:pt x="29337" y="1118870"/>
                  </a:lnTo>
                  <a:lnTo>
                    <a:pt x="8102" y="1150620"/>
                  </a:lnTo>
                  <a:lnTo>
                    <a:pt x="0" y="1181100"/>
                  </a:lnTo>
                  <a:lnTo>
                    <a:pt x="21818" y="1207770"/>
                  </a:lnTo>
                  <a:lnTo>
                    <a:pt x="63703" y="1214120"/>
                  </a:lnTo>
                  <a:lnTo>
                    <a:pt x="101955" y="1197610"/>
                  </a:lnTo>
                  <a:lnTo>
                    <a:pt x="132689" y="1170940"/>
                  </a:lnTo>
                  <a:lnTo>
                    <a:pt x="160807" y="1129030"/>
                  </a:lnTo>
                  <a:lnTo>
                    <a:pt x="165468" y="1113790"/>
                  </a:lnTo>
                  <a:lnTo>
                    <a:pt x="170027" y="1101090"/>
                  </a:lnTo>
                  <a:lnTo>
                    <a:pt x="178562" y="1090930"/>
                  </a:lnTo>
                  <a:lnTo>
                    <a:pt x="192989" y="1080770"/>
                  </a:lnTo>
                  <a:lnTo>
                    <a:pt x="209981" y="1062990"/>
                  </a:lnTo>
                  <a:lnTo>
                    <a:pt x="225742" y="1043940"/>
                  </a:lnTo>
                  <a:lnTo>
                    <a:pt x="236486" y="1022350"/>
                  </a:lnTo>
                  <a:lnTo>
                    <a:pt x="243624" y="1002030"/>
                  </a:lnTo>
                  <a:lnTo>
                    <a:pt x="245427" y="998220"/>
                  </a:lnTo>
                  <a:lnTo>
                    <a:pt x="246634" y="995680"/>
                  </a:lnTo>
                  <a:lnTo>
                    <a:pt x="247230" y="994410"/>
                  </a:lnTo>
                  <a:lnTo>
                    <a:pt x="252031" y="984250"/>
                  </a:lnTo>
                  <a:lnTo>
                    <a:pt x="261277" y="971550"/>
                  </a:lnTo>
                  <a:lnTo>
                    <a:pt x="263131" y="969010"/>
                  </a:lnTo>
                  <a:lnTo>
                    <a:pt x="278320" y="957580"/>
                  </a:lnTo>
                  <a:lnTo>
                    <a:pt x="295198" y="943610"/>
                  </a:lnTo>
                  <a:lnTo>
                    <a:pt x="304025" y="934720"/>
                  </a:lnTo>
                  <a:lnTo>
                    <a:pt x="309079" y="929640"/>
                  </a:lnTo>
                  <a:lnTo>
                    <a:pt x="311607" y="927100"/>
                  </a:lnTo>
                  <a:lnTo>
                    <a:pt x="315391" y="923290"/>
                  </a:lnTo>
                  <a:lnTo>
                    <a:pt x="324624" y="913130"/>
                  </a:lnTo>
                  <a:lnTo>
                    <a:pt x="335013" y="901700"/>
                  </a:lnTo>
                  <a:lnTo>
                    <a:pt x="350126" y="883920"/>
                  </a:lnTo>
                  <a:lnTo>
                    <a:pt x="353225" y="880110"/>
                  </a:lnTo>
                  <a:lnTo>
                    <a:pt x="359156" y="880110"/>
                  </a:lnTo>
                  <a:lnTo>
                    <a:pt x="360997" y="885190"/>
                  </a:lnTo>
                  <a:lnTo>
                    <a:pt x="366839" y="899160"/>
                  </a:lnTo>
                  <a:lnTo>
                    <a:pt x="379844" y="935990"/>
                  </a:lnTo>
                  <a:lnTo>
                    <a:pt x="400392" y="980440"/>
                  </a:lnTo>
                  <a:lnTo>
                    <a:pt x="428371" y="1005840"/>
                  </a:lnTo>
                  <a:lnTo>
                    <a:pt x="432549" y="1012190"/>
                  </a:lnTo>
                  <a:lnTo>
                    <a:pt x="458558" y="1057910"/>
                  </a:lnTo>
                  <a:lnTo>
                    <a:pt x="506006" y="1087120"/>
                  </a:lnTo>
                  <a:lnTo>
                    <a:pt x="536778" y="1079500"/>
                  </a:lnTo>
                  <a:lnTo>
                    <a:pt x="551268" y="1068070"/>
                  </a:lnTo>
                  <a:lnTo>
                    <a:pt x="564159" y="1057910"/>
                  </a:lnTo>
                  <a:lnTo>
                    <a:pt x="586117" y="1031240"/>
                  </a:lnTo>
                  <a:lnTo>
                    <a:pt x="600633" y="1007110"/>
                  </a:lnTo>
                  <a:lnTo>
                    <a:pt x="603973" y="1002030"/>
                  </a:lnTo>
                  <a:lnTo>
                    <a:pt x="609739" y="996950"/>
                  </a:lnTo>
                  <a:lnTo>
                    <a:pt x="616356" y="995680"/>
                  </a:lnTo>
                  <a:lnTo>
                    <a:pt x="648855" y="988060"/>
                  </a:lnTo>
                  <a:lnTo>
                    <a:pt x="684885" y="972820"/>
                  </a:lnTo>
                  <a:lnTo>
                    <a:pt x="699617" y="955040"/>
                  </a:lnTo>
                  <a:lnTo>
                    <a:pt x="705662" y="952487"/>
                  </a:lnTo>
                  <a:lnTo>
                    <a:pt x="741845" y="938530"/>
                  </a:lnTo>
                  <a:lnTo>
                    <a:pt x="778294" y="913130"/>
                  </a:lnTo>
                  <a:lnTo>
                    <a:pt x="785850" y="899160"/>
                  </a:lnTo>
                  <a:lnTo>
                    <a:pt x="785101" y="885190"/>
                  </a:lnTo>
                  <a:lnTo>
                    <a:pt x="779310" y="873760"/>
                  </a:lnTo>
                  <a:lnTo>
                    <a:pt x="771728" y="863600"/>
                  </a:lnTo>
                  <a:lnTo>
                    <a:pt x="767829" y="859790"/>
                  </a:lnTo>
                  <a:lnTo>
                    <a:pt x="767651" y="853440"/>
                  </a:lnTo>
                  <a:lnTo>
                    <a:pt x="771525" y="848360"/>
                  </a:lnTo>
                  <a:lnTo>
                    <a:pt x="772642" y="847090"/>
                  </a:lnTo>
                  <a:lnTo>
                    <a:pt x="773772" y="845820"/>
                  </a:lnTo>
                  <a:lnTo>
                    <a:pt x="774890" y="844550"/>
                  </a:lnTo>
                  <a:lnTo>
                    <a:pt x="568528" y="844550"/>
                  </a:lnTo>
                  <a:lnTo>
                    <a:pt x="566115" y="844550"/>
                  </a:lnTo>
                  <a:lnTo>
                    <a:pt x="566000" y="845820"/>
                  </a:lnTo>
                  <a:lnTo>
                    <a:pt x="565556" y="847090"/>
                  </a:lnTo>
                  <a:lnTo>
                    <a:pt x="564375" y="845820"/>
                  </a:lnTo>
                  <a:lnTo>
                    <a:pt x="566000" y="845820"/>
                  </a:lnTo>
                  <a:lnTo>
                    <a:pt x="566000" y="844550"/>
                  </a:lnTo>
                  <a:lnTo>
                    <a:pt x="565835" y="844550"/>
                  </a:lnTo>
                  <a:lnTo>
                    <a:pt x="565683" y="844550"/>
                  </a:lnTo>
                  <a:lnTo>
                    <a:pt x="563448" y="844550"/>
                  </a:lnTo>
                  <a:lnTo>
                    <a:pt x="564134" y="845820"/>
                  </a:lnTo>
                  <a:lnTo>
                    <a:pt x="564781" y="848360"/>
                  </a:lnTo>
                  <a:lnTo>
                    <a:pt x="558546" y="853440"/>
                  </a:lnTo>
                  <a:lnTo>
                    <a:pt x="551738" y="861060"/>
                  </a:lnTo>
                  <a:lnTo>
                    <a:pt x="528053" y="897890"/>
                  </a:lnTo>
                  <a:lnTo>
                    <a:pt x="520865" y="914400"/>
                  </a:lnTo>
                  <a:lnTo>
                    <a:pt x="520865" y="977900"/>
                  </a:lnTo>
                  <a:lnTo>
                    <a:pt x="520725" y="982980"/>
                  </a:lnTo>
                  <a:lnTo>
                    <a:pt x="520522" y="994410"/>
                  </a:lnTo>
                  <a:lnTo>
                    <a:pt x="520395" y="1003300"/>
                  </a:lnTo>
                  <a:lnTo>
                    <a:pt x="520280" y="1016000"/>
                  </a:lnTo>
                  <a:lnTo>
                    <a:pt x="520166" y="1055370"/>
                  </a:lnTo>
                  <a:lnTo>
                    <a:pt x="515975" y="1060450"/>
                  </a:lnTo>
                  <a:lnTo>
                    <a:pt x="509930" y="1062990"/>
                  </a:lnTo>
                  <a:lnTo>
                    <a:pt x="490347" y="1068070"/>
                  </a:lnTo>
                  <a:lnTo>
                    <a:pt x="483971" y="1065530"/>
                  </a:lnTo>
                  <a:lnTo>
                    <a:pt x="482155" y="1059180"/>
                  </a:lnTo>
                  <a:lnTo>
                    <a:pt x="479755" y="1050290"/>
                  </a:lnTo>
                  <a:lnTo>
                    <a:pt x="478269" y="1038860"/>
                  </a:lnTo>
                  <a:lnTo>
                    <a:pt x="478637" y="1027430"/>
                  </a:lnTo>
                  <a:lnTo>
                    <a:pt x="496341" y="990561"/>
                  </a:lnTo>
                  <a:lnTo>
                    <a:pt x="515937" y="975360"/>
                  </a:lnTo>
                  <a:lnTo>
                    <a:pt x="520865" y="977900"/>
                  </a:lnTo>
                  <a:lnTo>
                    <a:pt x="520865" y="914400"/>
                  </a:lnTo>
                  <a:lnTo>
                    <a:pt x="517537" y="924585"/>
                  </a:lnTo>
                  <a:lnTo>
                    <a:pt x="515137" y="934720"/>
                  </a:lnTo>
                  <a:lnTo>
                    <a:pt x="513905" y="941070"/>
                  </a:lnTo>
                  <a:lnTo>
                    <a:pt x="508939" y="944880"/>
                  </a:lnTo>
                  <a:lnTo>
                    <a:pt x="482727" y="974090"/>
                  </a:lnTo>
                  <a:lnTo>
                    <a:pt x="466826" y="1003300"/>
                  </a:lnTo>
                  <a:lnTo>
                    <a:pt x="464908" y="1007110"/>
                  </a:lnTo>
                  <a:lnTo>
                    <a:pt x="459244" y="1007110"/>
                  </a:lnTo>
                  <a:lnTo>
                    <a:pt x="457682" y="1002030"/>
                  </a:lnTo>
                  <a:lnTo>
                    <a:pt x="452615" y="977900"/>
                  </a:lnTo>
                  <a:lnTo>
                    <a:pt x="453872" y="951230"/>
                  </a:lnTo>
                  <a:lnTo>
                    <a:pt x="460603" y="920750"/>
                  </a:lnTo>
                  <a:lnTo>
                    <a:pt x="471957" y="887730"/>
                  </a:lnTo>
                  <a:lnTo>
                    <a:pt x="475932" y="880110"/>
                  </a:lnTo>
                  <a:lnTo>
                    <a:pt x="483882" y="864870"/>
                  </a:lnTo>
                  <a:lnTo>
                    <a:pt x="497420" y="847090"/>
                  </a:lnTo>
                  <a:lnTo>
                    <a:pt x="510705" y="834390"/>
                  </a:lnTo>
                  <a:lnTo>
                    <a:pt x="521855" y="826770"/>
                  </a:lnTo>
                  <a:lnTo>
                    <a:pt x="526453" y="824230"/>
                  </a:lnTo>
                  <a:lnTo>
                    <a:pt x="528637" y="817880"/>
                  </a:lnTo>
                  <a:lnTo>
                    <a:pt x="524852" y="810260"/>
                  </a:lnTo>
                  <a:lnTo>
                    <a:pt x="524129" y="807720"/>
                  </a:lnTo>
                  <a:lnTo>
                    <a:pt x="525106" y="805180"/>
                  </a:lnTo>
                  <a:lnTo>
                    <a:pt x="527088" y="799909"/>
                  </a:lnTo>
                  <a:lnTo>
                    <a:pt x="530415" y="792480"/>
                  </a:lnTo>
                  <a:lnTo>
                    <a:pt x="535800" y="783590"/>
                  </a:lnTo>
                  <a:lnTo>
                    <a:pt x="543585" y="770890"/>
                  </a:lnTo>
                  <a:lnTo>
                    <a:pt x="556704" y="742950"/>
                  </a:lnTo>
                  <a:lnTo>
                    <a:pt x="564857" y="709930"/>
                  </a:lnTo>
                  <a:lnTo>
                    <a:pt x="565708" y="688340"/>
                  </a:lnTo>
                  <a:lnTo>
                    <a:pt x="566305" y="673100"/>
                  </a:lnTo>
                  <a:lnTo>
                    <a:pt x="560616" y="646430"/>
                  </a:lnTo>
                  <a:lnTo>
                    <a:pt x="559269" y="640080"/>
                  </a:lnTo>
                  <a:lnTo>
                    <a:pt x="555078" y="607060"/>
                  </a:lnTo>
                  <a:lnTo>
                    <a:pt x="559676" y="575310"/>
                  </a:lnTo>
                  <a:lnTo>
                    <a:pt x="563245" y="551180"/>
                  </a:lnTo>
                  <a:lnTo>
                    <a:pt x="555929" y="541020"/>
                  </a:lnTo>
                  <a:lnTo>
                    <a:pt x="542988" y="554990"/>
                  </a:lnTo>
                  <a:lnTo>
                    <a:pt x="534009" y="586740"/>
                  </a:lnTo>
                  <a:lnTo>
                    <a:pt x="525691" y="621030"/>
                  </a:lnTo>
                  <a:lnTo>
                    <a:pt x="514756" y="642620"/>
                  </a:lnTo>
                  <a:lnTo>
                    <a:pt x="504228" y="646430"/>
                  </a:lnTo>
                  <a:lnTo>
                    <a:pt x="490486" y="645160"/>
                  </a:lnTo>
                  <a:lnTo>
                    <a:pt x="475513" y="640080"/>
                  </a:lnTo>
                  <a:lnTo>
                    <a:pt x="461314" y="633730"/>
                  </a:lnTo>
                  <a:lnTo>
                    <a:pt x="454025" y="629920"/>
                  </a:lnTo>
                  <a:lnTo>
                    <a:pt x="445681" y="636270"/>
                  </a:lnTo>
                  <a:lnTo>
                    <a:pt x="446773" y="643890"/>
                  </a:lnTo>
                  <a:lnTo>
                    <a:pt x="447738" y="655320"/>
                  </a:lnTo>
                  <a:lnTo>
                    <a:pt x="447306" y="666750"/>
                  </a:lnTo>
                  <a:lnTo>
                    <a:pt x="444779" y="676910"/>
                  </a:lnTo>
                  <a:lnTo>
                    <a:pt x="439432" y="684530"/>
                  </a:lnTo>
                  <a:lnTo>
                    <a:pt x="432130" y="688340"/>
                  </a:lnTo>
                  <a:lnTo>
                    <a:pt x="423710" y="688340"/>
                  </a:lnTo>
                  <a:lnTo>
                    <a:pt x="414845" y="687070"/>
                  </a:lnTo>
                  <a:lnTo>
                    <a:pt x="406196" y="683260"/>
                  </a:lnTo>
                  <a:lnTo>
                    <a:pt x="398792" y="681990"/>
                  </a:lnTo>
                  <a:lnTo>
                    <a:pt x="391629" y="683260"/>
                  </a:lnTo>
                  <a:lnTo>
                    <a:pt x="385686" y="687070"/>
                  </a:lnTo>
                  <a:lnTo>
                    <a:pt x="381914" y="693420"/>
                  </a:lnTo>
                  <a:lnTo>
                    <a:pt x="377685" y="706120"/>
                  </a:lnTo>
                  <a:lnTo>
                    <a:pt x="372198" y="720090"/>
                  </a:lnTo>
                  <a:lnTo>
                    <a:pt x="341515" y="774700"/>
                  </a:lnTo>
                  <a:lnTo>
                    <a:pt x="310184" y="811530"/>
                  </a:lnTo>
                  <a:lnTo>
                    <a:pt x="280631" y="836930"/>
                  </a:lnTo>
                  <a:lnTo>
                    <a:pt x="271907" y="850900"/>
                  </a:lnTo>
                  <a:lnTo>
                    <a:pt x="264452" y="867410"/>
                  </a:lnTo>
                  <a:lnTo>
                    <a:pt x="255016" y="892810"/>
                  </a:lnTo>
                  <a:lnTo>
                    <a:pt x="254457" y="894080"/>
                  </a:lnTo>
                  <a:lnTo>
                    <a:pt x="254406" y="892810"/>
                  </a:lnTo>
                  <a:lnTo>
                    <a:pt x="254977" y="892810"/>
                  </a:lnTo>
                  <a:lnTo>
                    <a:pt x="254203" y="891540"/>
                  </a:lnTo>
                  <a:lnTo>
                    <a:pt x="253809" y="891540"/>
                  </a:lnTo>
                  <a:lnTo>
                    <a:pt x="254063" y="892810"/>
                  </a:lnTo>
                  <a:lnTo>
                    <a:pt x="254381" y="892810"/>
                  </a:lnTo>
                  <a:lnTo>
                    <a:pt x="253479" y="894080"/>
                  </a:lnTo>
                  <a:lnTo>
                    <a:pt x="254419" y="894080"/>
                  </a:lnTo>
                  <a:lnTo>
                    <a:pt x="253961" y="895350"/>
                  </a:lnTo>
                  <a:lnTo>
                    <a:pt x="253161" y="896429"/>
                  </a:lnTo>
                  <a:lnTo>
                    <a:pt x="253263" y="896620"/>
                  </a:lnTo>
                  <a:lnTo>
                    <a:pt x="253022" y="896620"/>
                  </a:lnTo>
                  <a:lnTo>
                    <a:pt x="253161" y="896429"/>
                  </a:lnTo>
                  <a:lnTo>
                    <a:pt x="252552" y="895350"/>
                  </a:lnTo>
                  <a:lnTo>
                    <a:pt x="252425" y="896620"/>
                  </a:lnTo>
                  <a:lnTo>
                    <a:pt x="251447" y="897890"/>
                  </a:lnTo>
                  <a:lnTo>
                    <a:pt x="252285" y="897890"/>
                  </a:lnTo>
                  <a:lnTo>
                    <a:pt x="252437" y="899160"/>
                  </a:lnTo>
                  <a:lnTo>
                    <a:pt x="251434" y="900430"/>
                  </a:lnTo>
                  <a:lnTo>
                    <a:pt x="250151" y="900430"/>
                  </a:lnTo>
                  <a:lnTo>
                    <a:pt x="249694" y="902970"/>
                  </a:lnTo>
                  <a:lnTo>
                    <a:pt x="249402" y="902970"/>
                  </a:lnTo>
                  <a:lnTo>
                    <a:pt x="249453" y="903554"/>
                  </a:lnTo>
                  <a:lnTo>
                    <a:pt x="249618" y="903389"/>
                  </a:lnTo>
                  <a:lnTo>
                    <a:pt x="249732" y="902970"/>
                  </a:lnTo>
                  <a:lnTo>
                    <a:pt x="250050" y="902970"/>
                  </a:lnTo>
                  <a:lnTo>
                    <a:pt x="251345" y="901700"/>
                  </a:lnTo>
                  <a:lnTo>
                    <a:pt x="249999" y="903909"/>
                  </a:lnTo>
                  <a:lnTo>
                    <a:pt x="249961" y="904240"/>
                  </a:lnTo>
                  <a:lnTo>
                    <a:pt x="249110" y="905370"/>
                  </a:lnTo>
                  <a:lnTo>
                    <a:pt x="249072" y="905510"/>
                  </a:lnTo>
                  <a:lnTo>
                    <a:pt x="248081" y="906780"/>
                  </a:lnTo>
                  <a:lnTo>
                    <a:pt x="247586" y="906780"/>
                  </a:lnTo>
                  <a:lnTo>
                    <a:pt x="247205" y="908050"/>
                  </a:lnTo>
                  <a:lnTo>
                    <a:pt x="246697" y="908050"/>
                  </a:lnTo>
                  <a:lnTo>
                    <a:pt x="246976" y="909320"/>
                  </a:lnTo>
                  <a:lnTo>
                    <a:pt x="246481" y="909320"/>
                  </a:lnTo>
                  <a:lnTo>
                    <a:pt x="247116" y="910590"/>
                  </a:lnTo>
                  <a:lnTo>
                    <a:pt x="250456" y="913130"/>
                  </a:lnTo>
                  <a:lnTo>
                    <a:pt x="250101" y="913130"/>
                  </a:lnTo>
                  <a:lnTo>
                    <a:pt x="248246" y="911860"/>
                  </a:lnTo>
                  <a:lnTo>
                    <a:pt x="246456" y="911860"/>
                  </a:lnTo>
                  <a:lnTo>
                    <a:pt x="249567" y="914400"/>
                  </a:lnTo>
                  <a:lnTo>
                    <a:pt x="248831" y="915644"/>
                  </a:lnTo>
                  <a:lnTo>
                    <a:pt x="246418" y="914400"/>
                  </a:lnTo>
                  <a:lnTo>
                    <a:pt x="246303" y="913130"/>
                  </a:lnTo>
                  <a:lnTo>
                    <a:pt x="244563" y="915670"/>
                  </a:lnTo>
                  <a:lnTo>
                    <a:pt x="242582" y="913193"/>
                  </a:lnTo>
                  <a:lnTo>
                    <a:pt x="242582" y="914400"/>
                  </a:lnTo>
                  <a:lnTo>
                    <a:pt x="242430" y="915670"/>
                  </a:lnTo>
                  <a:lnTo>
                    <a:pt x="242303" y="914400"/>
                  </a:lnTo>
                  <a:lnTo>
                    <a:pt x="241960" y="914400"/>
                  </a:lnTo>
                  <a:lnTo>
                    <a:pt x="241846" y="913130"/>
                  </a:lnTo>
                  <a:lnTo>
                    <a:pt x="241719" y="914400"/>
                  </a:lnTo>
                  <a:lnTo>
                    <a:pt x="241833" y="913130"/>
                  </a:lnTo>
                  <a:lnTo>
                    <a:pt x="242201" y="913130"/>
                  </a:lnTo>
                  <a:lnTo>
                    <a:pt x="242493" y="914400"/>
                  </a:lnTo>
                  <a:lnTo>
                    <a:pt x="242582" y="913193"/>
                  </a:lnTo>
                  <a:lnTo>
                    <a:pt x="241515" y="911860"/>
                  </a:lnTo>
                  <a:lnTo>
                    <a:pt x="240068" y="913130"/>
                  </a:lnTo>
                  <a:lnTo>
                    <a:pt x="239801" y="914400"/>
                  </a:lnTo>
                  <a:lnTo>
                    <a:pt x="238975" y="915670"/>
                  </a:lnTo>
                  <a:lnTo>
                    <a:pt x="239420" y="915670"/>
                  </a:lnTo>
                  <a:lnTo>
                    <a:pt x="240804" y="916851"/>
                  </a:lnTo>
                  <a:lnTo>
                    <a:pt x="240741" y="915670"/>
                  </a:lnTo>
                  <a:lnTo>
                    <a:pt x="240868" y="915670"/>
                  </a:lnTo>
                  <a:lnTo>
                    <a:pt x="240906" y="916940"/>
                  </a:lnTo>
                  <a:lnTo>
                    <a:pt x="242404" y="918210"/>
                  </a:lnTo>
                  <a:lnTo>
                    <a:pt x="236982" y="918210"/>
                  </a:lnTo>
                  <a:lnTo>
                    <a:pt x="237921" y="919480"/>
                  </a:lnTo>
                  <a:lnTo>
                    <a:pt x="236651" y="919480"/>
                  </a:lnTo>
                  <a:lnTo>
                    <a:pt x="237363" y="920750"/>
                  </a:lnTo>
                  <a:lnTo>
                    <a:pt x="238201" y="919480"/>
                  </a:lnTo>
                  <a:lnTo>
                    <a:pt x="239090" y="919480"/>
                  </a:lnTo>
                  <a:lnTo>
                    <a:pt x="237883" y="920750"/>
                  </a:lnTo>
                  <a:lnTo>
                    <a:pt x="237363" y="920750"/>
                  </a:lnTo>
                  <a:lnTo>
                    <a:pt x="236893" y="920750"/>
                  </a:lnTo>
                  <a:lnTo>
                    <a:pt x="236499" y="922020"/>
                  </a:lnTo>
                  <a:lnTo>
                    <a:pt x="236194" y="920750"/>
                  </a:lnTo>
                  <a:lnTo>
                    <a:pt x="236842" y="920750"/>
                  </a:lnTo>
                  <a:lnTo>
                    <a:pt x="236258" y="919480"/>
                  </a:lnTo>
                  <a:lnTo>
                    <a:pt x="235673" y="918210"/>
                  </a:lnTo>
                  <a:lnTo>
                    <a:pt x="235826" y="917994"/>
                  </a:lnTo>
                  <a:lnTo>
                    <a:pt x="235902" y="917041"/>
                  </a:lnTo>
                  <a:lnTo>
                    <a:pt x="235381" y="918197"/>
                  </a:lnTo>
                  <a:lnTo>
                    <a:pt x="235381" y="919480"/>
                  </a:lnTo>
                  <a:lnTo>
                    <a:pt x="235254" y="919822"/>
                  </a:lnTo>
                  <a:lnTo>
                    <a:pt x="235254" y="922020"/>
                  </a:lnTo>
                  <a:lnTo>
                    <a:pt x="235102" y="923290"/>
                  </a:lnTo>
                  <a:lnTo>
                    <a:pt x="234848" y="923290"/>
                  </a:lnTo>
                  <a:lnTo>
                    <a:pt x="234251" y="922020"/>
                  </a:lnTo>
                  <a:lnTo>
                    <a:pt x="235254" y="922020"/>
                  </a:lnTo>
                  <a:lnTo>
                    <a:pt x="235254" y="919822"/>
                  </a:lnTo>
                  <a:lnTo>
                    <a:pt x="234899" y="920750"/>
                  </a:lnTo>
                  <a:lnTo>
                    <a:pt x="234340" y="920750"/>
                  </a:lnTo>
                  <a:lnTo>
                    <a:pt x="235381" y="919480"/>
                  </a:lnTo>
                  <a:lnTo>
                    <a:pt x="235381" y="918197"/>
                  </a:lnTo>
                  <a:lnTo>
                    <a:pt x="234886" y="919480"/>
                  </a:lnTo>
                  <a:lnTo>
                    <a:pt x="234569" y="919480"/>
                  </a:lnTo>
                  <a:lnTo>
                    <a:pt x="234022" y="918845"/>
                  </a:lnTo>
                  <a:lnTo>
                    <a:pt x="234022" y="923290"/>
                  </a:lnTo>
                  <a:lnTo>
                    <a:pt x="233514" y="924560"/>
                  </a:lnTo>
                  <a:lnTo>
                    <a:pt x="233489" y="923290"/>
                  </a:lnTo>
                  <a:lnTo>
                    <a:pt x="234022" y="923290"/>
                  </a:lnTo>
                  <a:lnTo>
                    <a:pt x="234022" y="918845"/>
                  </a:lnTo>
                  <a:lnTo>
                    <a:pt x="233489" y="918210"/>
                  </a:lnTo>
                  <a:lnTo>
                    <a:pt x="234950" y="917282"/>
                  </a:lnTo>
                  <a:lnTo>
                    <a:pt x="231216" y="918210"/>
                  </a:lnTo>
                  <a:lnTo>
                    <a:pt x="230733" y="919480"/>
                  </a:lnTo>
                  <a:lnTo>
                    <a:pt x="233222" y="919480"/>
                  </a:lnTo>
                  <a:lnTo>
                    <a:pt x="233019" y="919632"/>
                  </a:lnTo>
                  <a:lnTo>
                    <a:pt x="233019" y="923290"/>
                  </a:lnTo>
                  <a:lnTo>
                    <a:pt x="232740" y="923290"/>
                  </a:lnTo>
                  <a:lnTo>
                    <a:pt x="232841" y="922020"/>
                  </a:lnTo>
                  <a:lnTo>
                    <a:pt x="233019" y="923290"/>
                  </a:lnTo>
                  <a:lnTo>
                    <a:pt x="233019" y="919632"/>
                  </a:lnTo>
                  <a:lnTo>
                    <a:pt x="229666" y="922020"/>
                  </a:lnTo>
                  <a:lnTo>
                    <a:pt x="229438" y="922020"/>
                  </a:lnTo>
                  <a:lnTo>
                    <a:pt x="229819" y="923290"/>
                  </a:lnTo>
                  <a:lnTo>
                    <a:pt x="229425" y="923290"/>
                  </a:lnTo>
                  <a:lnTo>
                    <a:pt x="229438" y="922020"/>
                  </a:lnTo>
                  <a:lnTo>
                    <a:pt x="229298" y="922020"/>
                  </a:lnTo>
                  <a:lnTo>
                    <a:pt x="227749" y="924560"/>
                  </a:lnTo>
                  <a:lnTo>
                    <a:pt x="228307" y="925830"/>
                  </a:lnTo>
                  <a:lnTo>
                    <a:pt x="228142" y="925830"/>
                  </a:lnTo>
                  <a:lnTo>
                    <a:pt x="228803" y="926706"/>
                  </a:lnTo>
                  <a:lnTo>
                    <a:pt x="229577" y="925525"/>
                  </a:lnTo>
                  <a:lnTo>
                    <a:pt x="229450" y="924560"/>
                  </a:lnTo>
                  <a:lnTo>
                    <a:pt x="230200" y="924560"/>
                  </a:lnTo>
                  <a:lnTo>
                    <a:pt x="230073" y="923290"/>
                  </a:lnTo>
                  <a:lnTo>
                    <a:pt x="230555" y="923290"/>
                  </a:lnTo>
                  <a:lnTo>
                    <a:pt x="231521" y="922020"/>
                  </a:lnTo>
                  <a:lnTo>
                    <a:pt x="231813" y="923290"/>
                  </a:lnTo>
                  <a:lnTo>
                    <a:pt x="232232" y="924560"/>
                  </a:lnTo>
                  <a:lnTo>
                    <a:pt x="232003" y="923290"/>
                  </a:lnTo>
                  <a:lnTo>
                    <a:pt x="232346" y="924560"/>
                  </a:lnTo>
                  <a:lnTo>
                    <a:pt x="230847" y="924560"/>
                  </a:lnTo>
                  <a:lnTo>
                    <a:pt x="231127" y="925830"/>
                  </a:lnTo>
                  <a:lnTo>
                    <a:pt x="230581" y="925830"/>
                  </a:lnTo>
                  <a:lnTo>
                    <a:pt x="230847" y="924560"/>
                  </a:lnTo>
                  <a:lnTo>
                    <a:pt x="231736" y="923290"/>
                  </a:lnTo>
                  <a:lnTo>
                    <a:pt x="231051" y="923290"/>
                  </a:lnTo>
                  <a:lnTo>
                    <a:pt x="230695" y="924560"/>
                  </a:lnTo>
                  <a:lnTo>
                    <a:pt x="230200" y="924560"/>
                  </a:lnTo>
                  <a:lnTo>
                    <a:pt x="229577" y="925525"/>
                  </a:lnTo>
                  <a:lnTo>
                    <a:pt x="229616" y="925830"/>
                  </a:lnTo>
                  <a:lnTo>
                    <a:pt x="228930" y="926858"/>
                  </a:lnTo>
                  <a:lnTo>
                    <a:pt x="229108" y="927100"/>
                  </a:lnTo>
                  <a:lnTo>
                    <a:pt x="228765" y="927100"/>
                  </a:lnTo>
                  <a:lnTo>
                    <a:pt x="228803" y="926706"/>
                  </a:lnTo>
                  <a:lnTo>
                    <a:pt x="227723" y="928370"/>
                  </a:lnTo>
                  <a:lnTo>
                    <a:pt x="227533" y="928370"/>
                  </a:lnTo>
                  <a:lnTo>
                    <a:pt x="227672" y="927100"/>
                  </a:lnTo>
                  <a:lnTo>
                    <a:pt x="227888" y="925830"/>
                  </a:lnTo>
                  <a:lnTo>
                    <a:pt x="225082" y="925830"/>
                  </a:lnTo>
                  <a:lnTo>
                    <a:pt x="225742" y="927112"/>
                  </a:lnTo>
                  <a:lnTo>
                    <a:pt x="225869" y="927100"/>
                  </a:lnTo>
                  <a:lnTo>
                    <a:pt x="225806" y="927227"/>
                  </a:lnTo>
                  <a:lnTo>
                    <a:pt x="226402" y="928370"/>
                  </a:lnTo>
                  <a:lnTo>
                    <a:pt x="225247" y="928370"/>
                  </a:lnTo>
                  <a:lnTo>
                    <a:pt x="225806" y="927227"/>
                  </a:lnTo>
                  <a:lnTo>
                    <a:pt x="225044" y="928509"/>
                  </a:lnTo>
                  <a:lnTo>
                    <a:pt x="225831" y="929297"/>
                  </a:lnTo>
                  <a:lnTo>
                    <a:pt x="226631" y="928370"/>
                  </a:lnTo>
                  <a:lnTo>
                    <a:pt x="227088" y="928370"/>
                  </a:lnTo>
                  <a:lnTo>
                    <a:pt x="226314" y="929297"/>
                  </a:lnTo>
                  <a:lnTo>
                    <a:pt x="226187" y="929640"/>
                  </a:lnTo>
                  <a:lnTo>
                    <a:pt x="226021" y="929640"/>
                  </a:lnTo>
                  <a:lnTo>
                    <a:pt x="225831" y="929297"/>
                  </a:lnTo>
                  <a:lnTo>
                    <a:pt x="222262" y="933450"/>
                  </a:lnTo>
                  <a:lnTo>
                    <a:pt x="221856" y="932332"/>
                  </a:lnTo>
                  <a:lnTo>
                    <a:pt x="221894" y="933450"/>
                  </a:lnTo>
                  <a:lnTo>
                    <a:pt x="221145" y="932180"/>
                  </a:lnTo>
                  <a:lnTo>
                    <a:pt x="219748" y="933450"/>
                  </a:lnTo>
                  <a:lnTo>
                    <a:pt x="219316" y="933450"/>
                  </a:lnTo>
                  <a:lnTo>
                    <a:pt x="218071" y="934694"/>
                  </a:lnTo>
                  <a:lnTo>
                    <a:pt x="217385" y="933450"/>
                  </a:lnTo>
                  <a:lnTo>
                    <a:pt x="216230" y="933450"/>
                  </a:lnTo>
                  <a:lnTo>
                    <a:pt x="215658" y="932180"/>
                  </a:lnTo>
                  <a:lnTo>
                    <a:pt x="215099" y="932180"/>
                  </a:lnTo>
                  <a:lnTo>
                    <a:pt x="215138" y="930910"/>
                  </a:lnTo>
                  <a:lnTo>
                    <a:pt x="216052" y="930910"/>
                  </a:lnTo>
                  <a:lnTo>
                    <a:pt x="213448" y="929640"/>
                  </a:lnTo>
                  <a:lnTo>
                    <a:pt x="212420" y="929640"/>
                  </a:lnTo>
                  <a:lnTo>
                    <a:pt x="212001" y="930910"/>
                  </a:lnTo>
                  <a:lnTo>
                    <a:pt x="211061" y="932840"/>
                  </a:lnTo>
                  <a:lnTo>
                    <a:pt x="211162" y="933450"/>
                  </a:lnTo>
                  <a:lnTo>
                    <a:pt x="211772" y="935990"/>
                  </a:lnTo>
                  <a:lnTo>
                    <a:pt x="210388" y="935990"/>
                  </a:lnTo>
                  <a:lnTo>
                    <a:pt x="212940" y="938530"/>
                  </a:lnTo>
                  <a:lnTo>
                    <a:pt x="212267" y="938530"/>
                  </a:lnTo>
                  <a:lnTo>
                    <a:pt x="212001" y="939800"/>
                  </a:lnTo>
                  <a:lnTo>
                    <a:pt x="211658" y="938530"/>
                  </a:lnTo>
                  <a:lnTo>
                    <a:pt x="211607" y="937260"/>
                  </a:lnTo>
                  <a:lnTo>
                    <a:pt x="211048" y="938530"/>
                  </a:lnTo>
                  <a:lnTo>
                    <a:pt x="210654" y="939800"/>
                  </a:lnTo>
                  <a:lnTo>
                    <a:pt x="210185" y="939800"/>
                  </a:lnTo>
                  <a:lnTo>
                    <a:pt x="210439" y="941070"/>
                  </a:lnTo>
                  <a:lnTo>
                    <a:pt x="209346" y="941070"/>
                  </a:lnTo>
                  <a:lnTo>
                    <a:pt x="209600" y="942340"/>
                  </a:lnTo>
                  <a:lnTo>
                    <a:pt x="208445" y="943610"/>
                  </a:lnTo>
                  <a:lnTo>
                    <a:pt x="208368" y="942340"/>
                  </a:lnTo>
                  <a:lnTo>
                    <a:pt x="207860" y="942340"/>
                  </a:lnTo>
                  <a:lnTo>
                    <a:pt x="207086" y="943470"/>
                  </a:lnTo>
                  <a:lnTo>
                    <a:pt x="207086" y="943610"/>
                  </a:lnTo>
                  <a:lnTo>
                    <a:pt x="205841" y="944880"/>
                  </a:lnTo>
                  <a:lnTo>
                    <a:pt x="205625" y="944880"/>
                  </a:lnTo>
                  <a:lnTo>
                    <a:pt x="205333" y="947420"/>
                  </a:lnTo>
                  <a:lnTo>
                    <a:pt x="204381" y="946467"/>
                  </a:lnTo>
                  <a:lnTo>
                    <a:pt x="204292" y="947420"/>
                  </a:lnTo>
                  <a:lnTo>
                    <a:pt x="203530" y="947420"/>
                  </a:lnTo>
                  <a:lnTo>
                    <a:pt x="203301" y="948690"/>
                  </a:lnTo>
                  <a:lnTo>
                    <a:pt x="203161" y="947420"/>
                  </a:lnTo>
                  <a:lnTo>
                    <a:pt x="202844" y="947051"/>
                  </a:lnTo>
                  <a:lnTo>
                    <a:pt x="202590" y="947420"/>
                  </a:lnTo>
                  <a:lnTo>
                    <a:pt x="202133" y="947420"/>
                  </a:lnTo>
                  <a:lnTo>
                    <a:pt x="202222" y="947051"/>
                  </a:lnTo>
                  <a:lnTo>
                    <a:pt x="202336" y="946467"/>
                  </a:lnTo>
                  <a:lnTo>
                    <a:pt x="202057" y="946150"/>
                  </a:lnTo>
                  <a:lnTo>
                    <a:pt x="201320" y="946150"/>
                  </a:lnTo>
                  <a:lnTo>
                    <a:pt x="201523" y="947420"/>
                  </a:lnTo>
                  <a:lnTo>
                    <a:pt x="201028" y="947420"/>
                  </a:lnTo>
                  <a:lnTo>
                    <a:pt x="200418" y="948690"/>
                  </a:lnTo>
                  <a:lnTo>
                    <a:pt x="200850" y="948690"/>
                  </a:lnTo>
                  <a:lnTo>
                    <a:pt x="201282" y="949109"/>
                  </a:lnTo>
                  <a:lnTo>
                    <a:pt x="201434" y="948969"/>
                  </a:lnTo>
                  <a:lnTo>
                    <a:pt x="201447" y="948690"/>
                  </a:lnTo>
                  <a:lnTo>
                    <a:pt x="201752" y="948690"/>
                  </a:lnTo>
                  <a:lnTo>
                    <a:pt x="201434" y="948969"/>
                  </a:lnTo>
                  <a:lnTo>
                    <a:pt x="201422" y="949236"/>
                  </a:lnTo>
                  <a:lnTo>
                    <a:pt x="202158" y="949960"/>
                  </a:lnTo>
                  <a:lnTo>
                    <a:pt x="201383" y="949960"/>
                  </a:lnTo>
                  <a:lnTo>
                    <a:pt x="201422" y="949236"/>
                  </a:lnTo>
                  <a:lnTo>
                    <a:pt x="201282" y="949109"/>
                  </a:lnTo>
                  <a:lnTo>
                    <a:pt x="200456" y="949833"/>
                  </a:lnTo>
                  <a:lnTo>
                    <a:pt x="200634" y="949960"/>
                  </a:lnTo>
                  <a:lnTo>
                    <a:pt x="200329" y="949960"/>
                  </a:lnTo>
                  <a:lnTo>
                    <a:pt x="198907" y="949960"/>
                  </a:lnTo>
                  <a:lnTo>
                    <a:pt x="201002" y="952500"/>
                  </a:lnTo>
                  <a:lnTo>
                    <a:pt x="201409" y="952246"/>
                  </a:lnTo>
                  <a:lnTo>
                    <a:pt x="200812" y="951230"/>
                  </a:lnTo>
                  <a:lnTo>
                    <a:pt x="202171" y="951230"/>
                  </a:lnTo>
                  <a:lnTo>
                    <a:pt x="201879" y="951826"/>
                  </a:lnTo>
                  <a:lnTo>
                    <a:pt x="202120" y="951623"/>
                  </a:lnTo>
                  <a:lnTo>
                    <a:pt x="202374" y="951230"/>
                  </a:lnTo>
                  <a:lnTo>
                    <a:pt x="204876" y="947420"/>
                  </a:lnTo>
                  <a:lnTo>
                    <a:pt x="205232" y="947420"/>
                  </a:lnTo>
                  <a:lnTo>
                    <a:pt x="202603" y="951230"/>
                  </a:lnTo>
                  <a:lnTo>
                    <a:pt x="202120" y="951623"/>
                  </a:lnTo>
                  <a:lnTo>
                    <a:pt x="201612" y="952385"/>
                  </a:lnTo>
                  <a:lnTo>
                    <a:pt x="201510" y="952550"/>
                  </a:lnTo>
                  <a:lnTo>
                    <a:pt x="199034" y="956310"/>
                  </a:lnTo>
                  <a:lnTo>
                    <a:pt x="197599" y="957580"/>
                  </a:lnTo>
                  <a:lnTo>
                    <a:pt x="197853" y="956513"/>
                  </a:lnTo>
                  <a:lnTo>
                    <a:pt x="196735" y="958151"/>
                  </a:lnTo>
                  <a:lnTo>
                    <a:pt x="196862" y="958850"/>
                  </a:lnTo>
                  <a:lnTo>
                    <a:pt x="197510" y="958850"/>
                  </a:lnTo>
                  <a:lnTo>
                    <a:pt x="197129" y="960120"/>
                  </a:lnTo>
                  <a:lnTo>
                    <a:pt x="196037" y="960120"/>
                  </a:lnTo>
                  <a:lnTo>
                    <a:pt x="194830" y="961263"/>
                  </a:lnTo>
                  <a:lnTo>
                    <a:pt x="194741" y="961504"/>
                  </a:lnTo>
                  <a:lnTo>
                    <a:pt x="195237" y="962660"/>
                  </a:lnTo>
                  <a:lnTo>
                    <a:pt x="194297" y="962660"/>
                  </a:lnTo>
                  <a:lnTo>
                    <a:pt x="194741" y="961504"/>
                  </a:lnTo>
                  <a:lnTo>
                    <a:pt x="194830" y="961263"/>
                  </a:lnTo>
                  <a:lnTo>
                    <a:pt x="195110" y="960513"/>
                  </a:lnTo>
                  <a:lnTo>
                    <a:pt x="194513" y="961390"/>
                  </a:lnTo>
                  <a:lnTo>
                    <a:pt x="193624" y="961390"/>
                  </a:lnTo>
                  <a:lnTo>
                    <a:pt x="193141" y="961936"/>
                  </a:lnTo>
                  <a:lnTo>
                    <a:pt x="192900" y="962660"/>
                  </a:lnTo>
                  <a:lnTo>
                    <a:pt x="192925" y="962799"/>
                  </a:lnTo>
                  <a:lnTo>
                    <a:pt x="193027" y="962660"/>
                  </a:lnTo>
                  <a:lnTo>
                    <a:pt x="193090" y="963777"/>
                  </a:lnTo>
                  <a:lnTo>
                    <a:pt x="193509" y="962660"/>
                  </a:lnTo>
                  <a:lnTo>
                    <a:pt x="193865" y="962660"/>
                  </a:lnTo>
                  <a:lnTo>
                    <a:pt x="193167" y="963777"/>
                  </a:lnTo>
                  <a:lnTo>
                    <a:pt x="193103" y="963930"/>
                  </a:lnTo>
                  <a:lnTo>
                    <a:pt x="192481" y="963930"/>
                  </a:lnTo>
                  <a:lnTo>
                    <a:pt x="192328" y="966470"/>
                  </a:lnTo>
                  <a:lnTo>
                    <a:pt x="193471" y="966470"/>
                  </a:lnTo>
                  <a:lnTo>
                    <a:pt x="194195" y="965200"/>
                  </a:lnTo>
                  <a:lnTo>
                    <a:pt x="193167" y="965200"/>
                  </a:lnTo>
                  <a:lnTo>
                    <a:pt x="195630" y="962660"/>
                  </a:lnTo>
                  <a:lnTo>
                    <a:pt x="196303" y="962660"/>
                  </a:lnTo>
                  <a:lnTo>
                    <a:pt x="195275" y="965200"/>
                  </a:lnTo>
                  <a:lnTo>
                    <a:pt x="195110" y="964488"/>
                  </a:lnTo>
                  <a:lnTo>
                    <a:pt x="195072" y="965200"/>
                  </a:lnTo>
                  <a:lnTo>
                    <a:pt x="194843" y="965200"/>
                  </a:lnTo>
                  <a:lnTo>
                    <a:pt x="194297" y="966470"/>
                  </a:lnTo>
                  <a:lnTo>
                    <a:pt x="194716" y="966470"/>
                  </a:lnTo>
                  <a:lnTo>
                    <a:pt x="194487" y="967740"/>
                  </a:lnTo>
                  <a:lnTo>
                    <a:pt x="194310" y="967740"/>
                  </a:lnTo>
                  <a:lnTo>
                    <a:pt x="194068" y="969010"/>
                  </a:lnTo>
                  <a:lnTo>
                    <a:pt x="193154" y="969010"/>
                  </a:lnTo>
                  <a:lnTo>
                    <a:pt x="192976" y="970280"/>
                  </a:lnTo>
                  <a:lnTo>
                    <a:pt x="193573" y="970280"/>
                  </a:lnTo>
                  <a:lnTo>
                    <a:pt x="193471" y="971550"/>
                  </a:lnTo>
                  <a:lnTo>
                    <a:pt x="191287" y="971550"/>
                  </a:lnTo>
                  <a:lnTo>
                    <a:pt x="192011" y="970280"/>
                  </a:lnTo>
                  <a:lnTo>
                    <a:pt x="192265" y="970280"/>
                  </a:lnTo>
                  <a:lnTo>
                    <a:pt x="191630" y="969708"/>
                  </a:lnTo>
                  <a:lnTo>
                    <a:pt x="191312" y="970280"/>
                  </a:lnTo>
                  <a:lnTo>
                    <a:pt x="191236" y="969467"/>
                  </a:lnTo>
                  <a:lnTo>
                    <a:pt x="191033" y="969327"/>
                  </a:lnTo>
                  <a:lnTo>
                    <a:pt x="189179" y="972820"/>
                  </a:lnTo>
                  <a:lnTo>
                    <a:pt x="189814" y="972820"/>
                  </a:lnTo>
                  <a:lnTo>
                    <a:pt x="191820" y="974090"/>
                  </a:lnTo>
                  <a:lnTo>
                    <a:pt x="192303" y="974090"/>
                  </a:lnTo>
                  <a:lnTo>
                    <a:pt x="192176" y="975360"/>
                  </a:lnTo>
                  <a:lnTo>
                    <a:pt x="191935" y="975360"/>
                  </a:lnTo>
                  <a:lnTo>
                    <a:pt x="191211" y="976630"/>
                  </a:lnTo>
                  <a:lnTo>
                    <a:pt x="191643" y="976630"/>
                  </a:lnTo>
                  <a:lnTo>
                    <a:pt x="191135" y="979170"/>
                  </a:lnTo>
                  <a:lnTo>
                    <a:pt x="190728" y="979170"/>
                  </a:lnTo>
                  <a:lnTo>
                    <a:pt x="190639" y="980440"/>
                  </a:lnTo>
                  <a:lnTo>
                    <a:pt x="189788" y="980440"/>
                  </a:lnTo>
                  <a:lnTo>
                    <a:pt x="189699" y="981710"/>
                  </a:lnTo>
                  <a:lnTo>
                    <a:pt x="189699" y="982980"/>
                  </a:lnTo>
                  <a:lnTo>
                    <a:pt x="189839" y="984250"/>
                  </a:lnTo>
                  <a:lnTo>
                    <a:pt x="189585" y="984250"/>
                  </a:lnTo>
                  <a:lnTo>
                    <a:pt x="189433" y="985520"/>
                  </a:lnTo>
                  <a:lnTo>
                    <a:pt x="189153" y="986790"/>
                  </a:lnTo>
                  <a:lnTo>
                    <a:pt x="188950" y="986790"/>
                  </a:lnTo>
                  <a:lnTo>
                    <a:pt x="188772" y="988060"/>
                  </a:lnTo>
                  <a:lnTo>
                    <a:pt x="189306" y="988060"/>
                  </a:lnTo>
                  <a:lnTo>
                    <a:pt x="189953" y="989330"/>
                  </a:lnTo>
                  <a:lnTo>
                    <a:pt x="189826" y="990600"/>
                  </a:lnTo>
                  <a:lnTo>
                    <a:pt x="189039" y="990600"/>
                  </a:lnTo>
                  <a:lnTo>
                    <a:pt x="189636" y="991870"/>
                  </a:lnTo>
                  <a:lnTo>
                    <a:pt x="194157" y="994410"/>
                  </a:lnTo>
                  <a:lnTo>
                    <a:pt x="193675" y="995680"/>
                  </a:lnTo>
                  <a:lnTo>
                    <a:pt x="190423" y="994410"/>
                  </a:lnTo>
                  <a:lnTo>
                    <a:pt x="190144" y="995680"/>
                  </a:lnTo>
                  <a:lnTo>
                    <a:pt x="186677" y="993419"/>
                  </a:lnTo>
                  <a:lnTo>
                    <a:pt x="185585" y="996950"/>
                  </a:lnTo>
                  <a:lnTo>
                    <a:pt x="185458" y="998220"/>
                  </a:lnTo>
                  <a:lnTo>
                    <a:pt x="185254" y="998220"/>
                  </a:lnTo>
                  <a:lnTo>
                    <a:pt x="185331" y="997483"/>
                  </a:lnTo>
                  <a:lnTo>
                    <a:pt x="184759" y="999490"/>
                  </a:lnTo>
                  <a:lnTo>
                    <a:pt x="183883" y="1002030"/>
                  </a:lnTo>
                  <a:lnTo>
                    <a:pt x="182968" y="1004570"/>
                  </a:lnTo>
                  <a:lnTo>
                    <a:pt x="182003" y="1007110"/>
                  </a:lnTo>
                  <a:lnTo>
                    <a:pt x="181660" y="1007110"/>
                  </a:lnTo>
                  <a:lnTo>
                    <a:pt x="180378" y="1010920"/>
                  </a:lnTo>
                  <a:lnTo>
                    <a:pt x="178968" y="1013460"/>
                  </a:lnTo>
                  <a:lnTo>
                    <a:pt x="177317" y="1017270"/>
                  </a:lnTo>
                  <a:lnTo>
                    <a:pt x="177050" y="1017270"/>
                  </a:lnTo>
                  <a:lnTo>
                    <a:pt x="176936" y="1018540"/>
                  </a:lnTo>
                  <a:lnTo>
                    <a:pt x="176695" y="1018438"/>
                  </a:lnTo>
                  <a:lnTo>
                    <a:pt x="176530" y="1018540"/>
                  </a:lnTo>
                  <a:lnTo>
                    <a:pt x="176364" y="1019810"/>
                  </a:lnTo>
                  <a:lnTo>
                    <a:pt x="176580" y="1019810"/>
                  </a:lnTo>
                  <a:lnTo>
                    <a:pt x="176149" y="1021080"/>
                  </a:lnTo>
                  <a:lnTo>
                    <a:pt x="175361" y="1021080"/>
                  </a:lnTo>
                  <a:lnTo>
                    <a:pt x="173634" y="1023620"/>
                  </a:lnTo>
                  <a:lnTo>
                    <a:pt x="171818" y="1027430"/>
                  </a:lnTo>
                  <a:lnTo>
                    <a:pt x="170014" y="1029893"/>
                  </a:lnTo>
                  <a:lnTo>
                    <a:pt x="169773" y="1028700"/>
                  </a:lnTo>
                  <a:lnTo>
                    <a:pt x="168833" y="1028700"/>
                  </a:lnTo>
                  <a:lnTo>
                    <a:pt x="169049" y="1029970"/>
                  </a:lnTo>
                  <a:lnTo>
                    <a:pt x="169837" y="1029970"/>
                  </a:lnTo>
                  <a:lnTo>
                    <a:pt x="155168" y="1046480"/>
                  </a:lnTo>
                  <a:lnTo>
                    <a:pt x="140855" y="1059180"/>
                  </a:lnTo>
                  <a:lnTo>
                    <a:pt x="129997" y="1068070"/>
                  </a:lnTo>
                  <a:lnTo>
                    <a:pt x="125691" y="1076960"/>
                  </a:lnTo>
                  <a:lnTo>
                    <a:pt x="107975" y="1127760"/>
                  </a:lnTo>
                  <a:lnTo>
                    <a:pt x="82778" y="1167130"/>
                  </a:lnTo>
                  <a:lnTo>
                    <a:pt x="65087" y="1178560"/>
                  </a:lnTo>
                  <a:lnTo>
                    <a:pt x="52273" y="1178560"/>
                  </a:lnTo>
                  <a:lnTo>
                    <a:pt x="50406" y="1172210"/>
                  </a:lnTo>
                  <a:lnTo>
                    <a:pt x="53251" y="1167130"/>
                  </a:lnTo>
                  <a:lnTo>
                    <a:pt x="60261" y="1154430"/>
                  </a:lnTo>
                  <a:lnTo>
                    <a:pt x="67513" y="1139190"/>
                  </a:lnTo>
                  <a:lnTo>
                    <a:pt x="72961" y="1126490"/>
                  </a:lnTo>
                  <a:lnTo>
                    <a:pt x="74523" y="1116330"/>
                  </a:lnTo>
                  <a:lnTo>
                    <a:pt x="74295" y="1115060"/>
                  </a:lnTo>
                  <a:lnTo>
                    <a:pt x="72707" y="1106170"/>
                  </a:lnTo>
                  <a:lnTo>
                    <a:pt x="71043" y="1094740"/>
                  </a:lnTo>
                  <a:lnTo>
                    <a:pt x="70688" y="1082040"/>
                  </a:lnTo>
                  <a:lnTo>
                    <a:pt x="72809" y="1068070"/>
                  </a:lnTo>
                  <a:lnTo>
                    <a:pt x="79095" y="1056640"/>
                  </a:lnTo>
                  <a:lnTo>
                    <a:pt x="88734" y="1047750"/>
                  </a:lnTo>
                  <a:lnTo>
                    <a:pt x="99275" y="1038860"/>
                  </a:lnTo>
                  <a:lnTo>
                    <a:pt x="108216" y="1026160"/>
                  </a:lnTo>
                  <a:lnTo>
                    <a:pt x="121132" y="984250"/>
                  </a:lnTo>
                  <a:lnTo>
                    <a:pt x="124955" y="965200"/>
                  </a:lnTo>
                  <a:lnTo>
                    <a:pt x="130568" y="962660"/>
                  </a:lnTo>
                  <a:lnTo>
                    <a:pt x="142430" y="962660"/>
                  </a:lnTo>
                  <a:lnTo>
                    <a:pt x="149110" y="960120"/>
                  </a:lnTo>
                  <a:lnTo>
                    <a:pt x="152971" y="948690"/>
                  </a:lnTo>
                  <a:lnTo>
                    <a:pt x="150723" y="944880"/>
                  </a:lnTo>
                  <a:lnTo>
                    <a:pt x="144386" y="938530"/>
                  </a:lnTo>
                  <a:lnTo>
                    <a:pt x="142125" y="933450"/>
                  </a:lnTo>
                  <a:lnTo>
                    <a:pt x="146558" y="925830"/>
                  </a:lnTo>
                  <a:lnTo>
                    <a:pt x="151701" y="923290"/>
                  </a:lnTo>
                  <a:lnTo>
                    <a:pt x="165176" y="923290"/>
                  </a:lnTo>
                  <a:lnTo>
                    <a:pt x="166662" y="919480"/>
                  </a:lnTo>
                  <a:lnTo>
                    <a:pt x="168275" y="914400"/>
                  </a:lnTo>
                  <a:lnTo>
                    <a:pt x="166001" y="910590"/>
                  </a:lnTo>
                  <a:lnTo>
                    <a:pt x="160896" y="905510"/>
                  </a:lnTo>
                  <a:lnTo>
                    <a:pt x="159740" y="901700"/>
                  </a:lnTo>
                  <a:lnTo>
                    <a:pt x="163106" y="895350"/>
                  </a:lnTo>
                  <a:lnTo>
                    <a:pt x="167043" y="895350"/>
                  </a:lnTo>
                  <a:lnTo>
                    <a:pt x="175031" y="897890"/>
                  </a:lnTo>
                  <a:lnTo>
                    <a:pt x="180898" y="899160"/>
                  </a:lnTo>
                  <a:lnTo>
                    <a:pt x="182448" y="895350"/>
                  </a:lnTo>
                  <a:lnTo>
                    <a:pt x="183997" y="891540"/>
                  </a:lnTo>
                  <a:lnTo>
                    <a:pt x="184238" y="890270"/>
                  </a:lnTo>
                  <a:lnTo>
                    <a:pt x="183527" y="881380"/>
                  </a:lnTo>
                  <a:lnTo>
                    <a:pt x="181927" y="875030"/>
                  </a:lnTo>
                  <a:lnTo>
                    <a:pt x="204101" y="831723"/>
                  </a:lnTo>
                  <a:lnTo>
                    <a:pt x="217424" y="806450"/>
                  </a:lnTo>
                  <a:lnTo>
                    <a:pt x="232422" y="779780"/>
                  </a:lnTo>
                  <a:lnTo>
                    <a:pt x="252806" y="737870"/>
                  </a:lnTo>
                  <a:lnTo>
                    <a:pt x="277241" y="684530"/>
                  </a:lnTo>
                  <a:lnTo>
                    <a:pt x="301752" y="628650"/>
                  </a:lnTo>
                  <a:lnTo>
                    <a:pt x="322351" y="582930"/>
                  </a:lnTo>
                  <a:lnTo>
                    <a:pt x="351332" y="546100"/>
                  </a:lnTo>
                  <a:lnTo>
                    <a:pt x="386626" y="518121"/>
                  </a:lnTo>
                  <a:lnTo>
                    <a:pt x="475970" y="452120"/>
                  </a:lnTo>
                  <a:lnTo>
                    <a:pt x="595503" y="364490"/>
                  </a:lnTo>
                  <a:lnTo>
                    <a:pt x="634098" y="337820"/>
                  </a:lnTo>
                  <a:lnTo>
                    <a:pt x="655053" y="322567"/>
                  </a:lnTo>
                  <a:lnTo>
                    <a:pt x="666623" y="317500"/>
                  </a:lnTo>
                  <a:lnTo>
                    <a:pt x="676935" y="314960"/>
                  </a:lnTo>
                  <a:lnTo>
                    <a:pt x="685723" y="314960"/>
                  </a:lnTo>
                  <a:lnTo>
                    <a:pt x="692772" y="316230"/>
                  </a:lnTo>
                  <a:lnTo>
                    <a:pt x="697369" y="317500"/>
                  </a:lnTo>
                  <a:lnTo>
                    <a:pt x="701725" y="316230"/>
                  </a:lnTo>
                  <a:lnTo>
                    <a:pt x="702094" y="314960"/>
                  </a:lnTo>
                  <a:lnTo>
                    <a:pt x="703173" y="311188"/>
                  </a:lnTo>
                  <a:lnTo>
                    <a:pt x="704862" y="306070"/>
                  </a:lnTo>
                  <a:lnTo>
                    <a:pt x="701763" y="302260"/>
                  </a:lnTo>
                  <a:lnTo>
                    <a:pt x="668274" y="279400"/>
                  </a:lnTo>
                  <a:lnTo>
                    <a:pt x="666407" y="278130"/>
                  </a:lnTo>
                  <a:lnTo>
                    <a:pt x="647801" y="265430"/>
                  </a:lnTo>
                  <a:lnTo>
                    <a:pt x="647014" y="260096"/>
                  </a:lnTo>
                  <a:lnTo>
                    <a:pt x="647103" y="256540"/>
                  </a:lnTo>
                  <a:lnTo>
                    <a:pt x="647357" y="254000"/>
                  </a:lnTo>
                  <a:lnTo>
                    <a:pt x="648639" y="252730"/>
                  </a:lnTo>
                  <a:lnTo>
                    <a:pt x="672604" y="205740"/>
                  </a:lnTo>
                  <a:lnTo>
                    <a:pt x="707428" y="184150"/>
                  </a:lnTo>
                  <a:lnTo>
                    <a:pt x="745109" y="199390"/>
                  </a:lnTo>
                  <a:lnTo>
                    <a:pt x="790600" y="222250"/>
                  </a:lnTo>
                  <a:lnTo>
                    <a:pt x="841146" y="252730"/>
                  </a:lnTo>
                  <a:lnTo>
                    <a:pt x="893965" y="285750"/>
                  </a:lnTo>
                  <a:lnTo>
                    <a:pt x="948182" y="322580"/>
                  </a:lnTo>
                  <a:lnTo>
                    <a:pt x="995362" y="354330"/>
                  </a:lnTo>
                  <a:lnTo>
                    <a:pt x="1038415" y="386080"/>
                  </a:lnTo>
                  <a:lnTo>
                    <a:pt x="1072680" y="410210"/>
                  </a:lnTo>
                  <a:lnTo>
                    <a:pt x="1095387" y="427990"/>
                  </a:lnTo>
                  <a:lnTo>
                    <a:pt x="1099223" y="430530"/>
                  </a:lnTo>
                  <a:lnTo>
                    <a:pt x="1100378" y="435610"/>
                  </a:lnTo>
                  <a:lnTo>
                    <a:pt x="1099007" y="439420"/>
                  </a:lnTo>
                  <a:lnTo>
                    <a:pt x="1094778" y="439420"/>
                  </a:lnTo>
                  <a:lnTo>
                    <a:pt x="1091907" y="443230"/>
                  </a:lnTo>
                  <a:lnTo>
                    <a:pt x="1092238" y="443230"/>
                  </a:lnTo>
                  <a:lnTo>
                    <a:pt x="1093089" y="441960"/>
                  </a:lnTo>
                  <a:lnTo>
                    <a:pt x="1096505" y="444500"/>
                  </a:lnTo>
                  <a:lnTo>
                    <a:pt x="1093762" y="444500"/>
                  </a:lnTo>
                  <a:lnTo>
                    <a:pt x="1093939" y="443230"/>
                  </a:lnTo>
                  <a:lnTo>
                    <a:pt x="1092238" y="443230"/>
                  </a:lnTo>
                  <a:lnTo>
                    <a:pt x="1091399" y="444500"/>
                  </a:lnTo>
                  <a:lnTo>
                    <a:pt x="1091247" y="444500"/>
                  </a:lnTo>
                  <a:lnTo>
                    <a:pt x="1088834" y="448310"/>
                  </a:lnTo>
                  <a:lnTo>
                    <a:pt x="1087475" y="448310"/>
                  </a:lnTo>
                  <a:lnTo>
                    <a:pt x="1088186" y="449580"/>
                  </a:lnTo>
                  <a:lnTo>
                    <a:pt x="1086421" y="452120"/>
                  </a:lnTo>
                  <a:lnTo>
                    <a:pt x="1087628" y="453390"/>
                  </a:lnTo>
                  <a:lnTo>
                    <a:pt x="1087564" y="453859"/>
                  </a:lnTo>
                  <a:lnTo>
                    <a:pt x="1088161" y="454660"/>
                  </a:lnTo>
                  <a:lnTo>
                    <a:pt x="1087526" y="454660"/>
                  </a:lnTo>
                  <a:lnTo>
                    <a:pt x="1087678" y="455930"/>
                  </a:lnTo>
                  <a:lnTo>
                    <a:pt x="1087475" y="454660"/>
                  </a:lnTo>
                  <a:lnTo>
                    <a:pt x="1086815" y="454660"/>
                  </a:lnTo>
                  <a:lnTo>
                    <a:pt x="1086827" y="455930"/>
                  </a:lnTo>
                  <a:lnTo>
                    <a:pt x="1086002" y="455930"/>
                  </a:lnTo>
                  <a:lnTo>
                    <a:pt x="1085850" y="454660"/>
                  </a:lnTo>
                  <a:lnTo>
                    <a:pt x="1085659" y="454660"/>
                  </a:lnTo>
                  <a:lnTo>
                    <a:pt x="1085253" y="455930"/>
                  </a:lnTo>
                  <a:lnTo>
                    <a:pt x="1086421" y="457301"/>
                  </a:lnTo>
                  <a:lnTo>
                    <a:pt x="1086599" y="457200"/>
                  </a:lnTo>
                  <a:lnTo>
                    <a:pt x="1086637" y="457555"/>
                  </a:lnTo>
                  <a:lnTo>
                    <a:pt x="1087412" y="458470"/>
                  </a:lnTo>
                  <a:lnTo>
                    <a:pt x="1086510" y="457555"/>
                  </a:lnTo>
                  <a:lnTo>
                    <a:pt x="1086586" y="458470"/>
                  </a:lnTo>
                  <a:lnTo>
                    <a:pt x="1086294" y="458470"/>
                  </a:lnTo>
                  <a:lnTo>
                    <a:pt x="1086472" y="457695"/>
                  </a:lnTo>
                  <a:lnTo>
                    <a:pt x="1086408" y="457441"/>
                  </a:lnTo>
                  <a:lnTo>
                    <a:pt x="1084922" y="455930"/>
                  </a:lnTo>
                  <a:lnTo>
                    <a:pt x="1084884" y="456069"/>
                  </a:lnTo>
                  <a:lnTo>
                    <a:pt x="1085557" y="457200"/>
                  </a:lnTo>
                  <a:lnTo>
                    <a:pt x="1084541" y="457200"/>
                  </a:lnTo>
                  <a:lnTo>
                    <a:pt x="1084033" y="457200"/>
                  </a:lnTo>
                  <a:lnTo>
                    <a:pt x="1083487" y="455930"/>
                  </a:lnTo>
                  <a:lnTo>
                    <a:pt x="1083716" y="457200"/>
                  </a:lnTo>
                  <a:lnTo>
                    <a:pt x="1082878" y="457200"/>
                  </a:lnTo>
                  <a:lnTo>
                    <a:pt x="1083157" y="455930"/>
                  </a:lnTo>
                  <a:lnTo>
                    <a:pt x="1082522" y="457200"/>
                  </a:lnTo>
                  <a:lnTo>
                    <a:pt x="1081328" y="457200"/>
                  </a:lnTo>
                  <a:lnTo>
                    <a:pt x="1081519" y="458470"/>
                  </a:lnTo>
                  <a:lnTo>
                    <a:pt x="1081722" y="458470"/>
                  </a:lnTo>
                  <a:lnTo>
                    <a:pt x="1081062" y="459740"/>
                  </a:lnTo>
                  <a:lnTo>
                    <a:pt x="1084389" y="462280"/>
                  </a:lnTo>
                  <a:lnTo>
                    <a:pt x="1078699" y="464985"/>
                  </a:lnTo>
                  <a:lnTo>
                    <a:pt x="1076718" y="466090"/>
                  </a:lnTo>
                  <a:lnTo>
                    <a:pt x="1076718" y="465937"/>
                  </a:lnTo>
                  <a:lnTo>
                    <a:pt x="1076388" y="466090"/>
                  </a:lnTo>
                  <a:lnTo>
                    <a:pt x="1075601" y="467360"/>
                  </a:lnTo>
                  <a:lnTo>
                    <a:pt x="1077328" y="468630"/>
                  </a:lnTo>
                  <a:lnTo>
                    <a:pt x="1077607" y="467360"/>
                  </a:lnTo>
                  <a:lnTo>
                    <a:pt x="1077760" y="467461"/>
                  </a:lnTo>
                  <a:lnTo>
                    <a:pt x="1078115" y="466090"/>
                  </a:lnTo>
                  <a:lnTo>
                    <a:pt x="1078738" y="467360"/>
                  </a:lnTo>
                  <a:lnTo>
                    <a:pt x="1233068" y="467461"/>
                  </a:lnTo>
                  <a:lnTo>
                    <a:pt x="1233246" y="466090"/>
                  </a:lnTo>
                  <a:lnTo>
                    <a:pt x="1235329" y="466090"/>
                  </a:lnTo>
                  <a:lnTo>
                    <a:pt x="1236230" y="464820"/>
                  </a:lnTo>
                  <a:lnTo>
                    <a:pt x="1235570" y="464820"/>
                  </a:lnTo>
                  <a:lnTo>
                    <a:pt x="1235506" y="463550"/>
                  </a:lnTo>
                  <a:lnTo>
                    <a:pt x="1235456" y="462280"/>
                  </a:lnTo>
                  <a:lnTo>
                    <a:pt x="1236065" y="462280"/>
                  </a:lnTo>
                  <a:lnTo>
                    <a:pt x="1234998" y="461010"/>
                  </a:lnTo>
                  <a:lnTo>
                    <a:pt x="1235151" y="462280"/>
                  </a:lnTo>
                  <a:lnTo>
                    <a:pt x="1234338" y="463308"/>
                  </a:lnTo>
                  <a:lnTo>
                    <a:pt x="1234376" y="463550"/>
                  </a:lnTo>
                  <a:lnTo>
                    <a:pt x="1234160" y="463550"/>
                  </a:lnTo>
                  <a:lnTo>
                    <a:pt x="1234198" y="462280"/>
                  </a:lnTo>
                  <a:lnTo>
                    <a:pt x="1232814" y="464820"/>
                  </a:lnTo>
                  <a:lnTo>
                    <a:pt x="1232674" y="464820"/>
                  </a:lnTo>
                  <a:lnTo>
                    <a:pt x="1232700" y="463550"/>
                  </a:lnTo>
                  <a:lnTo>
                    <a:pt x="1232865" y="463550"/>
                  </a:lnTo>
                  <a:lnTo>
                    <a:pt x="1232839" y="462280"/>
                  </a:lnTo>
                  <a:lnTo>
                    <a:pt x="1233144" y="462280"/>
                  </a:lnTo>
                  <a:lnTo>
                    <a:pt x="1233220" y="461010"/>
                  </a:lnTo>
                  <a:lnTo>
                    <a:pt x="1233373" y="461886"/>
                  </a:lnTo>
                  <a:lnTo>
                    <a:pt x="1233436" y="462280"/>
                  </a:lnTo>
                  <a:lnTo>
                    <a:pt x="1233487" y="461010"/>
                  </a:lnTo>
                  <a:lnTo>
                    <a:pt x="1233919" y="461010"/>
                  </a:lnTo>
                  <a:lnTo>
                    <a:pt x="1234020" y="459740"/>
                  </a:lnTo>
                  <a:lnTo>
                    <a:pt x="1232966" y="459740"/>
                  </a:lnTo>
                  <a:lnTo>
                    <a:pt x="1232395" y="461010"/>
                  </a:lnTo>
                  <a:lnTo>
                    <a:pt x="1232255" y="461010"/>
                  </a:lnTo>
                  <a:lnTo>
                    <a:pt x="1232331" y="459740"/>
                  </a:lnTo>
                  <a:lnTo>
                    <a:pt x="1231811" y="459740"/>
                  </a:lnTo>
                  <a:lnTo>
                    <a:pt x="1232750" y="458470"/>
                  </a:lnTo>
                  <a:lnTo>
                    <a:pt x="1232674" y="457200"/>
                  </a:lnTo>
                  <a:lnTo>
                    <a:pt x="1233728" y="455930"/>
                  </a:lnTo>
                  <a:lnTo>
                    <a:pt x="1233766" y="454660"/>
                  </a:lnTo>
                  <a:lnTo>
                    <a:pt x="1233995" y="455930"/>
                  </a:lnTo>
                  <a:lnTo>
                    <a:pt x="1234389" y="457200"/>
                  </a:lnTo>
                  <a:lnTo>
                    <a:pt x="1234998" y="455930"/>
                  </a:lnTo>
                  <a:lnTo>
                    <a:pt x="1234363" y="454660"/>
                  </a:lnTo>
                  <a:lnTo>
                    <a:pt x="1235265" y="453390"/>
                  </a:lnTo>
                  <a:lnTo>
                    <a:pt x="1235354" y="452120"/>
                  </a:lnTo>
                  <a:lnTo>
                    <a:pt x="1235468" y="453390"/>
                  </a:lnTo>
                  <a:lnTo>
                    <a:pt x="1237030" y="454660"/>
                  </a:lnTo>
                  <a:lnTo>
                    <a:pt x="1239862" y="454660"/>
                  </a:lnTo>
                  <a:lnTo>
                    <a:pt x="1236903" y="452120"/>
                  </a:lnTo>
                  <a:lnTo>
                    <a:pt x="1237030" y="452120"/>
                  </a:lnTo>
                  <a:lnTo>
                    <a:pt x="1234211" y="450850"/>
                  </a:lnTo>
                  <a:lnTo>
                    <a:pt x="1234452" y="450850"/>
                  </a:lnTo>
                  <a:lnTo>
                    <a:pt x="1234071" y="449580"/>
                  </a:lnTo>
                  <a:lnTo>
                    <a:pt x="1234211" y="448310"/>
                  </a:lnTo>
                  <a:lnTo>
                    <a:pt x="1234465" y="447040"/>
                  </a:lnTo>
                  <a:lnTo>
                    <a:pt x="1234478" y="445770"/>
                  </a:lnTo>
                  <a:lnTo>
                    <a:pt x="1234897" y="443230"/>
                  </a:lnTo>
                  <a:lnTo>
                    <a:pt x="1235075" y="441960"/>
                  </a:lnTo>
                  <a:lnTo>
                    <a:pt x="1272971" y="402590"/>
                  </a:lnTo>
                  <a:lnTo>
                    <a:pt x="1287056" y="389890"/>
                  </a:lnTo>
                  <a:lnTo>
                    <a:pt x="1291958" y="384810"/>
                  </a:lnTo>
                  <a:lnTo>
                    <a:pt x="1296225" y="378460"/>
                  </a:lnTo>
                  <a:lnTo>
                    <a:pt x="1302905" y="364490"/>
                  </a:lnTo>
                  <a:lnTo>
                    <a:pt x="1303807" y="361950"/>
                  </a:lnTo>
                  <a:lnTo>
                    <a:pt x="1304353" y="360680"/>
                  </a:lnTo>
                  <a:lnTo>
                    <a:pt x="1304569" y="358140"/>
                  </a:lnTo>
                  <a:lnTo>
                    <a:pt x="1305763" y="358140"/>
                  </a:lnTo>
                  <a:lnTo>
                    <a:pt x="1305140" y="356870"/>
                  </a:lnTo>
                  <a:lnTo>
                    <a:pt x="1304683" y="356870"/>
                  </a:lnTo>
                  <a:lnTo>
                    <a:pt x="1304683" y="355600"/>
                  </a:lnTo>
                  <a:lnTo>
                    <a:pt x="1304632" y="354330"/>
                  </a:lnTo>
                  <a:lnTo>
                    <a:pt x="1304721" y="353060"/>
                  </a:lnTo>
                  <a:lnTo>
                    <a:pt x="1304620" y="351790"/>
                  </a:lnTo>
                  <a:lnTo>
                    <a:pt x="1305928" y="351790"/>
                  </a:lnTo>
                  <a:lnTo>
                    <a:pt x="1306118" y="35052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416860" y="843203"/>
              <a:ext cx="687705" cy="414020"/>
            </a:xfrm>
            <a:custGeom>
              <a:avLst/>
              <a:gdLst/>
              <a:ahLst/>
              <a:cxnLst/>
              <a:rect l="l" t="t" r="r" b="b"/>
              <a:pathLst>
                <a:path w="687705" h="414019">
                  <a:moveTo>
                    <a:pt x="2552" y="409905"/>
                  </a:moveTo>
                  <a:lnTo>
                    <a:pt x="2133" y="409829"/>
                  </a:lnTo>
                  <a:lnTo>
                    <a:pt x="2489" y="410819"/>
                  </a:lnTo>
                  <a:lnTo>
                    <a:pt x="2552" y="409905"/>
                  </a:lnTo>
                  <a:close/>
                </a:path>
                <a:path w="687705" h="414019">
                  <a:moveTo>
                    <a:pt x="2603" y="409232"/>
                  </a:moveTo>
                  <a:lnTo>
                    <a:pt x="0" y="409346"/>
                  </a:lnTo>
                  <a:lnTo>
                    <a:pt x="2552" y="409905"/>
                  </a:lnTo>
                  <a:lnTo>
                    <a:pt x="2603" y="409232"/>
                  </a:lnTo>
                  <a:close/>
                </a:path>
                <a:path w="687705" h="414019">
                  <a:moveTo>
                    <a:pt x="2705" y="413651"/>
                  </a:moveTo>
                  <a:lnTo>
                    <a:pt x="2362" y="413346"/>
                  </a:lnTo>
                  <a:lnTo>
                    <a:pt x="2286" y="413105"/>
                  </a:lnTo>
                  <a:lnTo>
                    <a:pt x="1778" y="411149"/>
                  </a:lnTo>
                  <a:lnTo>
                    <a:pt x="2044" y="413435"/>
                  </a:lnTo>
                  <a:lnTo>
                    <a:pt x="2019" y="413105"/>
                  </a:lnTo>
                  <a:lnTo>
                    <a:pt x="2362" y="413397"/>
                  </a:lnTo>
                  <a:lnTo>
                    <a:pt x="2451" y="413639"/>
                  </a:lnTo>
                  <a:lnTo>
                    <a:pt x="2705" y="413651"/>
                  </a:lnTo>
                  <a:close/>
                </a:path>
                <a:path w="687705" h="414019">
                  <a:moveTo>
                    <a:pt x="5181" y="407263"/>
                  </a:moveTo>
                  <a:lnTo>
                    <a:pt x="4978" y="406781"/>
                  </a:lnTo>
                  <a:lnTo>
                    <a:pt x="3441" y="406971"/>
                  </a:lnTo>
                  <a:lnTo>
                    <a:pt x="3365" y="407492"/>
                  </a:lnTo>
                  <a:lnTo>
                    <a:pt x="5181" y="407263"/>
                  </a:lnTo>
                  <a:close/>
                </a:path>
                <a:path w="687705" h="414019">
                  <a:moveTo>
                    <a:pt x="5778" y="406374"/>
                  </a:moveTo>
                  <a:lnTo>
                    <a:pt x="4152" y="405104"/>
                  </a:lnTo>
                  <a:lnTo>
                    <a:pt x="4254" y="406031"/>
                  </a:lnTo>
                  <a:lnTo>
                    <a:pt x="3200" y="405206"/>
                  </a:lnTo>
                  <a:lnTo>
                    <a:pt x="3365" y="406476"/>
                  </a:lnTo>
                  <a:lnTo>
                    <a:pt x="3594" y="406628"/>
                  </a:lnTo>
                  <a:lnTo>
                    <a:pt x="3390" y="406666"/>
                  </a:lnTo>
                  <a:lnTo>
                    <a:pt x="4330" y="406552"/>
                  </a:lnTo>
                  <a:lnTo>
                    <a:pt x="4508" y="406527"/>
                  </a:lnTo>
                  <a:lnTo>
                    <a:pt x="4330" y="406552"/>
                  </a:lnTo>
                  <a:lnTo>
                    <a:pt x="5778" y="406374"/>
                  </a:lnTo>
                  <a:close/>
                </a:path>
                <a:path w="687705" h="414019">
                  <a:moveTo>
                    <a:pt x="5981" y="409981"/>
                  </a:moveTo>
                  <a:lnTo>
                    <a:pt x="5880" y="409155"/>
                  </a:lnTo>
                  <a:lnTo>
                    <a:pt x="5956" y="409981"/>
                  </a:lnTo>
                  <a:close/>
                </a:path>
                <a:path w="687705" h="414019">
                  <a:moveTo>
                    <a:pt x="6134" y="413435"/>
                  </a:moveTo>
                  <a:lnTo>
                    <a:pt x="6007" y="412623"/>
                  </a:lnTo>
                  <a:lnTo>
                    <a:pt x="5613" y="412534"/>
                  </a:lnTo>
                  <a:lnTo>
                    <a:pt x="5334" y="412292"/>
                  </a:lnTo>
                  <a:lnTo>
                    <a:pt x="5283" y="411759"/>
                  </a:lnTo>
                  <a:lnTo>
                    <a:pt x="4343" y="412000"/>
                  </a:lnTo>
                  <a:lnTo>
                    <a:pt x="6134" y="413435"/>
                  </a:lnTo>
                  <a:close/>
                </a:path>
                <a:path w="687705" h="414019">
                  <a:moveTo>
                    <a:pt x="6197" y="396278"/>
                  </a:moveTo>
                  <a:lnTo>
                    <a:pt x="5676" y="394779"/>
                  </a:lnTo>
                  <a:lnTo>
                    <a:pt x="5473" y="394792"/>
                  </a:lnTo>
                  <a:lnTo>
                    <a:pt x="4521" y="395668"/>
                  </a:lnTo>
                  <a:lnTo>
                    <a:pt x="6197" y="396278"/>
                  </a:lnTo>
                  <a:close/>
                </a:path>
                <a:path w="687705" h="414019">
                  <a:moveTo>
                    <a:pt x="7086" y="399300"/>
                  </a:moveTo>
                  <a:lnTo>
                    <a:pt x="5448" y="398018"/>
                  </a:lnTo>
                  <a:lnTo>
                    <a:pt x="5626" y="399491"/>
                  </a:lnTo>
                  <a:lnTo>
                    <a:pt x="5613" y="399275"/>
                  </a:lnTo>
                  <a:lnTo>
                    <a:pt x="5829" y="399453"/>
                  </a:lnTo>
                  <a:lnTo>
                    <a:pt x="5626" y="399491"/>
                  </a:lnTo>
                  <a:lnTo>
                    <a:pt x="7086" y="399300"/>
                  </a:lnTo>
                  <a:close/>
                </a:path>
                <a:path w="687705" h="414019">
                  <a:moveTo>
                    <a:pt x="7556" y="404901"/>
                  </a:moveTo>
                  <a:lnTo>
                    <a:pt x="7035" y="405142"/>
                  </a:lnTo>
                  <a:lnTo>
                    <a:pt x="6299" y="405231"/>
                  </a:lnTo>
                  <a:lnTo>
                    <a:pt x="6096" y="405714"/>
                  </a:lnTo>
                  <a:lnTo>
                    <a:pt x="6858" y="405663"/>
                  </a:lnTo>
                  <a:lnTo>
                    <a:pt x="7353" y="405384"/>
                  </a:lnTo>
                  <a:lnTo>
                    <a:pt x="7556" y="404901"/>
                  </a:lnTo>
                  <a:close/>
                </a:path>
                <a:path w="687705" h="414019">
                  <a:moveTo>
                    <a:pt x="7848" y="410400"/>
                  </a:moveTo>
                  <a:lnTo>
                    <a:pt x="7226" y="409956"/>
                  </a:lnTo>
                  <a:lnTo>
                    <a:pt x="6540" y="409562"/>
                  </a:lnTo>
                  <a:lnTo>
                    <a:pt x="5981" y="409981"/>
                  </a:lnTo>
                  <a:lnTo>
                    <a:pt x="5994" y="410235"/>
                  </a:lnTo>
                  <a:lnTo>
                    <a:pt x="5410" y="410184"/>
                  </a:lnTo>
                  <a:lnTo>
                    <a:pt x="5232" y="411302"/>
                  </a:lnTo>
                  <a:lnTo>
                    <a:pt x="5257" y="411467"/>
                  </a:lnTo>
                  <a:lnTo>
                    <a:pt x="5245" y="411340"/>
                  </a:lnTo>
                  <a:lnTo>
                    <a:pt x="5537" y="411251"/>
                  </a:lnTo>
                  <a:lnTo>
                    <a:pt x="5981" y="410933"/>
                  </a:lnTo>
                  <a:lnTo>
                    <a:pt x="6705" y="411429"/>
                  </a:lnTo>
                  <a:lnTo>
                    <a:pt x="7848" y="410400"/>
                  </a:lnTo>
                  <a:close/>
                </a:path>
                <a:path w="687705" h="414019">
                  <a:moveTo>
                    <a:pt x="9118" y="399681"/>
                  </a:moveTo>
                  <a:lnTo>
                    <a:pt x="8610" y="398868"/>
                  </a:lnTo>
                  <a:lnTo>
                    <a:pt x="7670" y="400011"/>
                  </a:lnTo>
                  <a:lnTo>
                    <a:pt x="7658" y="400494"/>
                  </a:lnTo>
                  <a:lnTo>
                    <a:pt x="8216" y="400278"/>
                  </a:lnTo>
                  <a:lnTo>
                    <a:pt x="8102" y="399529"/>
                  </a:lnTo>
                  <a:lnTo>
                    <a:pt x="9118" y="399681"/>
                  </a:lnTo>
                  <a:close/>
                </a:path>
                <a:path w="687705" h="414019">
                  <a:moveTo>
                    <a:pt x="10121" y="402234"/>
                  </a:moveTo>
                  <a:lnTo>
                    <a:pt x="10058" y="401878"/>
                  </a:lnTo>
                  <a:lnTo>
                    <a:pt x="9690" y="401802"/>
                  </a:lnTo>
                  <a:lnTo>
                    <a:pt x="9385" y="402094"/>
                  </a:lnTo>
                  <a:lnTo>
                    <a:pt x="9131" y="401904"/>
                  </a:lnTo>
                  <a:lnTo>
                    <a:pt x="9055" y="401777"/>
                  </a:lnTo>
                  <a:lnTo>
                    <a:pt x="8851" y="401167"/>
                  </a:lnTo>
                  <a:lnTo>
                    <a:pt x="8407" y="401777"/>
                  </a:lnTo>
                  <a:lnTo>
                    <a:pt x="8547" y="402082"/>
                  </a:lnTo>
                  <a:lnTo>
                    <a:pt x="9296" y="402082"/>
                  </a:lnTo>
                  <a:lnTo>
                    <a:pt x="9156" y="402209"/>
                  </a:lnTo>
                  <a:lnTo>
                    <a:pt x="8953" y="402234"/>
                  </a:lnTo>
                  <a:lnTo>
                    <a:pt x="8788" y="402145"/>
                  </a:lnTo>
                  <a:lnTo>
                    <a:pt x="8877" y="402412"/>
                  </a:lnTo>
                  <a:lnTo>
                    <a:pt x="8686" y="402463"/>
                  </a:lnTo>
                  <a:lnTo>
                    <a:pt x="8166" y="402310"/>
                  </a:lnTo>
                  <a:lnTo>
                    <a:pt x="9753" y="403555"/>
                  </a:lnTo>
                  <a:lnTo>
                    <a:pt x="8102" y="404495"/>
                  </a:lnTo>
                  <a:lnTo>
                    <a:pt x="9918" y="403555"/>
                  </a:lnTo>
                  <a:lnTo>
                    <a:pt x="9982" y="402958"/>
                  </a:lnTo>
                  <a:lnTo>
                    <a:pt x="10083" y="402463"/>
                  </a:lnTo>
                  <a:lnTo>
                    <a:pt x="10121" y="402234"/>
                  </a:lnTo>
                  <a:close/>
                </a:path>
                <a:path w="687705" h="414019">
                  <a:moveTo>
                    <a:pt x="10147" y="390918"/>
                  </a:moveTo>
                  <a:lnTo>
                    <a:pt x="9969" y="390982"/>
                  </a:lnTo>
                  <a:lnTo>
                    <a:pt x="9804" y="391121"/>
                  </a:lnTo>
                  <a:lnTo>
                    <a:pt x="9766" y="391439"/>
                  </a:lnTo>
                  <a:lnTo>
                    <a:pt x="9956" y="391490"/>
                  </a:lnTo>
                  <a:lnTo>
                    <a:pt x="10083" y="391325"/>
                  </a:lnTo>
                  <a:lnTo>
                    <a:pt x="10109" y="391134"/>
                  </a:lnTo>
                  <a:lnTo>
                    <a:pt x="10147" y="390918"/>
                  </a:lnTo>
                  <a:close/>
                </a:path>
                <a:path w="687705" h="414019">
                  <a:moveTo>
                    <a:pt x="11061" y="403618"/>
                  </a:moveTo>
                  <a:lnTo>
                    <a:pt x="11049" y="403364"/>
                  </a:lnTo>
                  <a:lnTo>
                    <a:pt x="10820" y="403466"/>
                  </a:lnTo>
                  <a:lnTo>
                    <a:pt x="10756" y="403606"/>
                  </a:lnTo>
                  <a:lnTo>
                    <a:pt x="10642" y="403885"/>
                  </a:lnTo>
                  <a:lnTo>
                    <a:pt x="10947" y="403809"/>
                  </a:lnTo>
                  <a:lnTo>
                    <a:pt x="11061" y="403618"/>
                  </a:lnTo>
                  <a:close/>
                </a:path>
                <a:path w="687705" h="414019">
                  <a:moveTo>
                    <a:pt x="12382" y="397510"/>
                  </a:moveTo>
                  <a:lnTo>
                    <a:pt x="12255" y="397586"/>
                  </a:lnTo>
                  <a:lnTo>
                    <a:pt x="12217" y="397751"/>
                  </a:lnTo>
                  <a:lnTo>
                    <a:pt x="12382" y="397510"/>
                  </a:lnTo>
                  <a:close/>
                </a:path>
                <a:path w="687705" h="414019">
                  <a:moveTo>
                    <a:pt x="15100" y="401078"/>
                  </a:moveTo>
                  <a:lnTo>
                    <a:pt x="14884" y="400951"/>
                  </a:lnTo>
                  <a:lnTo>
                    <a:pt x="14960" y="401218"/>
                  </a:lnTo>
                  <a:lnTo>
                    <a:pt x="15087" y="401167"/>
                  </a:lnTo>
                  <a:close/>
                </a:path>
                <a:path w="687705" h="414019">
                  <a:moveTo>
                    <a:pt x="19405" y="379437"/>
                  </a:moveTo>
                  <a:lnTo>
                    <a:pt x="19138" y="379933"/>
                  </a:lnTo>
                  <a:lnTo>
                    <a:pt x="19278" y="379920"/>
                  </a:lnTo>
                  <a:lnTo>
                    <a:pt x="19405" y="379437"/>
                  </a:lnTo>
                  <a:close/>
                </a:path>
                <a:path w="687705" h="414019">
                  <a:moveTo>
                    <a:pt x="21640" y="373494"/>
                  </a:moveTo>
                  <a:lnTo>
                    <a:pt x="21513" y="373532"/>
                  </a:lnTo>
                  <a:lnTo>
                    <a:pt x="21577" y="373710"/>
                  </a:lnTo>
                  <a:lnTo>
                    <a:pt x="21640" y="373494"/>
                  </a:lnTo>
                  <a:close/>
                </a:path>
                <a:path w="687705" h="414019">
                  <a:moveTo>
                    <a:pt x="22644" y="375818"/>
                  </a:moveTo>
                  <a:close/>
                </a:path>
                <a:path w="687705" h="414019">
                  <a:moveTo>
                    <a:pt x="22669" y="374586"/>
                  </a:moveTo>
                  <a:lnTo>
                    <a:pt x="22377" y="374357"/>
                  </a:lnTo>
                  <a:lnTo>
                    <a:pt x="22313" y="374599"/>
                  </a:lnTo>
                  <a:lnTo>
                    <a:pt x="22669" y="374586"/>
                  </a:lnTo>
                  <a:close/>
                </a:path>
                <a:path w="687705" h="414019">
                  <a:moveTo>
                    <a:pt x="24371" y="371144"/>
                  </a:moveTo>
                  <a:lnTo>
                    <a:pt x="24218" y="371322"/>
                  </a:lnTo>
                  <a:lnTo>
                    <a:pt x="24345" y="371436"/>
                  </a:lnTo>
                  <a:lnTo>
                    <a:pt x="24371" y="371144"/>
                  </a:lnTo>
                  <a:close/>
                </a:path>
                <a:path w="687705" h="414019">
                  <a:moveTo>
                    <a:pt x="27571" y="369481"/>
                  </a:moveTo>
                  <a:lnTo>
                    <a:pt x="27279" y="369036"/>
                  </a:lnTo>
                  <a:lnTo>
                    <a:pt x="27012" y="369455"/>
                  </a:lnTo>
                  <a:lnTo>
                    <a:pt x="27571" y="369481"/>
                  </a:lnTo>
                  <a:close/>
                </a:path>
                <a:path w="687705" h="414019">
                  <a:moveTo>
                    <a:pt x="40614" y="360159"/>
                  </a:moveTo>
                  <a:lnTo>
                    <a:pt x="40284" y="360311"/>
                  </a:lnTo>
                  <a:lnTo>
                    <a:pt x="40576" y="360260"/>
                  </a:lnTo>
                  <a:close/>
                </a:path>
                <a:path w="687705" h="414019">
                  <a:moveTo>
                    <a:pt x="668375" y="68846"/>
                  </a:moveTo>
                  <a:lnTo>
                    <a:pt x="668299" y="68719"/>
                  </a:lnTo>
                  <a:lnTo>
                    <a:pt x="668375" y="68846"/>
                  </a:lnTo>
                  <a:close/>
                </a:path>
                <a:path w="687705" h="414019">
                  <a:moveTo>
                    <a:pt x="671106" y="64046"/>
                  </a:moveTo>
                  <a:lnTo>
                    <a:pt x="670991" y="63919"/>
                  </a:lnTo>
                  <a:lnTo>
                    <a:pt x="670941" y="63754"/>
                  </a:lnTo>
                  <a:lnTo>
                    <a:pt x="670687" y="64198"/>
                  </a:lnTo>
                  <a:lnTo>
                    <a:pt x="670953" y="64223"/>
                  </a:lnTo>
                  <a:lnTo>
                    <a:pt x="671106" y="64046"/>
                  </a:lnTo>
                  <a:close/>
                </a:path>
                <a:path w="687705" h="414019">
                  <a:moveTo>
                    <a:pt x="671372" y="72567"/>
                  </a:moveTo>
                  <a:lnTo>
                    <a:pt x="671131" y="72415"/>
                  </a:lnTo>
                  <a:lnTo>
                    <a:pt x="671004" y="72224"/>
                  </a:lnTo>
                  <a:lnTo>
                    <a:pt x="670864" y="72390"/>
                  </a:lnTo>
                  <a:lnTo>
                    <a:pt x="671245" y="72707"/>
                  </a:lnTo>
                  <a:lnTo>
                    <a:pt x="671372" y="72567"/>
                  </a:lnTo>
                  <a:close/>
                </a:path>
                <a:path w="687705" h="414019">
                  <a:moveTo>
                    <a:pt x="671715" y="72745"/>
                  </a:moveTo>
                  <a:lnTo>
                    <a:pt x="671334" y="72072"/>
                  </a:lnTo>
                  <a:lnTo>
                    <a:pt x="671372" y="72567"/>
                  </a:lnTo>
                  <a:lnTo>
                    <a:pt x="671715" y="72745"/>
                  </a:lnTo>
                  <a:close/>
                </a:path>
                <a:path w="687705" h="414019">
                  <a:moveTo>
                    <a:pt x="671982" y="72771"/>
                  </a:moveTo>
                  <a:lnTo>
                    <a:pt x="671766" y="72783"/>
                  </a:lnTo>
                  <a:lnTo>
                    <a:pt x="671855" y="73025"/>
                  </a:lnTo>
                  <a:lnTo>
                    <a:pt x="671982" y="72771"/>
                  </a:lnTo>
                  <a:close/>
                </a:path>
                <a:path w="687705" h="414019">
                  <a:moveTo>
                    <a:pt x="672541" y="71018"/>
                  </a:moveTo>
                  <a:lnTo>
                    <a:pt x="672198" y="70497"/>
                  </a:lnTo>
                  <a:lnTo>
                    <a:pt x="670661" y="71234"/>
                  </a:lnTo>
                  <a:lnTo>
                    <a:pt x="671258" y="71907"/>
                  </a:lnTo>
                  <a:lnTo>
                    <a:pt x="671664" y="71196"/>
                  </a:lnTo>
                  <a:lnTo>
                    <a:pt x="672109" y="71310"/>
                  </a:lnTo>
                  <a:lnTo>
                    <a:pt x="672541" y="71018"/>
                  </a:lnTo>
                  <a:close/>
                </a:path>
                <a:path w="687705" h="414019">
                  <a:moveTo>
                    <a:pt x="672884" y="72351"/>
                  </a:moveTo>
                  <a:lnTo>
                    <a:pt x="672325" y="72072"/>
                  </a:lnTo>
                  <a:lnTo>
                    <a:pt x="671982" y="72771"/>
                  </a:lnTo>
                  <a:lnTo>
                    <a:pt x="672503" y="72745"/>
                  </a:lnTo>
                  <a:lnTo>
                    <a:pt x="672884" y="72351"/>
                  </a:lnTo>
                  <a:close/>
                </a:path>
                <a:path w="687705" h="414019">
                  <a:moveTo>
                    <a:pt x="674319" y="63182"/>
                  </a:moveTo>
                  <a:lnTo>
                    <a:pt x="671487" y="63995"/>
                  </a:lnTo>
                  <a:lnTo>
                    <a:pt x="671245" y="63754"/>
                  </a:lnTo>
                  <a:lnTo>
                    <a:pt x="671118" y="64046"/>
                  </a:lnTo>
                  <a:lnTo>
                    <a:pt x="671563" y="64643"/>
                  </a:lnTo>
                  <a:lnTo>
                    <a:pt x="673557" y="64795"/>
                  </a:lnTo>
                  <a:lnTo>
                    <a:pt x="673608" y="64643"/>
                  </a:lnTo>
                  <a:lnTo>
                    <a:pt x="673925" y="63995"/>
                  </a:lnTo>
                  <a:lnTo>
                    <a:pt x="674319" y="63182"/>
                  </a:lnTo>
                  <a:close/>
                </a:path>
                <a:path w="687705" h="414019">
                  <a:moveTo>
                    <a:pt x="675030" y="62547"/>
                  </a:moveTo>
                  <a:lnTo>
                    <a:pt x="674916" y="62420"/>
                  </a:lnTo>
                  <a:lnTo>
                    <a:pt x="674878" y="62280"/>
                  </a:lnTo>
                  <a:lnTo>
                    <a:pt x="674839" y="62153"/>
                  </a:lnTo>
                  <a:lnTo>
                    <a:pt x="674827" y="62331"/>
                  </a:lnTo>
                  <a:lnTo>
                    <a:pt x="675030" y="62547"/>
                  </a:lnTo>
                  <a:close/>
                </a:path>
                <a:path w="687705" h="414019">
                  <a:moveTo>
                    <a:pt x="677481" y="62674"/>
                  </a:moveTo>
                  <a:lnTo>
                    <a:pt x="676910" y="62179"/>
                  </a:lnTo>
                  <a:lnTo>
                    <a:pt x="676973" y="63334"/>
                  </a:lnTo>
                  <a:lnTo>
                    <a:pt x="676732" y="63614"/>
                  </a:lnTo>
                  <a:lnTo>
                    <a:pt x="675347" y="63334"/>
                  </a:lnTo>
                  <a:lnTo>
                    <a:pt x="676452" y="64096"/>
                  </a:lnTo>
                  <a:lnTo>
                    <a:pt x="676795" y="64122"/>
                  </a:lnTo>
                  <a:lnTo>
                    <a:pt x="677037" y="63614"/>
                  </a:lnTo>
                  <a:lnTo>
                    <a:pt x="677481" y="62674"/>
                  </a:lnTo>
                  <a:close/>
                </a:path>
                <a:path w="687705" h="414019">
                  <a:moveTo>
                    <a:pt x="677824" y="35229"/>
                  </a:moveTo>
                  <a:lnTo>
                    <a:pt x="677519" y="35179"/>
                  </a:lnTo>
                  <a:lnTo>
                    <a:pt x="677214" y="35255"/>
                  </a:lnTo>
                  <a:lnTo>
                    <a:pt x="677824" y="35229"/>
                  </a:lnTo>
                  <a:close/>
                </a:path>
                <a:path w="687705" h="414019">
                  <a:moveTo>
                    <a:pt x="677989" y="28422"/>
                  </a:moveTo>
                  <a:lnTo>
                    <a:pt x="677786" y="28333"/>
                  </a:lnTo>
                  <a:lnTo>
                    <a:pt x="677748" y="28460"/>
                  </a:lnTo>
                  <a:lnTo>
                    <a:pt x="677976" y="28435"/>
                  </a:lnTo>
                  <a:close/>
                </a:path>
                <a:path w="687705" h="414019">
                  <a:moveTo>
                    <a:pt x="678751" y="37058"/>
                  </a:moveTo>
                  <a:lnTo>
                    <a:pt x="678167" y="36766"/>
                  </a:lnTo>
                  <a:lnTo>
                    <a:pt x="677913" y="37249"/>
                  </a:lnTo>
                  <a:lnTo>
                    <a:pt x="678091" y="37680"/>
                  </a:lnTo>
                  <a:lnTo>
                    <a:pt x="677443" y="38163"/>
                  </a:lnTo>
                  <a:lnTo>
                    <a:pt x="678180" y="38671"/>
                  </a:lnTo>
                  <a:lnTo>
                    <a:pt x="678751" y="37058"/>
                  </a:lnTo>
                  <a:close/>
                </a:path>
                <a:path w="687705" h="414019">
                  <a:moveTo>
                    <a:pt x="678827" y="39497"/>
                  </a:moveTo>
                  <a:lnTo>
                    <a:pt x="678726" y="39217"/>
                  </a:lnTo>
                  <a:lnTo>
                    <a:pt x="678408" y="39319"/>
                  </a:lnTo>
                  <a:lnTo>
                    <a:pt x="678091" y="39408"/>
                  </a:lnTo>
                  <a:lnTo>
                    <a:pt x="678141" y="39624"/>
                  </a:lnTo>
                  <a:lnTo>
                    <a:pt x="678192" y="39865"/>
                  </a:lnTo>
                  <a:lnTo>
                    <a:pt x="678230" y="40093"/>
                  </a:lnTo>
                  <a:lnTo>
                    <a:pt x="678205" y="39916"/>
                  </a:lnTo>
                  <a:lnTo>
                    <a:pt x="678408" y="39763"/>
                  </a:lnTo>
                  <a:lnTo>
                    <a:pt x="678434" y="39509"/>
                  </a:lnTo>
                  <a:lnTo>
                    <a:pt x="678827" y="39497"/>
                  </a:lnTo>
                  <a:close/>
                </a:path>
                <a:path w="687705" h="414019">
                  <a:moveTo>
                    <a:pt x="679145" y="42329"/>
                  </a:moveTo>
                  <a:lnTo>
                    <a:pt x="678903" y="41617"/>
                  </a:lnTo>
                  <a:lnTo>
                    <a:pt x="677926" y="43040"/>
                  </a:lnTo>
                  <a:lnTo>
                    <a:pt x="678548" y="42926"/>
                  </a:lnTo>
                  <a:lnTo>
                    <a:pt x="678586" y="42608"/>
                  </a:lnTo>
                  <a:lnTo>
                    <a:pt x="678738" y="42379"/>
                  </a:lnTo>
                  <a:lnTo>
                    <a:pt x="679145" y="42329"/>
                  </a:lnTo>
                  <a:close/>
                </a:path>
                <a:path w="687705" h="414019">
                  <a:moveTo>
                    <a:pt x="679157" y="33261"/>
                  </a:moveTo>
                  <a:lnTo>
                    <a:pt x="678116" y="33045"/>
                  </a:lnTo>
                  <a:lnTo>
                    <a:pt x="678167" y="33616"/>
                  </a:lnTo>
                  <a:lnTo>
                    <a:pt x="678573" y="33515"/>
                  </a:lnTo>
                  <a:lnTo>
                    <a:pt x="678903" y="33528"/>
                  </a:lnTo>
                  <a:lnTo>
                    <a:pt x="679145" y="33667"/>
                  </a:lnTo>
                  <a:lnTo>
                    <a:pt x="679157" y="33261"/>
                  </a:lnTo>
                  <a:close/>
                </a:path>
                <a:path w="687705" h="414019">
                  <a:moveTo>
                    <a:pt x="679234" y="26898"/>
                  </a:moveTo>
                  <a:lnTo>
                    <a:pt x="679107" y="26936"/>
                  </a:lnTo>
                  <a:lnTo>
                    <a:pt x="678992" y="26162"/>
                  </a:lnTo>
                  <a:lnTo>
                    <a:pt x="678865" y="26238"/>
                  </a:lnTo>
                  <a:lnTo>
                    <a:pt x="679081" y="26936"/>
                  </a:lnTo>
                  <a:lnTo>
                    <a:pt x="679234" y="26898"/>
                  </a:lnTo>
                  <a:close/>
                </a:path>
                <a:path w="687705" h="414019">
                  <a:moveTo>
                    <a:pt x="680173" y="25527"/>
                  </a:moveTo>
                  <a:lnTo>
                    <a:pt x="680021" y="24053"/>
                  </a:lnTo>
                  <a:lnTo>
                    <a:pt x="678294" y="23139"/>
                  </a:lnTo>
                  <a:lnTo>
                    <a:pt x="678992" y="26162"/>
                  </a:lnTo>
                  <a:lnTo>
                    <a:pt x="680173" y="25527"/>
                  </a:lnTo>
                  <a:close/>
                </a:path>
                <a:path w="687705" h="414019">
                  <a:moveTo>
                    <a:pt x="680580" y="37655"/>
                  </a:moveTo>
                  <a:lnTo>
                    <a:pt x="680072" y="37147"/>
                  </a:lnTo>
                  <a:lnTo>
                    <a:pt x="679488" y="36855"/>
                  </a:lnTo>
                  <a:lnTo>
                    <a:pt x="678789" y="36715"/>
                  </a:lnTo>
                  <a:lnTo>
                    <a:pt x="679272" y="37223"/>
                  </a:lnTo>
                  <a:lnTo>
                    <a:pt x="679881" y="37541"/>
                  </a:lnTo>
                  <a:lnTo>
                    <a:pt x="680580" y="37655"/>
                  </a:lnTo>
                  <a:close/>
                </a:path>
                <a:path w="687705" h="414019">
                  <a:moveTo>
                    <a:pt x="680605" y="15011"/>
                  </a:moveTo>
                  <a:lnTo>
                    <a:pt x="680504" y="14681"/>
                  </a:lnTo>
                  <a:lnTo>
                    <a:pt x="680097" y="14770"/>
                  </a:lnTo>
                  <a:lnTo>
                    <a:pt x="679691" y="14871"/>
                  </a:lnTo>
                  <a:lnTo>
                    <a:pt x="679742" y="15163"/>
                  </a:lnTo>
                  <a:lnTo>
                    <a:pt x="679780" y="15455"/>
                  </a:lnTo>
                  <a:lnTo>
                    <a:pt x="679831" y="15722"/>
                  </a:lnTo>
                  <a:lnTo>
                    <a:pt x="679792" y="15519"/>
                  </a:lnTo>
                  <a:lnTo>
                    <a:pt x="679945" y="15481"/>
                  </a:lnTo>
                  <a:lnTo>
                    <a:pt x="680085" y="15316"/>
                  </a:lnTo>
                  <a:lnTo>
                    <a:pt x="680135" y="15024"/>
                  </a:lnTo>
                  <a:lnTo>
                    <a:pt x="680605" y="15011"/>
                  </a:lnTo>
                  <a:close/>
                </a:path>
                <a:path w="687705" h="414019">
                  <a:moveTo>
                    <a:pt x="680643" y="21894"/>
                  </a:moveTo>
                  <a:lnTo>
                    <a:pt x="680148" y="20510"/>
                  </a:lnTo>
                  <a:lnTo>
                    <a:pt x="679551" y="20104"/>
                  </a:lnTo>
                  <a:lnTo>
                    <a:pt x="678484" y="21259"/>
                  </a:lnTo>
                  <a:lnTo>
                    <a:pt x="678395" y="21932"/>
                  </a:lnTo>
                  <a:lnTo>
                    <a:pt x="679221" y="22047"/>
                  </a:lnTo>
                  <a:lnTo>
                    <a:pt x="679589" y="22339"/>
                  </a:lnTo>
                  <a:lnTo>
                    <a:pt x="679970" y="22567"/>
                  </a:lnTo>
                  <a:lnTo>
                    <a:pt x="680377" y="22745"/>
                  </a:lnTo>
                  <a:lnTo>
                    <a:pt x="680643" y="21894"/>
                  </a:lnTo>
                  <a:close/>
                </a:path>
                <a:path w="687705" h="414019">
                  <a:moveTo>
                    <a:pt x="680961" y="40513"/>
                  </a:moveTo>
                  <a:lnTo>
                    <a:pt x="680897" y="40005"/>
                  </a:lnTo>
                  <a:lnTo>
                    <a:pt x="680123" y="40563"/>
                  </a:lnTo>
                  <a:lnTo>
                    <a:pt x="679742" y="40513"/>
                  </a:lnTo>
                  <a:lnTo>
                    <a:pt x="680097" y="40779"/>
                  </a:lnTo>
                  <a:lnTo>
                    <a:pt x="680732" y="40881"/>
                  </a:lnTo>
                  <a:lnTo>
                    <a:pt x="680961" y="40513"/>
                  </a:lnTo>
                  <a:close/>
                </a:path>
                <a:path w="687705" h="414019">
                  <a:moveTo>
                    <a:pt x="680974" y="43357"/>
                  </a:moveTo>
                  <a:lnTo>
                    <a:pt x="680580" y="43091"/>
                  </a:lnTo>
                  <a:lnTo>
                    <a:pt x="680237" y="43510"/>
                  </a:lnTo>
                  <a:lnTo>
                    <a:pt x="679907" y="43954"/>
                  </a:lnTo>
                  <a:lnTo>
                    <a:pt x="680224" y="44246"/>
                  </a:lnTo>
                  <a:lnTo>
                    <a:pt x="678954" y="43713"/>
                  </a:lnTo>
                  <a:lnTo>
                    <a:pt x="678561" y="43751"/>
                  </a:lnTo>
                  <a:lnTo>
                    <a:pt x="678472" y="44411"/>
                  </a:lnTo>
                  <a:lnTo>
                    <a:pt x="678053" y="44310"/>
                  </a:lnTo>
                  <a:lnTo>
                    <a:pt x="677849" y="44691"/>
                  </a:lnTo>
                  <a:lnTo>
                    <a:pt x="678446" y="45021"/>
                  </a:lnTo>
                  <a:lnTo>
                    <a:pt x="678116" y="45389"/>
                  </a:lnTo>
                  <a:lnTo>
                    <a:pt x="679005" y="45974"/>
                  </a:lnTo>
                  <a:lnTo>
                    <a:pt x="678929" y="44500"/>
                  </a:lnTo>
                  <a:lnTo>
                    <a:pt x="679437" y="44170"/>
                  </a:lnTo>
                  <a:lnTo>
                    <a:pt x="679729" y="45300"/>
                  </a:lnTo>
                  <a:lnTo>
                    <a:pt x="680910" y="44513"/>
                  </a:lnTo>
                  <a:lnTo>
                    <a:pt x="680732" y="44450"/>
                  </a:lnTo>
                  <a:lnTo>
                    <a:pt x="680720" y="44284"/>
                  </a:lnTo>
                  <a:lnTo>
                    <a:pt x="680720" y="44450"/>
                  </a:lnTo>
                  <a:lnTo>
                    <a:pt x="680720" y="44284"/>
                  </a:lnTo>
                  <a:lnTo>
                    <a:pt x="680694" y="44107"/>
                  </a:lnTo>
                  <a:lnTo>
                    <a:pt x="680466" y="43738"/>
                  </a:lnTo>
                  <a:lnTo>
                    <a:pt x="680974" y="43357"/>
                  </a:lnTo>
                  <a:close/>
                </a:path>
                <a:path w="687705" h="414019">
                  <a:moveTo>
                    <a:pt x="681164" y="7302"/>
                  </a:moveTo>
                  <a:lnTo>
                    <a:pt x="679881" y="7010"/>
                  </a:lnTo>
                  <a:lnTo>
                    <a:pt x="679932" y="7696"/>
                  </a:lnTo>
                  <a:lnTo>
                    <a:pt x="680427" y="7594"/>
                  </a:lnTo>
                  <a:lnTo>
                    <a:pt x="680834" y="7594"/>
                  </a:lnTo>
                  <a:lnTo>
                    <a:pt x="681139" y="7797"/>
                  </a:lnTo>
                  <a:lnTo>
                    <a:pt x="681164" y="7302"/>
                  </a:lnTo>
                  <a:close/>
                </a:path>
                <a:path w="687705" h="414019">
                  <a:moveTo>
                    <a:pt x="681494" y="8712"/>
                  </a:moveTo>
                  <a:lnTo>
                    <a:pt x="679183" y="8572"/>
                  </a:lnTo>
                  <a:lnTo>
                    <a:pt x="679932" y="9474"/>
                  </a:lnTo>
                  <a:lnTo>
                    <a:pt x="680173" y="9385"/>
                  </a:lnTo>
                  <a:lnTo>
                    <a:pt x="680186" y="9131"/>
                  </a:lnTo>
                  <a:lnTo>
                    <a:pt x="680478" y="9093"/>
                  </a:lnTo>
                  <a:lnTo>
                    <a:pt x="681494" y="8712"/>
                  </a:lnTo>
                  <a:close/>
                </a:path>
                <a:path w="687705" h="414019">
                  <a:moveTo>
                    <a:pt x="681799" y="32054"/>
                  </a:moveTo>
                  <a:lnTo>
                    <a:pt x="680313" y="32334"/>
                  </a:lnTo>
                  <a:lnTo>
                    <a:pt x="679513" y="34975"/>
                  </a:lnTo>
                  <a:lnTo>
                    <a:pt x="680847" y="34950"/>
                  </a:lnTo>
                  <a:lnTo>
                    <a:pt x="679881" y="34239"/>
                  </a:lnTo>
                  <a:lnTo>
                    <a:pt x="681075" y="32778"/>
                  </a:lnTo>
                  <a:lnTo>
                    <a:pt x="681799" y="32054"/>
                  </a:lnTo>
                  <a:close/>
                </a:path>
                <a:path w="687705" h="414019">
                  <a:moveTo>
                    <a:pt x="681837" y="29438"/>
                  </a:moveTo>
                  <a:lnTo>
                    <a:pt x="681799" y="28816"/>
                  </a:lnTo>
                  <a:lnTo>
                    <a:pt x="681291" y="27901"/>
                  </a:lnTo>
                  <a:lnTo>
                    <a:pt x="680631" y="26695"/>
                  </a:lnTo>
                  <a:lnTo>
                    <a:pt x="679373" y="27901"/>
                  </a:lnTo>
                  <a:lnTo>
                    <a:pt x="679107" y="27000"/>
                  </a:lnTo>
                  <a:lnTo>
                    <a:pt x="678611" y="27381"/>
                  </a:lnTo>
                  <a:lnTo>
                    <a:pt x="678141" y="27813"/>
                  </a:lnTo>
                  <a:lnTo>
                    <a:pt x="678434" y="27901"/>
                  </a:lnTo>
                  <a:lnTo>
                    <a:pt x="678611" y="28003"/>
                  </a:lnTo>
                  <a:lnTo>
                    <a:pt x="678713" y="28181"/>
                  </a:lnTo>
                  <a:lnTo>
                    <a:pt x="678472" y="28282"/>
                  </a:lnTo>
                  <a:lnTo>
                    <a:pt x="678472" y="28613"/>
                  </a:lnTo>
                  <a:lnTo>
                    <a:pt x="678319" y="28575"/>
                  </a:lnTo>
                  <a:lnTo>
                    <a:pt x="678472" y="28613"/>
                  </a:lnTo>
                  <a:lnTo>
                    <a:pt x="678472" y="28282"/>
                  </a:lnTo>
                  <a:lnTo>
                    <a:pt x="678154" y="28397"/>
                  </a:lnTo>
                  <a:lnTo>
                    <a:pt x="677989" y="28409"/>
                  </a:lnTo>
                  <a:lnTo>
                    <a:pt x="678205" y="28524"/>
                  </a:lnTo>
                  <a:lnTo>
                    <a:pt x="677976" y="28435"/>
                  </a:lnTo>
                  <a:lnTo>
                    <a:pt x="677926" y="28816"/>
                  </a:lnTo>
                  <a:lnTo>
                    <a:pt x="677672" y="29171"/>
                  </a:lnTo>
                  <a:lnTo>
                    <a:pt x="677532" y="29565"/>
                  </a:lnTo>
                  <a:lnTo>
                    <a:pt x="679107" y="29438"/>
                  </a:lnTo>
                  <a:lnTo>
                    <a:pt x="680288" y="30251"/>
                  </a:lnTo>
                  <a:lnTo>
                    <a:pt x="681837" y="29806"/>
                  </a:lnTo>
                  <a:lnTo>
                    <a:pt x="681837" y="29438"/>
                  </a:lnTo>
                  <a:close/>
                </a:path>
                <a:path w="687705" h="414019">
                  <a:moveTo>
                    <a:pt x="682269" y="10134"/>
                  </a:moveTo>
                  <a:lnTo>
                    <a:pt x="682053" y="9702"/>
                  </a:lnTo>
                  <a:lnTo>
                    <a:pt x="681685" y="9867"/>
                  </a:lnTo>
                  <a:lnTo>
                    <a:pt x="681583" y="10210"/>
                  </a:lnTo>
                  <a:lnTo>
                    <a:pt x="680961" y="10198"/>
                  </a:lnTo>
                  <a:lnTo>
                    <a:pt x="681164" y="10858"/>
                  </a:lnTo>
                  <a:lnTo>
                    <a:pt x="682269" y="10134"/>
                  </a:lnTo>
                  <a:close/>
                </a:path>
                <a:path w="687705" h="414019">
                  <a:moveTo>
                    <a:pt x="682332" y="1041"/>
                  </a:moveTo>
                  <a:lnTo>
                    <a:pt x="682294" y="838"/>
                  </a:lnTo>
                  <a:lnTo>
                    <a:pt x="681456" y="0"/>
                  </a:lnTo>
                  <a:lnTo>
                    <a:pt x="680948" y="1600"/>
                  </a:lnTo>
                  <a:lnTo>
                    <a:pt x="682332" y="1041"/>
                  </a:lnTo>
                  <a:close/>
                </a:path>
                <a:path w="687705" h="414019">
                  <a:moveTo>
                    <a:pt x="682574" y="52946"/>
                  </a:moveTo>
                  <a:lnTo>
                    <a:pt x="681329" y="52844"/>
                  </a:lnTo>
                  <a:lnTo>
                    <a:pt x="681596" y="50825"/>
                  </a:lnTo>
                  <a:lnTo>
                    <a:pt x="681863" y="49758"/>
                  </a:lnTo>
                  <a:lnTo>
                    <a:pt x="680643" y="50812"/>
                  </a:lnTo>
                  <a:lnTo>
                    <a:pt x="681355" y="53708"/>
                  </a:lnTo>
                  <a:lnTo>
                    <a:pt x="682574" y="52946"/>
                  </a:lnTo>
                  <a:close/>
                </a:path>
                <a:path w="687705" h="414019">
                  <a:moveTo>
                    <a:pt x="683221" y="16332"/>
                  </a:moveTo>
                  <a:lnTo>
                    <a:pt x="683145" y="15684"/>
                  </a:lnTo>
                  <a:lnTo>
                    <a:pt x="682167" y="16383"/>
                  </a:lnTo>
                  <a:lnTo>
                    <a:pt x="681723" y="16281"/>
                  </a:lnTo>
                  <a:lnTo>
                    <a:pt x="682142" y="16649"/>
                  </a:lnTo>
                  <a:lnTo>
                    <a:pt x="682929" y="16751"/>
                  </a:lnTo>
                  <a:lnTo>
                    <a:pt x="683221" y="16332"/>
                  </a:lnTo>
                  <a:close/>
                </a:path>
                <a:path w="687705" h="414019">
                  <a:moveTo>
                    <a:pt x="683641" y="17716"/>
                  </a:moveTo>
                  <a:lnTo>
                    <a:pt x="683590" y="17106"/>
                  </a:lnTo>
                  <a:lnTo>
                    <a:pt x="682002" y="16954"/>
                  </a:lnTo>
                  <a:lnTo>
                    <a:pt x="682167" y="17792"/>
                  </a:lnTo>
                  <a:lnTo>
                    <a:pt x="682752" y="17576"/>
                  </a:lnTo>
                  <a:lnTo>
                    <a:pt x="683247" y="17526"/>
                  </a:lnTo>
                  <a:lnTo>
                    <a:pt x="683641" y="17716"/>
                  </a:lnTo>
                  <a:close/>
                </a:path>
                <a:path w="687705" h="414019">
                  <a:moveTo>
                    <a:pt x="683806" y="55587"/>
                  </a:moveTo>
                  <a:lnTo>
                    <a:pt x="683082" y="55397"/>
                  </a:lnTo>
                  <a:lnTo>
                    <a:pt x="682332" y="55435"/>
                  </a:lnTo>
                  <a:lnTo>
                    <a:pt x="681647" y="55714"/>
                  </a:lnTo>
                  <a:lnTo>
                    <a:pt x="682371" y="55905"/>
                  </a:lnTo>
                  <a:lnTo>
                    <a:pt x="683082" y="55841"/>
                  </a:lnTo>
                  <a:lnTo>
                    <a:pt x="683806" y="55587"/>
                  </a:lnTo>
                  <a:close/>
                </a:path>
                <a:path w="687705" h="414019">
                  <a:moveTo>
                    <a:pt x="683958" y="26085"/>
                  </a:moveTo>
                  <a:lnTo>
                    <a:pt x="683501" y="26289"/>
                  </a:lnTo>
                  <a:lnTo>
                    <a:pt x="683018" y="26454"/>
                  </a:lnTo>
                  <a:lnTo>
                    <a:pt x="683145" y="26873"/>
                  </a:lnTo>
                  <a:lnTo>
                    <a:pt x="682358" y="25806"/>
                  </a:lnTo>
                  <a:lnTo>
                    <a:pt x="682028" y="25654"/>
                  </a:lnTo>
                  <a:lnTo>
                    <a:pt x="681634" y="26149"/>
                  </a:lnTo>
                  <a:lnTo>
                    <a:pt x="681355" y="25869"/>
                  </a:lnTo>
                  <a:lnTo>
                    <a:pt x="681012" y="26073"/>
                  </a:lnTo>
                  <a:lnTo>
                    <a:pt x="681342" y="26606"/>
                  </a:lnTo>
                  <a:lnTo>
                    <a:pt x="680885" y="26746"/>
                  </a:lnTo>
                  <a:lnTo>
                    <a:pt x="681329" y="27647"/>
                  </a:lnTo>
                  <a:lnTo>
                    <a:pt x="681951" y="26441"/>
                  </a:lnTo>
                  <a:lnTo>
                    <a:pt x="682523" y="26403"/>
                  </a:lnTo>
                  <a:lnTo>
                    <a:pt x="682218" y="27444"/>
                  </a:lnTo>
                  <a:lnTo>
                    <a:pt x="683310" y="27406"/>
                  </a:lnTo>
                  <a:lnTo>
                    <a:pt x="683539" y="27393"/>
                  </a:lnTo>
                  <a:lnTo>
                    <a:pt x="683615" y="27152"/>
                  </a:lnTo>
                  <a:lnTo>
                    <a:pt x="683590" y="26454"/>
                  </a:lnTo>
                  <a:lnTo>
                    <a:pt x="683958" y="26085"/>
                  </a:lnTo>
                  <a:close/>
                </a:path>
                <a:path w="687705" h="414019">
                  <a:moveTo>
                    <a:pt x="684009" y="9385"/>
                  </a:moveTo>
                  <a:lnTo>
                    <a:pt x="683945" y="9156"/>
                  </a:lnTo>
                  <a:lnTo>
                    <a:pt x="682777" y="8280"/>
                  </a:lnTo>
                  <a:lnTo>
                    <a:pt x="682421" y="10261"/>
                  </a:lnTo>
                  <a:lnTo>
                    <a:pt x="684009" y="9385"/>
                  </a:lnTo>
                  <a:close/>
                </a:path>
                <a:path w="687705" h="414019">
                  <a:moveTo>
                    <a:pt x="684110" y="46672"/>
                  </a:moveTo>
                  <a:lnTo>
                    <a:pt x="683120" y="45999"/>
                  </a:lnTo>
                  <a:lnTo>
                    <a:pt x="683247" y="48806"/>
                  </a:lnTo>
                  <a:lnTo>
                    <a:pt x="683907" y="48031"/>
                  </a:lnTo>
                  <a:lnTo>
                    <a:pt x="683679" y="47599"/>
                  </a:lnTo>
                  <a:lnTo>
                    <a:pt x="683653" y="47142"/>
                  </a:lnTo>
                  <a:lnTo>
                    <a:pt x="684110" y="46672"/>
                  </a:lnTo>
                  <a:close/>
                </a:path>
                <a:path w="687705" h="414019">
                  <a:moveTo>
                    <a:pt x="684199" y="18745"/>
                  </a:moveTo>
                  <a:lnTo>
                    <a:pt x="682142" y="18910"/>
                  </a:lnTo>
                  <a:lnTo>
                    <a:pt x="682040" y="18580"/>
                  </a:lnTo>
                  <a:lnTo>
                    <a:pt x="682002" y="18453"/>
                  </a:lnTo>
                  <a:lnTo>
                    <a:pt x="681850" y="17983"/>
                  </a:lnTo>
                  <a:lnTo>
                    <a:pt x="680885" y="18453"/>
                  </a:lnTo>
                  <a:lnTo>
                    <a:pt x="680567" y="17780"/>
                  </a:lnTo>
                  <a:lnTo>
                    <a:pt x="679424" y="19380"/>
                  </a:lnTo>
                  <a:lnTo>
                    <a:pt x="680148" y="19253"/>
                  </a:lnTo>
                  <a:lnTo>
                    <a:pt x="680212" y="18935"/>
                  </a:lnTo>
                  <a:lnTo>
                    <a:pt x="680364" y="18681"/>
                  </a:lnTo>
                  <a:lnTo>
                    <a:pt x="680681" y="18605"/>
                  </a:lnTo>
                  <a:lnTo>
                    <a:pt x="680427" y="18821"/>
                  </a:lnTo>
                  <a:lnTo>
                    <a:pt x="680999" y="20434"/>
                  </a:lnTo>
                  <a:lnTo>
                    <a:pt x="681443" y="20243"/>
                  </a:lnTo>
                  <a:lnTo>
                    <a:pt x="682612" y="20269"/>
                  </a:lnTo>
                  <a:lnTo>
                    <a:pt x="682485" y="19913"/>
                  </a:lnTo>
                  <a:lnTo>
                    <a:pt x="682713" y="19773"/>
                  </a:lnTo>
                  <a:lnTo>
                    <a:pt x="682688" y="19481"/>
                  </a:lnTo>
                  <a:lnTo>
                    <a:pt x="683044" y="19380"/>
                  </a:lnTo>
                  <a:lnTo>
                    <a:pt x="684199" y="18745"/>
                  </a:lnTo>
                  <a:close/>
                </a:path>
                <a:path w="687705" h="414019">
                  <a:moveTo>
                    <a:pt x="684771" y="43268"/>
                  </a:moveTo>
                  <a:lnTo>
                    <a:pt x="684707" y="42608"/>
                  </a:lnTo>
                  <a:lnTo>
                    <a:pt x="684136" y="42011"/>
                  </a:lnTo>
                  <a:lnTo>
                    <a:pt x="683653" y="43497"/>
                  </a:lnTo>
                  <a:lnTo>
                    <a:pt x="683158" y="43776"/>
                  </a:lnTo>
                  <a:lnTo>
                    <a:pt x="683869" y="43789"/>
                  </a:lnTo>
                  <a:lnTo>
                    <a:pt x="684771" y="43268"/>
                  </a:lnTo>
                  <a:close/>
                </a:path>
                <a:path w="687705" h="414019">
                  <a:moveTo>
                    <a:pt x="685088" y="30657"/>
                  </a:moveTo>
                  <a:lnTo>
                    <a:pt x="684618" y="29641"/>
                  </a:lnTo>
                  <a:lnTo>
                    <a:pt x="683387" y="31953"/>
                  </a:lnTo>
                  <a:lnTo>
                    <a:pt x="684276" y="31648"/>
                  </a:lnTo>
                  <a:lnTo>
                    <a:pt x="684276" y="31191"/>
                  </a:lnTo>
                  <a:lnTo>
                    <a:pt x="684491" y="30810"/>
                  </a:lnTo>
                  <a:lnTo>
                    <a:pt x="685088" y="30657"/>
                  </a:lnTo>
                  <a:close/>
                </a:path>
                <a:path w="687705" h="414019">
                  <a:moveTo>
                    <a:pt x="685355" y="20358"/>
                  </a:moveTo>
                  <a:lnTo>
                    <a:pt x="685050" y="19862"/>
                  </a:lnTo>
                  <a:lnTo>
                    <a:pt x="684618" y="20116"/>
                  </a:lnTo>
                  <a:lnTo>
                    <a:pt x="684542" y="20561"/>
                  </a:lnTo>
                  <a:lnTo>
                    <a:pt x="683818" y="20624"/>
                  </a:lnTo>
                  <a:lnTo>
                    <a:pt x="684149" y="21399"/>
                  </a:lnTo>
                  <a:lnTo>
                    <a:pt x="685355" y="20358"/>
                  </a:lnTo>
                  <a:close/>
                </a:path>
                <a:path w="687705" h="414019">
                  <a:moveTo>
                    <a:pt x="687501" y="27660"/>
                  </a:moveTo>
                  <a:lnTo>
                    <a:pt x="687336" y="26924"/>
                  </a:lnTo>
                  <a:lnTo>
                    <a:pt x="686257" y="27889"/>
                  </a:lnTo>
                  <a:lnTo>
                    <a:pt x="685711" y="27851"/>
                  </a:lnTo>
                  <a:lnTo>
                    <a:pt x="686269" y="28206"/>
                  </a:lnTo>
                  <a:lnTo>
                    <a:pt x="687235" y="28232"/>
                  </a:lnTo>
                  <a:lnTo>
                    <a:pt x="687501" y="2766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422893" y="1197292"/>
              <a:ext cx="40005" cy="55880"/>
            </a:xfrm>
            <a:custGeom>
              <a:avLst/>
              <a:gdLst/>
              <a:ahLst/>
              <a:cxnLst/>
              <a:rect l="l" t="t" r="r" b="b"/>
              <a:pathLst>
                <a:path w="40005" h="55880">
                  <a:moveTo>
                    <a:pt x="2209" y="37706"/>
                  </a:moveTo>
                  <a:lnTo>
                    <a:pt x="1435" y="37147"/>
                  </a:lnTo>
                  <a:lnTo>
                    <a:pt x="825" y="38074"/>
                  </a:lnTo>
                  <a:lnTo>
                    <a:pt x="2120" y="37744"/>
                  </a:lnTo>
                  <a:close/>
                </a:path>
                <a:path w="40005" h="55880">
                  <a:moveTo>
                    <a:pt x="2806" y="38138"/>
                  </a:moveTo>
                  <a:lnTo>
                    <a:pt x="2273" y="37744"/>
                  </a:lnTo>
                  <a:lnTo>
                    <a:pt x="1930" y="38265"/>
                  </a:lnTo>
                  <a:lnTo>
                    <a:pt x="2806" y="38138"/>
                  </a:lnTo>
                  <a:close/>
                </a:path>
                <a:path w="40005" h="55880">
                  <a:moveTo>
                    <a:pt x="2857" y="54127"/>
                  </a:moveTo>
                  <a:lnTo>
                    <a:pt x="1816" y="53898"/>
                  </a:lnTo>
                  <a:lnTo>
                    <a:pt x="863" y="54000"/>
                  </a:lnTo>
                  <a:lnTo>
                    <a:pt x="0" y="54470"/>
                  </a:lnTo>
                  <a:lnTo>
                    <a:pt x="1473" y="55295"/>
                  </a:lnTo>
                  <a:lnTo>
                    <a:pt x="2463" y="55143"/>
                  </a:lnTo>
                  <a:lnTo>
                    <a:pt x="2527" y="54419"/>
                  </a:lnTo>
                  <a:lnTo>
                    <a:pt x="2857" y="54127"/>
                  </a:lnTo>
                  <a:close/>
                </a:path>
                <a:path w="40005" h="55880">
                  <a:moveTo>
                    <a:pt x="4241" y="46101"/>
                  </a:moveTo>
                  <a:lnTo>
                    <a:pt x="4140" y="45516"/>
                  </a:lnTo>
                  <a:lnTo>
                    <a:pt x="3416" y="45250"/>
                  </a:lnTo>
                  <a:lnTo>
                    <a:pt x="3225" y="45974"/>
                  </a:lnTo>
                  <a:lnTo>
                    <a:pt x="3136" y="46659"/>
                  </a:lnTo>
                  <a:lnTo>
                    <a:pt x="3873" y="46913"/>
                  </a:lnTo>
                  <a:lnTo>
                    <a:pt x="4241" y="46101"/>
                  </a:lnTo>
                  <a:close/>
                </a:path>
                <a:path w="40005" h="55880">
                  <a:moveTo>
                    <a:pt x="5029" y="49530"/>
                  </a:moveTo>
                  <a:lnTo>
                    <a:pt x="5016" y="49276"/>
                  </a:lnTo>
                  <a:lnTo>
                    <a:pt x="4787" y="49377"/>
                  </a:lnTo>
                  <a:lnTo>
                    <a:pt x="4724" y="49517"/>
                  </a:lnTo>
                  <a:lnTo>
                    <a:pt x="4610" y="49796"/>
                  </a:lnTo>
                  <a:lnTo>
                    <a:pt x="4914" y="49720"/>
                  </a:lnTo>
                  <a:lnTo>
                    <a:pt x="5029" y="49530"/>
                  </a:lnTo>
                  <a:close/>
                </a:path>
                <a:path w="40005" h="55880">
                  <a:moveTo>
                    <a:pt x="5245" y="55168"/>
                  </a:moveTo>
                  <a:lnTo>
                    <a:pt x="5168" y="55016"/>
                  </a:lnTo>
                  <a:lnTo>
                    <a:pt x="5232" y="55422"/>
                  </a:lnTo>
                  <a:lnTo>
                    <a:pt x="5245" y="55168"/>
                  </a:lnTo>
                  <a:close/>
                </a:path>
                <a:path w="40005" h="55880">
                  <a:moveTo>
                    <a:pt x="6248" y="52971"/>
                  </a:moveTo>
                  <a:lnTo>
                    <a:pt x="6134" y="52717"/>
                  </a:lnTo>
                  <a:lnTo>
                    <a:pt x="5918" y="52514"/>
                  </a:lnTo>
                  <a:lnTo>
                    <a:pt x="5930" y="52857"/>
                  </a:lnTo>
                  <a:lnTo>
                    <a:pt x="5969" y="53225"/>
                  </a:lnTo>
                  <a:lnTo>
                    <a:pt x="6045" y="53606"/>
                  </a:lnTo>
                  <a:lnTo>
                    <a:pt x="6007" y="53327"/>
                  </a:lnTo>
                  <a:lnTo>
                    <a:pt x="6159" y="53327"/>
                  </a:lnTo>
                  <a:lnTo>
                    <a:pt x="6248" y="52971"/>
                  </a:lnTo>
                  <a:close/>
                </a:path>
                <a:path w="40005" h="55880">
                  <a:moveTo>
                    <a:pt x="6261" y="53606"/>
                  </a:moveTo>
                  <a:lnTo>
                    <a:pt x="6223" y="53390"/>
                  </a:lnTo>
                  <a:lnTo>
                    <a:pt x="6083" y="53505"/>
                  </a:lnTo>
                  <a:lnTo>
                    <a:pt x="6057" y="53670"/>
                  </a:lnTo>
                  <a:lnTo>
                    <a:pt x="6261" y="53606"/>
                  </a:lnTo>
                  <a:close/>
                </a:path>
                <a:path w="40005" h="55880">
                  <a:moveTo>
                    <a:pt x="6324" y="33286"/>
                  </a:moveTo>
                  <a:lnTo>
                    <a:pt x="6273" y="32651"/>
                  </a:lnTo>
                  <a:lnTo>
                    <a:pt x="5638" y="32143"/>
                  </a:lnTo>
                  <a:lnTo>
                    <a:pt x="5613" y="32816"/>
                  </a:lnTo>
                  <a:lnTo>
                    <a:pt x="5207" y="32804"/>
                  </a:lnTo>
                  <a:lnTo>
                    <a:pt x="5181" y="33413"/>
                  </a:lnTo>
                  <a:lnTo>
                    <a:pt x="6324" y="33286"/>
                  </a:lnTo>
                  <a:close/>
                </a:path>
                <a:path w="40005" h="55880">
                  <a:moveTo>
                    <a:pt x="6654" y="40576"/>
                  </a:moveTo>
                  <a:lnTo>
                    <a:pt x="6400" y="40716"/>
                  </a:lnTo>
                  <a:lnTo>
                    <a:pt x="6375" y="41059"/>
                  </a:lnTo>
                  <a:lnTo>
                    <a:pt x="6654" y="40576"/>
                  </a:lnTo>
                  <a:close/>
                </a:path>
                <a:path w="40005" h="55880">
                  <a:moveTo>
                    <a:pt x="7035" y="47790"/>
                  </a:moveTo>
                  <a:lnTo>
                    <a:pt x="6858" y="48006"/>
                  </a:lnTo>
                  <a:lnTo>
                    <a:pt x="7035" y="47790"/>
                  </a:lnTo>
                  <a:close/>
                </a:path>
                <a:path w="40005" h="55880">
                  <a:moveTo>
                    <a:pt x="7048" y="38404"/>
                  </a:moveTo>
                  <a:lnTo>
                    <a:pt x="6997" y="37985"/>
                  </a:lnTo>
                  <a:lnTo>
                    <a:pt x="6883" y="37769"/>
                  </a:lnTo>
                  <a:lnTo>
                    <a:pt x="6718" y="37604"/>
                  </a:lnTo>
                  <a:lnTo>
                    <a:pt x="6388" y="37820"/>
                  </a:lnTo>
                  <a:lnTo>
                    <a:pt x="6096" y="38430"/>
                  </a:lnTo>
                  <a:lnTo>
                    <a:pt x="6591" y="38760"/>
                  </a:lnTo>
                  <a:lnTo>
                    <a:pt x="6781" y="38849"/>
                  </a:lnTo>
                  <a:lnTo>
                    <a:pt x="6908" y="38760"/>
                  </a:lnTo>
                  <a:lnTo>
                    <a:pt x="7023" y="38404"/>
                  </a:lnTo>
                  <a:lnTo>
                    <a:pt x="6667" y="38176"/>
                  </a:lnTo>
                  <a:lnTo>
                    <a:pt x="6845" y="37985"/>
                  </a:lnTo>
                  <a:lnTo>
                    <a:pt x="6985" y="38074"/>
                  </a:lnTo>
                  <a:lnTo>
                    <a:pt x="7048" y="38404"/>
                  </a:lnTo>
                  <a:close/>
                </a:path>
                <a:path w="40005" h="55880">
                  <a:moveTo>
                    <a:pt x="7442" y="44018"/>
                  </a:moveTo>
                  <a:lnTo>
                    <a:pt x="7175" y="44094"/>
                  </a:lnTo>
                  <a:lnTo>
                    <a:pt x="7442" y="44018"/>
                  </a:lnTo>
                  <a:close/>
                </a:path>
                <a:path w="40005" h="55880">
                  <a:moveTo>
                    <a:pt x="7543" y="51333"/>
                  </a:moveTo>
                  <a:lnTo>
                    <a:pt x="7302" y="51193"/>
                  </a:lnTo>
                  <a:lnTo>
                    <a:pt x="7543" y="51333"/>
                  </a:lnTo>
                  <a:close/>
                </a:path>
                <a:path w="40005" h="55880">
                  <a:moveTo>
                    <a:pt x="7810" y="40424"/>
                  </a:moveTo>
                  <a:lnTo>
                    <a:pt x="7708" y="40271"/>
                  </a:lnTo>
                  <a:lnTo>
                    <a:pt x="7315" y="40360"/>
                  </a:lnTo>
                  <a:lnTo>
                    <a:pt x="7340" y="40513"/>
                  </a:lnTo>
                  <a:lnTo>
                    <a:pt x="7505" y="40601"/>
                  </a:lnTo>
                  <a:lnTo>
                    <a:pt x="7772" y="40474"/>
                  </a:lnTo>
                  <a:lnTo>
                    <a:pt x="7734" y="40652"/>
                  </a:lnTo>
                  <a:lnTo>
                    <a:pt x="7810" y="40424"/>
                  </a:lnTo>
                  <a:close/>
                </a:path>
                <a:path w="40005" h="55880">
                  <a:moveTo>
                    <a:pt x="8356" y="30810"/>
                  </a:moveTo>
                  <a:close/>
                </a:path>
                <a:path w="40005" h="55880">
                  <a:moveTo>
                    <a:pt x="8483" y="37553"/>
                  </a:moveTo>
                  <a:lnTo>
                    <a:pt x="8382" y="37719"/>
                  </a:lnTo>
                  <a:lnTo>
                    <a:pt x="8305" y="37973"/>
                  </a:lnTo>
                  <a:lnTo>
                    <a:pt x="8483" y="37553"/>
                  </a:lnTo>
                  <a:close/>
                </a:path>
                <a:path w="40005" h="55880">
                  <a:moveTo>
                    <a:pt x="9893" y="27990"/>
                  </a:moveTo>
                  <a:lnTo>
                    <a:pt x="9702" y="27889"/>
                  </a:lnTo>
                  <a:lnTo>
                    <a:pt x="9474" y="27813"/>
                  </a:lnTo>
                  <a:lnTo>
                    <a:pt x="9220" y="27736"/>
                  </a:lnTo>
                  <a:lnTo>
                    <a:pt x="9677" y="27927"/>
                  </a:lnTo>
                  <a:lnTo>
                    <a:pt x="9893" y="27990"/>
                  </a:lnTo>
                  <a:close/>
                </a:path>
                <a:path w="40005" h="55880">
                  <a:moveTo>
                    <a:pt x="10274" y="32245"/>
                  </a:moveTo>
                  <a:lnTo>
                    <a:pt x="10261" y="31953"/>
                  </a:lnTo>
                  <a:lnTo>
                    <a:pt x="9817" y="32194"/>
                  </a:lnTo>
                  <a:lnTo>
                    <a:pt x="9880" y="32359"/>
                  </a:lnTo>
                  <a:lnTo>
                    <a:pt x="10109" y="32524"/>
                  </a:lnTo>
                  <a:lnTo>
                    <a:pt x="10274" y="32245"/>
                  </a:lnTo>
                  <a:close/>
                </a:path>
                <a:path w="40005" h="55880">
                  <a:moveTo>
                    <a:pt x="10477" y="44843"/>
                  </a:moveTo>
                  <a:lnTo>
                    <a:pt x="10426" y="44678"/>
                  </a:lnTo>
                  <a:lnTo>
                    <a:pt x="10477" y="44843"/>
                  </a:lnTo>
                  <a:close/>
                </a:path>
                <a:path w="40005" h="55880">
                  <a:moveTo>
                    <a:pt x="10528" y="27635"/>
                  </a:moveTo>
                  <a:lnTo>
                    <a:pt x="10388" y="27851"/>
                  </a:lnTo>
                  <a:lnTo>
                    <a:pt x="10528" y="27952"/>
                  </a:lnTo>
                  <a:lnTo>
                    <a:pt x="10528" y="27635"/>
                  </a:lnTo>
                  <a:close/>
                </a:path>
                <a:path w="40005" h="55880">
                  <a:moveTo>
                    <a:pt x="10795" y="50914"/>
                  </a:moveTo>
                  <a:lnTo>
                    <a:pt x="10693" y="51257"/>
                  </a:lnTo>
                  <a:lnTo>
                    <a:pt x="10795" y="50914"/>
                  </a:lnTo>
                  <a:close/>
                </a:path>
                <a:path w="40005" h="55880">
                  <a:moveTo>
                    <a:pt x="11099" y="48006"/>
                  </a:moveTo>
                  <a:lnTo>
                    <a:pt x="10934" y="47942"/>
                  </a:lnTo>
                  <a:lnTo>
                    <a:pt x="11099" y="48006"/>
                  </a:lnTo>
                  <a:close/>
                </a:path>
                <a:path w="40005" h="55880">
                  <a:moveTo>
                    <a:pt x="11176" y="30238"/>
                  </a:moveTo>
                  <a:lnTo>
                    <a:pt x="11137" y="30060"/>
                  </a:lnTo>
                  <a:lnTo>
                    <a:pt x="11125" y="29857"/>
                  </a:lnTo>
                  <a:lnTo>
                    <a:pt x="11099" y="29667"/>
                  </a:lnTo>
                  <a:lnTo>
                    <a:pt x="10972" y="29895"/>
                  </a:lnTo>
                  <a:lnTo>
                    <a:pt x="11023" y="30086"/>
                  </a:lnTo>
                  <a:lnTo>
                    <a:pt x="11176" y="30238"/>
                  </a:lnTo>
                  <a:close/>
                </a:path>
                <a:path w="40005" h="55880">
                  <a:moveTo>
                    <a:pt x="11214" y="30556"/>
                  </a:moveTo>
                  <a:lnTo>
                    <a:pt x="10960" y="30581"/>
                  </a:lnTo>
                  <a:lnTo>
                    <a:pt x="11214" y="30657"/>
                  </a:lnTo>
                  <a:close/>
                </a:path>
                <a:path w="40005" h="55880">
                  <a:moveTo>
                    <a:pt x="12001" y="47498"/>
                  </a:moveTo>
                  <a:lnTo>
                    <a:pt x="11506" y="47396"/>
                  </a:lnTo>
                  <a:lnTo>
                    <a:pt x="11544" y="47599"/>
                  </a:lnTo>
                  <a:lnTo>
                    <a:pt x="12001" y="47498"/>
                  </a:lnTo>
                  <a:close/>
                </a:path>
                <a:path w="40005" h="55880">
                  <a:moveTo>
                    <a:pt x="12242" y="24612"/>
                  </a:moveTo>
                  <a:lnTo>
                    <a:pt x="12065" y="25031"/>
                  </a:lnTo>
                  <a:lnTo>
                    <a:pt x="12242" y="24612"/>
                  </a:lnTo>
                  <a:close/>
                </a:path>
                <a:path w="40005" h="55880">
                  <a:moveTo>
                    <a:pt x="12344" y="34810"/>
                  </a:moveTo>
                  <a:lnTo>
                    <a:pt x="12242" y="34607"/>
                  </a:lnTo>
                  <a:lnTo>
                    <a:pt x="11328" y="34290"/>
                  </a:lnTo>
                  <a:lnTo>
                    <a:pt x="12052" y="35725"/>
                  </a:lnTo>
                  <a:lnTo>
                    <a:pt x="12344" y="34810"/>
                  </a:lnTo>
                  <a:close/>
                </a:path>
                <a:path w="40005" h="55880">
                  <a:moveTo>
                    <a:pt x="12712" y="46380"/>
                  </a:moveTo>
                  <a:lnTo>
                    <a:pt x="12395" y="46291"/>
                  </a:lnTo>
                  <a:lnTo>
                    <a:pt x="12611" y="46520"/>
                  </a:lnTo>
                  <a:lnTo>
                    <a:pt x="12712" y="46380"/>
                  </a:lnTo>
                  <a:close/>
                </a:path>
                <a:path w="40005" h="55880">
                  <a:moveTo>
                    <a:pt x="12712" y="34950"/>
                  </a:moveTo>
                  <a:lnTo>
                    <a:pt x="12433" y="34709"/>
                  </a:lnTo>
                  <a:lnTo>
                    <a:pt x="12446" y="35306"/>
                  </a:lnTo>
                  <a:lnTo>
                    <a:pt x="12712" y="34950"/>
                  </a:lnTo>
                  <a:close/>
                </a:path>
                <a:path w="40005" h="55880">
                  <a:moveTo>
                    <a:pt x="12915" y="39319"/>
                  </a:moveTo>
                  <a:lnTo>
                    <a:pt x="12763" y="39001"/>
                  </a:lnTo>
                  <a:lnTo>
                    <a:pt x="12915" y="39319"/>
                  </a:lnTo>
                  <a:close/>
                </a:path>
                <a:path w="40005" h="55880">
                  <a:moveTo>
                    <a:pt x="13081" y="30099"/>
                  </a:moveTo>
                  <a:lnTo>
                    <a:pt x="12992" y="29972"/>
                  </a:lnTo>
                  <a:lnTo>
                    <a:pt x="13004" y="30137"/>
                  </a:lnTo>
                  <a:close/>
                </a:path>
                <a:path w="40005" h="55880">
                  <a:moveTo>
                    <a:pt x="13157" y="24282"/>
                  </a:moveTo>
                  <a:lnTo>
                    <a:pt x="12903" y="24269"/>
                  </a:lnTo>
                  <a:lnTo>
                    <a:pt x="12814" y="24561"/>
                  </a:lnTo>
                  <a:lnTo>
                    <a:pt x="12801" y="24866"/>
                  </a:lnTo>
                  <a:lnTo>
                    <a:pt x="12954" y="24739"/>
                  </a:lnTo>
                  <a:lnTo>
                    <a:pt x="13055" y="24549"/>
                  </a:lnTo>
                  <a:lnTo>
                    <a:pt x="13157" y="24282"/>
                  </a:lnTo>
                  <a:close/>
                </a:path>
                <a:path w="40005" h="55880">
                  <a:moveTo>
                    <a:pt x="13335" y="36156"/>
                  </a:moveTo>
                  <a:lnTo>
                    <a:pt x="12890" y="36525"/>
                  </a:lnTo>
                  <a:lnTo>
                    <a:pt x="13195" y="36423"/>
                  </a:lnTo>
                  <a:lnTo>
                    <a:pt x="13335" y="36156"/>
                  </a:lnTo>
                  <a:close/>
                </a:path>
                <a:path w="40005" h="55880">
                  <a:moveTo>
                    <a:pt x="13398" y="47904"/>
                  </a:moveTo>
                  <a:lnTo>
                    <a:pt x="13220" y="47828"/>
                  </a:lnTo>
                  <a:lnTo>
                    <a:pt x="13322" y="47980"/>
                  </a:lnTo>
                  <a:close/>
                </a:path>
                <a:path w="40005" h="55880">
                  <a:moveTo>
                    <a:pt x="13538" y="42278"/>
                  </a:moveTo>
                  <a:lnTo>
                    <a:pt x="13157" y="42379"/>
                  </a:lnTo>
                  <a:lnTo>
                    <a:pt x="13538" y="42278"/>
                  </a:lnTo>
                  <a:close/>
                </a:path>
                <a:path w="40005" h="55880">
                  <a:moveTo>
                    <a:pt x="13766" y="29400"/>
                  </a:moveTo>
                  <a:lnTo>
                    <a:pt x="13677" y="29235"/>
                  </a:lnTo>
                  <a:lnTo>
                    <a:pt x="13538" y="29133"/>
                  </a:lnTo>
                  <a:lnTo>
                    <a:pt x="13665" y="29349"/>
                  </a:lnTo>
                  <a:close/>
                </a:path>
                <a:path w="40005" h="55880">
                  <a:moveTo>
                    <a:pt x="13779" y="21386"/>
                  </a:moveTo>
                  <a:lnTo>
                    <a:pt x="13500" y="21120"/>
                  </a:lnTo>
                  <a:lnTo>
                    <a:pt x="13373" y="21158"/>
                  </a:lnTo>
                  <a:lnTo>
                    <a:pt x="13779" y="21386"/>
                  </a:lnTo>
                  <a:close/>
                </a:path>
                <a:path w="40005" h="55880">
                  <a:moveTo>
                    <a:pt x="13931" y="38074"/>
                  </a:moveTo>
                  <a:lnTo>
                    <a:pt x="13728" y="38036"/>
                  </a:lnTo>
                  <a:lnTo>
                    <a:pt x="13893" y="38125"/>
                  </a:lnTo>
                  <a:close/>
                </a:path>
                <a:path w="40005" h="55880">
                  <a:moveTo>
                    <a:pt x="14376" y="27355"/>
                  </a:moveTo>
                  <a:lnTo>
                    <a:pt x="14097" y="27266"/>
                  </a:lnTo>
                  <a:lnTo>
                    <a:pt x="14224" y="27609"/>
                  </a:lnTo>
                  <a:lnTo>
                    <a:pt x="14376" y="27355"/>
                  </a:lnTo>
                  <a:close/>
                </a:path>
                <a:path w="40005" h="55880">
                  <a:moveTo>
                    <a:pt x="14744" y="39243"/>
                  </a:moveTo>
                  <a:lnTo>
                    <a:pt x="14452" y="39166"/>
                  </a:lnTo>
                  <a:lnTo>
                    <a:pt x="14630" y="39243"/>
                  </a:lnTo>
                  <a:close/>
                </a:path>
                <a:path w="40005" h="55880">
                  <a:moveTo>
                    <a:pt x="14795" y="36563"/>
                  </a:moveTo>
                  <a:lnTo>
                    <a:pt x="14554" y="36499"/>
                  </a:lnTo>
                  <a:lnTo>
                    <a:pt x="14782" y="36576"/>
                  </a:lnTo>
                  <a:close/>
                </a:path>
                <a:path w="40005" h="55880">
                  <a:moveTo>
                    <a:pt x="15125" y="39166"/>
                  </a:moveTo>
                  <a:lnTo>
                    <a:pt x="14871" y="39243"/>
                  </a:lnTo>
                  <a:lnTo>
                    <a:pt x="14744" y="39243"/>
                  </a:lnTo>
                  <a:lnTo>
                    <a:pt x="15113" y="39382"/>
                  </a:lnTo>
                  <a:lnTo>
                    <a:pt x="15125" y="39166"/>
                  </a:lnTo>
                  <a:close/>
                </a:path>
                <a:path w="40005" h="55880">
                  <a:moveTo>
                    <a:pt x="15278" y="38836"/>
                  </a:moveTo>
                  <a:lnTo>
                    <a:pt x="15151" y="38925"/>
                  </a:lnTo>
                  <a:lnTo>
                    <a:pt x="15138" y="39052"/>
                  </a:lnTo>
                  <a:lnTo>
                    <a:pt x="15278" y="38836"/>
                  </a:lnTo>
                  <a:close/>
                </a:path>
                <a:path w="40005" h="55880">
                  <a:moveTo>
                    <a:pt x="15316" y="40767"/>
                  </a:moveTo>
                  <a:lnTo>
                    <a:pt x="15151" y="40970"/>
                  </a:lnTo>
                  <a:lnTo>
                    <a:pt x="15316" y="40767"/>
                  </a:lnTo>
                  <a:close/>
                </a:path>
                <a:path w="40005" h="55880">
                  <a:moveTo>
                    <a:pt x="15900" y="38036"/>
                  </a:moveTo>
                  <a:lnTo>
                    <a:pt x="15709" y="37896"/>
                  </a:lnTo>
                  <a:lnTo>
                    <a:pt x="15582" y="37757"/>
                  </a:lnTo>
                  <a:lnTo>
                    <a:pt x="15506" y="38125"/>
                  </a:lnTo>
                  <a:lnTo>
                    <a:pt x="15671" y="38074"/>
                  </a:lnTo>
                  <a:lnTo>
                    <a:pt x="15900" y="38036"/>
                  </a:lnTo>
                  <a:close/>
                </a:path>
                <a:path w="40005" h="55880">
                  <a:moveTo>
                    <a:pt x="15976" y="36068"/>
                  </a:moveTo>
                  <a:lnTo>
                    <a:pt x="15684" y="36639"/>
                  </a:lnTo>
                  <a:lnTo>
                    <a:pt x="15887" y="36652"/>
                  </a:lnTo>
                  <a:lnTo>
                    <a:pt x="15976" y="36068"/>
                  </a:lnTo>
                  <a:close/>
                </a:path>
                <a:path w="40005" h="55880">
                  <a:moveTo>
                    <a:pt x="16090" y="38049"/>
                  </a:moveTo>
                  <a:lnTo>
                    <a:pt x="15900" y="38023"/>
                  </a:lnTo>
                  <a:lnTo>
                    <a:pt x="16027" y="38138"/>
                  </a:lnTo>
                  <a:close/>
                </a:path>
                <a:path w="40005" h="55880">
                  <a:moveTo>
                    <a:pt x="19900" y="11836"/>
                  </a:moveTo>
                  <a:lnTo>
                    <a:pt x="19227" y="11760"/>
                  </a:lnTo>
                  <a:lnTo>
                    <a:pt x="19710" y="12217"/>
                  </a:lnTo>
                  <a:lnTo>
                    <a:pt x="19900" y="11836"/>
                  </a:lnTo>
                  <a:close/>
                </a:path>
                <a:path w="40005" h="55880">
                  <a:moveTo>
                    <a:pt x="20459" y="16814"/>
                  </a:moveTo>
                  <a:lnTo>
                    <a:pt x="20307" y="17043"/>
                  </a:lnTo>
                  <a:lnTo>
                    <a:pt x="20459" y="16814"/>
                  </a:lnTo>
                  <a:close/>
                </a:path>
                <a:path w="40005" h="55880">
                  <a:moveTo>
                    <a:pt x="20650" y="15062"/>
                  </a:moveTo>
                  <a:lnTo>
                    <a:pt x="20548" y="15201"/>
                  </a:lnTo>
                  <a:lnTo>
                    <a:pt x="20650" y="15062"/>
                  </a:lnTo>
                  <a:close/>
                </a:path>
                <a:path w="40005" h="55880">
                  <a:moveTo>
                    <a:pt x="21285" y="11811"/>
                  </a:moveTo>
                  <a:lnTo>
                    <a:pt x="21158" y="11785"/>
                  </a:lnTo>
                  <a:lnTo>
                    <a:pt x="21285" y="11811"/>
                  </a:lnTo>
                  <a:close/>
                </a:path>
                <a:path w="40005" h="55880">
                  <a:moveTo>
                    <a:pt x="24320" y="7150"/>
                  </a:moveTo>
                  <a:lnTo>
                    <a:pt x="24206" y="6451"/>
                  </a:lnTo>
                  <a:lnTo>
                    <a:pt x="23647" y="6946"/>
                  </a:lnTo>
                  <a:lnTo>
                    <a:pt x="23177" y="7531"/>
                  </a:lnTo>
                  <a:lnTo>
                    <a:pt x="23571" y="7493"/>
                  </a:lnTo>
                  <a:lnTo>
                    <a:pt x="23926" y="7378"/>
                  </a:lnTo>
                  <a:lnTo>
                    <a:pt x="24320" y="7150"/>
                  </a:lnTo>
                  <a:close/>
                </a:path>
                <a:path w="40005" h="55880">
                  <a:moveTo>
                    <a:pt x="26174" y="6184"/>
                  </a:moveTo>
                  <a:lnTo>
                    <a:pt x="25882" y="6235"/>
                  </a:lnTo>
                  <a:lnTo>
                    <a:pt x="25806" y="6426"/>
                  </a:lnTo>
                  <a:lnTo>
                    <a:pt x="25781" y="6578"/>
                  </a:lnTo>
                  <a:lnTo>
                    <a:pt x="25768" y="6705"/>
                  </a:lnTo>
                  <a:lnTo>
                    <a:pt x="26174" y="6184"/>
                  </a:lnTo>
                  <a:close/>
                </a:path>
                <a:path w="40005" h="55880">
                  <a:moveTo>
                    <a:pt x="26555" y="10185"/>
                  </a:moveTo>
                  <a:lnTo>
                    <a:pt x="26174" y="9690"/>
                  </a:lnTo>
                  <a:lnTo>
                    <a:pt x="25869" y="9982"/>
                  </a:lnTo>
                  <a:lnTo>
                    <a:pt x="26555" y="10185"/>
                  </a:lnTo>
                  <a:close/>
                </a:path>
                <a:path w="40005" h="55880">
                  <a:moveTo>
                    <a:pt x="26733" y="8255"/>
                  </a:moveTo>
                  <a:lnTo>
                    <a:pt x="26492" y="8140"/>
                  </a:lnTo>
                  <a:lnTo>
                    <a:pt x="26733" y="8255"/>
                  </a:lnTo>
                  <a:close/>
                </a:path>
                <a:path w="40005" h="55880">
                  <a:moveTo>
                    <a:pt x="28092" y="6654"/>
                  </a:moveTo>
                  <a:lnTo>
                    <a:pt x="27686" y="6680"/>
                  </a:lnTo>
                  <a:lnTo>
                    <a:pt x="27901" y="6858"/>
                  </a:lnTo>
                  <a:lnTo>
                    <a:pt x="28092" y="6654"/>
                  </a:lnTo>
                  <a:close/>
                </a:path>
                <a:path w="40005" h="55880">
                  <a:moveTo>
                    <a:pt x="30568" y="3657"/>
                  </a:moveTo>
                  <a:lnTo>
                    <a:pt x="30416" y="3619"/>
                  </a:lnTo>
                  <a:lnTo>
                    <a:pt x="30543" y="3695"/>
                  </a:lnTo>
                  <a:close/>
                </a:path>
                <a:path w="40005" h="55880">
                  <a:moveTo>
                    <a:pt x="31737" y="4152"/>
                  </a:moveTo>
                  <a:lnTo>
                    <a:pt x="31178" y="3860"/>
                  </a:lnTo>
                  <a:lnTo>
                    <a:pt x="30657" y="3683"/>
                  </a:lnTo>
                  <a:lnTo>
                    <a:pt x="30734" y="3835"/>
                  </a:lnTo>
                  <a:lnTo>
                    <a:pt x="31051" y="3975"/>
                  </a:lnTo>
                  <a:lnTo>
                    <a:pt x="31483" y="4089"/>
                  </a:lnTo>
                  <a:lnTo>
                    <a:pt x="31737" y="4152"/>
                  </a:lnTo>
                  <a:close/>
                </a:path>
                <a:path w="40005" h="55880">
                  <a:moveTo>
                    <a:pt x="33045" y="5245"/>
                  </a:moveTo>
                  <a:lnTo>
                    <a:pt x="33032" y="4978"/>
                  </a:lnTo>
                  <a:lnTo>
                    <a:pt x="32931" y="5270"/>
                  </a:lnTo>
                  <a:close/>
                </a:path>
                <a:path w="40005" h="55880">
                  <a:moveTo>
                    <a:pt x="33235" y="1028"/>
                  </a:moveTo>
                  <a:lnTo>
                    <a:pt x="32981" y="838"/>
                  </a:lnTo>
                  <a:lnTo>
                    <a:pt x="32766" y="762"/>
                  </a:lnTo>
                  <a:lnTo>
                    <a:pt x="33020" y="1143"/>
                  </a:lnTo>
                  <a:lnTo>
                    <a:pt x="33185" y="1130"/>
                  </a:lnTo>
                  <a:close/>
                </a:path>
                <a:path w="40005" h="55880">
                  <a:moveTo>
                    <a:pt x="33909" y="2755"/>
                  </a:moveTo>
                  <a:lnTo>
                    <a:pt x="32981" y="2070"/>
                  </a:lnTo>
                  <a:lnTo>
                    <a:pt x="32981" y="2286"/>
                  </a:lnTo>
                  <a:lnTo>
                    <a:pt x="32956" y="2514"/>
                  </a:lnTo>
                  <a:lnTo>
                    <a:pt x="32918" y="2755"/>
                  </a:lnTo>
                  <a:lnTo>
                    <a:pt x="33667" y="2882"/>
                  </a:lnTo>
                  <a:lnTo>
                    <a:pt x="33909" y="2755"/>
                  </a:lnTo>
                  <a:close/>
                </a:path>
                <a:path w="40005" h="55880">
                  <a:moveTo>
                    <a:pt x="39154" y="2997"/>
                  </a:moveTo>
                  <a:lnTo>
                    <a:pt x="38963" y="2743"/>
                  </a:lnTo>
                  <a:lnTo>
                    <a:pt x="38925" y="2921"/>
                  </a:lnTo>
                  <a:lnTo>
                    <a:pt x="39154" y="2997"/>
                  </a:lnTo>
                  <a:close/>
                </a:path>
                <a:path w="40005" h="55880">
                  <a:moveTo>
                    <a:pt x="39458" y="101"/>
                  </a:moveTo>
                  <a:lnTo>
                    <a:pt x="39395" y="241"/>
                  </a:lnTo>
                  <a:lnTo>
                    <a:pt x="39458" y="101"/>
                  </a:lnTo>
                  <a:close/>
                </a:path>
                <a:path w="40005" h="55880">
                  <a:moveTo>
                    <a:pt x="39624" y="0"/>
                  </a:moveTo>
                  <a:close/>
                </a:path>
                <a:path w="40005" h="55880">
                  <a:moveTo>
                    <a:pt x="39712" y="596"/>
                  </a:moveTo>
                  <a:lnTo>
                    <a:pt x="39598" y="38"/>
                  </a:lnTo>
                  <a:lnTo>
                    <a:pt x="39509" y="177"/>
                  </a:lnTo>
                  <a:lnTo>
                    <a:pt x="39395" y="596"/>
                  </a:lnTo>
                  <a:lnTo>
                    <a:pt x="39535" y="736"/>
                  </a:lnTo>
                  <a:lnTo>
                    <a:pt x="39712" y="59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419235" y="1195641"/>
              <a:ext cx="25400" cy="52705"/>
            </a:xfrm>
            <a:custGeom>
              <a:avLst/>
              <a:gdLst/>
              <a:ahLst/>
              <a:cxnLst/>
              <a:rect l="l" t="t" r="r" b="b"/>
              <a:pathLst>
                <a:path w="25400" h="52705">
                  <a:moveTo>
                    <a:pt x="1282" y="31889"/>
                  </a:moveTo>
                  <a:lnTo>
                    <a:pt x="1016" y="31546"/>
                  </a:lnTo>
                  <a:lnTo>
                    <a:pt x="457" y="31267"/>
                  </a:lnTo>
                  <a:lnTo>
                    <a:pt x="0" y="31737"/>
                  </a:lnTo>
                  <a:lnTo>
                    <a:pt x="254" y="32169"/>
                  </a:lnTo>
                  <a:lnTo>
                    <a:pt x="1168" y="32562"/>
                  </a:lnTo>
                  <a:lnTo>
                    <a:pt x="939" y="32296"/>
                  </a:lnTo>
                  <a:lnTo>
                    <a:pt x="1206" y="32143"/>
                  </a:lnTo>
                  <a:lnTo>
                    <a:pt x="1231" y="32296"/>
                  </a:lnTo>
                  <a:lnTo>
                    <a:pt x="1282" y="31889"/>
                  </a:lnTo>
                  <a:close/>
                </a:path>
                <a:path w="25400" h="52705">
                  <a:moveTo>
                    <a:pt x="2476" y="48387"/>
                  </a:moveTo>
                  <a:lnTo>
                    <a:pt x="2311" y="48323"/>
                  </a:lnTo>
                  <a:lnTo>
                    <a:pt x="2400" y="48158"/>
                  </a:lnTo>
                  <a:lnTo>
                    <a:pt x="2235" y="48094"/>
                  </a:lnTo>
                  <a:lnTo>
                    <a:pt x="2070" y="48069"/>
                  </a:lnTo>
                  <a:lnTo>
                    <a:pt x="1917" y="48056"/>
                  </a:lnTo>
                  <a:lnTo>
                    <a:pt x="1638" y="47942"/>
                  </a:lnTo>
                  <a:lnTo>
                    <a:pt x="1460" y="47713"/>
                  </a:lnTo>
                  <a:lnTo>
                    <a:pt x="1409" y="47269"/>
                  </a:lnTo>
                  <a:lnTo>
                    <a:pt x="889" y="47409"/>
                  </a:lnTo>
                  <a:lnTo>
                    <a:pt x="1181" y="47866"/>
                  </a:lnTo>
                  <a:lnTo>
                    <a:pt x="1536" y="48133"/>
                  </a:lnTo>
                  <a:lnTo>
                    <a:pt x="1397" y="48221"/>
                  </a:lnTo>
                  <a:lnTo>
                    <a:pt x="1308" y="48348"/>
                  </a:lnTo>
                  <a:lnTo>
                    <a:pt x="1282" y="48539"/>
                  </a:lnTo>
                  <a:lnTo>
                    <a:pt x="1676" y="48831"/>
                  </a:lnTo>
                  <a:lnTo>
                    <a:pt x="2336" y="48628"/>
                  </a:lnTo>
                  <a:lnTo>
                    <a:pt x="2476" y="48387"/>
                  </a:lnTo>
                  <a:close/>
                </a:path>
                <a:path w="25400" h="52705">
                  <a:moveTo>
                    <a:pt x="2552" y="48387"/>
                  </a:moveTo>
                  <a:lnTo>
                    <a:pt x="2514" y="48234"/>
                  </a:lnTo>
                  <a:lnTo>
                    <a:pt x="2476" y="48387"/>
                  </a:lnTo>
                  <a:close/>
                </a:path>
                <a:path w="25400" h="52705">
                  <a:moveTo>
                    <a:pt x="3721" y="52578"/>
                  </a:moveTo>
                  <a:lnTo>
                    <a:pt x="3657" y="52438"/>
                  </a:lnTo>
                  <a:lnTo>
                    <a:pt x="3556" y="52184"/>
                  </a:lnTo>
                  <a:lnTo>
                    <a:pt x="3149" y="52057"/>
                  </a:lnTo>
                  <a:lnTo>
                    <a:pt x="3022" y="52209"/>
                  </a:lnTo>
                  <a:lnTo>
                    <a:pt x="3073" y="52552"/>
                  </a:lnTo>
                  <a:lnTo>
                    <a:pt x="3721" y="52578"/>
                  </a:lnTo>
                  <a:close/>
                </a:path>
                <a:path w="25400" h="52705">
                  <a:moveTo>
                    <a:pt x="3746" y="52374"/>
                  </a:moveTo>
                  <a:lnTo>
                    <a:pt x="3721" y="52539"/>
                  </a:lnTo>
                  <a:lnTo>
                    <a:pt x="3746" y="52374"/>
                  </a:lnTo>
                  <a:close/>
                </a:path>
                <a:path w="25400" h="52705">
                  <a:moveTo>
                    <a:pt x="4127" y="42672"/>
                  </a:moveTo>
                  <a:lnTo>
                    <a:pt x="3581" y="42951"/>
                  </a:lnTo>
                  <a:lnTo>
                    <a:pt x="4025" y="43167"/>
                  </a:lnTo>
                  <a:lnTo>
                    <a:pt x="4127" y="42672"/>
                  </a:lnTo>
                  <a:close/>
                </a:path>
                <a:path w="25400" h="52705">
                  <a:moveTo>
                    <a:pt x="4178" y="40055"/>
                  </a:moveTo>
                  <a:lnTo>
                    <a:pt x="3657" y="39878"/>
                  </a:lnTo>
                  <a:lnTo>
                    <a:pt x="3327" y="40246"/>
                  </a:lnTo>
                  <a:lnTo>
                    <a:pt x="2895" y="39560"/>
                  </a:lnTo>
                  <a:lnTo>
                    <a:pt x="2768" y="39458"/>
                  </a:lnTo>
                  <a:lnTo>
                    <a:pt x="2489" y="39852"/>
                  </a:lnTo>
                  <a:lnTo>
                    <a:pt x="3581" y="40601"/>
                  </a:lnTo>
                  <a:lnTo>
                    <a:pt x="3962" y="40246"/>
                  </a:lnTo>
                  <a:lnTo>
                    <a:pt x="4178" y="40055"/>
                  </a:lnTo>
                  <a:close/>
                </a:path>
                <a:path w="25400" h="52705">
                  <a:moveTo>
                    <a:pt x="4330" y="38341"/>
                  </a:moveTo>
                  <a:lnTo>
                    <a:pt x="3378" y="38442"/>
                  </a:lnTo>
                  <a:lnTo>
                    <a:pt x="3225" y="38315"/>
                  </a:lnTo>
                  <a:lnTo>
                    <a:pt x="1892" y="37211"/>
                  </a:lnTo>
                  <a:lnTo>
                    <a:pt x="1168" y="38862"/>
                  </a:lnTo>
                  <a:lnTo>
                    <a:pt x="1676" y="39001"/>
                  </a:lnTo>
                  <a:lnTo>
                    <a:pt x="2768" y="39458"/>
                  </a:lnTo>
                  <a:lnTo>
                    <a:pt x="4178" y="40043"/>
                  </a:lnTo>
                  <a:lnTo>
                    <a:pt x="4114" y="39573"/>
                  </a:lnTo>
                  <a:lnTo>
                    <a:pt x="3314" y="38531"/>
                  </a:lnTo>
                  <a:lnTo>
                    <a:pt x="3314" y="39243"/>
                  </a:lnTo>
                  <a:lnTo>
                    <a:pt x="3289" y="39116"/>
                  </a:lnTo>
                  <a:lnTo>
                    <a:pt x="3314" y="39243"/>
                  </a:lnTo>
                  <a:lnTo>
                    <a:pt x="3314" y="38531"/>
                  </a:lnTo>
                  <a:lnTo>
                    <a:pt x="3225" y="38366"/>
                  </a:lnTo>
                  <a:lnTo>
                    <a:pt x="3810" y="38785"/>
                  </a:lnTo>
                  <a:lnTo>
                    <a:pt x="4330" y="38341"/>
                  </a:lnTo>
                  <a:close/>
                </a:path>
                <a:path w="25400" h="52705">
                  <a:moveTo>
                    <a:pt x="4622" y="51727"/>
                  </a:moveTo>
                  <a:lnTo>
                    <a:pt x="3810" y="51028"/>
                  </a:lnTo>
                  <a:lnTo>
                    <a:pt x="3556" y="51536"/>
                  </a:lnTo>
                  <a:lnTo>
                    <a:pt x="4064" y="51600"/>
                  </a:lnTo>
                  <a:lnTo>
                    <a:pt x="4114" y="51892"/>
                  </a:lnTo>
                  <a:lnTo>
                    <a:pt x="4394" y="52057"/>
                  </a:lnTo>
                  <a:lnTo>
                    <a:pt x="4622" y="51727"/>
                  </a:lnTo>
                  <a:close/>
                </a:path>
                <a:path w="25400" h="52705">
                  <a:moveTo>
                    <a:pt x="4749" y="40309"/>
                  </a:moveTo>
                  <a:lnTo>
                    <a:pt x="3797" y="40830"/>
                  </a:lnTo>
                  <a:lnTo>
                    <a:pt x="3746" y="40982"/>
                  </a:lnTo>
                  <a:lnTo>
                    <a:pt x="4356" y="42176"/>
                  </a:lnTo>
                  <a:lnTo>
                    <a:pt x="4749" y="40309"/>
                  </a:lnTo>
                  <a:close/>
                </a:path>
                <a:path w="25400" h="52705">
                  <a:moveTo>
                    <a:pt x="4838" y="42951"/>
                  </a:moveTo>
                  <a:lnTo>
                    <a:pt x="4800" y="42621"/>
                  </a:lnTo>
                  <a:lnTo>
                    <a:pt x="4546" y="42456"/>
                  </a:lnTo>
                  <a:lnTo>
                    <a:pt x="4216" y="42621"/>
                  </a:lnTo>
                  <a:lnTo>
                    <a:pt x="4762" y="43129"/>
                  </a:lnTo>
                  <a:lnTo>
                    <a:pt x="4838" y="42951"/>
                  </a:lnTo>
                  <a:close/>
                </a:path>
                <a:path w="25400" h="52705">
                  <a:moveTo>
                    <a:pt x="5346" y="25514"/>
                  </a:moveTo>
                  <a:lnTo>
                    <a:pt x="4889" y="22085"/>
                  </a:lnTo>
                  <a:lnTo>
                    <a:pt x="5245" y="25044"/>
                  </a:lnTo>
                  <a:lnTo>
                    <a:pt x="5092" y="25234"/>
                  </a:lnTo>
                  <a:lnTo>
                    <a:pt x="5295" y="25425"/>
                  </a:lnTo>
                  <a:close/>
                </a:path>
                <a:path w="25400" h="52705">
                  <a:moveTo>
                    <a:pt x="5410" y="32842"/>
                  </a:moveTo>
                  <a:lnTo>
                    <a:pt x="1587" y="32854"/>
                  </a:lnTo>
                  <a:lnTo>
                    <a:pt x="3594" y="34239"/>
                  </a:lnTo>
                  <a:lnTo>
                    <a:pt x="4216" y="34048"/>
                  </a:lnTo>
                  <a:lnTo>
                    <a:pt x="5410" y="32842"/>
                  </a:lnTo>
                  <a:close/>
                </a:path>
                <a:path w="25400" h="52705">
                  <a:moveTo>
                    <a:pt x="5613" y="44437"/>
                  </a:moveTo>
                  <a:lnTo>
                    <a:pt x="5524" y="43853"/>
                  </a:lnTo>
                  <a:lnTo>
                    <a:pt x="5080" y="43497"/>
                  </a:lnTo>
                  <a:lnTo>
                    <a:pt x="4927" y="44043"/>
                  </a:lnTo>
                  <a:lnTo>
                    <a:pt x="4483" y="44069"/>
                  </a:lnTo>
                  <a:lnTo>
                    <a:pt x="5067" y="44208"/>
                  </a:lnTo>
                  <a:lnTo>
                    <a:pt x="5334" y="43853"/>
                  </a:lnTo>
                  <a:lnTo>
                    <a:pt x="5613" y="44437"/>
                  </a:lnTo>
                  <a:close/>
                </a:path>
                <a:path w="25400" h="52705">
                  <a:moveTo>
                    <a:pt x="5803" y="37376"/>
                  </a:moveTo>
                  <a:lnTo>
                    <a:pt x="5295" y="37096"/>
                  </a:lnTo>
                  <a:lnTo>
                    <a:pt x="4876" y="37414"/>
                  </a:lnTo>
                  <a:lnTo>
                    <a:pt x="4521" y="38074"/>
                  </a:lnTo>
                  <a:lnTo>
                    <a:pt x="5054" y="38392"/>
                  </a:lnTo>
                  <a:lnTo>
                    <a:pt x="5321" y="37274"/>
                  </a:lnTo>
                  <a:lnTo>
                    <a:pt x="5803" y="37376"/>
                  </a:lnTo>
                  <a:close/>
                </a:path>
                <a:path w="25400" h="52705">
                  <a:moveTo>
                    <a:pt x="5994" y="31902"/>
                  </a:moveTo>
                  <a:lnTo>
                    <a:pt x="5524" y="31559"/>
                  </a:lnTo>
                  <a:lnTo>
                    <a:pt x="5346" y="32499"/>
                  </a:lnTo>
                  <a:lnTo>
                    <a:pt x="5994" y="31902"/>
                  </a:lnTo>
                  <a:close/>
                </a:path>
                <a:path w="25400" h="52705">
                  <a:moveTo>
                    <a:pt x="6070" y="35534"/>
                  </a:moveTo>
                  <a:lnTo>
                    <a:pt x="5194" y="35344"/>
                  </a:lnTo>
                  <a:lnTo>
                    <a:pt x="4318" y="35991"/>
                  </a:lnTo>
                  <a:lnTo>
                    <a:pt x="5156" y="36309"/>
                  </a:lnTo>
                  <a:lnTo>
                    <a:pt x="4991" y="36817"/>
                  </a:lnTo>
                  <a:lnTo>
                    <a:pt x="5765" y="37084"/>
                  </a:lnTo>
                  <a:lnTo>
                    <a:pt x="6070" y="35534"/>
                  </a:lnTo>
                  <a:close/>
                </a:path>
                <a:path w="25400" h="52705">
                  <a:moveTo>
                    <a:pt x="6464" y="33413"/>
                  </a:moveTo>
                  <a:lnTo>
                    <a:pt x="6235" y="33337"/>
                  </a:lnTo>
                  <a:lnTo>
                    <a:pt x="6146" y="33667"/>
                  </a:lnTo>
                  <a:lnTo>
                    <a:pt x="5943" y="34251"/>
                  </a:lnTo>
                  <a:lnTo>
                    <a:pt x="6070" y="34099"/>
                  </a:lnTo>
                  <a:lnTo>
                    <a:pt x="6223" y="33997"/>
                  </a:lnTo>
                  <a:lnTo>
                    <a:pt x="6350" y="33858"/>
                  </a:lnTo>
                  <a:lnTo>
                    <a:pt x="6400" y="33629"/>
                  </a:lnTo>
                  <a:lnTo>
                    <a:pt x="6464" y="33413"/>
                  </a:lnTo>
                  <a:close/>
                </a:path>
                <a:path w="25400" h="52705">
                  <a:moveTo>
                    <a:pt x="6515" y="30607"/>
                  </a:moveTo>
                  <a:lnTo>
                    <a:pt x="5969" y="30480"/>
                  </a:lnTo>
                  <a:lnTo>
                    <a:pt x="5867" y="29806"/>
                  </a:lnTo>
                  <a:lnTo>
                    <a:pt x="5334" y="30861"/>
                  </a:lnTo>
                  <a:lnTo>
                    <a:pt x="5257" y="31203"/>
                  </a:lnTo>
                  <a:lnTo>
                    <a:pt x="5118" y="31254"/>
                  </a:lnTo>
                  <a:lnTo>
                    <a:pt x="5245" y="31203"/>
                  </a:lnTo>
                  <a:lnTo>
                    <a:pt x="5257" y="30873"/>
                  </a:lnTo>
                  <a:lnTo>
                    <a:pt x="4635" y="30975"/>
                  </a:lnTo>
                  <a:lnTo>
                    <a:pt x="4470" y="31330"/>
                  </a:lnTo>
                  <a:lnTo>
                    <a:pt x="4813" y="31330"/>
                  </a:lnTo>
                  <a:lnTo>
                    <a:pt x="5029" y="31267"/>
                  </a:lnTo>
                  <a:lnTo>
                    <a:pt x="5524" y="31559"/>
                  </a:lnTo>
                  <a:lnTo>
                    <a:pt x="5346" y="31407"/>
                  </a:lnTo>
                  <a:lnTo>
                    <a:pt x="5422" y="31127"/>
                  </a:lnTo>
                  <a:lnTo>
                    <a:pt x="6515" y="30607"/>
                  </a:lnTo>
                  <a:close/>
                </a:path>
                <a:path w="25400" h="52705">
                  <a:moveTo>
                    <a:pt x="7086" y="48044"/>
                  </a:moveTo>
                  <a:lnTo>
                    <a:pt x="6464" y="47599"/>
                  </a:lnTo>
                  <a:lnTo>
                    <a:pt x="5651" y="47612"/>
                  </a:lnTo>
                  <a:lnTo>
                    <a:pt x="5626" y="48590"/>
                  </a:lnTo>
                  <a:lnTo>
                    <a:pt x="5689" y="48907"/>
                  </a:lnTo>
                  <a:lnTo>
                    <a:pt x="5232" y="48590"/>
                  </a:lnTo>
                  <a:lnTo>
                    <a:pt x="4851" y="48641"/>
                  </a:lnTo>
                  <a:lnTo>
                    <a:pt x="4584" y="49110"/>
                  </a:lnTo>
                  <a:lnTo>
                    <a:pt x="2222" y="50292"/>
                  </a:lnTo>
                  <a:lnTo>
                    <a:pt x="5651" y="49580"/>
                  </a:lnTo>
                  <a:lnTo>
                    <a:pt x="5880" y="49034"/>
                  </a:lnTo>
                  <a:lnTo>
                    <a:pt x="5727" y="48933"/>
                  </a:lnTo>
                  <a:lnTo>
                    <a:pt x="5892" y="48907"/>
                  </a:lnTo>
                  <a:lnTo>
                    <a:pt x="6515" y="48806"/>
                  </a:lnTo>
                  <a:lnTo>
                    <a:pt x="7086" y="48044"/>
                  </a:lnTo>
                  <a:close/>
                </a:path>
                <a:path w="25400" h="52705">
                  <a:moveTo>
                    <a:pt x="7366" y="40246"/>
                  </a:moveTo>
                  <a:lnTo>
                    <a:pt x="7251" y="39725"/>
                  </a:lnTo>
                  <a:lnTo>
                    <a:pt x="7023" y="39281"/>
                  </a:lnTo>
                  <a:lnTo>
                    <a:pt x="6819" y="38811"/>
                  </a:lnTo>
                  <a:lnTo>
                    <a:pt x="6667" y="39192"/>
                  </a:lnTo>
                  <a:lnTo>
                    <a:pt x="6756" y="39433"/>
                  </a:lnTo>
                  <a:lnTo>
                    <a:pt x="6705" y="39585"/>
                  </a:lnTo>
                  <a:lnTo>
                    <a:pt x="6819" y="39954"/>
                  </a:lnTo>
                  <a:lnTo>
                    <a:pt x="7366" y="40246"/>
                  </a:lnTo>
                  <a:close/>
                </a:path>
                <a:path w="25400" h="52705">
                  <a:moveTo>
                    <a:pt x="7454" y="30175"/>
                  </a:moveTo>
                  <a:lnTo>
                    <a:pt x="6604" y="30568"/>
                  </a:lnTo>
                  <a:lnTo>
                    <a:pt x="7454" y="30175"/>
                  </a:lnTo>
                  <a:close/>
                </a:path>
                <a:path w="25400" h="52705">
                  <a:moveTo>
                    <a:pt x="7518" y="49199"/>
                  </a:moveTo>
                  <a:lnTo>
                    <a:pt x="6083" y="49047"/>
                  </a:lnTo>
                  <a:lnTo>
                    <a:pt x="5651" y="49580"/>
                  </a:lnTo>
                  <a:lnTo>
                    <a:pt x="7518" y="49199"/>
                  </a:lnTo>
                  <a:close/>
                </a:path>
                <a:path w="25400" h="52705">
                  <a:moveTo>
                    <a:pt x="7848" y="44856"/>
                  </a:moveTo>
                  <a:lnTo>
                    <a:pt x="7480" y="44005"/>
                  </a:lnTo>
                  <a:lnTo>
                    <a:pt x="6807" y="43624"/>
                  </a:lnTo>
                  <a:lnTo>
                    <a:pt x="5842" y="43764"/>
                  </a:lnTo>
                  <a:lnTo>
                    <a:pt x="6426" y="43954"/>
                  </a:lnTo>
                  <a:lnTo>
                    <a:pt x="6731" y="44399"/>
                  </a:lnTo>
                  <a:lnTo>
                    <a:pt x="7277" y="44818"/>
                  </a:lnTo>
                  <a:lnTo>
                    <a:pt x="7569" y="44818"/>
                  </a:lnTo>
                  <a:lnTo>
                    <a:pt x="7848" y="44856"/>
                  </a:lnTo>
                  <a:close/>
                </a:path>
                <a:path w="25400" h="52705">
                  <a:moveTo>
                    <a:pt x="7937" y="41236"/>
                  </a:moveTo>
                  <a:lnTo>
                    <a:pt x="7327" y="40728"/>
                  </a:lnTo>
                  <a:lnTo>
                    <a:pt x="7404" y="41503"/>
                  </a:lnTo>
                  <a:lnTo>
                    <a:pt x="7937" y="41236"/>
                  </a:lnTo>
                  <a:close/>
                </a:path>
                <a:path w="25400" h="52705">
                  <a:moveTo>
                    <a:pt x="7975" y="28473"/>
                  </a:moveTo>
                  <a:lnTo>
                    <a:pt x="7531" y="27990"/>
                  </a:lnTo>
                  <a:lnTo>
                    <a:pt x="6248" y="29095"/>
                  </a:lnTo>
                  <a:lnTo>
                    <a:pt x="6756" y="29641"/>
                  </a:lnTo>
                  <a:lnTo>
                    <a:pt x="7112" y="28943"/>
                  </a:lnTo>
                  <a:lnTo>
                    <a:pt x="7518" y="28651"/>
                  </a:lnTo>
                  <a:lnTo>
                    <a:pt x="7975" y="28473"/>
                  </a:lnTo>
                  <a:close/>
                </a:path>
                <a:path w="25400" h="52705">
                  <a:moveTo>
                    <a:pt x="8128" y="29857"/>
                  </a:moveTo>
                  <a:lnTo>
                    <a:pt x="7454" y="30175"/>
                  </a:lnTo>
                  <a:lnTo>
                    <a:pt x="7645" y="30607"/>
                  </a:lnTo>
                  <a:lnTo>
                    <a:pt x="8128" y="29857"/>
                  </a:lnTo>
                  <a:close/>
                </a:path>
                <a:path w="25400" h="52705">
                  <a:moveTo>
                    <a:pt x="8318" y="21869"/>
                  </a:moveTo>
                  <a:lnTo>
                    <a:pt x="6210" y="20142"/>
                  </a:lnTo>
                  <a:lnTo>
                    <a:pt x="7543" y="22034"/>
                  </a:lnTo>
                  <a:lnTo>
                    <a:pt x="7124" y="23037"/>
                  </a:lnTo>
                  <a:lnTo>
                    <a:pt x="7810" y="22377"/>
                  </a:lnTo>
                  <a:lnTo>
                    <a:pt x="8318" y="21869"/>
                  </a:lnTo>
                  <a:close/>
                </a:path>
                <a:path w="25400" h="52705">
                  <a:moveTo>
                    <a:pt x="8432" y="46596"/>
                  </a:moveTo>
                  <a:lnTo>
                    <a:pt x="8331" y="45529"/>
                  </a:lnTo>
                  <a:lnTo>
                    <a:pt x="8128" y="45199"/>
                  </a:lnTo>
                  <a:lnTo>
                    <a:pt x="7747" y="45148"/>
                  </a:lnTo>
                  <a:lnTo>
                    <a:pt x="7200" y="45339"/>
                  </a:lnTo>
                  <a:lnTo>
                    <a:pt x="7747" y="46621"/>
                  </a:lnTo>
                  <a:lnTo>
                    <a:pt x="8432" y="46596"/>
                  </a:lnTo>
                  <a:close/>
                </a:path>
                <a:path w="25400" h="52705">
                  <a:moveTo>
                    <a:pt x="8597" y="48666"/>
                  </a:moveTo>
                  <a:lnTo>
                    <a:pt x="8343" y="48348"/>
                  </a:lnTo>
                  <a:lnTo>
                    <a:pt x="8597" y="48666"/>
                  </a:lnTo>
                  <a:close/>
                </a:path>
                <a:path w="25400" h="52705">
                  <a:moveTo>
                    <a:pt x="8661" y="25755"/>
                  </a:moveTo>
                  <a:lnTo>
                    <a:pt x="7747" y="25285"/>
                  </a:lnTo>
                  <a:lnTo>
                    <a:pt x="8140" y="27686"/>
                  </a:lnTo>
                  <a:lnTo>
                    <a:pt x="8636" y="26962"/>
                  </a:lnTo>
                  <a:lnTo>
                    <a:pt x="8369" y="26593"/>
                  </a:lnTo>
                  <a:lnTo>
                    <a:pt x="8343" y="26212"/>
                  </a:lnTo>
                  <a:lnTo>
                    <a:pt x="8661" y="25755"/>
                  </a:lnTo>
                  <a:close/>
                </a:path>
                <a:path w="25400" h="52705">
                  <a:moveTo>
                    <a:pt x="8890" y="48260"/>
                  </a:moveTo>
                  <a:lnTo>
                    <a:pt x="7988" y="47904"/>
                  </a:lnTo>
                  <a:lnTo>
                    <a:pt x="8343" y="48348"/>
                  </a:lnTo>
                  <a:lnTo>
                    <a:pt x="8890" y="48260"/>
                  </a:lnTo>
                  <a:close/>
                </a:path>
                <a:path w="25400" h="52705">
                  <a:moveTo>
                    <a:pt x="9080" y="49072"/>
                  </a:moveTo>
                  <a:lnTo>
                    <a:pt x="8623" y="48691"/>
                  </a:lnTo>
                  <a:lnTo>
                    <a:pt x="8369" y="49098"/>
                  </a:lnTo>
                  <a:lnTo>
                    <a:pt x="9080" y="49072"/>
                  </a:lnTo>
                  <a:close/>
                </a:path>
                <a:path w="25400" h="52705">
                  <a:moveTo>
                    <a:pt x="9144" y="25552"/>
                  </a:moveTo>
                  <a:lnTo>
                    <a:pt x="8839" y="25501"/>
                  </a:lnTo>
                  <a:lnTo>
                    <a:pt x="9029" y="25552"/>
                  </a:lnTo>
                  <a:close/>
                </a:path>
                <a:path w="25400" h="52705">
                  <a:moveTo>
                    <a:pt x="9182" y="20751"/>
                  </a:moveTo>
                  <a:lnTo>
                    <a:pt x="8902" y="20320"/>
                  </a:lnTo>
                  <a:lnTo>
                    <a:pt x="8255" y="19951"/>
                  </a:lnTo>
                  <a:lnTo>
                    <a:pt x="7772" y="20383"/>
                  </a:lnTo>
                  <a:lnTo>
                    <a:pt x="7988" y="20815"/>
                  </a:lnTo>
                  <a:lnTo>
                    <a:pt x="8890" y="21247"/>
                  </a:lnTo>
                  <a:lnTo>
                    <a:pt x="8610" y="20904"/>
                  </a:lnTo>
                  <a:lnTo>
                    <a:pt x="9182" y="20751"/>
                  </a:lnTo>
                  <a:close/>
                </a:path>
                <a:path w="25400" h="52705">
                  <a:moveTo>
                    <a:pt x="9385" y="41109"/>
                  </a:moveTo>
                  <a:lnTo>
                    <a:pt x="7213" y="41732"/>
                  </a:lnTo>
                  <a:lnTo>
                    <a:pt x="6997" y="41719"/>
                  </a:lnTo>
                  <a:lnTo>
                    <a:pt x="7327" y="41541"/>
                  </a:lnTo>
                  <a:lnTo>
                    <a:pt x="6515" y="40614"/>
                  </a:lnTo>
                  <a:lnTo>
                    <a:pt x="6489" y="41236"/>
                  </a:lnTo>
                  <a:lnTo>
                    <a:pt x="6959" y="41706"/>
                  </a:lnTo>
                  <a:lnTo>
                    <a:pt x="6578" y="41617"/>
                  </a:lnTo>
                  <a:lnTo>
                    <a:pt x="6070" y="42087"/>
                  </a:lnTo>
                  <a:lnTo>
                    <a:pt x="6324" y="42354"/>
                  </a:lnTo>
                  <a:lnTo>
                    <a:pt x="6616" y="42583"/>
                  </a:lnTo>
                  <a:lnTo>
                    <a:pt x="8369" y="44767"/>
                  </a:lnTo>
                  <a:lnTo>
                    <a:pt x="8559" y="44170"/>
                  </a:lnTo>
                  <a:lnTo>
                    <a:pt x="8623" y="43840"/>
                  </a:lnTo>
                  <a:lnTo>
                    <a:pt x="8470" y="43764"/>
                  </a:lnTo>
                  <a:lnTo>
                    <a:pt x="8077" y="43840"/>
                  </a:lnTo>
                  <a:lnTo>
                    <a:pt x="9385" y="41109"/>
                  </a:lnTo>
                  <a:close/>
                </a:path>
                <a:path w="25400" h="52705">
                  <a:moveTo>
                    <a:pt x="10134" y="28829"/>
                  </a:moveTo>
                  <a:lnTo>
                    <a:pt x="9842" y="28575"/>
                  </a:lnTo>
                  <a:lnTo>
                    <a:pt x="10020" y="28511"/>
                  </a:lnTo>
                  <a:lnTo>
                    <a:pt x="9232" y="26098"/>
                  </a:lnTo>
                  <a:lnTo>
                    <a:pt x="8547" y="27584"/>
                  </a:lnTo>
                  <a:lnTo>
                    <a:pt x="10134" y="28829"/>
                  </a:lnTo>
                  <a:close/>
                </a:path>
                <a:path w="25400" h="52705">
                  <a:moveTo>
                    <a:pt x="10172" y="33870"/>
                  </a:moveTo>
                  <a:lnTo>
                    <a:pt x="9791" y="32613"/>
                  </a:lnTo>
                  <a:lnTo>
                    <a:pt x="9474" y="32613"/>
                  </a:lnTo>
                  <a:lnTo>
                    <a:pt x="9588" y="31965"/>
                  </a:lnTo>
                  <a:lnTo>
                    <a:pt x="8115" y="31775"/>
                  </a:lnTo>
                  <a:lnTo>
                    <a:pt x="7645" y="30607"/>
                  </a:lnTo>
                  <a:lnTo>
                    <a:pt x="6908" y="31750"/>
                  </a:lnTo>
                  <a:lnTo>
                    <a:pt x="7975" y="31902"/>
                  </a:lnTo>
                  <a:lnTo>
                    <a:pt x="7518" y="32486"/>
                  </a:lnTo>
                  <a:lnTo>
                    <a:pt x="7556" y="32664"/>
                  </a:lnTo>
                  <a:lnTo>
                    <a:pt x="6667" y="32232"/>
                  </a:lnTo>
                  <a:lnTo>
                    <a:pt x="6654" y="32512"/>
                  </a:lnTo>
                  <a:lnTo>
                    <a:pt x="6591" y="33375"/>
                  </a:lnTo>
                  <a:lnTo>
                    <a:pt x="6515" y="33858"/>
                  </a:lnTo>
                  <a:lnTo>
                    <a:pt x="6464" y="34175"/>
                  </a:lnTo>
                  <a:lnTo>
                    <a:pt x="6451" y="34302"/>
                  </a:lnTo>
                  <a:lnTo>
                    <a:pt x="6489" y="34137"/>
                  </a:lnTo>
                  <a:lnTo>
                    <a:pt x="6515" y="33870"/>
                  </a:lnTo>
                  <a:lnTo>
                    <a:pt x="6908" y="33731"/>
                  </a:lnTo>
                  <a:lnTo>
                    <a:pt x="7315" y="33870"/>
                  </a:lnTo>
                  <a:lnTo>
                    <a:pt x="7670" y="34328"/>
                  </a:lnTo>
                  <a:lnTo>
                    <a:pt x="7835" y="33832"/>
                  </a:lnTo>
                  <a:lnTo>
                    <a:pt x="7912" y="34137"/>
                  </a:lnTo>
                  <a:lnTo>
                    <a:pt x="9550" y="34137"/>
                  </a:lnTo>
                  <a:lnTo>
                    <a:pt x="10172" y="33870"/>
                  </a:lnTo>
                  <a:close/>
                </a:path>
                <a:path w="25400" h="52705">
                  <a:moveTo>
                    <a:pt x="10223" y="28143"/>
                  </a:moveTo>
                  <a:close/>
                </a:path>
                <a:path w="25400" h="52705">
                  <a:moveTo>
                    <a:pt x="10972" y="35598"/>
                  </a:moveTo>
                  <a:lnTo>
                    <a:pt x="8940" y="34582"/>
                  </a:lnTo>
                  <a:lnTo>
                    <a:pt x="7899" y="34404"/>
                  </a:lnTo>
                  <a:lnTo>
                    <a:pt x="7823" y="34658"/>
                  </a:lnTo>
                  <a:lnTo>
                    <a:pt x="8128" y="34747"/>
                  </a:lnTo>
                  <a:lnTo>
                    <a:pt x="8382" y="34861"/>
                  </a:lnTo>
                  <a:lnTo>
                    <a:pt x="6362" y="34721"/>
                  </a:lnTo>
                  <a:lnTo>
                    <a:pt x="7416" y="36093"/>
                  </a:lnTo>
                  <a:lnTo>
                    <a:pt x="9537" y="36880"/>
                  </a:lnTo>
                  <a:lnTo>
                    <a:pt x="10972" y="35598"/>
                  </a:lnTo>
                  <a:close/>
                </a:path>
                <a:path w="25400" h="52705">
                  <a:moveTo>
                    <a:pt x="11747" y="27165"/>
                  </a:moveTo>
                  <a:lnTo>
                    <a:pt x="10769" y="27216"/>
                  </a:lnTo>
                  <a:lnTo>
                    <a:pt x="10007" y="26504"/>
                  </a:lnTo>
                  <a:lnTo>
                    <a:pt x="11620" y="26492"/>
                  </a:lnTo>
                  <a:lnTo>
                    <a:pt x="11442" y="25692"/>
                  </a:lnTo>
                  <a:lnTo>
                    <a:pt x="11201" y="24904"/>
                  </a:lnTo>
                  <a:lnTo>
                    <a:pt x="10452" y="24866"/>
                  </a:lnTo>
                  <a:lnTo>
                    <a:pt x="10934" y="24130"/>
                  </a:lnTo>
                  <a:lnTo>
                    <a:pt x="10274" y="25031"/>
                  </a:lnTo>
                  <a:lnTo>
                    <a:pt x="9855" y="24587"/>
                  </a:lnTo>
                  <a:lnTo>
                    <a:pt x="8966" y="25349"/>
                  </a:lnTo>
                  <a:lnTo>
                    <a:pt x="9220" y="25527"/>
                  </a:lnTo>
                  <a:lnTo>
                    <a:pt x="9791" y="25590"/>
                  </a:lnTo>
                  <a:lnTo>
                    <a:pt x="9766" y="25717"/>
                  </a:lnTo>
                  <a:lnTo>
                    <a:pt x="9994" y="26492"/>
                  </a:lnTo>
                  <a:lnTo>
                    <a:pt x="9347" y="25869"/>
                  </a:lnTo>
                  <a:lnTo>
                    <a:pt x="9271" y="26098"/>
                  </a:lnTo>
                  <a:lnTo>
                    <a:pt x="10464" y="28194"/>
                  </a:lnTo>
                  <a:lnTo>
                    <a:pt x="10312" y="28092"/>
                  </a:lnTo>
                  <a:lnTo>
                    <a:pt x="10045" y="28575"/>
                  </a:lnTo>
                  <a:lnTo>
                    <a:pt x="10172" y="28854"/>
                  </a:lnTo>
                  <a:lnTo>
                    <a:pt x="10871" y="29387"/>
                  </a:lnTo>
                  <a:lnTo>
                    <a:pt x="11226" y="29083"/>
                  </a:lnTo>
                  <a:lnTo>
                    <a:pt x="11125" y="28765"/>
                  </a:lnTo>
                  <a:lnTo>
                    <a:pt x="11023" y="28409"/>
                  </a:lnTo>
                  <a:lnTo>
                    <a:pt x="10960" y="28194"/>
                  </a:lnTo>
                  <a:lnTo>
                    <a:pt x="10909" y="28016"/>
                  </a:lnTo>
                  <a:lnTo>
                    <a:pt x="10909" y="28765"/>
                  </a:lnTo>
                  <a:lnTo>
                    <a:pt x="10629" y="28676"/>
                  </a:lnTo>
                  <a:lnTo>
                    <a:pt x="10718" y="28422"/>
                  </a:lnTo>
                  <a:lnTo>
                    <a:pt x="10845" y="28409"/>
                  </a:lnTo>
                  <a:lnTo>
                    <a:pt x="10909" y="28765"/>
                  </a:lnTo>
                  <a:lnTo>
                    <a:pt x="10909" y="28016"/>
                  </a:lnTo>
                  <a:lnTo>
                    <a:pt x="10858" y="27825"/>
                  </a:lnTo>
                  <a:lnTo>
                    <a:pt x="11671" y="27216"/>
                  </a:lnTo>
                  <a:close/>
                </a:path>
                <a:path w="25400" h="52705">
                  <a:moveTo>
                    <a:pt x="13081" y="21767"/>
                  </a:moveTo>
                  <a:lnTo>
                    <a:pt x="11861" y="21704"/>
                  </a:lnTo>
                  <a:lnTo>
                    <a:pt x="12357" y="21005"/>
                  </a:lnTo>
                  <a:lnTo>
                    <a:pt x="12293" y="20701"/>
                  </a:lnTo>
                  <a:lnTo>
                    <a:pt x="11849" y="20408"/>
                  </a:lnTo>
                  <a:lnTo>
                    <a:pt x="11633" y="19164"/>
                  </a:lnTo>
                  <a:lnTo>
                    <a:pt x="10883" y="20243"/>
                  </a:lnTo>
                  <a:lnTo>
                    <a:pt x="10934" y="20561"/>
                  </a:lnTo>
                  <a:lnTo>
                    <a:pt x="11366" y="20866"/>
                  </a:lnTo>
                  <a:lnTo>
                    <a:pt x="11506" y="21691"/>
                  </a:lnTo>
                  <a:lnTo>
                    <a:pt x="9283" y="21564"/>
                  </a:lnTo>
                  <a:lnTo>
                    <a:pt x="11468" y="23253"/>
                  </a:lnTo>
                  <a:lnTo>
                    <a:pt x="11214" y="23050"/>
                  </a:lnTo>
                  <a:lnTo>
                    <a:pt x="11849" y="22898"/>
                  </a:lnTo>
                  <a:lnTo>
                    <a:pt x="13081" y="21767"/>
                  </a:lnTo>
                  <a:close/>
                </a:path>
                <a:path w="25400" h="52705">
                  <a:moveTo>
                    <a:pt x="13296" y="19773"/>
                  </a:moveTo>
                  <a:lnTo>
                    <a:pt x="12433" y="19862"/>
                  </a:lnTo>
                  <a:lnTo>
                    <a:pt x="12255" y="20205"/>
                  </a:lnTo>
                  <a:lnTo>
                    <a:pt x="12573" y="20218"/>
                  </a:lnTo>
                  <a:lnTo>
                    <a:pt x="12814" y="20167"/>
                  </a:lnTo>
                  <a:lnTo>
                    <a:pt x="13017" y="20142"/>
                  </a:lnTo>
                  <a:lnTo>
                    <a:pt x="13106" y="20345"/>
                  </a:lnTo>
                  <a:lnTo>
                    <a:pt x="13195" y="20078"/>
                  </a:lnTo>
                  <a:lnTo>
                    <a:pt x="13296" y="19773"/>
                  </a:lnTo>
                  <a:close/>
                </a:path>
                <a:path w="25400" h="52705">
                  <a:moveTo>
                    <a:pt x="13487" y="25171"/>
                  </a:moveTo>
                  <a:lnTo>
                    <a:pt x="13271" y="24663"/>
                  </a:lnTo>
                  <a:lnTo>
                    <a:pt x="13246" y="25006"/>
                  </a:lnTo>
                  <a:lnTo>
                    <a:pt x="13487" y="25171"/>
                  </a:lnTo>
                  <a:close/>
                </a:path>
                <a:path w="25400" h="52705">
                  <a:moveTo>
                    <a:pt x="13716" y="20866"/>
                  </a:moveTo>
                  <a:lnTo>
                    <a:pt x="13246" y="20472"/>
                  </a:lnTo>
                  <a:lnTo>
                    <a:pt x="13182" y="20866"/>
                  </a:lnTo>
                  <a:lnTo>
                    <a:pt x="13042" y="21424"/>
                  </a:lnTo>
                  <a:lnTo>
                    <a:pt x="13716" y="20866"/>
                  </a:lnTo>
                  <a:close/>
                </a:path>
                <a:path w="25400" h="52705">
                  <a:moveTo>
                    <a:pt x="13995" y="25501"/>
                  </a:moveTo>
                  <a:lnTo>
                    <a:pt x="13741" y="25349"/>
                  </a:lnTo>
                  <a:lnTo>
                    <a:pt x="13246" y="25006"/>
                  </a:lnTo>
                  <a:lnTo>
                    <a:pt x="13284" y="24358"/>
                  </a:lnTo>
                  <a:lnTo>
                    <a:pt x="11988" y="24041"/>
                  </a:lnTo>
                  <a:lnTo>
                    <a:pt x="11506" y="23761"/>
                  </a:lnTo>
                  <a:lnTo>
                    <a:pt x="11442" y="25476"/>
                  </a:lnTo>
                  <a:lnTo>
                    <a:pt x="11747" y="26365"/>
                  </a:lnTo>
                  <a:lnTo>
                    <a:pt x="12433" y="26339"/>
                  </a:lnTo>
                  <a:lnTo>
                    <a:pt x="12255" y="26479"/>
                  </a:lnTo>
                  <a:lnTo>
                    <a:pt x="12103" y="26657"/>
                  </a:lnTo>
                  <a:lnTo>
                    <a:pt x="11950" y="26885"/>
                  </a:lnTo>
                  <a:lnTo>
                    <a:pt x="12458" y="27241"/>
                  </a:lnTo>
                  <a:lnTo>
                    <a:pt x="12788" y="26162"/>
                  </a:lnTo>
                  <a:lnTo>
                    <a:pt x="13246" y="26276"/>
                  </a:lnTo>
                  <a:lnTo>
                    <a:pt x="12979" y="26200"/>
                  </a:lnTo>
                  <a:lnTo>
                    <a:pt x="13284" y="26047"/>
                  </a:lnTo>
                  <a:lnTo>
                    <a:pt x="13614" y="25831"/>
                  </a:lnTo>
                  <a:lnTo>
                    <a:pt x="13995" y="25501"/>
                  </a:lnTo>
                  <a:close/>
                </a:path>
                <a:path w="25400" h="52705">
                  <a:moveTo>
                    <a:pt x="14452" y="37020"/>
                  </a:moveTo>
                  <a:lnTo>
                    <a:pt x="14439" y="36652"/>
                  </a:lnTo>
                  <a:lnTo>
                    <a:pt x="14198" y="36563"/>
                  </a:lnTo>
                  <a:lnTo>
                    <a:pt x="13906" y="36753"/>
                  </a:lnTo>
                  <a:lnTo>
                    <a:pt x="14452" y="37020"/>
                  </a:lnTo>
                  <a:close/>
                </a:path>
                <a:path w="25400" h="52705">
                  <a:moveTo>
                    <a:pt x="14554" y="37058"/>
                  </a:moveTo>
                  <a:lnTo>
                    <a:pt x="14439" y="37299"/>
                  </a:lnTo>
                  <a:lnTo>
                    <a:pt x="14414" y="37452"/>
                  </a:lnTo>
                  <a:lnTo>
                    <a:pt x="14554" y="37058"/>
                  </a:lnTo>
                  <a:close/>
                </a:path>
                <a:path w="25400" h="52705">
                  <a:moveTo>
                    <a:pt x="15278" y="21983"/>
                  </a:moveTo>
                  <a:lnTo>
                    <a:pt x="14681" y="21805"/>
                  </a:lnTo>
                  <a:lnTo>
                    <a:pt x="14058" y="21348"/>
                  </a:lnTo>
                  <a:lnTo>
                    <a:pt x="13563" y="21577"/>
                  </a:lnTo>
                  <a:lnTo>
                    <a:pt x="14198" y="22085"/>
                  </a:lnTo>
                  <a:lnTo>
                    <a:pt x="14770" y="22199"/>
                  </a:lnTo>
                  <a:lnTo>
                    <a:pt x="15278" y="21983"/>
                  </a:lnTo>
                  <a:close/>
                </a:path>
                <a:path w="25400" h="52705">
                  <a:moveTo>
                    <a:pt x="16002" y="36461"/>
                  </a:moveTo>
                  <a:lnTo>
                    <a:pt x="15900" y="36258"/>
                  </a:lnTo>
                  <a:lnTo>
                    <a:pt x="14986" y="35941"/>
                  </a:lnTo>
                  <a:lnTo>
                    <a:pt x="15709" y="37376"/>
                  </a:lnTo>
                  <a:lnTo>
                    <a:pt x="16002" y="36461"/>
                  </a:lnTo>
                  <a:close/>
                </a:path>
                <a:path w="25400" h="52705">
                  <a:moveTo>
                    <a:pt x="16548" y="11010"/>
                  </a:moveTo>
                  <a:lnTo>
                    <a:pt x="14516" y="9194"/>
                  </a:lnTo>
                  <a:lnTo>
                    <a:pt x="15773" y="11150"/>
                  </a:lnTo>
                  <a:lnTo>
                    <a:pt x="15278" y="12141"/>
                  </a:lnTo>
                  <a:lnTo>
                    <a:pt x="16002" y="11493"/>
                  </a:lnTo>
                  <a:lnTo>
                    <a:pt x="16548" y="11010"/>
                  </a:lnTo>
                  <a:close/>
                </a:path>
                <a:path w="25400" h="52705">
                  <a:moveTo>
                    <a:pt x="16675" y="14897"/>
                  </a:moveTo>
                  <a:lnTo>
                    <a:pt x="15786" y="14389"/>
                  </a:lnTo>
                  <a:lnTo>
                    <a:pt x="15875" y="15201"/>
                  </a:lnTo>
                  <a:lnTo>
                    <a:pt x="15036" y="14770"/>
                  </a:lnTo>
                  <a:lnTo>
                    <a:pt x="15430" y="17170"/>
                  </a:lnTo>
                  <a:lnTo>
                    <a:pt x="15913" y="16433"/>
                  </a:lnTo>
                  <a:lnTo>
                    <a:pt x="15684" y="16090"/>
                  </a:lnTo>
                  <a:lnTo>
                    <a:pt x="15621" y="15684"/>
                  </a:lnTo>
                  <a:lnTo>
                    <a:pt x="15887" y="15328"/>
                  </a:lnTo>
                  <a:lnTo>
                    <a:pt x="16052" y="16776"/>
                  </a:lnTo>
                  <a:lnTo>
                    <a:pt x="16586" y="16078"/>
                  </a:lnTo>
                  <a:lnTo>
                    <a:pt x="16344" y="15709"/>
                  </a:lnTo>
                  <a:lnTo>
                    <a:pt x="16319" y="15328"/>
                  </a:lnTo>
                  <a:lnTo>
                    <a:pt x="16675" y="14897"/>
                  </a:lnTo>
                  <a:close/>
                </a:path>
                <a:path w="25400" h="52705">
                  <a:moveTo>
                    <a:pt x="17056" y="14706"/>
                  </a:moveTo>
                  <a:lnTo>
                    <a:pt x="16865" y="14655"/>
                  </a:lnTo>
                  <a:lnTo>
                    <a:pt x="17056" y="14706"/>
                  </a:lnTo>
                  <a:close/>
                </a:path>
                <a:path w="25400" h="52705">
                  <a:moveTo>
                    <a:pt x="17170" y="14706"/>
                  </a:moveTo>
                  <a:close/>
                </a:path>
                <a:path w="25400" h="52705">
                  <a:moveTo>
                    <a:pt x="18351" y="19672"/>
                  </a:moveTo>
                  <a:lnTo>
                    <a:pt x="17843" y="19532"/>
                  </a:lnTo>
                  <a:lnTo>
                    <a:pt x="17653" y="19812"/>
                  </a:lnTo>
                  <a:lnTo>
                    <a:pt x="17754" y="20243"/>
                  </a:lnTo>
                  <a:lnTo>
                    <a:pt x="17780" y="20421"/>
                  </a:lnTo>
                  <a:lnTo>
                    <a:pt x="18351" y="19672"/>
                  </a:lnTo>
                  <a:close/>
                </a:path>
                <a:path w="25400" h="52705">
                  <a:moveTo>
                    <a:pt x="18567" y="14554"/>
                  </a:moveTo>
                  <a:lnTo>
                    <a:pt x="17945" y="13804"/>
                  </a:lnTo>
                  <a:lnTo>
                    <a:pt x="16979" y="14528"/>
                  </a:lnTo>
                  <a:lnTo>
                    <a:pt x="17157" y="14655"/>
                  </a:lnTo>
                  <a:lnTo>
                    <a:pt x="17818" y="14782"/>
                  </a:lnTo>
                  <a:lnTo>
                    <a:pt x="18567" y="14554"/>
                  </a:lnTo>
                  <a:close/>
                </a:path>
                <a:path w="25400" h="52705">
                  <a:moveTo>
                    <a:pt x="19189" y="16967"/>
                  </a:moveTo>
                  <a:lnTo>
                    <a:pt x="17818" y="17157"/>
                  </a:lnTo>
                  <a:lnTo>
                    <a:pt x="18351" y="16383"/>
                  </a:lnTo>
                  <a:lnTo>
                    <a:pt x="18300" y="16065"/>
                  </a:lnTo>
                  <a:lnTo>
                    <a:pt x="17221" y="15316"/>
                  </a:lnTo>
                  <a:lnTo>
                    <a:pt x="17564" y="17195"/>
                  </a:lnTo>
                  <a:lnTo>
                    <a:pt x="17043" y="17259"/>
                  </a:lnTo>
                  <a:lnTo>
                    <a:pt x="18249" y="18186"/>
                  </a:lnTo>
                  <a:lnTo>
                    <a:pt x="18084" y="18046"/>
                  </a:lnTo>
                  <a:lnTo>
                    <a:pt x="18376" y="17995"/>
                  </a:lnTo>
                  <a:lnTo>
                    <a:pt x="18249" y="18186"/>
                  </a:lnTo>
                  <a:lnTo>
                    <a:pt x="18402" y="17995"/>
                  </a:lnTo>
                  <a:lnTo>
                    <a:pt x="19189" y="16967"/>
                  </a:lnTo>
                  <a:close/>
                </a:path>
                <a:path w="25400" h="52705">
                  <a:moveTo>
                    <a:pt x="20574" y="10375"/>
                  </a:moveTo>
                  <a:lnTo>
                    <a:pt x="20535" y="10058"/>
                  </a:lnTo>
                  <a:lnTo>
                    <a:pt x="19926" y="9601"/>
                  </a:lnTo>
                  <a:lnTo>
                    <a:pt x="20472" y="8902"/>
                  </a:lnTo>
                  <a:lnTo>
                    <a:pt x="18326" y="9169"/>
                  </a:lnTo>
                  <a:lnTo>
                    <a:pt x="19367" y="9982"/>
                  </a:lnTo>
                  <a:lnTo>
                    <a:pt x="19545" y="10109"/>
                  </a:lnTo>
                  <a:lnTo>
                    <a:pt x="19380" y="9982"/>
                  </a:lnTo>
                  <a:lnTo>
                    <a:pt x="19583" y="9956"/>
                  </a:lnTo>
                  <a:lnTo>
                    <a:pt x="19672" y="10642"/>
                  </a:lnTo>
                  <a:lnTo>
                    <a:pt x="19253" y="10312"/>
                  </a:lnTo>
                  <a:lnTo>
                    <a:pt x="18834" y="9969"/>
                  </a:lnTo>
                  <a:lnTo>
                    <a:pt x="18402" y="10299"/>
                  </a:lnTo>
                  <a:lnTo>
                    <a:pt x="19773" y="11366"/>
                  </a:lnTo>
                  <a:lnTo>
                    <a:pt x="19926" y="11468"/>
                  </a:lnTo>
                  <a:lnTo>
                    <a:pt x="20104" y="10985"/>
                  </a:lnTo>
                  <a:lnTo>
                    <a:pt x="20574" y="10375"/>
                  </a:lnTo>
                  <a:close/>
                </a:path>
                <a:path w="25400" h="52705">
                  <a:moveTo>
                    <a:pt x="23444" y="11468"/>
                  </a:moveTo>
                  <a:lnTo>
                    <a:pt x="22872" y="11239"/>
                  </a:lnTo>
                  <a:lnTo>
                    <a:pt x="22250" y="10782"/>
                  </a:lnTo>
                  <a:lnTo>
                    <a:pt x="21755" y="10985"/>
                  </a:lnTo>
                  <a:lnTo>
                    <a:pt x="22364" y="11531"/>
                  </a:lnTo>
                  <a:lnTo>
                    <a:pt x="22910" y="11684"/>
                  </a:lnTo>
                  <a:lnTo>
                    <a:pt x="23444" y="11468"/>
                  </a:lnTo>
                  <a:close/>
                </a:path>
                <a:path w="25400" h="52705">
                  <a:moveTo>
                    <a:pt x="23533" y="11760"/>
                  </a:moveTo>
                  <a:lnTo>
                    <a:pt x="18884" y="12560"/>
                  </a:lnTo>
                  <a:lnTo>
                    <a:pt x="19608" y="13055"/>
                  </a:lnTo>
                  <a:lnTo>
                    <a:pt x="19342" y="15735"/>
                  </a:lnTo>
                  <a:lnTo>
                    <a:pt x="20142" y="16357"/>
                  </a:lnTo>
                  <a:lnTo>
                    <a:pt x="21958" y="14909"/>
                  </a:lnTo>
                  <a:lnTo>
                    <a:pt x="21386" y="14541"/>
                  </a:lnTo>
                  <a:lnTo>
                    <a:pt x="20891" y="14097"/>
                  </a:lnTo>
                  <a:lnTo>
                    <a:pt x="20396" y="13601"/>
                  </a:lnTo>
                  <a:lnTo>
                    <a:pt x="20688" y="13830"/>
                  </a:lnTo>
                  <a:lnTo>
                    <a:pt x="20459" y="13347"/>
                  </a:lnTo>
                  <a:lnTo>
                    <a:pt x="23533" y="11760"/>
                  </a:lnTo>
                  <a:close/>
                </a:path>
                <a:path w="25400" h="52705">
                  <a:moveTo>
                    <a:pt x="24714" y="1257"/>
                  </a:moveTo>
                  <a:lnTo>
                    <a:pt x="23787" y="0"/>
                  </a:lnTo>
                  <a:lnTo>
                    <a:pt x="22415" y="1079"/>
                  </a:lnTo>
                  <a:lnTo>
                    <a:pt x="24714" y="1257"/>
                  </a:lnTo>
                  <a:close/>
                </a:path>
                <a:path w="25400" h="52705">
                  <a:moveTo>
                    <a:pt x="24866" y="1257"/>
                  </a:moveTo>
                  <a:lnTo>
                    <a:pt x="24714" y="1257"/>
                  </a:lnTo>
                  <a:lnTo>
                    <a:pt x="24866" y="1257"/>
                  </a:lnTo>
                  <a:close/>
                </a:path>
                <a:path w="25400" h="52705">
                  <a:moveTo>
                    <a:pt x="25387" y="2159"/>
                  </a:moveTo>
                  <a:lnTo>
                    <a:pt x="24777" y="1333"/>
                  </a:lnTo>
                  <a:lnTo>
                    <a:pt x="24015" y="1930"/>
                  </a:lnTo>
                  <a:lnTo>
                    <a:pt x="25387" y="215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430881" y="695210"/>
              <a:ext cx="62865" cy="521970"/>
            </a:xfrm>
            <a:custGeom>
              <a:avLst/>
              <a:gdLst/>
              <a:ahLst/>
              <a:cxnLst/>
              <a:rect l="l" t="t" r="r" b="b"/>
              <a:pathLst>
                <a:path w="62864" h="521969">
                  <a:moveTo>
                    <a:pt x="3810" y="513676"/>
                  </a:moveTo>
                  <a:lnTo>
                    <a:pt x="3441" y="513194"/>
                  </a:lnTo>
                  <a:lnTo>
                    <a:pt x="3225" y="513435"/>
                  </a:lnTo>
                  <a:lnTo>
                    <a:pt x="0" y="512699"/>
                  </a:lnTo>
                  <a:lnTo>
                    <a:pt x="1727" y="514819"/>
                  </a:lnTo>
                  <a:lnTo>
                    <a:pt x="1676" y="514477"/>
                  </a:lnTo>
                  <a:lnTo>
                    <a:pt x="1879" y="514070"/>
                  </a:lnTo>
                  <a:lnTo>
                    <a:pt x="2933" y="513943"/>
                  </a:lnTo>
                  <a:lnTo>
                    <a:pt x="2197" y="513689"/>
                  </a:lnTo>
                  <a:lnTo>
                    <a:pt x="2933" y="513930"/>
                  </a:lnTo>
                  <a:lnTo>
                    <a:pt x="3810" y="513676"/>
                  </a:lnTo>
                  <a:close/>
                </a:path>
                <a:path w="62864" h="521969">
                  <a:moveTo>
                    <a:pt x="4965" y="519696"/>
                  </a:moveTo>
                  <a:lnTo>
                    <a:pt x="4432" y="518807"/>
                  </a:lnTo>
                  <a:lnTo>
                    <a:pt x="4635" y="517944"/>
                  </a:lnTo>
                  <a:lnTo>
                    <a:pt x="4178" y="518375"/>
                  </a:lnTo>
                  <a:lnTo>
                    <a:pt x="4102" y="518223"/>
                  </a:lnTo>
                  <a:lnTo>
                    <a:pt x="3492" y="518896"/>
                  </a:lnTo>
                  <a:lnTo>
                    <a:pt x="2984" y="519531"/>
                  </a:lnTo>
                  <a:lnTo>
                    <a:pt x="3073" y="519214"/>
                  </a:lnTo>
                  <a:lnTo>
                    <a:pt x="3352" y="518820"/>
                  </a:lnTo>
                  <a:lnTo>
                    <a:pt x="3200" y="518795"/>
                  </a:lnTo>
                  <a:lnTo>
                    <a:pt x="3517" y="518363"/>
                  </a:lnTo>
                  <a:lnTo>
                    <a:pt x="3835" y="518121"/>
                  </a:lnTo>
                  <a:lnTo>
                    <a:pt x="4203" y="518007"/>
                  </a:lnTo>
                  <a:lnTo>
                    <a:pt x="3454" y="517029"/>
                  </a:lnTo>
                  <a:lnTo>
                    <a:pt x="2743" y="519214"/>
                  </a:lnTo>
                  <a:lnTo>
                    <a:pt x="2628" y="519734"/>
                  </a:lnTo>
                  <a:lnTo>
                    <a:pt x="2349" y="519798"/>
                  </a:lnTo>
                  <a:lnTo>
                    <a:pt x="2082" y="519620"/>
                  </a:lnTo>
                  <a:lnTo>
                    <a:pt x="2032" y="519214"/>
                  </a:lnTo>
                  <a:lnTo>
                    <a:pt x="1968" y="519620"/>
                  </a:lnTo>
                  <a:lnTo>
                    <a:pt x="3187" y="520573"/>
                  </a:lnTo>
                  <a:lnTo>
                    <a:pt x="3200" y="520217"/>
                  </a:lnTo>
                  <a:lnTo>
                    <a:pt x="3352" y="520344"/>
                  </a:lnTo>
                  <a:lnTo>
                    <a:pt x="3390" y="520623"/>
                  </a:lnTo>
                  <a:lnTo>
                    <a:pt x="2984" y="521169"/>
                  </a:lnTo>
                  <a:lnTo>
                    <a:pt x="3848" y="521360"/>
                  </a:lnTo>
                  <a:lnTo>
                    <a:pt x="4114" y="520217"/>
                  </a:lnTo>
                  <a:lnTo>
                    <a:pt x="4203" y="519798"/>
                  </a:lnTo>
                  <a:lnTo>
                    <a:pt x="4483" y="520090"/>
                  </a:lnTo>
                  <a:lnTo>
                    <a:pt x="4965" y="519696"/>
                  </a:lnTo>
                  <a:close/>
                </a:path>
                <a:path w="62864" h="521969">
                  <a:moveTo>
                    <a:pt x="8204" y="516305"/>
                  </a:moveTo>
                  <a:lnTo>
                    <a:pt x="8013" y="516255"/>
                  </a:lnTo>
                  <a:lnTo>
                    <a:pt x="7874" y="516229"/>
                  </a:lnTo>
                  <a:lnTo>
                    <a:pt x="7785" y="515416"/>
                  </a:lnTo>
                  <a:lnTo>
                    <a:pt x="7594" y="514604"/>
                  </a:lnTo>
                  <a:lnTo>
                    <a:pt x="7378" y="513829"/>
                  </a:lnTo>
                  <a:lnTo>
                    <a:pt x="7416" y="514819"/>
                  </a:lnTo>
                  <a:lnTo>
                    <a:pt x="7048" y="515480"/>
                  </a:lnTo>
                  <a:lnTo>
                    <a:pt x="6248" y="515759"/>
                  </a:lnTo>
                  <a:lnTo>
                    <a:pt x="6426" y="515721"/>
                  </a:lnTo>
                  <a:lnTo>
                    <a:pt x="7785" y="516204"/>
                  </a:lnTo>
                  <a:lnTo>
                    <a:pt x="7874" y="516445"/>
                  </a:lnTo>
                  <a:lnTo>
                    <a:pt x="7937" y="516597"/>
                  </a:lnTo>
                  <a:lnTo>
                    <a:pt x="8204" y="516305"/>
                  </a:lnTo>
                  <a:close/>
                </a:path>
                <a:path w="62864" h="521969">
                  <a:moveTo>
                    <a:pt x="8216" y="516305"/>
                  </a:moveTo>
                  <a:close/>
                </a:path>
                <a:path w="62864" h="521969">
                  <a:moveTo>
                    <a:pt x="8470" y="516394"/>
                  </a:moveTo>
                  <a:lnTo>
                    <a:pt x="8305" y="516305"/>
                  </a:lnTo>
                  <a:lnTo>
                    <a:pt x="8470" y="516394"/>
                  </a:lnTo>
                  <a:close/>
                </a:path>
                <a:path w="62864" h="521969">
                  <a:moveTo>
                    <a:pt x="8801" y="505777"/>
                  </a:moveTo>
                  <a:lnTo>
                    <a:pt x="7823" y="505929"/>
                  </a:lnTo>
                  <a:lnTo>
                    <a:pt x="8394" y="506501"/>
                  </a:lnTo>
                  <a:lnTo>
                    <a:pt x="8801" y="505777"/>
                  </a:lnTo>
                  <a:close/>
                </a:path>
                <a:path w="62864" h="521969">
                  <a:moveTo>
                    <a:pt x="9994" y="506247"/>
                  </a:moveTo>
                  <a:lnTo>
                    <a:pt x="9512" y="505663"/>
                  </a:lnTo>
                  <a:lnTo>
                    <a:pt x="8851" y="505764"/>
                  </a:lnTo>
                  <a:lnTo>
                    <a:pt x="9537" y="506793"/>
                  </a:lnTo>
                  <a:lnTo>
                    <a:pt x="9994" y="506247"/>
                  </a:lnTo>
                  <a:close/>
                </a:path>
                <a:path w="62864" h="521969">
                  <a:moveTo>
                    <a:pt x="10452" y="507530"/>
                  </a:moveTo>
                  <a:lnTo>
                    <a:pt x="9829" y="507542"/>
                  </a:lnTo>
                  <a:lnTo>
                    <a:pt x="9283" y="508279"/>
                  </a:lnTo>
                  <a:lnTo>
                    <a:pt x="8636" y="508063"/>
                  </a:lnTo>
                  <a:lnTo>
                    <a:pt x="9423" y="508609"/>
                  </a:lnTo>
                  <a:lnTo>
                    <a:pt x="9893" y="508279"/>
                  </a:lnTo>
                  <a:lnTo>
                    <a:pt x="10337" y="508647"/>
                  </a:lnTo>
                  <a:lnTo>
                    <a:pt x="10274" y="508203"/>
                  </a:lnTo>
                  <a:lnTo>
                    <a:pt x="10274" y="508063"/>
                  </a:lnTo>
                  <a:lnTo>
                    <a:pt x="10452" y="507530"/>
                  </a:lnTo>
                  <a:close/>
                </a:path>
                <a:path w="62864" h="521969">
                  <a:moveTo>
                    <a:pt x="13068" y="501688"/>
                  </a:moveTo>
                  <a:lnTo>
                    <a:pt x="12141" y="500430"/>
                  </a:lnTo>
                  <a:lnTo>
                    <a:pt x="10769" y="501510"/>
                  </a:lnTo>
                  <a:lnTo>
                    <a:pt x="13068" y="501688"/>
                  </a:lnTo>
                  <a:close/>
                </a:path>
                <a:path w="62864" h="521969">
                  <a:moveTo>
                    <a:pt x="13220" y="501688"/>
                  </a:moveTo>
                  <a:lnTo>
                    <a:pt x="13068" y="501688"/>
                  </a:lnTo>
                  <a:lnTo>
                    <a:pt x="13220" y="501688"/>
                  </a:lnTo>
                  <a:close/>
                </a:path>
                <a:path w="62864" h="521969">
                  <a:moveTo>
                    <a:pt x="13322" y="510971"/>
                  </a:moveTo>
                  <a:lnTo>
                    <a:pt x="12903" y="510755"/>
                  </a:lnTo>
                  <a:lnTo>
                    <a:pt x="13144" y="510400"/>
                  </a:lnTo>
                  <a:lnTo>
                    <a:pt x="13322" y="510971"/>
                  </a:lnTo>
                  <a:lnTo>
                    <a:pt x="13258" y="510400"/>
                  </a:lnTo>
                  <a:lnTo>
                    <a:pt x="13169" y="509498"/>
                  </a:lnTo>
                  <a:lnTo>
                    <a:pt x="12331" y="508596"/>
                  </a:lnTo>
                  <a:lnTo>
                    <a:pt x="10833" y="508292"/>
                  </a:lnTo>
                  <a:lnTo>
                    <a:pt x="10985" y="509993"/>
                  </a:lnTo>
                  <a:lnTo>
                    <a:pt x="11811" y="510895"/>
                  </a:lnTo>
                  <a:lnTo>
                    <a:pt x="13322" y="510971"/>
                  </a:lnTo>
                  <a:close/>
                </a:path>
                <a:path w="62864" h="521969">
                  <a:moveTo>
                    <a:pt x="13741" y="502589"/>
                  </a:moveTo>
                  <a:lnTo>
                    <a:pt x="13131" y="501764"/>
                  </a:lnTo>
                  <a:lnTo>
                    <a:pt x="12369" y="502361"/>
                  </a:lnTo>
                  <a:lnTo>
                    <a:pt x="13741" y="502589"/>
                  </a:lnTo>
                  <a:close/>
                </a:path>
                <a:path w="62864" h="521969">
                  <a:moveTo>
                    <a:pt x="14198" y="505675"/>
                  </a:moveTo>
                  <a:lnTo>
                    <a:pt x="13423" y="503897"/>
                  </a:lnTo>
                  <a:lnTo>
                    <a:pt x="13017" y="504710"/>
                  </a:lnTo>
                  <a:lnTo>
                    <a:pt x="13589" y="505777"/>
                  </a:lnTo>
                  <a:lnTo>
                    <a:pt x="14198" y="505675"/>
                  </a:lnTo>
                  <a:close/>
                </a:path>
                <a:path w="62864" h="521969">
                  <a:moveTo>
                    <a:pt x="14630" y="506044"/>
                  </a:moveTo>
                  <a:lnTo>
                    <a:pt x="13119" y="506171"/>
                  </a:lnTo>
                  <a:lnTo>
                    <a:pt x="12496" y="505929"/>
                  </a:lnTo>
                  <a:lnTo>
                    <a:pt x="12801" y="505269"/>
                  </a:lnTo>
                  <a:lnTo>
                    <a:pt x="12598" y="505269"/>
                  </a:lnTo>
                  <a:lnTo>
                    <a:pt x="12420" y="505218"/>
                  </a:lnTo>
                  <a:lnTo>
                    <a:pt x="12280" y="505129"/>
                  </a:lnTo>
                  <a:lnTo>
                    <a:pt x="12242" y="505282"/>
                  </a:lnTo>
                  <a:lnTo>
                    <a:pt x="12255" y="505091"/>
                  </a:lnTo>
                  <a:lnTo>
                    <a:pt x="12128" y="505498"/>
                  </a:lnTo>
                  <a:lnTo>
                    <a:pt x="12103" y="506018"/>
                  </a:lnTo>
                  <a:lnTo>
                    <a:pt x="12293" y="506488"/>
                  </a:lnTo>
                  <a:lnTo>
                    <a:pt x="12547" y="506920"/>
                  </a:lnTo>
                  <a:lnTo>
                    <a:pt x="13246" y="506653"/>
                  </a:lnTo>
                  <a:lnTo>
                    <a:pt x="13944" y="506323"/>
                  </a:lnTo>
                  <a:lnTo>
                    <a:pt x="14630" y="506044"/>
                  </a:lnTo>
                  <a:close/>
                </a:path>
                <a:path w="62864" h="521969">
                  <a:moveTo>
                    <a:pt x="14947" y="502970"/>
                  </a:moveTo>
                  <a:lnTo>
                    <a:pt x="14820" y="501459"/>
                  </a:lnTo>
                  <a:lnTo>
                    <a:pt x="14554" y="501967"/>
                  </a:lnTo>
                  <a:lnTo>
                    <a:pt x="13677" y="503313"/>
                  </a:lnTo>
                  <a:lnTo>
                    <a:pt x="14338" y="502577"/>
                  </a:lnTo>
                  <a:lnTo>
                    <a:pt x="14503" y="502716"/>
                  </a:lnTo>
                  <a:lnTo>
                    <a:pt x="14503" y="502589"/>
                  </a:lnTo>
                  <a:lnTo>
                    <a:pt x="14681" y="503021"/>
                  </a:lnTo>
                  <a:lnTo>
                    <a:pt x="14592" y="503415"/>
                  </a:lnTo>
                  <a:lnTo>
                    <a:pt x="14909" y="503745"/>
                  </a:lnTo>
                  <a:lnTo>
                    <a:pt x="14947" y="502970"/>
                  </a:lnTo>
                  <a:close/>
                </a:path>
                <a:path w="62864" h="521969">
                  <a:moveTo>
                    <a:pt x="14973" y="501167"/>
                  </a:moveTo>
                  <a:lnTo>
                    <a:pt x="14808" y="501319"/>
                  </a:lnTo>
                  <a:lnTo>
                    <a:pt x="14820" y="501459"/>
                  </a:lnTo>
                  <a:lnTo>
                    <a:pt x="14922" y="501269"/>
                  </a:lnTo>
                  <a:close/>
                </a:path>
                <a:path w="62864" h="521969">
                  <a:moveTo>
                    <a:pt x="15265" y="505523"/>
                  </a:moveTo>
                  <a:lnTo>
                    <a:pt x="14605" y="504482"/>
                  </a:lnTo>
                  <a:lnTo>
                    <a:pt x="14338" y="505663"/>
                  </a:lnTo>
                  <a:lnTo>
                    <a:pt x="15265" y="505523"/>
                  </a:lnTo>
                  <a:close/>
                </a:path>
                <a:path w="62864" h="521969">
                  <a:moveTo>
                    <a:pt x="18707" y="501256"/>
                  </a:moveTo>
                  <a:lnTo>
                    <a:pt x="18554" y="501256"/>
                  </a:lnTo>
                  <a:lnTo>
                    <a:pt x="18707" y="501256"/>
                  </a:lnTo>
                  <a:close/>
                </a:path>
                <a:path w="62864" h="521969">
                  <a:moveTo>
                    <a:pt x="19062" y="501637"/>
                  </a:moveTo>
                  <a:lnTo>
                    <a:pt x="18338" y="501535"/>
                  </a:lnTo>
                  <a:lnTo>
                    <a:pt x="18427" y="501256"/>
                  </a:lnTo>
                  <a:lnTo>
                    <a:pt x="18834" y="500024"/>
                  </a:lnTo>
                  <a:lnTo>
                    <a:pt x="18402" y="499745"/>
                  </a:lnTo>
                  <a:lnTo>
                    <a:pt x="17995" y="499427"/>
                  </a:lnTo>
                  <a:lnTo>
                    <a:pt x="17602" y="499135"/>
                  </a:lnTo>
                  <a:lnTo>
                    <a:pt x="16459" y="499935"/>
                  </a:lnTo>
                  <a:lnTo>
                    <a:pt x="17983" y="501535"/>
                  </a:lnTo>
                  <a:lnTo>
                    <a:pt x="17805" y="501535"/>
                  </a:lnTo>
                  <a:lnTo>
                    <a:pt x="18288" y="501891"/>
                  </a:lnTo>
                  <a:lnTo>
                    <a:pt x="18072" y="502323"/>
                  </a:lnTo>
                  <a:lnTo>
                    <a:pt x="18288" y="502043"/>
                  </a:lnTo>
                  <a:lnTo>
                    <a:pt x="18288" y="502348"/>
                  </a:lnTo>
                  <a:lnTo>
                    <a:pt x="18592" y="502285"/>
                  </a:lnTo>
                  <a:lnTo>
                    <a:pt x="18808" y="501891"/>
                  </a:lnTo>
                  <a:lnTo>
                    <a:pt x="19062" y="501637"/>
                  </a:lnTo>
                  <a:close/>
                </a:path>
                <a:path w="62864" h="521969">
                  <a:moveTo>
                    <a:pt x="19151" y="491845"/>
                  </a:moveTo>
                  <a:lnTo>
                    <a:pt x="17830" y="491274"/>
                  </a:lnTo>
                  <a:lnTo>
                    <a:pt x="17157" y="492772"/>
                  </a:lnTo>
                  <a:lnTo>
                    <a:pt x="17145" y="493141"/>
                  </a:lnTo>
                  <a:lnTo>
                    <a:pt x="16929" y="493280"/>
                  </a:lnTo>
                  <a:lnTo>
                    <a:pt x="16573" y="494131"/>
                  </a:lnTo>
                  <a:lnTo>
                    <a:pt x="16408" y="493953"/>
                  </a:lnTo>
                  <a:lnTo>
                    <a:pt x="16294" y="493674"/>
                  </a:lnTo>
                  <a:lnTo>
                    <a:pt x="16929" y="493280"/>
                  </a:lnTo>
                  <a:lnTo>
                    <a:pt x="17030" y="493052"/>
                  </a:lnTo>
                  <a:lnTo>
                    <a:pt x="16649" y="492772"/>
                  </a:lnTo>
                  <a:lnTo>
                    <a:pt x="15976" y="493674"/>
                  </a:lnTo>
                  <a:lnTo>
                    <a:pt x="15862" y="494131"/>
                  </a:lnTo>
                  <a:lnTo>
                    <a:pt x="16103" y="494398"/>
                  </a:lnTo>
                  <a:lnTo>
                    <a:pt x="16954" y="494131"/>
                  </a:lnTo>
                  <a:lnTo>
                    <a:pt x="17526" y="493953"/>
                  </a:lnTo>
                  <a:lnTo>
                    <a:pt x="18338" y="494957"/>
                  </a:lnTo>
                  <a:lnTo>
                    <a:pt x="18338" y="494398"/>
                  </a:lnTo>
                  <a:lnTo>
                    <a:pt x="18465" y="494131"/>
                  </a:lnTo>
                  <a:lnTo>
                    <a:pt x="18503" y="493953"/>
                  </a:lnTo>
                  <a:lnTo>
                    <a:pt x="18313" y="492772"/>
                  </a:lnTo>
                  <a:lnTo>
                    <a:pt x="19151" y="491845"/>
                  </a:lnTo>
                  <a:close/>
                </a:path>
                <a:path w="62864" h="521969">
                  <a:moveTo>
                    <a:pt x="19710" y="496112"/>
                  </a:moveTo>
                  <a:lnTo>
                    <a:pt x="19405" y="495617"/>
                  </a:lnTo>
                  <a:lnTo>
                    <a:pt x="18630" y="495185"/>
                  </a:lnTo>
                  <a:lnTo>
                    <a:pt x="18249" y="495782"/>
                  </a:lnTo>
                  <a:lnTo>
                    <a:pt x="19532" y="496138"/>
                  </a:lnTo>
                  <a:lnTo>
                    <a:pt x="19405" y="496697"/>
                  </a:lnTo>
                  <a:lnTo>
                    <a:pt x="19710" y="496112"/>
                  </a:lnTo>
                  <a:close/>
                </a:path>
                <a:path w="62864" h="521969">
                  <a:moveTo>
                    <a:pt x="21755" y="496074"/>
                  </a:moveTo>
                  <a:lnTo>
                    <a:pt x="21056" y="495020"/>
                  </a:lnTo>
                  <a:lnTo>
                    <a:pt x="20662" y="496011"/>
                  </a:lnTo>
                  <a:lnTo>
                    <a:pt x="20091" y="495782"/>
                  </a:lnTo>
                  <a:lnTo>
                    <a:pt x="19723" y="496671"/>
                  </a:lnTo>
                  <a:lnTo>
                    <a:pt x="21501" y="497090"/>
                  </a:lnTo>
                  <a:lnTo>
                    <a:pt x="21755" y="496074"/>
                  </a:lnTo>
                  <a:close/>
                </a:path>
                <a:path w="62864" h="521969">
                  <a:moveTo>
                    <a:pt x="24168" y="499402"/>
                  </a:moveTo>
                  <a:lnTo>
                    <a:pt x="21844" y="498513"/>
                  </a:lnTo>
                  <a:lnTo>
                    <a:pt x="19367" y="499897"/>
                  </a:lnTo>
                  <a:lnTo>
                    <a:pt x="19037" y="500964"/>
                  </a:lnTo>
                  <a:lnTo>
                    <a:pt x="20828" y="501688"/>
                  </a:lnTo>
                  <a:lnTo>
                    <a:pt x="20472" y="501535"/>
                  </a:lnTo>
                  <a:lnTo>
                    <a:pt x="21272" y="501154"/>
                  </a:lnTo>
                  <a:lnTo>
                    <a:pt x="22999" y="500100"/>
                  </a:lnTo>
                  <a:lnTo>
                    <a:pt x="23495" y="500126"/>
                  </a:lnTo>
                  <a:lnTo>
                    <a:pt x="23406" y="499859"/>
                  </a:lnTo>
                  <a:lnTo>
                    <a:pt x="24168" y="499402"/>
                  </a:lnTo>
                  <a:close/>
                </a:path>
                <a:path w="62864" h="521969">
                  <a:moveTo>
                    <a:pt x="24358" y="500049"/>
                  </a:moveTo>
                  <a:lnTo>
                    <a:pt x="24041" y="500113"/>
                  </a:lnTo>
                  <a:lnTo>
                    <a:pt x="24333" y="500113"/>
                  </a:lnTo>
                  <a:close/>
                </a:path>
                <a:path w="62864" h="521969">
                  <a:moveTo>
                    <a:pt x="24879" y="493763"/>
                  </a:moveTo>
                  <a:lnTo>
                    <a:pt x="23749" y="493407"/>
                  </a:lnTo>
                  <a:lnTo>
                    <a:pt x="22872" y="494563"/>
                  </a:lnTo>
                  <a:lnTo>
                    <a:pt x="23317" y="495007"/>
                  </a:lnTo>
                  <a:lnTo>
                    <a:pt x="23609" y="494652"/>
                  </a:lnTo>
                  <a:lnTo>
                    <a:pt x="24168" y="494703"/>
                  </a:lnTo>
                  <a:lnTo>
                    <a:pt x="24028" y="494919"/>
                  </a:lnTo>
                  <a:lnTo>
                    <a:pt x="24218" y="494652"/>
                  </a:lnTo>
                  <a:lnTo>
                    <a:pt x="24879" y="493763"/>
                  </a:lnTo>
                  <a:close/>
                </a:path>
                <a:path w="62864" h="521969">
                  <a:moveTo>
                    <a:pt x="25514" y="499097"/>
                  </a:moveTo>
                  <a:lnTo>
                    <a:pt x="24930" y="499160"/>
                  </a:lnTo>
                  <a:lnTo>
                    <a:pt x="25171" y="499529"/>
                  </a:lnTo>
                  <a:lnTo>
                    <a:pt x="25514" y="499097"/>
                  </a:lnTo>
                  <a:close/>
                </a:path>
                <a:path w="62864" h="521969">
                  <a:moveTo>
                    <a:pt x="25590" y="499122"/>
                  </a:moveTo>
                  <a:close/>
                </a:path>
                <a:path w="62864" h="521969">
                  <a:moveTo>
                    <a:pt x="25704" y="497116"/>
                  </a:moveTo>
                  <a:lnTo>
                    <a:pt x="25577" y="496951"/>
                  </a:lnTo>
                  <a:lnTo>
                    <a:pt x="25704" y="497116"/>
                  </a:lnTo>
                  <a:close/>
                </a:path>
                <a:path w="62864" h="521969">
                  <a:moveTo>
                    <a:pt x="25717" y="496544"/>
                  </a:moveTo>
                  <a:lnTo>
                    <a:pt x="25577" y="496430"/>
                  </a:lnTo>
                  <a:lnTo>
                    <a:pt x="25209" y="496544"/>
                  </a:lnTo>
                  <a:lnTo>
                    <a:pt x="25577" y="496951"/>
                  </a:lnTo>
                  <a:lnTo>
                    <a:pt x="25717" y="496544"/>
                  </a:lnTo>
                  <a:close/>
                </a:path>
                <a:path w="62864" h="521969">
                  <a:moveTo>
                    <a:pt x="25755" y="499529"/>
                  </a:moveTo>
                  <a:lnTo>
                    <a:pt x="25666" y="499300"/>
                  </a:lnTo>
                  <a:lnTo>
                    <a:pt x="25628" y="499516"/>
                  </a:lnTo>
                  <a:lnTo>
                    <a:pt x="25755" y="499529"/>
                  </a:lnTo>
                  <a:close/>
                </a:path>
                <a:path w="62864" h="521969">
                  <a:moveTo>
                    <a:pt x="25946" y="499287"/>
                  </a:moveTo>
                  <a:lnTo>
                    <a:pt x="25819" y="499097"/>
                  </a:lnTo>
                  <a:lnTo>
                    <a:pt x="25857" y="498195"/>
                  </a:lnTo>
                  <a:lnTo>
                    <a:pt x="25768" y="499211"/>
                  </a:lnTo>
                  <a:lnTo>
                    <a:pt x="25946" y="499287"/>
                  </a:lnTo>
                  <a:close/>
                </a:path>
                <a:path w="62864" h="521969">
                  <a:moveTo>
                    <a:pt x="26301" y="499554"/>
                  </a:moveTo>
                  <a:lnTo>
                    <a:pt x="25755" y="499529"/>
                  </a:lnTo>
                  <a:lnTo>
                    <a:pt x="25920" y="499884"/>
                  </a:lnTo>
                  <a:lnTo>
                    <a:pt x="26301" y="499554"/>
                  </a:lnTo>
                  <a:close/>
                </a:path>
                <a:path w="62864" h="521969">
                  <a:moveTo>
                    <a:pt x="26466" y="500519"/>
                  </a:moveTo>
                  <a:lnTo>
                    <a:pt x="26022" y="500443"/>
                  </a:lnTo>
                  <a:lnTo>
                    <a:pt x="25565" y="500888"/>
                  </a:lnTo>
                  <a:lnTo>
                    <a:pt x="25120" y="500659"/>
                  </a:lnTo>
                  <a:lnTo>
                    <a:pt x="25400" y="500926"/>
                  </a:lnTo>
                  <a:lnTo>
                    <a:pt x="25781" y="501091"/>
                  </a:lnTo>
                  <a:lnTo>
                    <a:pt x="26047" y="501091"/>
                  </a:lnTo>
                  <a:lnTo>
                    <a:pt x="26047" y="501662"/>
                  </a:lnTo>
                  <a:lnTo>
                    <a:pt x="26238" y="501269"/>
                  </a:lnTo>
                  <a:lnTo>
                    <a:pt x="26250" y="500900"/>
                  </a:lnTo>
                  <a:lnTo>
                    <a:pt x="26466" y="500519"/>
                  </a:lnTo>
                  <a:close/>
                </a:path>
                <a:path w="62864" h="521969">
                  <a:moveTo>
                    <a:pt x="26644" y="490740"/>
                  </a:moveTo>
                  <a:lnTo>
                    <a:pt x="26111" y="490181"/>
                  </a:lnTo>
                  <a:lnTo>
                    <a:pt x="25615" y="490448"/>
                  </a:lnTo>
                  <a:lnTo>
                    <a:pt x="25133" y="491490"/>
                  </a:lnTo>
                  <a:lnTo>
                    <a:pt x="25438" y="491236"/>
                  </a:lnTo>
                  <a:lnTo>
                    <a:pt x="25615" y="491540"/>
                  </a:lnTo>
                  <a:lnTo>
                    <a:pt x="25438" y="491566"/>
                  </a:lnTo>
                  <a:lnTo>
                    <a:pt x="25908" y="491655"/>
                  </a:lnTo>
                  <a:lnTo>
                    <a:pt x="26289" y="491350"/>
                  </a:lnTo>
                  <a:lnTo>
                    <a:pt x="26644" y="490740"/>
                  </a:lnTo>
                  <a:close/>
                </a:path>
                <a:path w="62864" h="521969">
                  <a:moveTo>
                    <a:pt x="26822" y="502170"/>
                  </a:moveTo>
                  <a:lnTo>
                    <a:pt x="24218" y="501053"/>
                  </a:lnTo>
                  <a:lnTo>
                    <a:pt x="24333" y="500164"/>
                  </a:lnTo>
                  <a:lnTo>
                    <a:pt x="23799" y="500164"/>
                  </a:lnTo>
                  <a:lnTo>
                    <a:pt x="23507" y="500164"/>
                  </a:lnTo>
                  <a:lnTo>
                    <a:pt x="23622" y="501421"/>
                  </a:lnTo>
                  <a:lnTo>
                    <a:pt x="26822" y="502170"/>
                  </a:lnTo>
                  <a:close/>
                </a:path>
                <a:path w="62864" h="521969">
                  <a:moveTo>
                    <a:pt x="28105" y="502259"/>
                  </a:moveTo>
                  <a:lnTo>
                    <a:pt x="27622" y="501510"/>
                  </a:lnTo>
                  <a:lnTo>
                    <a:pt x="26631" y="501116"/>
                  </a:lnTo>
                  <a:lnTo>
                    <a:pt x="26822" y="501319"/>
                  </a:lnTo>
                  <a:lnTo>
                    <a:pt x="26924" y="501586"/>
                  </a:lnTo>
                  <a:lnTo>
                    <a:pt x="27012" y="501840"/>
                  </a:lnTo>
                  <a:lnTo>
                    <a:pt x="26593" y="501535"/>
                  </a:lnTo>
                  <a:lnTo>
                    <a:pt x="26733" y="501713"/>
                  </a:lnTo>
                  <a:lnTo>
                    <a:pt x="26327" y="501815"/>
                  </a:lnTo>
                  <a:lnTo>
                    <a:pt x="26822" y="502170"/>
                  </a:lnTo>
                  <a:lnTo>
                    <a:pt x="27089" y="502361"/>
                  </a:lnTo>
                  <a:lnTo>
                    <a:pt x="27152" y="502615"/>
                  </a:lnTo>
                  <a:lnTo>
                    <a:pt x="27101" y="502843"/>
                  </a:lnTo>
                  <a:lnTo>
                    <a:pt x="26987" y="503047"/>
                  </a:lnTo>
                  <a:lnTo>
                    <a:pt x="27101" y="502869"/>
                  </a:lnTo>
                  <a:lnTo>
                    <a:pt x="27990" y="503326"/>
                  </a:lnTo>
                  <a:lnTo>
                    <a:pt x="28105" y="502259"/>
                  </a:lnTo>
                  <a:close/>
                </a:path>
                <a:path w="62864" h="521969">
                  <a:moveTo>
                    <a:pt x="28778" y="499186"/>
                  </a:moveTo>
                  <a:lnTo>
                    <a:pt x="28676" y="499033"/>
                  </a:lnTo>
                  <a:lnTo>
                    <a:pt x="28752" y="499186"/>
                  </a:lnTo>
                  <a:close/>
                </a:path>
                <a:path w="62864" h="521969">
                  <a:moveTo>
                    <a:pt x="29070" y="496811"/>
                  </a:moveTo>
                  <a:lnTo>
                    <a:pt x="28613" y="495808"/>
                  </a:lnTo>
                  <a:lnTo>
                    <a:pt x="27533" y="496354"/>
                  </a:lnTo>
                  <a:lnTo>
                    <a:pt x="29070" y="496811"/>
                  </a:lnTo>
                  <a:close/>
                </a:path>
                <a:path w="62864" h="521969">
                  <a:moveTo>
                    <a:pt x="30048" y="499643"/>
                  </a:moveTo>
                  <a:lnTo>
                    <a:pt x="29781" y="498944"/>
                  </a:lnTo>
                  <a:lnTo>
                    <a:pt x="29679" y="499122"/>
                  </a:lnTo>
                  <a:lnTo>
                    <a:pt x="29540" y="499173"/>
                  </a:lnTo>
                  <a:lnTo>
                    <a:pt x="29413" y="499173"/>
                  </a:lnTo>
                  <a:lnTo>
                    <a:pt x="29273" y="498919"/>
                  </a:lnTo>
                  <a:lnTo>
                    <a:pt x="29273" y="499148"/>
                  </a:lnTo>
                  <a:lnTo>
                    <a:pt x="29146" y="499097"/>
                  </a:lnTo>
                  <a:lnTo>
                    <a:pt x="28994" y="498995"/>
                  </a:lnTo>
                  <a:lnTo>
                    <a:pt x="28816" y="498805"/>
                  </a:lnTo>
                  <a:lnTo>
                    <a:pt x="28968" y="498805"/>
                  </a:lnTo>
                  <a:lnTo>
                    <a:pt x="29133" y="499021"/>
                  </a:lnTo>
                  <a:lnTo>
                    <a:pt x="29273" y="499148"/>
                  </a:lnTo>
                  <a:lnTo>
                    <a:pt x="29273" y="498919"/>
                  </a:lnTo>
                  <a:lnTo>
                    <a:pt x="29210" y="498792"/>
                  </a:lnTo>
                  <a:lnTo>
                    <a:pt x="28905" y="498398"/>
                  </a:lnTo>
                  <a:lnTo>
                    <a:pt x="28359" y="498106"/>
                  </a:lnTo>
                  <a:lnTo>
                    <a:pt x="28663" y="497776"/>
                  </a:lnTo>
                  <a:lnTo>
                    <a:pt x="28549" y="497179"/>
                  </a:lnTo>
                  <a:lnTo>
                    <a:pt x="29387" y="497446"/>
                  </a:lnTo>
                  <a:lnTo>
                    <a:pt x="29260" y="497179"/>
                  </a:lnTo>
                  <a:lnTo>
                    <a:pt x="29070" y="496811"/>
                  </a:lnTo>
                  <a:lnTo>
                    <a:pt x="28549" y="497154"/>
                  </a:lnTo>
                  <a:lnTo>
                    <a:pt x="28448" y="497001"/>
                  </a:lnTo>
                  <a:lnTo>
                    <a:pt x="28130" y="497001"/>
                  </a:lnTo>
                  <a:lnTo>
                    <a:pt x="26949" y="496404"/>
                  </a:lnTo>
                  <a:lnTo>
                    <a:pt x="26847" y="495617"/>
                  </a:lnTo>
                  <a:lnTo>
                    <a:pt x="26085" y="496112"/>
                  </a:lnTo>
                  <a:lnTo>
                    <a:pt x="25908" y="496379"/>
                  </a:lnTo>
                  <a:lnTo>
                    <a:pt x="25869" y="496658"/>
                  </a:lnTo>
                  <a:lnTo>
                    <a:pt x="25933" y="496824"/>
                  </a:lnTo>
                  <a:lnTo>
                    <a:pt x="26289" y="496379"/>
                  </a:lnTo>
                  <a:lnTo>
                    <a:pt x="26619" y="496481"/>
                  </a:lnTo>
                  <a:lnTo>
                    <a:pt x="26885" y="497116"/>
                  </a:lnTo>
                  <a:lnTo>
                    <a:pt x="26238" y="497090"/>
                  </a:lnTo>
                  <a:lnTo>
                    <a:pt x="26035" y="497268"/>
                  </a:lnTo>
                  <a:lnTo>
                    <a:pt x="26035" y="498716"/>
                  </a:lnTo>
                  <a:lnTo>
                    <a:pt x="27076" y="497535"/>
                  </a:lnTo>
                  <a:lnTo>
                    <a:pt x="27660" y="498856"/>
                  </a:lnTo>
                  <a:lnTo>
                    <a:pt x="28333" y="498132"/>
                  </a:lnTo>
                  <a:lnTo>
                    <a:pt x="28486" y="498373"/>
                  </a:lnTo>
                  <a:lnTo>
                    <a:pt x="28663" y="498614"/>
                  </a:lnTo>
                  <a:lnTo>
                    <a:pt x="28803" y="498805"/>
                  </a:lnTo>
                  <a:lnTo>
                    <a:pt x="28854" y="499186"/>
                  </a:lnTo>
                  <a:lnTo>
                    <a:pt x="29171" y="499719"/>
                  </a:lnTo>
                  <a:lnTo>
                    <a:pt x="30048" y="499643"/>
                  </a:lnTo>
                  <a:close/>
                </a:path>
                <a:path w="62864" h="521969">
                  <a:moveTo>
                    <a:pt x="30327" y="496874"/>
                  </a:moveTo>
                  <a:lnTo>
                    <a:pt x="30073" y="497217"/>
                  </a:lnTo>
                  <a:lnTo>
                    <a:pt x="29273" y="498017"/>
                  </a:lnTo>
                  <a:lnTo>
                    <a:pt x="29832" y="497598"/>
                  </a:lnTo>
                  <a:lnTo>
                    <a:pt x="29959" y="497674"/>
                  </a:lnTo>
                  <a:lnTo>
                    <a:pt x="30035" y="497941"/>
                  </a:lnTo>
                  <a:lnTo>
                    <a:pt x="29895" y="498208"/>
                  </a:lnTo>
                  <a:lnTo>
                    <a:pt x="30073" y="498487"/>
                  </a:lnTo>
                  <a:lnTo>
                    <a:pt x="30226" y="497967"/>
                  </a:lnTo>
                  <a:lnTo>
                    <a:pt x="30327" y="496874"/>
                  </a:lnTo>
                  <a:close/>
                </a:path>
                <a:path w="62864" h="521969">
                  <a:moveTo>
                    <a:pt x="30467" y="496697"/>
                  </a:moveTo>
                  <a:lnTo>
                    <a:pt x="30340" y="496798"/>
                  </a:lnTo>
                  <a:lnTo>
                    <a:pt x="30467" y="496697"/>
                  </a:lnTo>
                  <a:close/>
                </a:path>
                <a:path w="62864" h="521969">
                  <a:moveTo>
                    <a:pt x="30835" y="501230"/>
                  </a:moveTo>
                  <a:lnTo>
                    <a:pt x="29375" y="500278"/>
                  </a:lnTo>
                  <a:lnTo>
                    <a:pt x="29375" y="502640"/>
                  </a:lnTo>
                  <a:lnTo>
                    <a:pt x="28994" y="502475"/>
                  </a:lnTo>
                  <a:lnTo>
                    <a:pt x="28765" y="502424"/>
                  </a:lnTo>
                  <a:lnTo>
                    <a:pt x="28981" y="502234"/>
                  </a:lnTo>
                  <a:lnTo>
                    <a:pt x="29184" y="502297"/>
                  </a:lnTo>
                  <a:lnTo>
                    <a:pt x="29375" y="502640"/>
                  </a:lnTo>
                  <a:lnTo>
                    <a:pt x="29375" y="500278"/>
                  </a:lnTo>
                  <a:lnTo>
                    <a:pt x="29159" y="500126"/>
                  </a:lnTo>
                  <a:lnTo>
                    <a:pt x="29565" y="500037"/>
                  </a:lnTo>
                  <a:lnTo>
                    <a:pt x="28994" y="499821"/>
                  </a:lnTo>
                  <a:lnTo>
                    <a:pt x="28511" y="499414"/>
                  </a:lnTo>
                  <a:lnTo>
                    <a:pt x="28054" y="499071"/>
                  </a:lnTo>
                  <a:lnTo>
                    <a:pt x="27889" y="499389"/>
                  </a:lnTo>
                  <a:lnTo>
                    <a:pt x="27660" y="498856"/>
                  </a:lnTo>
                  <a:lnTo>
                    <a:pt x="27495" y="499046"/>
                  </a:lnTo>
                  <a:lnTo>
                    <a:pt x="27457" y="499287"/>
                  </a:lnTo>
                  <a:lnTo>
                    <a:pt x="27825" y="499541"/>
                  </a:lnTo>
                  <a:lnTo>
                    <a:pt x="27343" y="499211"/>
                  </a:lnTo>
                  <a:lnTo>
                    <a:pt x="27051" y="499529"/>
                  </a:lnTo>
                  <a:lnTo>
                    <a:pt x="26708" y="499516"/>
                  </a:lnTo>
                  <a:lnTo>
                    <a:pt x="26225" y="499478"/>
                  </a:lnTo>
                  <a:lnTo>
                    <a:pt x="27863" y="499668"/>
                  </a:lnTo>
                  <a:lnTo>
                    <a:pt x="27863" y="499973"/>
                  </a:lnTo>
                  <a:lnTo>
                    <a:pt x="28168" y="500113"/>
                  </a:lnTo>
                  <a:lnTo>
                    <a:pt x="28194" y="500329"/>
                  </a:lnTo>
                  <a:lnTo>
                    <a:pt x="28016" y="500367"/>
                  </a:lnTo>
                  <a:lnTo>
                    <a:pt x="28194" y="500341"/>
                  </a:lnTo>
                  <a:lnTo>
                    <a:pt x="28524" y="503034"/>
                  </a:lnTo>
                  <a:lnTo>
                    <a:pt x="28663" y="503364"/>
                  </a:lnTo>
                  <a:lnTo>
                    <a:pt x="28943" y="503034"/>
                  </a:lnTo>
                  <a:lnTo>
                    <a:pt x="29857" y="502640"/>
                  </a:lnTo>
                  <a:lnTo>
                    <a:pt x="30353" y="502424"/>
                  </a:lnTo>
                  <a:lnTo>
                    <a:pt x="30099" y="502234"/>
                  </a:lnTo>
                  <a:lnTo>
                    <a:pt x="29679" y="501929"/>
                  </a:lnTo>
                  <a:lnTo>
                    <a:pt x="30835" y="501230"/>
                  </a:lnTo>
                  <a:close/>
                </a:path>
                <a:path w="62864" h="521969">
                  <a:moveTo>
                    <a:pt x="32981" y="491312"/>
                  </a:moveTo>
                  <a:lnTo>
                    <a:pt x="32778" y="491070"/>
                  </a:lnTo>
                  <a:lnTo>
                    <a:pt x="32499" y="491324"/>
                  </a:lnTo>
                  <a:lnTo>
                    <a:pt x="32232" y="491553"/>
                  </a:lnTo>
                  <a:lnTo>
                    <a:pt x="31978" y="491794"/>
                  </a:lnTo>
                  <a:lnTo>
                    <a:pt x="32194" y="491731"/>
                  </a:lnTo>
                  <a:lnTo>
                    <a:pt x="32385" y="491705"/>
                  </a:lnTo>
                  <a:lnTo>
                    <a:pt x="32575" y="491705"/>
                  </a:lnTo>
                  <a:lnTo>
                    <a:pt x="32702" y="491515"/>
                  </a:lnTo>
                  <a:lnTo>
                    <a:pt x="32981" y="491312"/>
                  </a:lnTo>
                  <a:close/>
                </a:path>
                <a:path w="62864" h="521969">
                  <a:moveTo>
                    <a:pt x="33147" y="497408"/>
                  </a:moveTo>
                  <a:lnTo>
                    <a:pt x="33007" y="497192"/>
                  </a:lnTo>
                  <a:lnTo>
                    <a:pt x="32766" y="497408"/>
                  </a:lnTo>
                  <a:lnTo>
                    <a:pt x="32499" y="497179"/>
                  </a:lnTo>
                  <a:lnTo>
                    <a:pt x="32346" y="497408"/>
                  </a:lnTo>
                  <a:lnTo>
                    <a:pt x="32600" y="497586"/>
                  </a:lnTo>
                  <a:lnTo>
                    <a:pt x="32613" y="497776"/>
                  </a:lnTo>
                  <a:lnTo>
                    <a:pt x="32639" y="497967"/>
                  </a:lnTo>
                  <a:lnTo>
                    <a:pt x="32829" y="497979"/>
                  </a:lnTo>
                  <a:lnTo>
                    <a:pt x="33058" y="497738"/>
                  </a:lnTo>
                  <a:lnTo>
                    <a:pt x="33147" y="497408"/>
                  </a:lnTo>
                  <a:close/>
                </a:path>
                <a:path w="62864" h="521969">
                  <a:moveTo>
                    <a:pt x="34467" y="493801"/>
                  </a:moveTo>
                  <a:lnTo>
                    <a:pt x="34302" y="493433"/>
                  </a:lnTo>
                  <a:lnTo>
                    <a:pt x="33845" y="493014"/>
                  </a:lnTo>
                  <a:lnTo>
                    <a:pt x="33515" y="493382"/>
                  </a:lnTo>
                  <a:lnTo>
                    <a:pt x="34328" y="493814"/>
                  </a:lnTo>
                  <a:lnTo>
                    <a:pt x="34163" y="494169"/>
                  </a:lnTo>
                  <a:lnTo>
                    <a:pt x="34467" y="493801"/>
                  </a:lnTo>
                  <a:close/>
                </a:path>
                <a:path w="62864" h="521969">
                  <a:moveTo>
                    <a:pt x="34607" y="490778"/>
                  </a:moveTo>
                  <a:lnTo>
                    <a:pt x="33807" y="490207"/>
                  </a:lnTo>
                  <a:lnTo>
                    <a:pt x="33693" y="490448"/>
                  </a:lnTo>
                  <a:lnTo>
                    <a:pt x="32766" y="491731"/>
                  </a:lnTo>
                  <a:lnTo>
                    <a:pt x="32575" y="491705"/>
                  </a:lnTo>
                  <a:lnTo>
                    <a:pt x="32486" y="491909"/>
                  </a:lnTo>
                  <a:lnTo>
                    <a:pt x="32448" y="492150"/>
                  </a:lnTo>
                  <a:lnTo>
                    <a:pt x="32575" y="491998"/>
                  </a:lnTo>
                  <a:lnTo>
                    <a:pt x="32753" y="491756"/>
                  </a:lnTo>
                  <a:lnTo>
                    <a:pt x="33248" y="491820"/>
                  </a:lnTo>
                  <a:lnTo>
                    <a:pt x="33540" y="492175"/>
                  </a:lnTo>
                  <a:lnTo>
                    <a:pt x="33642" y="492823"/>
                  </a:lnTo>
                  <a:lnTo>
                    <a:pt x="33693" y="492518"/>
                  </a:lnTo>
                  <a:lnTo>
                    <a:pt x="33921" y="492201"/>
                  </a:lnTo>
                  <a:lnTo>
                    <a:pt x="33972" y="491312"/>
                  </a:lnTo>
                  <a:lnTo>
                    <a:pt x="34607" y="490778"/>
                  </a:lnTo>
                  <a:close/>
                </a:path>
                <a:path w="62864" h="521969">
                  <a:moveTo>
                    <a:pt x="35902" y="494068"/>
                  </a:moveTo>
                  <a:lnTo>
                    <a:pt x="35560" y="493242"/>
                  </a:lnTo>
                  <a:lnTo>
                    <a:pt x="35140" y="493890"/>
                  </a:lnTo>
                  <a:lnTo>
                    <a:pt x="34772" y="493636"/>
                  </a:lnTo>
                  <a:lnTo>
                    <a:pt x="34404" y="494207"/>
                  </a:lnTo>
                  <a:lnTo>
                    <a:pt x="35598" y="494741"/>
                  </a:lnTo>
                  <a:lnTo>
                    <a:pt x="35902" y="494068"/>
                  </a:lnTo>
                  <a:close/>
                </a:path>
                <a:path w="62864" h="521969">
                  <a:moveTo>
                    <a:pt x="36525" y="495020"/>
                  </a:moveTo>
                  <a:lnTo>
                    <a:pt x="34340" y="495731"/>
                  </a:lnTo>
                  <a:lnTo>
                    <a:pt x="33248" y="496531"/>
                  </a:lnTo>
                  <a:lnTo>
                    <a:pt x="33528" y="496201"/>
                  </a:lnTo>
                  <a:lnTo>
                    <a:pt x="33312" y="495896"/>
                  </a:lnTo>
                  <a:lnTo>
                    <a:pt x="32575" y="495655"/>
                  </a:lnTo>
                  <a:lnTo>
                    <a:pt x="30835" y="496430"/>
                  </a:lnTo>
                  <a:lnTo>
                    <a:pt x="34201" y="496849"/>
                  </a:lnTo>
                  <a:lnTo>
                    <a:pt x="33299" y="497967"/>
                  </a:lnTo>
                  <a:lnTo>
                    <a:pt x="35128" y="497598"/>
                  </a:lnTo>
                  <a:lnTo>
                    <a:pt x="35648" y="497039"/>
                  </a:lnTo>
                  <a:lnTo>
                    <a:pt x="35877" y="496531"/>
                  </a:lnTo>
                  <a:lnTo>
                    <a:pt x="36525" y="495020"/>
                  </a:lnTo>
                  <a:close/>
                </a:path>
                <a:path w="62864" h="521969">
                  <a:moveTo>
                    <a:pt x="47396" y="317"/>
                  </a:moveTo>
                  <a:lnTo>
                    <a:pt x="47358" y="190"/>
                  </a:lnTo>
                  <a:lnTo>
                    <a:pt x="47231" y="0"/>
                  </a:lnTo>
                  <a:lnTo>
                    <a:pt x="46863" y="495"/>
                  </a:lnTo>
                  <a:lnTo>
                    <a:pt x="46697" y="749"/>
                  </a:lnTo>
                  <a:lnTo>
                    <a:pt x="46291" y="635"/>
                  </a:lnTo>
                  <a:lnTo>
                    <a:pt x="46456" y="850"/>
                  </a:lnTo>
                  <a:lnTo>
                    <a:pt x="46558" y="990"/>
                  </a:lnTo>
                  <a:lnTo>
                    <a:pt x="46888" y="1270"/>
                  </a:lnTo>
                  <a:lnTo>
                    <a:pt x="47028" y="1371"/>
                  </a:lnTo>
                  <a:lnTo>
                    <a:pt x="46901" y="914"/>
                  </a:lnTo>
                  <a:lnTo>
                    <a:pt x="46774" y="812"/>
                  </a:lnTo>
                  <a:lnTo>
                    <a:pt x="47396" y="317"/>
                  </a:lnTo>
                  <a:close/>
                </a:path>
                <a:path w="62864" h="521969">
                  <a:moveTo>
                    <a:pt x="52641" y="12458"/>
                  </a:moveTo>
                  <a:lnTo>
                    <a:pt x="52603" y="12319"/>
                  </a:lnTo>
                  <a:lnTo>
                    <a:pt x="52070" y="12255"/>
                  </a:lnTo>
                  <a:lnTo>
                    <a:pt x="51904" y="12471"/>
                  </a:lnTo>
                  <a:lnTo>
                    <a:pt x="52108" y="12877"/>
                  </a:lnTo>
                  <a:lnTo>
                    <a:pt x="52311" y="13017"/>
                  </a:lnTo>
                  <a:lnTo>
                    <a:pt x="52438" y="13055"/>
                  </a:lnTo>
                  <a:lnTo>
                    <a:pt x="52590" y="12877"/>
                  </a:lnTo>
                  <a:lnTo>
                    <a:pt x="52641" y="12674"/>
                  </a:lnTo>
                  <a:lnTo>
                    <a:pt x="52641" y="12458"/>
                  </a:lnTo>
                  <a:close/>
                </a:path>
                <a:path w="62864" h="521969">
                  <a:moveTo>
                    <a:pt x="55930" y="6832"/>
                  </a:moveTo>
                  <a:lnTo>
                    <a:pt x="55765" y="6565"/>
                  </a:lnTo>
                  <a:lnTo>
                    <a:pt x="55803" y="6819"/>
                  </a:lnTo>
                  <a:lnTo>
                    <a:pt x="55930" y="6832"/>
                  </a:lnTo>
                  <a:close/>
                </a:path>
                <a:path w="62864" h="521969">
                  <a:moveTo>
                    <a:pt x="57023" y="12979"/>
                  </a:moveTo>
                  <a:lnTo>
                    <a:pt x="56959" y="12674"/>
                  </a:lnTo>
                  <a:lnTo>
                    <a:pt x="57023" y="12979"/>
                  </a:lnTo>
                  <a:close/>
                </a:path>
                <a:path w="62864" h="521969">
                  <a:moveTo>
                    <a:pt x="57746" y="7835"/>
                  </a:moveTo>
                  <a:lnTo>
                    <a:pt x="57734" y="7696"/>
                  </a:lnTo>
                  <a:lnTo>
                    <a:pt x="57391" y="8089"/>
                  </a:lnTo>
                  <a:lnTo>
                    <a:pt x="57746" y="7835"/>
                  </a:lnTo>
                  <a:close/>
                </a:path>
                <a:path w="62864" h="521969">
                  <a:moveTo>
                    <a:pt x="57861" y="25577"/>
                  </a:moveTo>
                  <a:lnTo>
                    <a:pt x="57746" y="25400"/>
                  </a:lnTo>
                  <a:lnTo>
                    <a:pt x="57670" y="25247"/>
                  </a:lnTo>
                  <a:lnTo>
                    <a:pt x="57607" y="25069"/>
                  </a:lnTo>
                  <a:lnTo>
                    <a:pt x="57378" y="25019"/>
                  </a:lnTo>
                  <a:lnTo>
                    <a:pt x="57137" y="24853"/>
                  </a:lnTo>
                  <a:lnTo>
                    <a:pt x="56997" y="25095"/>
                  </a:lnTo>
                  <a:lnTo>
                    <a:pt x="57289" y="25273"/>
                  </a:lnTo>
                  <a:lnTo>
                    <a:pt x="57581" y="25412"/>
                  </a:lnTo>
                  <a:lnTo>
                    <a:pt x="57861" y="25577"/>
                  </a:lnTo>
                  <a:close/>
                </a:path>
                <a:path w="62864" h="521969">
                  <a:moveTo>
                    <a:pt x="57899" y="25019"/>
                  </a:moveTo>
                  <a:lnTo>
                    <a:pt x="57581" y="24904"/>
                  </a:lnTo>
                  <a:lnTo>
                    <a:pt x="57607" y="25069"/>
                  </a:lnTo>
                  <a:lnTo>
                    <a:pt x="57734" y="25107"/>
                  </a:lnTo>
                  <a:lnTo>
                    <a:pt x="57899" y="25019"/>
                  </a:lnTo>
                  <a:close/>
                </a:path>
                <a:path w="62864" h="521969">
                  <a:moveTo>
                    <a:pt x="57975" y="14427"/>
                  </a:moveTo>
                  <a:lnTo>
                    <a:pt x="57835" y="14363"/>
                  </a:lnTo>
                  <a:lnTo>
                    <a:pt x="57975" y="14427"/>
                  </a:lnTo>
                  <a:close/>
                </a:path>
                <a:path w="62864" h="521969">
                  <a:moveTo>
                    <a:pt x="58280" y="23825"/>
                  </a:moveTo>
                  <a:lnTo>
                    <a:pt x="58000" y="23888"/>
                  </a:lnTo>
                  <a:lnTo>
                    <a:pt x="57658" y="23787"/>
                  </a:lnTo>
                  <a:lnTo>
                    <a:pt x="56870" y="24015"/>
                  </a:lnTo>
                  <a:lnTo>
                    <a:pt x="56235" y="23583"/>
                  </a:lnTo>
                  <a:lnTo>
                    <a:pt x="55930" y="24434"/>
                  </a:lnTo>
                  <a:lnTo>
                    <a:pt x="56210" y="24485"/>
                  </a:lnTo>
                  <a:lnTo>
                    <a:pt x="57581" y="24904"/>
                  </a:lnTo>
                  <a:lnTo>
                    <a:pt x="57569" y="24434"/>
                  </a:lnTo>
                  <a:lnTo>
                    <a:pt x="57746" y="24104"/>
                  </a:lnTo>
                  <a:lnTo>
                    <a:pt x="57912" y="24015"/>
                  </a:lnTo>
                  <a:lnTo>
                    <a:pt x="58153" y="23888"/>
                  </a:lnTo>
                  <a:lnTo>
                    <a:pt x="58280" y="23825"/>
                  </a:lnTo>
                  <a:close/>
                </a:path>
                <a:path w="62864" h="521969">
                  <a:moveTo>
                    <a:pt x="58674" y="19583"/>
                  </a:moveTo>
                  <a:lnTo>
                    <a:pt x="56908" y="19748"/>
                  </a:lnTo>
                  <a:lnTo>
                    <a:pt x="56680" y="19481"/>
                  </a:lnTo>
                  <a:lnTo>
                    <a:pt x="56515" y="19354"/>
                  </a:lnTo>
                  <a:lnTo>
                    <a:pt x="56515" y="19786"/>
                  </a:lnTo>
                  <a:lnTo>
                    <a:pt x="56286" y="19812"/>
                  </a:lnTo>
                  <a:lnTo>
                    <a:pt x="56235" y="19646"/>
                  </a:lnTo>
                  <a:lnTo>
                    <a:pt x="55905" y="19392"/>
                  </a:lnTo>
                  <a:lnTo>
                    <a:pt x="56515" y="19786"/>
                  </a:lnTo>
                  <a:lnTo>
                    <a:pt x="56515" y="19354"/>
                  </a:lnTo>
                  <a:lnTo>
                    <a:pt x="56286" y="19151"/>
                  </a:lnTo>
                  <a:lnTo>
                    <a:pt x="55651" y="18630"/>
                  </a:lnTo>
                  <a:lnTo>
                    <a:pt x="55397" y="19075"/>
                  </a:lnTo>
                  <a:lnTo>
                    <a:pt x="54800" y="18745"/>
                  </a:lnTo>
                  <a:lnTo>
                    <a:pt x="54559" y="19075"/>
                  </a:lnTo>
                  <a:lnTo>
                    <a:pt x="54711" y="19431"/>
                  </a:lnTo>
                  <a:lnTo>
                    <a:pt x="55435" y="19672"/>
                  </a:lnTo>
                  <a:lnTo>
                    <a:pt x="55524" y="20256"/>
                  </a:lnTo>
                  <a:lnTo>
                    <a:pt x="55803" y="20294"/>
                  </a:lnTo>
                  <a:lnTo>
                    <a:pt x="56070" y="20027"/>
                  </a:lnTo>
                  <a:lnTo>
                    <a:pt x="57391" y="20751"/>
                  </a:lnTo>
                  <a:lnTo>
                    <a:pt x="57873" y="20561"/>
                  </a:lnTo>
                  <a:lnTo>
                    <a:pt x="58674" y="19583"/>
                  </a:lnTo>
                  <a:close/>
                </a:path>
                <a:path w="62864" h="521969">
                  <a:moveTo>
                    <a:pt x="58686" y="18605"/>
                  </a:moveTo>
                  <a:lnTo>
                    <a:pt x="58521" y="18491"/>
                  </a:lnTo>
                  <a:lnTo>
                    <a:pt x="58610" y="18034"/>
                  </a:lnTo>
                  <a:lnTo>
                    <a:pt x="57962" y="18211"/>
                  </a:lnTo>
                  <a:lnTo>
                    <a:pt x="57861" y="18478"/>
                  </a:lnTo>
                  <a:lnTo>
                    <a:pt x="58115" y="18440"/>
                  </a:lnTo>
                  <a:lnTo>
                    <a:pt x="58267" y="18402"/>
                  </a:lnTo>
                  <a:lnTo>
                    <a:pt x="58445" y="18338"/>
                  </a:lnTo>
                  <a:lnTo>
                    <a:pt x="58686" y="18605"/>
                  </a:lnTo>
                  <a:close/>
                </a:path>
                <a:path w="62864" h="521969">
                  <a:moveTo>
                    <a:pt x="59055" y="18808"/>
                  </a:moveTo>
                  <a:lnTo>
                    <a:pt x="58686" y="18605"/>
                  </a:lnTo>
                  <a:lnTo>
                    <a:pt x="58610" y="19304"/>
                  </a:lnTo>
                  <a:lnTo>
                    <a:pt x="59055" y="18808"/>
                  </a:lnTo>
                  <a:close/>
                </a:path>
                <a:path w="62864" h="521969">
                  <a:moveTo>
                    <a:pt x="59321" y="22961"/>
                  </a:moveTo>
                  <a:lnTo>
                    <a:pt x="58915" y="22809"/>
                  </a:lnTo>
                  <a:lnTo>
                    <a:pt x="58623" y="23075"/>
                  </a:lnTo>
                  <a:lnTo>
                    <a:pt x="58394" y="23596"/>
                  </a:lnTo>
                  <a:lnTo>
                    <a:pt x="58813" y="23774"/>
                  </a:lnTo>
                  <a:lnTo>
                    <a:pt x="58928" y="22923"/>
                  </a:lnTo>
                  <a:lnTo>
                    <a:pt x="59321" y="22961"/>
                  </a:lnTo>
                  <a:close/>
                </a:path>
                <a:path w="62864" h="521969">
                  <a:moveTo>
                    <a:pt x="62268" y="17576"/>
                  </a:moveTo>
                  <a:lnTo>
                    <a:pt x="58724" y="20193"/>
                  </a:lnTo>
                  <a:lnTo>
                    <a:pt x="61722" y="19850"/>
                  </a:lnTo>
                  <a:lnTo>
                    <a:pt x="62090" y="19418"/>
                  </a:lnTo>
                  <a:lnTo>
                    <a:pt x="62268" y="17576"/>
                  </a:lnTo>
                  <a:close/>
                </a:path>
                <a:path w="62864" h="521969">
                  <a:moveTo>
                    <a:pt x="62344" y="15989"/>
                  </a:moveTo>
                  <a:lnTo>
                    <a:pt x="62306" y="15786"/>
                  </a:lnTo>
                  <a:lnTo>
                    <a:pt x="61391" y="15252"/>
                  </a:lnTo>
                  <a:lnTo>
                    <a:pt x="61861" y="16878"/>
                  </a:lnTo>
                  <a:lnTo>
                    <a:pt x="62344" y="159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462339" y="671817"/>
              <a:ext cx="33020" cy="46990"/>
            </a:xfrm>
            <a:custGeom>
              <a:avLst/>
              <a:gdLst/>
              <a:ahLst/>
              <a:cxnLst/>
              <a:rect l="l" t="t" r="r" b="b"/>
              <a:pathLst>
                <a:path w="33019" h="46990">
                  <a:moveTo>
                    <a:pt x="520" y="7632"/>
                  </a:moveTo>
                  <a:lnTo>
                    <a:pt x="457" y="5880"/>
                  </a:lnTo>
                  <a:lnTo>
                    <a:pt x="0" y="6807"/>
                  </a:lnTo>
                  <a:lnTo>
                    <a:pt x="520" y="7632"/>
                  </a:lnTo>
                  <a:close/>
                </a:path>
                <a:path w="33019" h="46990">
                  <a:moveTo>
                    <a:pt x="3289" y="18999"/>
                  </a:moveTo>
                  <a:lnTo>
                    <a:pt x="1866" y="18072"/>
                  </a:lnTo>
                  <a:lnTo>
                    <a:pt x="1638" y="18300"/>
                  </a:lnTo>
                  <a:lnTo>
                    <a:pt x="1473" y="19558"/>
                  </a:lnTo>
                  <a:lnTo>
                    <a:pt x="3289" y="18999"/>
                  </a:lnTo>
                  <a:close/>
                </a:path>
                <a:path w="33019" h="46990">
                  <a:moveTo>
                    <a:pt x="3987" y="14376"/>
                  </a:moveTo>
                  <a:lnTo>
                    <a:pt x="2501" y="14427"/>
                  </a:lnTo>
                  <a:lnTo>
                    <a:pt x="2641" y="16078"/>
                  </a:lnTo>
                  <a:lnTo>
                    <a:pt x="3987" y="14376"/>
                  </a:lnTo>
                  <a:close/>
                </a:path>
                <a:path w="33019" h="46990">
                  <a:moveTo>
                    <a:pt x="4152" y="2781"/>
                  </a:moveTo>
                  <a:lnTo>
                    <a:pt x="3568" y="2870"/>
                  </a:lnTo>
                  <a:lnTo>
                    <a:pt x="4152" y="2781"/>
                  </a:lnTo>
                  <a:close/>
                </a:path>
                <a:path w="33019" h="46990">
                  <a:moveTo>
                    <a:pt x="4851" y="5308"/>
                  </a:moveTo>
                  <a:lnTo>
                    <a:pt x="4191" y="4559"/>
                  </a:lnTo>
                  <a:lnTo>
                    <a:pt x="2971" y="4559"/>
                  </a:lnTo>
                  <a:lnTo>
                    <a:pt x="3543" y="5384"/>
                  </a:lnTo>
                  <a:lnTo>
                    <a:pt x="3048" y="5727"/>
                  </a:lnTo>
                  <a:lnTo>
                    <a:pt x="3568" y="6477"/>
                  </a:lnTo>
                  <a:lnTo>
                    <a:pt x="4851" y="5308"/>
                  </a:lnTo>
                  <a:close/>
                </a:path>
                <a:path w="33019" h="46990">
                  <a:moveTo>
                    <a:pt x="5054" y="14338"/>
                  </a:moveTo>
                  <a:lnTo>
                    <a:pt x="4089" y="14376"/>
                  </a:lnTo>
                  <a:lnTo>
                    <a:pt x="4152" y="15278"/>
                  </a:lnTo>
                  <a:lnTo>
                    <a:pt x="5054" y="14338"/>
                  </a:lnTo>
                  <a:close/>
                </a:path>
                <a:path w="33019" h="46990">
                  <a:moveTo>
                    <a:pt x="5270" y="24307"/>
                  </a:moveTo>
                  <a:lnTo>
                    <a:pt x="4622" y="23710"/>
                  </a:lnTo>
                  <a:lnTo>
                    <a:pt x="4241" y="23888"/>
                  </a:lnTo>
                  <a:lnTo>
                    <a:pt x="3848" y="23876"/>
                  </a:lnTo>
                  <a:lnTo>
                    <a:pt x="3467" y="23456"/>
                  </a:lnTo>
                  <a:lnTo>
                    <a:pt x="2832" y="24269"/>
                  </a:lnTo>
                  <a:lnTo>
                    <a:pt x="5270" y="24307"/>
                  </a:lnTo>
                  <a:close/>
                </a:path>
                <a:path w="33019" h="46990">
                  <a:moveTo>
                    <a:pt x="5943" y="2476"/>
                  </a:moveTo>
                  <a:lnTo>
                    <a:pt x="2565" y="0"/>
                  </a:lnTo>
                  <a:lnTo>
                    <a:pt x="3454" y="2527"/>
                  </a:lnTo>
                  <a:lnTo>
                    <a:pt x="4140" y="2768"/>
                  </a:lnTo>
                  <a:lnTo>
                    <a:pt x="5943" y="2476"/>
                  </a:lnTo>
                  <a:close/>
                </a:path>
                <a:path w="33019" h="46990">
                  <a:moveTo>
                    <a:pt x="5994" y="20980"/>
                  </a:moveTo>
                  <a:lnTo>
                    <a:pt x="3810" y="20955"/>
                  </a:lnTo>
                  <a:lnTo>
                    <a:pt x="4737" y="21907"/>
                  </a:lnTo>
                  <a:lnTo>
                    <a:pt x="5041" y="21907"/>
                  </a:lnTo>
                  <a:lnTo>
                    <a:pt x="5994" y="20980"/>
                  </a:lnTo>
                  <a:close/>
                </a:path>
                <a:path w="33019" h="46990">
                  <a:moveTo>
                    <a:pt x="6845" y="10375"/>
                  </a:moveTo>
                  <a:lnTo>
                    <a:pt x="5740" y="8991"/>
                  </a:lnTo>
                  <a:lnTo>
                    <a:pt x="4381" y="9461"/>
                  </a:lnTo>
                  <a:lnTo>
                    <a:pt x="4406" y="10782"/>
                  </a:lnTo>
                  <a:lnTo>
                    <a:pt x="6845" y="10375"/>
                  </a:lnTo>
                  <a:close/>
                </a:path>
                <a:path w="33019" h="46990">
                  <a:moveTo>
                    <a:pt x="8166" y="32918"/>
                  </a:moveTo>
                  <a:lnTo>
                    <a:pt x="6858" y="32092"/>
                  </a:lnTo>
                  <a:lnTo>
                    <a:pt x="7899" y="33147"/>
                  </a:lnTo>
                  <a:lnTo>
                    <a:pt x="8166" y="32918"/>
                  </a:lnTo>
                  <a:close/>
                </a:path>
                <a:path w="33019" h="46990">
                  <a:moveTo>
                    <a:pt x="8572" y="33045"/>
                  </a:moveTo>
                  <a:lnTo>
                    <a:pt x="8255" y="32842"/>
                  </a:lnTo>
                  <a:lnTo>
                    <a:pt x="8483" y="33083"/>
                  </a:lnTo>
                  <a:close/>
                </a:path>
                <a:path w="33019" h="46990">
                  <a:moveTo>
                    <a:pt x="8674" y="28689"/>
                  </a:moveTo>
                  <a:lnTo>
                    <a:pt x="8648" y="28562"/>
                  </a:lnTo>
                  <a:lnTo>
                    <a:pt x="8648" y="28257"/>
                  </a:lnTo>
                  <a:lnTo>
                    <a:pt x="7886" y="27470"/>
                  </a:lnTo>
                  <a:lnTo>
                    <a:pt x="8140" y="28257"/>
                  </a:lnTo>
                  <a:lnTo>
                    <a:pt x="8077" y="28409"/>
                  </a:lnTo>
                  <a:lnTo>
                    <a:pt x="7759" y="28790"/>
                  </a:lnTo>
                  <a:lnTo>
                    <a:pt x="7518" y="28511"/>
                  </a:lnTo>
                  <a:lnTo>
                    <a:pt x="6972" y="28917"/>
                  </a:lnTo>
                  <a:lnTo>
                    <a:pt x="7200" y="29121"/>
                  </a:lnTo>
                  <a:lnTo>
                    <a:pt x="6616" y="29324"/>
                  </a:lnTo>
                  <a:lnTo>
                    <a:pt x="7658" y="29730"/>
                  </a:lnTo>
                  <a:lnTo>
                    <a:pt x="8089" y="28790"/>
                  </a:lnTo>
                  <a:lnTo>
                    <a:pt x="8369" y="29044"/>
                  </a:lnTo>
                  <a:lnTo>
                    <a:pt x="8572" y="28930"/>
                  </a:lnTo>
                  <a:lnTo>
                    <a:pt x="8674" y="28689"/>
                  </a:lnTo>
                  <a:close/>
                </a:path>
                <a:path w="33019" h="46990">
                  <a:moveTo>
                    <a:pt x="8801" y="28409"/>
                  </a:moveTo>
                  <a:lnTo>
                    <a:pt x="8648" y="28562"/>
                  </a:lnTo>
                  <a:lnTo>
                    <a:pt x="8801" y="28409"/>
                  </a:lnTo>
                  <a:close/>
                </a:path>
                <a:path w="33019" h="46990">
                  <a:moveTo>
                    <a:pt x="8966" y="21221"/>
                  </a:moveTo>
                  <a:lnTo>
                    <a:pt x="7670" y="20129"/>
                  </a:lnTo>
                  <a:lnTo>
                    <a:pt x="7924" y="19989"/>
                  </a:lnTo>
                  <a:lnTo>
                    <a:pt x="7594" y="20002"/>
                  </a:lnTo>
                  <a:lnTo>
                    <a:pt x="7353" y="19862"/>
                  </a:lnTo>
                  <a:lnTo>
                    <a:pt x="7188" y="19545"/>
                  </a:lnTo>
                  <a:lnTo>
                    <a:pt x="6845" y="20053"/>
                  </a:lnTo>
                  <a:lnTo>
                    <a:pt x="7150" y="20840"/>
                  </a:lnTo>
                  <a:lnTo>
                    <a:pt x="6654" y="21272"/>
                  </a:lnTo>
                  <a:lnTo>
                    <a:pt x="6832" y="21183"/>
                  </a:lnTo>
                  <a:lnTo>
                    <a:pt x="7073" y="21043"/>
                  </a:lnTo>
                  <a:lnTo>
                    <a:pt x="7086" y="21285"/>
                  </a:lnTo>
                  <a:lnTo>
                    <a:pt x="7124" y="21488"/>
                  </a:lnTo>
                  <a:lnTo>
                    <a:pt x="7226" y="21615"/>
                  </a:lnTo>
                  <a:lnTo>
                    <a:pt x="7099" y="21005"/>
                  </a:lnTo>
                  <a:lnTo>
                    <a:pt x="7302" y="20650"/>
                  </a:lnTo>
                  <a:lnTo>
                    <a:pt x="7848" y="20535"/>
                  </a:lnTo>
                  <a:lnTo>
                    <a:pt x="7289" y="21031"/>
                  </a:lnTo>
                  <a:lnTo>
                    <a:pt x="7505" y="21577"/>
                  </a:lnTo>
                  <a:lnTo>
                    <a:pt x="8140" y="22085"/>
                  </a:lnTo>
                  <a:lnTo>
                    <a:pt x="8966" y="21221"/>
                  </a:lnTo>
                  <a:close/>
                </a:path>
                <a:path w="33019" h="46990">
                  <a:moveTo>
                    <a:pt x="9512" y="33655"/>
                  </a:moveTo>
                  <a:lnTo>
                    <a:pt x="8978" y="32854"/>
                  </a:lnTo>
                  <a:lnTo>
                    <a:pt x="8572" y="33045"/>
                  </a:lnTo>
                  <a:lnTo>
                    <a:pt x="9512" y="33655"/>
                  </a:lnTo>
                  <a:close/>
                </a:path>
                <a:path w="33019" h="46990">
                  <a:moveTo>
                    <a:pt x="9512" y="28930"/>
                  </a:moveTo>
                  <a:lnTo>
                    <a:pt x="9029" y="28651"/>
                  </a:lnTo>
                  <a:lnTo>
                    <a:pt x="7848" y="29806"/>
                  </a:lnTo>
                  <a:lnTo>
                    <a:pt x="8115" y="30276"/>
                  </a:lnTo>
                  <a:lnTo>
                    <a:pt x="9512" y="28930"/>
                  </a:lnTo>
                  <a:close/>
                </a:path>
                <a:path w="33019" h="46990">
                  <a:moveTo>
                    <a:pt x="10134" y="25933"/>
                  </a:moveTo>
                  <a:lnTo>
                    <a:pt x="9994" y="25374"/>
                  </a:lnTo>
                  <a:lnTo>
                    <a:pt x="9702" y="25920"/>
                  </a:lnTo>
                  <a:lnTo>
                    <a:pt x="9131" y="26466"/>
                  </a:lnTo>
                  <a:lnTo>
                    <a:pt x="9283" y="27012"/>
                  </a:lnTo>
                  <a:lnTo>
                    <a:pt x="9906" y="26479"/>
                  </a:lnTo>
                  <a:lnTo>
                    <a:pt x="10134" y="25933"/>
                  </a:lnTo>
                  <a:close/>
                </a:path>
                <a:path w="33019" h="46990">
                  <a:moveTo>
                    <a:pt x="11303" y="36042"/>
                  </a:moveTo>
                  <a:lnTo>
                    <a:pt x="11290" y="35890"/>
                  </a:lnTo>
                  <a:lnTo>
                    <a:pt x="11049" y="35864"/>
                  </a:lnTo>
                  <a:lnTo>
                    <a:pt x="9131" y="34391"/>
                  </a:lnTo>
                  <a:lnTo>
                    <a:pt x="10604" y="35902"/>
                  </a:lnTo>
                  <a:lnTo>
                    <a:pt x="11074" y="35890"/>
                  </a:lnTo>
                  <a:lnTo>
                    <a:pt x="11303" y="36042"/>
                  </a:lnTo>
                  <a:close/>
                </a:path>
                <a:path w="33019" h="46990">
                  <a:moveTo>
                    <a:pt x="11950" y="21526"/>
                  </a:moveTo>
                  <a:lnTo>
                    <a:pt x="11252" y="21183"/>
                  </a:lnTo>
                  <a:lnTo>
                    <a:pt x="11137" y="20967"/>
                  </a:lnTo>
                  <a:lnTo>
                    <a:pt x="10985" y="21094"/>
                  </a:lnTo>
                  <a:lnTo>
                    <a:pt x="10795" y="20904"/>
                  </a:lnTo>
                  <a:lnTo>
                    <a:pt x="10325" y="20307"/>
                  </a:lnTo>
                  <a:lnTo>
                    <a:pt x="9791" y="20218"/>
                  </a:lnTo>
                  <a:lnTo>
                    <a:pt x="9347" y="20942"/>
                  </a:lnTo>
                  <a:lnTo>
                    <a:pt x="9804" y="20904"/>
                  </a:lnTo>
                  <a:lnTo>
                    <a:pt x="10198" y="21082"/>
                  </a:lnTo>
                  <a:lnTo>
                    <a:pt x="10236" y="21209"/>
                  </a:lnTo>
                  <a:lnTo>
                    <a:pt x="9791" y="21412"/>
                  </a:lnTo>
                  <a:lnTo>
                    <a:pt x="10210" y="21234"/>
                  </a:lnTo>
                  <a:lnTo>
                    <a:pt x="9715" y="21882"/>
                  </a:lnTo>
                  <a:lnTo>
                    <a:pt x="9791" y="21412"/>
                  </a:lnTo>
                  <a:lnTo>
                    <a:pt x="8305" y="22593"/>
                  </a:lnTo>
                  <a:lnTo>
                    <a:pt x="8559" y="23342"/>
                  </a:lnTo>
                  <a:lnTo>
                    <a:pt x="10515" y="23622"/>
                  </a:lnTo>
                  <a:lnTo>
                    <a:pt x="10464" y="23876"/>
                  </a:lnTo>
                  <a:lnTo>
                    <a:pt x="11722" y="21882"/>
                  </a:lnTo>
                  <a:lnTo>
                    <a:pt x="11950" y="21526"/>
                  </a:lnTo>
                  <a:close/>
                </a:path>
                <a:path w="33019" h="46990">
                  <a:moveTo>
                    <a:pt x="13182" y="22237"/>
                  </a:moveTo>
                  <a:lnTo>
                    <a:pt x="12839" y="21793"/>
                  </a:lnTo>
                  <a:lnTo>
                    <a:pt x="12979" y="22225"/>
                  </a:lnTo>
                  <a:lnTo>
                    <a:pt x="13182" y="22237"/>
                  </a:lnTo>
                  <a:close/>
                </a:path>
                <a:path w="33019" h="46990">
                  <a:moveTo>
                    <a:pt x="13538" y="22225"/>
                  </a:moveTo>
                  <a:lnTo>
                    <a:pt x="13474" y="22021"/>
                  </a:lnTo>
                  <a:lnTo>
                    <a:pt x="13335" y="21691"/>
                  </a:lnTo>
                  <a:lnTo>
                    <a:pt x="13169" y="21374"/>
                  </a:lnTo>
                  <a:lnTo>
                    <a:pt x="13055" y="21729"/>
                  </a:lnTo>
                  <a:lnTo>
                    <a:pt x="13258" y="22034"/>
                  </a:lnTo>
                  <a:lnTo>
                    <a:pt x="13538" y="22225"/>
                  </a:lnTo>
                  <a:close/>
                </a:path>
                <a:path w="33019" h="46990">
                  <a:moveTo>
                    <a:pt x="14300" y="33489"/>
                  </a:moveTo>
                  <a:lnTo>
                    <a:pt x="13652" y="32893"/>
                  </a:lnTo>
                  <a:lnTo>
                    <a:pt x="13284" y="33083"/>
                  </a:lnTo>
                  <a:lnTo>
                    <a:pt x="12877" y="33058"/>
                  </a:lnTo>
                  <a:lnTo>
                    <a:pt x="12496" y="32639"/>
                  </a:lnTo>
                  <a:lnTo>
                    <a:pt x="11861" y="33451"/>
                  </a:lnTo>
                  <a:lnTo>
                    <a:pt x="14300" y="33489"/>
                  </a:lnTo>
                  <a:close/>
                </a:path>
                <a:path w="33019" h="46990">
                  <a:moveTo>
                    <a:pt x="14439" y="29387"/>
                  </a:moveTo>
                  <a:lnTo>
                    <a:pt x="13639" y="28016"/>
                  </a:lnTo>
                  <a:lnTo>
                    <a:pt x="13233" y="27330"/>
                  </a:lnTo>
                  <a:lnTo>
                    <a:pt x="13131" y="27774"/>
                  </a:lnTo>
                  <a:lnTo>
                    <a:pt x="12636" y="28016"/>
                  </a:lnTo>
                  <a:lnTo>
                    <a:pt x="13233" y="27330"/>
                  </a:lnTo>
                  <a:lnTo>
                    <a:pt x="12230" y="27813"/>
                  </a:lnTo>
                  <a:lnTo>
                    <a:pt x="11480" y="28511"/>
                  </a:lnTo>
                  <a:lnTo>
                    <a:pt x="11049" y="29464"/>
                  </a:lnTo>
                  <a:lnTo>
                    <a:pt x="12890" y="29895"/>
                  </a:lnTo>
                  <a:lnTo>
                    <a:pt x="11315" y="30086"/>
                  </a:lnTo>
                  <a:lnTo>
                    <a:pt x="12217" y="30137"/>
                  </a:lnTo>
                  <a:lnTo>
                    <a:pt x="12585" y="30467"/>
                  </a:lnTo>
                  <a:lnTo>
                    <a:pt x="12433" y="31064"/>
                  </a:lnTo>
                  <a:lnTo>
                    <a:pt x="12700" y="30861"/>
                  </a:lnTo>
                  <a:lnTo>
                    <a:pt x="12941" y="30848"/>
                  </a:lnTo>
                  <a:lnTo>
                    <a:pt x="13220" y="31013"/>
                  </a:lnTo>
                  <a:lnTo>
                    <a:pt x="13296" y="30848"/>
                  </a:lnTo>
                  <a:lnTo>
                    <a:pt x="13563" y="30721"/>
                  </a:lnTo>
                  <a:lnTo>
                    <a:pt x="13398" y="30302"/>
                  </a:lnTo>
                  <a:lnTo>
                    <a:pt x="13601" y="30060"/>
                  </a:lnTo>
                  <a:lnTo>
                    <a:pt x="13728" y="30086"/>
                  </a:lnTo>
                  <a:lnTo>
                    <a:pt x="14439" y="29387"/>
                  </a:lnTo>
                  <a:close/>
                </a:path>
                <a:path w="33019" h="46990">
                  <a:moveTo>
                    <a:pt x="14643" y="22199"/>
                  </a:moveTo>
                  <a:close/>
                </a:path>
                <a:path w="33019" h="46990">
                  <a:moveTo>
                    <a:pt x="15570" y="24765"/>
                  </a:moveTo>
                  <a:lnTo>
                    <a:pt x="15443" y="24307"/>
                  </a:lnTo>
                  <a:lnTo>
                    <a:pt x="15163" y="24066"/>
                  </a:lnTo>
                  <a:lnTo>
                    <a:pt x="14833" y="24028"/>
                  </a:lnTo>
                  <a:lnTo>
                    <a:pt x="14998" y="24244"/>
                  </a:lnTo>
                  <a:lnTo>
                    <a:pt x="15189" y="24485"/>
                  </a:lnTo>
                  <a:lnTo>
                    <a:pt x="15430" y="24663"/>
                  </a:lnTo>
                  <a:lnTo>
                    <a:pt x="15570" y="24765"/>
                  </a:lnTo>
                  <a:close/>
                </a:path>
                <a:path w="33019" h="46990">
                  <a:moveTo>
                    <a:pt x="15735" y="24904"/>
                  </a:moveTo>
                  <a:lnTo>
                    <a:pt x="15582" y="24777"/>
                  </a:lnTo>
                  <a:lnTo>
                    <a:pt x="15722" y="24955"/>
                  </a:lnTo>
                  <a:close/>
                </a:path>
                <a:path w="33019" h="46990">
                  <a:moveTo>
                    <a:pt x="15989" y="35242"/>
                  </a:moveTo>
                  <a:lnTo>
                    <a:pt x="15379" y="34772"/>
                  </a:lnTo>
                  <a:lnTo>
                    <a:pt x="15138" y="34290"/>
                  </a:lnTo>
                  <a:lnTo>
                    <a:pt x="15062" y="33832"/>
                  </a:lnTo>
                  <a:lnTo>
                    <a:pt x="14490" y="34163"/>
                  </a:lnTo>
                  <a:lnTo>
                    <a:pt x="15367" y="35648"/>
                  </a:lnTo>
                  <a:lnTo>
                    <a:pt x="15989" y="35242"/>
                  </a:lnTo>
                  <a:close/>
                </a:path>
                <a:path w="33019" h="46990">
                  <a:moveTo>
                    <a:pt x="16078" y="26898"/>
                  </a:moveTo>
                  <a:lnTo>
                    <a:pt x="15913" y="26758"/>
                  </a:lnTo>
                  <a:lnTo>
                    <a:pt x="16078" y="26898"/>
                  </a:lnTo>
                  <a:close/>
                </a:path>
                <a:path w="33019" h="46990">
                  <a:moveTo>
                    <a:pt x="16192" y="30391"/>
                  </a:moveTo>
                  <a:lnTo>
                    <a:pt x="15227" y="31343"/>
                  </a:lnTo>
                  <a:lnTo>
                    <a:pt x="15227" y="31648"/>
                  </a:lnTo>
                  <a:lnTo>
                    <a:pt x="16179" y="32613"/>
                  </a:lnTo>
                  <a:lnTo>
                    <a:pt x="16192" y="30391"/>
                  </a:lnTo>
                  <a:close/>
                </a:path>
                <a:path w="33019" h="46990">
                  <a:moveTo>
                    <a:pt x="16789" y="35306"/>
                  </a:moveTo>
                  <a:lnTo>
                    <a:pt x="16637" y="34709"/>
                  </a:lnTo>
                  <a:lnTo>
                    <a:pt x="16217" y="35013"/>
                  </a:lnTo>
                  <a:lnTo>
                    <a:pt x="16560" y="34709"/>
                  </a:lnTo>
                  <a:lnTo>
                    <a:pt x="16789" y="35306"/>
                  </a:lnTo>
                  <a:close/>
                </a:path>
                <a:path w="33019" h="46990">
                  <a:moveTo>
                    <a:pt x="17094" y="34544"/>
                  </a:moveTo>
                  <a:lnTo>
                    <a:pt x="16433" y="33909"/>
                  </a:lnTo>
                  <a:lnTo>
                    <a:pt x="16624" y="34632"/>
                  </a:lnTo>
                  <a:lnTo>
                    <a:pt x="17094" y="34544"/>
                  </a:lnTo>
                  <a:close/>
                </a:path>
                <a:path w="33019" h="46990">
                  <a:moveTo>
                    <a:pt x="17297" y="25844"/>
                  </a:moveTo>
                  <a:lnTo>
                    <a:pt x="17094" y="25603"/>
                  </a:lnTo>
                  <a:lnTo>
                    <a:pt x="17145" y="25793"/>
                  </a:lnTo>
                  <a:lnTo>
                    <a:pt x="17297" y="25844"/>
                  </a:lnTo>
                  <a:close/>
                </a:path>
                <a:path w="33019" h="46990">
                  <a:moveTo>
                    <a:pt x="17462" y="36982"/>
                  </a:moveTo>
                  <a:lnTo>
                    <a:pt x="17170" y="36842"/>
                  </a:lnTo>
                  <a:lnTo>
                    <a:pt x="16878" y="35661"/>
                  </a:lnTo>
                  <a:lnTo>
                    <a:pt x="16649" y="36169"/>
                  </a:lnTo>
                  <a:lnTo>
                    <a:pt x="15976" y="36169"/>
                  </a:lnTo>
                  <a:lnTo>
                    <a:pt x="16891" y="36893"/>
                  </a:lnTo>
                  <a:lnTo>
                    <a:pt x="16891" y="37579"/>
                  </a:lnTo>
                  <a:lnTo>
                    <a:pt x="17208" y="37795"/>
                  </a:lnTo>
                  <a:lnTo>
                    <a:pt x="17246" y="37490"/>
                  </a:lnTo>
                  <a:lnTo>
                    <a:pt x="17132" y="37350"/>
                  </a:lnTo>
                  <a:lnTo>
                    <a:pt x="17208" y="37134"/>
                  </a:lnTo>
                  <a:lnTo>
                    <a:pt x="17462" y="36982"/>
                  </a:lnTo>
                  <a:close/>
                </a:path>
                <a:path w="33019" h="46990">
                  <a:moveTo>
                    <a:pt x="17551" y="25247"/>
                  </a:moveTo>
                  <a:lnTo>
                    <a:pt x="17145" y="24676"/>
                  </a:lnTo>
                  <a:lnTo>
                    <a:pt x="17106" y="24841"/>
                  </a:lnTo>
                  <a:lnTo>
                    <a:pt x="17551" y="25247"/>
                  </a:lnTo>
                  <a:close/>
                </a:path>
                <a:path w="33019" h="46990">
                  <a:moveTo>
                    <a:pt x="17805" y="41325"/>
                  </a:moveTo>
                  <a:lnTo>
                    <a:pt x="17411" y="41021"/>
                  </a:lnTo>
                  <a:lnTo>
                    <a:pt x="17018" y="41148"/>
                  </a:lnTo>
                  <a:lnTo>
                    <a:pt x="16611" y="41541"/>
                  </a:lnTo>
                  <a:lnTo>
                    <a:pt x="16433" y="41833"/>
                  </a:lnTo>
                  <a:lnTo>
                    <a:pt x="16776" y="42329"/>
                  </a:lnTo>
                  <a:lnTo>
                    <a:pt x="17233" y="42176"/>
                  </a:lnTo>
                  <a:lnTo>
                    <a:pt x="17805" y="41325"/>
                  </a:lnTo>
                  <a:close/>
                </a:path>
                <a:path w="33019" h="46990">
                  <a:moveTo>
                    <a:pt x="17805" y="31127"/>
                  </a:moveTo>
                  <a:lnTo>
                    <a:pt x="17411" y="31508"/>
                  </a:lnTo>
                  <a:lnTo>
                    <a:pt x="17576" y="31457"/>
                  </a:lnTo>
                  <a:lnTo>
                    <a:pt x="17805" y="31127"/>
                  </a:lnTo>
                  <a:close/>
                </a:path>
                <a:path w="33019" h="46990">
                  <a:moveTo>
                    <a:pt x="18034" y="35763"/>
                  </a:moveTo>
                  <a:lnTo>
                    <a:pt x="17322" y="34874"/>
                  </a:lnTo>
                  <a:lnTo>
                    <a:pt x="17780" y="35877"/>
                  </a:lnTo>
                  <a:lnTo>
                    <a:pt x="17983" y="35801"/>
                  </a:lnTo>
                  <a:close/>
                </a:path>
                <a:path w="33019" h="46990">
                  <a:moveTo>
                    <a:pt x="18173" y="32296"/>
                  </a:moveTo>
                  <a:lnTo>
                    <a:pt x="17526" y="31610"/>
                  </a:lnTo>
                  <a:lnTo>
                    <a:pt x="17310" y="32080"/>
                  </a:lnTo>
                  <a:lnTo>
                    <a:pt x="17551" y="32359"/>
                  </a:lnTo>
                  <a:lnTo>
                    <a:pt x="18008" y="32308"/>
                  </a:lnTo>
                  <a:lnTo>
                    <a:pt x="18173" y="32296"/>
                  </a:lnTo>
                  <a:close/>
                </a:path>
                <a:path w="33019" h="46990">
                  <a:moveTo>
                    <a:pt x="18211" y="35991"/>
                  </a:moveTo>
                  <a:lnTo>
                    <a:pt x="18110" y="35763"/>
                  </a:lnTo>
                  <a:lnTo>
                    <a:pt x="18211" y="35991"/>
                  </a:lnTo>
                  <a:close/>
                </a:path>
                <a:path w="33019" h="46990">
                  <a:moveTo>
                    <a:pt x="18491" y="34264"/>
                  </a:moveTo>
                  <a:lnTo>
                    <a:pt x="17094" y="34544"/>
                  </a:lnTo>
                  <a:lnTo>
                    <a:pt x="18072" y="35483"/>
                  </a:lnTo>
                  <a:lnTo>
                    <a:pt x="18491" y="34264"/>
                  </a:lnTo>
                  <a:close/>
                </a:path>
                <a:path w="33019" h="46990">
                  <a:moveTo>
                    <a:pt x="18529" y="24320"/>
                  </a:moveTo>
                  <a:lnTo>
                    <a:pt x="18351" y="24384"/>
                  </a:lnTo>
                  <a:lnTo>
                    <a:pt x="18389" y="24511"/>
                  </a:lnTo>
                  <a:lnTo>
                    <a:pt x="18529" y="24320"/>
                  </a:lnTo>
                  <a:close/>
                </a:path>
                <a:path w="33019" h="46990">
                  <a:moveTo>
                    <a:pt x="18542" y="37185"/>
                  </a:moveTo>
                  <a:lnTo>
                    <a:pt x="18072" y="36423"/>
                  </a:lnTo>
                  <a:lnTo>
                    <a:pt x="17640" y="36830"/>
                  </a:lnTo>
                  <a:lnTo>
                    <a:pt x="18542" y="37185"/>
                  </a:lnTo>
                  <a:close/>
                </a:path>
                <a:path w="33019" h="46990">
                  <a:moveTo>
                    <a:pt x="18783" y="36664"/>
                  </a:moveTo>
                  <a:lnTo>
                    <a:pt x="18630" y="35953"/>
                  </a:lnTo>
                  <a:lnTo>
                    <a:pt x="18275" y="35979"/>
                  </a:lnTo>
                  <a:lnTo>
                    <a:pt x="18783" y="36664"/>
                  </a:lnTo>
                  <a:close/>
                </a:path>
                <a:path w="33019" h="46990">
                  <a:moveTo>
                    <a:pt x="19824" y="30492"/>
                  </a:moveTo>
                  <a:lnTo>
                    <a:pt x="19824" y="30645"/>
                  </a:lnTo>
                  <a:lnTo>
                    <a:pt x="19824" y="30492"/>
                  </a:lnTo>
                  <a:close/>
                </a:path>
                <a:path w="33019" h="46990">
                  <a:moveTo>
                    <a:pt x="19862" y="28219"/>
                  </a:moveTo>
                  <a:lnTo>
                    <a:pt x="19481" y="28181"/>
                  </a:lnTo>
                  <a:lnTo>
                    <a:pt x="19735" y="28409"/>
                  </a:lnTo>
                  <a:lnTo>
                    <a:pt x="19862" y="28219"/>
                  </a:lnTo>
                  <a:close/>
                </a:path>
                <a:path w="33019" h="46990">
                  <a:moveTo>
                    <a:pt x="20154" y="39014"/>
                  </a:moveTo>
                  <a:lnTo>
                    <a:pt x="19977" y="38773"/>
                  </a:lnTo>
                  <a:lnTo>
                    <a:pt x="18948" y="38036"/>
                  </a:lnTo>
                  <a:lnTo>
                    <a:pt x="18859" y="38277"/>
                  </a:lnTo>
                  <a:lnTo>
                    <a:pt x="19075" y="38773"/>
                  </a:lnTo>
                  <a:lnTo>
                    <a:pt x="19088" y="39014"/>
                  </a:lnTo>
                  <a:lnTo>
                    <a:pt x="18719" y="40424"/>
                  </a:lnTo>
                  <a:lnTo>
                    <a:pt x="20154" y="39014"/>
                  </a:lnTo>
                  <a:close/>
                </a:path>
                <a:path w="33019" h="46990">
                  <a:moveTo>
                    <a:pt x="20345" y="27101"/>
                  </a:moveTo>
                  <a:lnTo>
                    <a:pt x="19850" y="27266"/>
                  </a:lnTo>
                  <a:lnTo>
                    <a:pt x="20307" y="27279"/>
                  </a:lnTo>
                  <a:lnTo>
                    <a:pt x="20345" y="27101"/>
                  </a:lnTo>
                  <a:close/>
                </a:path>
                <a:path w="33019" h="46990">
                  <a:moveTo>
                    <a:pt x="22606" y="44196"/>
                  </a:moveTo>
                  <a:lnTo>
                    <a:pt x="22352" y="44259"/>
                  </a:lnTo>
                  <a:lnTo>
                    <a:pt x="22339" y="44018"/>
                  </a:lnTo>
                  <a:lnTo>
                    <a:pt x="22466" y="44056"/>
                  </a:lnTo>
                  <a:lnTo>
                    <a:pt x="22237" y="43865"/>
                  </a:lnTo>
                  <a:lnTo>
                    <a:pt x="21894" y="43916"/>
                  </a:lnTo>
                  <a:lnTo>
                    <a:pt x="21488" y="44157"/>
                  </a:lnTo>
                  <a:lnTo>
                    <a:pt x="21628" y="44640"/>
                  </a:lnTo>
                  <a:lnTo>
                    <a:pt x="21983" y="44653"/>
                  </a:lnTo>
                  <a:lnTo>
                    <a:pt x="22606" y="44196"/>
                  </a:lnTo>
                  <a:close/>
                </a:path>
                <a:path w="33019" h="46990">
                  <a:moveTo>
                    <a:pt x="22910" y="39027"/>
                  </a:moveTo>
                  <a:lnTo>
                    <a:pt x="22809" y="38722"/>
                  </a:lnTo>
                  <a:lnTo>
                    <a:pt x="22618" y="38468"/>
                  </a:lnTo>
                  <a:lnTo>
                    <a:pt x="22631" y="38760"/>
                  </a:lnTo>
                  <a:lnTo>
                    <a:pt x="22669" y="39077"/>
                  </a:lnTo>
                  <a:lnTo>
                    <a:pt x="22910" y="39446"/>
                  </a:lnTo>
                  <a:lnTo>
                    <a:pt x="22910" y="39027"/>
                  </a:lnTo>
                  <a:close/>
                </a:path>
                <a:path w="33019" h="46990">
                  <a:moveTo>
                    <a:pt x="22987" y="30949"/>
                  </a:moveTo>
                  <a:lnTo>
                    <a:pt x="22847" y="30962"/>
                  </a:lnTo>
                  <a:lnTo>
                    <a:pt x="22987" y="30949"/>
                  </a:lnTo>
                  <a:close/>
                </a:path>
                <a:path w="33019" h="46990">
                  <a:moveTo>
                    <a:pt x="23101" y="37731"/>
                  </a:moveTo>
                  <a:lnTo>
                    <a:pt x="22834" y="38087"/>
                  </a:lnTo>
                  <a:lnTo>
                    <a:pt x="22961" y="37846"/>
                  </a:lnTo>
                  <a:lnTo>
                    <a:pt x="23088" y="37592"/>
                  </a:lnTo>
                  <a:lnTo>
                    <a:pt x="21678" y="37045"/>
                  </a:lnTo>
                  <a:lnTo>
                    <a:pt x="21602" y="37223"/>
                  </a:lnTo>
                  <a:lnTo>
                    <a:pt x="21297" y="37109"/>
                  </a:lnTo>
                  <a:lnTo>
                    <a:pt x="21132" y="36715"/>
                  </a:lnTo>
                  <a:lnTo>
                    <a:pt x="20472" y="37109"/>
                  </a:lnTo>
                  <a:lnTo>
                    <a:pt x="21475" y="37515"/>
                  </a:lnTo>
                  <a:lnTo>
                    <a:pt x="21323" y="37858"/>
                  </a:lnTo>
                  <a:lnTo>
                    <a:pt x="21958" y="37846"/>
                  </a:lnTo>
                  <a:lnTo>
                    <a:pt x="22390" y="38100"/>
                  </a:lnTo>
                  <a:lnTo>
                    <a:pt x="22618" y="38468"/>
                  </a:lnTo>
                  <a:lnTo>
                    <a:pt x="22707" y="38328"/>
                  </a:lnTo>
                  <a:lnTo>
                    <a:pt x="23101" y="37731"/>
                  </a:lnTo>
                  <a:close/>
                </a:path>
                <a:path w="33019" h="46990">
                  <a:moveTo>
                    <a:pt x="23304" y="40347"/>
                  </a:moveTo>
                  <a:lnTo>
                    <a:pt x="22656" y="40093"/>
                  </a:lnTo>
                  <a:lnTo>
                    <a:pt x="23177" y="40906"/>
                  </a:lnTo>
                  <a:lnTo>
                    <a:pt x="23304" y="40347"/>
                  </a:lnTo>
                  <a:close/>
                </a:path>
                <a:path w="33019" h="46990">
                  <a:moveTo>
                    <a:pt x="23380" y="32816"/>
                  </a:moveTo>
                  <a:lnTo>
                    <a:pt x="19494" y="32842"/>
                  </a:lnTo>
                  <a:lnTo>
                    <a:pt x="20053" y="32588"/>
                  </a:lnTo>
                  <a:lnTo>
                    <a:pt x="18681" y="31877"/>
                  </a:lnTo>
                  <a:lnTo>
                    <a:pt x="19113" y="32867"/>
                  </a:lnTo>
                  <a:lnTo>
                    <a:pt x="17792" y="32969"/>
                  </a:lnTo>
                  <a:lnTo>
                    <a:pt x="18973" y="33134"/>
                  </a:lnTo>
                  <a:lnTo>
                    <a:pt x="18872" y="32918"/>
                  </a:lnTo>
                  <a:lnTo>
                    <a:pt x="19088" y="32981"/>
                  </a:lnTo>
                  <a:lnTo>
                    <a:pt x="19240" y="33058"/>
                  </a:lnTo>
                  <a:lnTo>
                    <a:pt x="19342" y="33185"/>
                  </a:lnTo>
                  <a:lnTo>
                    <a:pt x="18859" y="33388"/>
                  </a:lnTo>
                  <a:lnTo>
                    <a:pt x="18618" y="33515"/>
                  </a:lnTo>
                  <a:lnTo>
                    <a:pt x="18643" y="33743"/>
                  </a:lnTo>
                  <a:lnTo>
                    <a:pt x="19075" y="33642"/>
                  </a:lnTo>
                  <a:lnTo>
                    <a:pt x="19380" y="33489"/>
                  </a:lnTo>
                  <a:lnTo>
                    <a:pt x="19075" y="33667"/>
                  </a:lnTo>
                  <a:lnTo>
                    <a:pt x="19354" y="33680"/>
                  </a:lnTo>
                  <a:lnTo>
                    <a:pt x="19177" y="33947"/>
                  </a:lnTo>
                  <a:lnTo>
                    <a:pt x="18783" y="34328"/>
                  </a:lnTo>
                  <a:lnTo>
                    <a:pt x="23380" y="32816"/>
                  </a:lnTo>
                  <a:close/>
                </a:path>
                <a:path w="33019" h="46990">
                  <a:moveTo>
                    <a:pt x="23520" y="38023"/>
                  </a:moveTo>
                  <a:lnTo>
                    <a:pt x="23507" y="37731"/>
                  </a:lnTo>
                  <a:lnTo>
                    <a:pt x="23482" y="37553"/>
                  </a:lnTo>
                  <a:lnTo>
                    <a:pt x="23380" y="37744"/>
                  </a:lnTo>
                  <a:lnTo>
                    <a:pt x="23431" y="37896"/>
                  </a:lnTo>
                  <a:lnTo>
                    <a:pt x="23520" y="38023"/>
                  </a:lnTo>
                  <a:close/>
                </a:path>
                <a:path w="33019" h="46990">
                  <a:moveTo>
                    <a:pt x="23698" y="31838"/>
                  </a:moveTo>
                  <a:lnTo>
                    <a:pt x="22987" y="31838"/>
                  </a:lnTo>
                  <a:lnTo>
                    <a:pt x="23482" y="32029"/>
                  </a:lnTo>
                  <a:lnTo>
                    <a:pt x="23698" y="31838"/>
                  </a:lnTo>
                  <a:close/>
                </a:path>
                <a:path w="33019" h="46990">
                  <a:moveTo>
                    <a:pt x="23901" y="36830"/>
                  </a:moveTo>
                  <a:lnTo>
                    <a:pt x="23837" y="36677"/>
                  </a:lnTo>
                  <a:lnTo>
                    <a:pt x="23406" y="35763"/>
                  </a:lnTo>
                  <a:lnTo>
                    <a:pt x="22847" y="37299"/>
                  </a:lnTo>
                  <a:lnTo>
                    <a:pt x="23761" y="36893"/>
                  </a:lnTo>
                  <a:lnTo>
                    <a:pt x="23825" y="36703"/>
                  </a:lnTo>
                  <a:lnTo>
                    <a:pt x="23901" y="36830"/>
                  </a:lnTo>
                  <a:close/>
                </a:path>
                <a:path w="33019" h="46990">
                  <a:moveTo>
                    <a:pt x="24892" y="33743"/>
                  </a:moveTo>
                  <a:lnTo>
                    <a:pt x="24777" y="33947"/>
                  </a:lnTo>
                  <a:lnTo>
                    <a:pt x="24892" y="33743"/>
                  </a:lnTo>
                  <a:close/>
                </a:path>
                <a:path w="33019" h="46990">
                  <a:moveTo>
                    <a:pt x="25196" y="40551"/>
                  </a:moveTo>
                  <a:lnTo>
                    <a:pt x="24866" y="40500"/>
                  </a:lnTo>
                  <a:lnTo>
                    <a:pt x="24561" y="40347"/>
                  </a:lnTo>
                  <a:lnTo>
                    <a:pt x="24384" y="40170"/>
                  </a:lnTo>
                  <a:lnTo>
                    <a:pt x="24295" y="40043"/>
                  </a:lnTo>
                  <a:lnTo>
                    <a:pt x="24218" y="39560"/>
                  </a:lnTo>
                  <a:lnTo>
                    <a:pt x="24130" y="39268"/>
                  </a:lnTo>
                  <a:lnTo>
                    <a:pt x="24015" y="39560"/>
                  </a:lnTo>
                  <a:lnTo>
                    <a:pt x="23774" y="39446"/>
                  </a:lnTo>
                  <a:lnTo>
                    <a:pt x="23456" y="39268"/>
                  </a:lnTo>
                  <a:lnTo>
                    <a:pt x="23685" y="38862"/>
                  </a:lnTo>
                  <a:lnTo>
                    <a:pt x="23901" y="39039"/>
                  </a:lnTo>
                  <a:lnTo>
                    <a:pt x="24053" y="38862"/>
                  </a:lnTo>
                  <a:lnTo>
                    <a:pt x="24180" y="38709"/>
                  </a:lnTo>
                  <a:lnTo>
                    <a:pt x="23723" y="38366"/>
                  </a:lnTo>
                  <a:lnTo>
                    <a:pt x="23507" y="38036"/>
                  </a:lnTo>
                  <a:lnTo>
                    <a:pt x="23393" y="39547"/>
                  </a:lnTo>
                  <a:lnTo>
                    <a:pt x="23266" y="40309"/>
                  </a:lnTo>
                  <a:lnTo>
                    <a:pt x="23469" y="39446"/>
                  </a:lnTo>
                  <a:lnTo>
                    <a:pt x="23952" y="39725"/>
                  </a:lnTo>
                  <a:lnTo>
                    <a:pt x="23736" y="40170"/>
                  </a:lnTo>
                  <a:lnTo>
                    <a:pt x="23622" y="40347"/>
                  </a:lnTo>
                  <a:lnTo>
                    <a:pt x="23279" y="40703"/>
                  </a:lnTo>
                  <a:lnTo>
                    <a:pt x="23190" y="40932"/>
                  </a:lnTo>
                  <a:lnTo>
                    <a:pt x="23050" y="41148"/>
                  </a:lnTo>
                  <a:lnTo>
                    <a:pt x="23304" y="41300"/>
                  </a:lnTo>
                  <a:lnTo>
                    <a:pt x="23774" y="41643"/>
                  </a:lnTo>
                  <a:lnTo>
                    <a:pt x="24193" y="42011"/>
                  </a:lnTo>
                  <a:lnTo>
                    <a:pt x="25196" y="40551"/>
                  </a:lnTo>
                  <a:close/>
                </a:path>
                <a:path w="33019" h="46990">
                  <a:moveTo>
                    <a:pt x="25209" y="37947"/>
                  </a:moveTo>
                  <a:lnTo>
                    <a:pt x="24942" y="37325"/>
                  </a:lnTo>
                  <a:lnTo>
                    <a:pt x="24650" y="37592"/>
                  </a:lnTo>
                  <a:lnTo>
                    <a:pt x="24752" y="37846"/>
                  </a:lnTo>
                  <a:lnTo>
                    <a:pt x="25095" y="37922"/>
                  </a:lnTo>
                  <a:close/>
                </a:path>
                <a:path w="33019" h="46990">
                  <a:moveTo>
                    <a:pt x="25260" y="37020"/>
                  </a:moveTo>
                  <a:lnTo>
                    <a:pt x="24879" y="37198"/>
                  </a:lnTo>
                  <a:lnTo>
                    <a:pt x="25019" y="37223"/>
                  </a:lnTo>
                  <a:lnTo>
                    <a:pt x="25146" y="37122"/>
                  </a:lnTo>
                  <a:close/>
                </a:path>
                <a:path w="33019" h="46990">
                  <a:moveTo>
                    <a:pt x="25387" y="31546"/>
                  </a:moveTo>
                  <a:lnTo>
                    <a:pt x="25260" y="31254"/>
                  </a:lnTo>
                  <a:lnTo>
                    <a:pt x="24980" y="31089"/>
                  </a:lnTo>
                  <a:lnTo>
                    <a:pt x="25057" y="31394"/>
                  </a:lnTo>
                  <a:lnTo>
                    <a:pt x="25171" y="31711"/>
                  </a:lnTo>
                  <a:lnTo>
                    <a:pt x="25336" y="32004"/>
                  </a:lnTo>
                  <a:lnTo>
                    <a:pt x="25387" y="31546"/>
                  </a:lnTo>
                  <a:close/>
                </a:path>
                <a:path w="33019" h="46990">
                  <a:moveTo>
                    <a:pt x="25590" y="34378"/>
                  </a:moveTo>
                  <a:lnTo>
                    <a:pt x="25438" y="34188"/>
                  </a:lnTo>
                  <a:lnTo>
                    <a:pt x="25514" y="34340"/>
                  </a:lnTo>
                  <a:close/>
                </a:path>
                <a:path w="33019" h="46990">
                  <a:moveTo>
                    <a:pt x="25679" y="39331"/>
                  </a:moveTo>
                  <a:lnTo>
                    <a:pt x="25501" y="39370"/>
                  </a:lnTo>
                  <a:lnTo>
                    <a:pt x="25349" y="39446"/>
                  </a:lnTo>
                  <a:lnTo>
                    <a:pt x="25666" y="39370"/>
                  </a:lnTo>
                  <a:close/>
                </a:path>
                <a:path w="33019" h="46990">
                  <a:moveTo>
                    <a:pt x="26225" y="40462"/>
                  </a:moveTo>
                  <a:lnTo>
                    <a:pt x="25958" y="40538"/>
                  </a:lnTo>
                  <a:lnTo>
                    <a:pt x="25717" y="40589"/>
                  </a:lnTo>
                  <a:lnTo>
                    <a:pt x="25501" y="40576"/>
                  </a:lnTo>
                  <a:lnTo>
                    <a:pt x="25565" y="40449"/>
                  </a:lnTo>
                  <a:lnTo>
                    <a:pt x="25514" y="40233"/>
                  </a:lnTo>
                  <a:lnTo>
                    <a:pt x="25704" y="39916"/>
                  </a:lnTo>
                  <a:lnTo>
                    <a:pt x="25514" y="40157"/>
                  </a:lnTo>
                  <a:lnTo>
                    <a:pt x="25209" y="40563"/>
                  </a:lnTo>
                  <a:lnTo>
                    <a:pt x="25412" y="40576"/>
                  </a:lnTo>
                  <a:lnTo>
                    <a:pt x="25387" y="40767"/>
                  </a:lnTo>
                  <a:lnTo>
                    <a:pt x="25234" y="40944"/>
                  </a:lnTo>
                  <a:lnTo>
                    <a:pt x="25196" y="41160"/>
                  </a:lnTo>
                  <a:lnTo>
                    <a:pt x="25463" y="41186"/>
                  </a:lnTo>
                  <a:lnTo>
                    <a:pt x="25273" y="41389"/>
                  </a:lnTo>
                  <a:lnTo>
                    <a:pt x="25603" y="41071"/>
                  </a:lnTo>
                  <a:lnTo>
                    <a:pt x="25908" y="40767"/>
                  </a:lnTo>
                  <a:lnTo>
                    <a:pt x="26225" y="40462"/>
                  </a:lnTo>
                  <a:close/>
                </a:path>
                <a:path w="33019" h="46990">
                  <a:moveTo>
                    <a:pt x="27241" y="39674"/>
                  </a:moveTo>
                  <a:lnTo>
                    <a:pt x="26682" y="39192"/>
                  </a:lnTo>
                  <a:lnTo>
                    <a:pt x="25717" y="39357"/>
                  </a:lnTo>
                  <a:lnTo>
                    <a:pt x="25539" y="39573"/>
                  </a:lnTo>
                  <a:lnTo>
                    <a:pt x="27241" y="39674"/>
                  </a:lnTo>
                  <a:close/>
                </a:path>
                <a:path w="33019" h="46990">
                  <a:moveTo>
                    <a:pt x="27330" y="43002"/>
                  </a:moveTo>
                  <a:lnTo>
                    <a:pt x="26454" y="42202"/>
                  </a:lnTo>
                  <a:lnTo>
                    <a:pt x="25996" y="42684"/>
                  </a:lnTo>
                  <a:lnTo>
                    <a:pt x="26060" y="43497"/>
                  </a:lnTo>
                  <a:lnTo>
                    <a:pt x="26593" y="43065"/>
                  </a:lnTo>
                  <a:lnTo>
                    <a:pt x="26847" y="43370"/>
                  </a:lnTo>
                  <a:lnTo>
                    <a:pt x="27330" y="43002"/>
                  </a:lnTo>
                  <a:close/>
                </a:path>
                <a:path w="33019" h="46990">
                  <a:moveTo>
                    <a:pt x="27787" y="35242"/>
                  </a:moveTo>
                  <a:lnTo>
                    <a:pt x="27647" y="35382"/>
                  </a:lnTo>
                  <a:lnTo>
                    <a:pt x="27787" y="35242"/>
                  </a:lnTo>
                  <a:close/>
                </a:path>
                <a:path w="33019" h="46990">
                  <a:moveTo>
                    <a:pt x="28067" y="33667"/>
                  </a:moveTo>
                  <a:lnTo>
                    <a:pt x="27940" y="33845"/>
                  </a:lnTo>
                  <a:lnTo>
                    <a:pt x="28067" y="33667"/>
                  </a:lnTo>
                  <a:close/>
                </a:path>
                <a:path w="33019" h="46990">
                  <a:moveTo>
                    <a:pt x="30238" y="42189"/>
                  </a:moveTo>
                  <a:lnTo>
                    <a:pt x="29908" y="40894"/>
                  </a:lnTo>
                  <a:lnTo>
                    <a:pt x="30048" y="40792"/>
                  </a:lnTo>
                  <a:lnTo>
                    <a:pt x="29946" y="40652"/>
                  </a:lnTo>
                  <a:lnTo>
                    <a:pt x="29895" y="40373"/>
                  </a:lnTo>
                  <a:lnTo>
                    <a:pt x="30086" y="40284"/>
                  </a:lnTo>
                  <a:lnTo>
                    <a:pt x="29908" y="40043"/>
                  </a:lnTo>
                  <a:lnTo>
                    <a:pt x="29591" y="40284"/>
                  </a:lnTo>
                  <a:lnTo>
                    <a:pt x="29400" y="40754"/>
                  </a:lnTo>
                  <a:lnTo>
                    <a:pt x="29679" y="40652"/>
                  </a:lnTo>
                  <a:lnTo>
                    <a:pt x="28930" y="41363"/>
                  </a:lnTo>
                  <a:lnTo>
                    <a:pt x="29057" y="41656"/>
                  </a:lnTo>
                  <a:lnTo>
                    <a:pt x="29197" y="41960"/>
                  </a:lnTo>
                  <a:lnTo>
                    <a:pt x="29349" y="42265"/>
                  </a:lnTo>
                  <a:lnTo>
                    <a:pt x="30238" y="42189"/>
                  </a:lnTo>
                  <a:close/>
                </a:path>
                <a:path w="33019" h="46990">
                  <a:moveTo>
                    <a:pt x="32778" y="43370"/>
                  </a:moveTo>
                  <a:lnTo>
                    <a:pt x="27876" y="43954"/>
                  </a:lnTo>
                  <a:lnTo>
                    <a:pt x="27266" y="43370"/>
                  </a:lnTo>
                  <a:lnTo>
                    <a:pt x="27520" y="43078"/>
                  </a:lnTo>
                  <a:lnTo>
                    <a:pt x="27152" y="43319"/>
                  </a:lnTo>
                  <a:lnTo>
                    <a:pt x="27178" y="43700"/>
                  </a:lnTo>
                  <a:lnTo>
                    <a:pt x="27355" y="44018"/>
                  </a:lnTo>
                  <a:lnTo>
                    <a:pt x="25044" y="44284"/>
                  </a:lnTo>
                  <a:lnTo>
                    <a:pt x="26835" y="44742"/>
                  </a:lnTo>
                  <a:lnTo>
                    <a:pt x="26644" y="44831"/>
                  </a:lnTo>
                  <a:lnTo>
                    <a:pt x="26466" y="45288"/>
                  </a:lnTo>
                  <a:lnTo>
                    <a:pt x="26441" y="45872"/>
                  </a:lnTo>
                  <a:lnTo>
                    <a:pt x="26682" y="46558"/>
                  </a:lnTo>
                  <a:lnTo>
                    <a:pt x="27419" y="44894"/>
                  </a:lnTo>
                  <a:lnTo>
                    <a:pt x="27216" y="45999"/>
                  </a:lnTo>
                  <a:lnTo>
                    <a:pt x="27470" y="46075"/>
                  </a:lnTo>
                  <a:lnTo>
                    <a:pt x="27647" y="45796"/>
                  </a:lnTo>
                  <a:lnTo>
                    <a:pt x="27838" y="46189"/>
                  </a:lnTo>
                  <a:lnTo>
                    <a:pt x="28155" y="46075"/>
                  </a:lnTo>
                  <a:lnTo>
                    <a:pt x="28448" y="45910"/>
                  </a:lnTo>
                  <a:lnTo>
                    <a:pt x="28727" y="45808"/>
                  </a:lnTo>
                  <a:lnTo>
                    <a:pt x="28676" y="45440"/>
                  </a:lnTo>
                  <a:lnTo>
                    <a:pt x="28422" y="45389"/>
                  </a:lnTo>
                  <a:lnTo>
                    <a:pt x="28422" y="45796"/>
                  </a:lnTo>
                  <a:lnTo>
                    <a:pt x="27698" y="45808"/>
                  </a:lnTo>
                  <a:lnTo>
                    <a:pt x="27863" y="45669"/>
                  </a:lnTo>
                  <a:lnTo>
                    <a:pt x="28067" y="45631"/>
                  </a:lnTo>
                  <a:lnTo>
                    <a:pt x="28321" y="45440"/>
                  </a:lnTo>
                  <a:lnTo>
                    <a:pt x="28422" y="45796"/>
                  </a:lnTo>
                  <a:lnTo>
                    <a:pt x="28422" y="45389"/>
                  </a:lnTo>
                  <a:lnTo>
                    <a:pt x="27724" y="45288"/>
                  </a:lnTo>
                  <a:lnTo>
                    <a:pt x="27660" y="44958"/>
                  </a:lnTo>
                  <a:lnTo>
                    <a:pt x="29959" y="45529"/>
                  </a:lnTo>
                  <a:lnTo>
                    <a:pt x="30645" y="45694"/>
                  </a:lnTo>
                  <a:lnTo>
                    <a:pt x="29984" y="45529"/>
                  </a:lnTo>
                  <a:lnTo>
                    <a:pt x="30822" y="45504"/>
                  </a:lnTo>
                  <a:lnTo>
                    <a:pt x="32778" y="433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460498" y="658101"/>
              <a:ext cx="18415" cy="46355"/>
            </a:xfrm>
            <a:custGeom>
              <a:avLst/>
              <a:gdLst/>
              <a:ahLst/>
              <a:cxnLst/>
              <a:rect l="l" t="t" r="r" b="b"/>
              <a:pathLst>
                <a:path w="18414" h="46354">
                  <a:moveTo>
                    <a:pt x="165" y="18821"/>
                  </a:moveTo>
                  <a:lnTo>
                    <a:pt x="0" y="18554"/>
                  </a:lnTo>
                  <a:lnTo>
                    <a:pt x="114" y="18846"/>
                  </a:lnTo>
                  <a:close/>
                </a:path>
                <a:path w="18414" h="46354">
                  <a:moveTo>
                    <a:pt x="2362" y="21348"/>
                  </a:moveTo>
                  <a:lnTo>
                    <a:pt x="2298" y="19596"/>
                  </a:lnTo>
                  <a:lnTo>
                    <a:pt x="1866" y="17741"/>
                  </a:lnTo>
                  <a:lnTo>
                    <a:pt x="165" y="18821"/>
                  </a:lnTo>
                  <a:lnTo>
                    <a:pt x="1155" y="20396"/>
                  </a:lnTo>
                  <a:lnTo>
                    <a:pt x="1244" y="20561"/>
                  </a:lnTo>
                  <a:lnTo>
                    <a:pt x="1511" y="20967"/>
                  </a:lnTo>
                  <a:lnTo>
                    <a:pt x="1765" y="21323"/>
                  </a:lnTo>
                  <a:lnTo>
                    <a:pt x="1219" y="21424"/>
                  </a:lnTo>
                  <a:lnTo>
                    <a:pt x="1155" y="20396"/>
                  </a:lnTo>
                  <a:lnTo>
                    <a:pt x="711" y="20561"/>
                  </a:lnTo>
                  <a:lnTo>
                    <a:pt x="1181" y="21907"/>
                  </a:lnTo>
                  <a:lnTo>
                    <a:pt x="2133" y="21793"/>
                  </a:lnTo>
                  <a:lnTo>
                    <a:pt x="2324" y="21424"/>
                  </a:lnTo>
                  <a:close/>
                </a:path>
                <a:path w="18414" h="46354">
                  <a:moveTo>
                    <a:pt x="2374" y="19837"/>
                  </a:moveTo>
                  <a:lnTo>
                    <a:pt x="2311" y="19596"/>
                  </a:lnTo>
                  <a:lnTo>
                    <a:pt x="2374" y="19837"/>
                  </a:lnTo>
                  <a:close/>
                </a:path>
                <a:path w="18414" h="46354">
                  <a:moveTo>
                    <a:pt x="3314" y="20383"/>
                  </a:moveTo>
                  <a:lnTo>
                    <a:pt x="2374" y="19850"/>
                  </a:lnTo>
                  <a:lnTo>
                    <a:pt x="2552" y="20434"/>
                  </a:lnTo>
                  <a:lnTo>
                    <a:pt x="3314" y="20383"/>
                  </a:lnTo>
                  <a:close/>
                </a:path>
                <a:path w="18414" h="46354">
                  <a:moveTo>
                    <a:pt x="4749" y="12674"/>
                  </a:moveTo>
                  <a:lnTo>
                    <a:pt x="4711" y="12204"/>
                  </a:lnTo>
                  <a:lnTo>
                    <a:pt x="4394" y="11595"/>
                  </a:lnTo>
                  <a:lnTo>
                    <a:pt x="3721" y="11722"/>
                  </a:lnTo>
                  <a:lnTo>
                    <a:pt x="3644" y="12242"/>
                  </a:lnTo>
                  <a:lnTo>
                    <a:pt x="4203" y="13208"/>
                  </a:lnTo>
                  <a:lnTo>
                    <a:pt x="4165" y="12814"/>
                  </a:lnTo>
                  <a:lnTo>
                    <a:pt x="4508" y="12839"/>
                  </a:lnTo>
                  <a:lnTo>
                    <a:pt x="4445" y="13004"/>
                  </a:lnTo>
                  <a:lnTo>
                    <a:pt x="4749" y="12674"/>
                  </a:lnTo>
                  <a:close/>
                </a:path>
                <a:path w="18414" h="46354">
                  <a:moveTo>
                    <a:pt x="5257" y="20459"/>
                  </a:moveTo>
                  <a:lnTo>
                    <a:pt x="4978" y="19900"/>
                  </a:lnTo>
                  <a:lnTo>
                    <a:pt x="4406" y="19900"/>
                  </a:lnTo>
                  <a:lnTo>
                    <a:pt x="3657" y="20269"/>
                  </a:lnTo>
                  <a:lnTo>
                    <a:pt x="3937" y="20878"/>
                  </a:lnTo>
                  <a:lnTo>
                    <a:pt x="4876" y="20078"/>
                  </a:lnTo>
                  <a:lnTo>
                    <a:pt x="5257" y="20459"/>
                  </a:lnTo>
                  <a:close/>
                </a:path>
                <a:path w="18414" h="46354">
                  <a:moveTo>
                    <a:pt x="6591" y="32854"/>
                  </a:moveTo>
                  <a:lnTo>
                    <a:pt x="5359" y="30264"/>
                  </a:lnTo>
                  <a:lnTo>
                    <a:pt x="4673" y="31750"/>
                  </a:lnTo>
                  <a:lnTo>
                    <a:pt x="4711" y="31877"/>
                  </a:lnTo>
                  <a:lnTo>
                    <a:pt x="4800" y="32092"/>
                  </a:lnTo>
                  <a:lnTo>
                    <a:pt x="6591" y="32854"/>
                  </a:lnTo>
                  <a:close/>
                </a:path>
                <a:path w="18414" h="46354">
                  <a:moveTo>
                    <a:pt x="7112" y="34328"/>
                  </a:moveTo>
                  <a:lnTo>
                    <a:pt x="6769" y="33616"/>
                  </a:lnTo>
                  <a:lnTo>
                    <a:pt x="6362" y="34467"/>
                  </a:lnTo>
                  <a:lnTo>
                    <a:pt x="7112" y="34328"/>
                  </a:lnTo>
                  <a:close/>
                </a:path>
                <a:path w="18414" h="46354">
                  <a:moveTo>
                    <a:pt x="7429" y="27076"/>
                  </a:moveTo>
                  <a:lnTo>
                    <a:pt x="6451" y="26530"/>
                  </a:lnTo>
                  <a:lnTo>
                    <a:pt x="6731" y="26924"/>
                  </a:lnTo>
                  <a:lnTo>
                    <a:pt x="6959" y="27368"/>
                  </a:lnTo>
                  <a:lnTo>
                    <a:pt x="7112" y="27838"/>
                  </a:lnTo>
                  <a:lnTo>
                    <a:pt x="7073" y="27114"/>
                  </a:lnTo>
                  <a:lnTo>
                    <a:pt x="7429" y="27076"/>
                  </a:lnTo>
                  <a:close/>
                </a:path>
                <a:path w="18414" h="46354">
                  <a:moveTo>
                    <a:pt x="7708" y="27216"/>
                  </a:moveTo>
                  <a:lnTo>
                    <a:pt x="7505" y="27076"/>
                  </a:lnTo>
                  <a:lnTo>
                    <a:pt x="7708" y="27216"/>
                  </a:lnTo>
                  <a:close/>
                </a:path>
                <a:path w="18414" h="46354">
                  <a:moveTo>
                    <a:pt x="7975" y="33604"/>
                  </a:moveTo>
                  <a:lnTo>
                    <a:pt x="7772" y="32943"/>
                  </a:lnTo>
                  <a:lnTo>
                    <a:pt x="7048" y="33020"/>
                  </a:lnTo>
                  <a:lnTo>
                    <a:pt x="6781" y="33578"/>
                  </a:lnTo>
                  <a:lnTo>
                    <a:pt x="7975" y="33604"/>
                  </a:lnTo>
                  <a:close/>
                </a:path>
                <a:path w="18414" h="46354">
                  <a:moveTo>
                    <a:pt x="8420" y="27749"/>
                  </a:moveTo>
                  <a:lnTo>
                    <a:pt x="7810" y="27279"/>
                  </a:lnTo>
                  <a:lnTo>
                    <a:pt x="8420" y="27749"/>
                  </a:lnTo>
                  <a:close/>
                </a:path>
                <a:path w="18414" h="46354">
                  <a:moveTo>
                    <a:pt x="9372" y="24307"/>
                  </a:moveTo>
                  <a:lnTo>
                    <a:pt x="9055" y="23774"/>
                  </a:lnTo>
                  <a:lnTo>
                    <a:pt x="8966" y="23342"/>
                  </a:lnTo>
                  <a:lnTo>
                    <a:pt x="8394" y="23456"/>
                  </a:lnTo>
                  <a:lnTo>
                    <a:pt x="8496" y="23876"/>
                  </a:lnTo>
                  <a:lnTo>
                    <a:pt x="8064" y="24053"/>
                  </a:lnTo>
                  <a:lnTo>
                    <a:pt x="8382" y="23939"/>
                  </a:lnTo>
                  <a:lnTo>
                    <a:pt x="8343" y="24168"/>
                  </a:lnTo>
                  <a:lnTo>
                    <a:pt x="8216" y="24168"/>
                  </a:lnTo>
                  <a:lnTo>
                    <a:pt x="8470" y="24282"/>
                  </a:lnTo>
                  <a:lnTo>
                    <a:pt x="8864" y="24142"/>
                  </a:lnTo>
                  <a:lnTo>
                    <a:pt x="8991" y="24485"/>
                  </a:lnTo>
                  <a:lnTo>
                    <a:pt x="9372" y="24307"/>
                  </a:lnTo>
                  <a:close/>
                </a:path>
                <a:path w="18414" h="46354">
                  <a:moveTo>
                    <a:pt x="9550" y="29337"/>
                  </a:moveTo>
                  <a:lnTo>
                    <a:pt x="7759" y="28981"/>
                  </a:lnTo>
                  <a:lnTo>
                    <a:pt x="8178" y="29743"/>
                  </a:lnTo>
                  <a:lnTo>
                    <a:pt x="9309" y="29870"/>
                  </a:lnTo>
                  <a:lnTo>
                    <a:pt x="9550" y="29337"/>
                  </a:lnTo>
                  <a:close/>
                </a:path>
                <a:path w="18414" h="46354">
                  <a:moveTo>
                    <a:pt x="9779" y="29387"/>
                  </a:moveTo>
                  <a:lnTo>
                    <a:pt x="9613" y="29210"/>
                  </a:lnTo>
                  <a:lnTo>
                    <a:pt x="9550" y="29337"/>
                  </a:lnTo>
                  <a:lnTo>
                    <a:pt x="9779" y="29387"/>
                  </a:lnTo>
                  <a:close/>
                </a:path>
                <a:path w="18414" h="46354">
                  <a:moveTo>
                    <a:pt x="9956" y="21983"/>
                  </a:moveTo>
                  <a:lnTo>
                    <a:pt x="9779" y="21361"/>
                  </a:lnTo>
                  <a:lnTo>
                    <a:pt x="9918" y="18148"/>
                  </a:lnTo>
                  <a:lnTo>
                    <a:pt x="7962" y="19494"/>
                  </a:lnTo>
                  <a:lnTo>
                    <a:pt x="7772" y="22199"/>
                  </a:lnTo>
                  <a:lnTo>
                    <a:pt x="8420" y="22999"/>
                  </a:lnTo>
                  <a:lnTo>
                    <a:pt x="9626" y="22199"/>
                  </a:lnTo>
                  <a:lnTo>
                    <a:pt x="9766" y="21399"/>
                  </a:lnTo>
                  <a:lnTo>
                    <a:pt x="9956" y="21983"/>
                  </a:lnTo>
                  <a:close/>
                </a:path>
                <a:path w="18414" h="46354">
                  <a:moveTo>
                    <a:pt x="9982" y="28422"/>
                  </a:moveTo>
                  <a:lnTo>
                    <a:pt x="8826" y="28371"/>
                  </a:lnTo>
                  <a:lnTo>
                    <a:pt x="9613" y="29210"/>
                  </a:lnTo>
                  <a:lnTo>
                    <a:pt x="9982" y="28422"/>
                  </a:lnTo>
                  <a:close/>
                </a:path>
                <a:path w="18414" h="46354">
                  <a:moveTo>
                    <a:pt x="10058" y="29171"/>
                  </a:moveTo>
                  <a:lnTo>
                    <a:pt x="9512" y="29781"/>
                  </a:lnTo>
                  <a:lnTo>
                    <a:pt x="8763" y="30149"/>
                  </a:lnTo>
                  <a:lnTo>
                    <a:pt x="8559" y="31127"/>
                  </a:lnTo>
                  <a:lnTo>
                    <a:pt x="9118" y="31254"/>
                  </a:lnTo>
                  <a:lnTo>
                    <a:pt x="9664" y="31292"/>
                  </a:lnTo>
                  <a:lnTo>
                    <a:pt x="10058" y="29171"/>
                  </a:lnTo>
                  <a:close/>
                </a:path>
                <a:path w="18414" h="46354">
                  <a:moveTo>
                    <a:pt x="10134" y="9639"/>
                  </a:moveTo>
                  <a:lnTo>
                    <a:pt x="9931" y="9283"/>
                  </a:lnTo>
                  <a:lnTo>
                    <a:pt x="9486" y="8902"/>
                  </a:lnTo>
                  <a:lnTo>
                    <a:pt x="8978" y="9258"/>
                  </a:lnTo>
                  <a:lnTo>
                    <a:pt x="9105" y="9690"/>
                  </a:lnTo>
                  <a:lnTo>
                    <a:pt x="9880" y="10223"/>
                  </a:lnTo>
                  <a:lnTo>
                    <a:pt x="9728" y="9931"/>
                  </a:lnTo>
                  <a:lnTo>
                    <a:pt x="9982" y="9842"/>
                  </a:lnTo>
                  <a:lnTo>
                    <a:pt x="9994" y="9982"/>
                  </a:lnTo>
                  <a:lnTo>
                    <a:pt x="10134" y="9639"/>
                  </a:lnTo>
                  <a:close/>
                </a:path>
                <a:path w="18414" h="46354">
                  <a:moveTo>
                    <a:pt x="10769" y="17272"/>
                  </a:moveTo>
                  <a:lnTo>
                    <a:pt x="10718" y="17081"/>
                  </a:lnTo>
                  <a:lnTo>
                    <a:pt x="10693" y="17221"/>
                  </a:lnTo>
                  <a:close/>
                </a:path>
                <a:path w="18414" h="46354">
                  <a:moveTo>
                    <a:pt x="11645" y="16027"/>
                  </a:moveTo>
                  <a:lnTo>
                    <a:pt x="11379" y="16002"/>
                  </a:lnTo>
                  <a:lnTo>
                    <a:pt x="10998" y="15709"/>
                  </a:lnTo>
                  <a:lnTo>
                    <a:pt x="9842" y="16167"/>
                  </a:lnTo>
                  <a:lnTo>
                    <a:pt x="10325" y="16268"/>
                  </a:lnTo>
                  <a:lnTo>
                    <a:pt x="10617" y="16598"/>
                  </a:lnTo>
                  <a:lnTo>
                    <a:pt x="10718" y="17081"/>
                  </a:lnTo>
                  <a:lnTo>
                    <a:pt x="10833" y="16598"/>
                  </a:lnTo>
                  <a:lnTo>
                    <a:pt x="10960" y="16395"/>
                  </a:lnTo>
                  <a:lnTo>
                    <a:pt x="11645" y="16027"/>
                  </a:lnTo>
                  <a:close/>
                </a:path>
                <a:path w="18414" h="46354">
                  <a:moveTo>
                    <a:pt x="12230" y="15341"/>
                  </a:moveTo>
                  <a:lnTo>
                    <a:pt x="11963" y="15138"/>
                  </a:lnTo>
                  <a:lnTo>
                    <a:pt x="11798" y="15011"/>
                  </a:lnTo>
                  <a:lnTo>
                    <a:pt x="11176" y="14541"/>
                  </a:lnTo>
                  <a:lnTo>
                    <a:pt x="11341" y="15011"/>
                  </a:lnTo>
                  <a:lnTo>
                    <a:pt x="10261" y="14922"/>
                  </a:lnTo>
                  <a:lnTo>
                    <a:pt x="9829" y="14452"/>
                  </a:lnTo>
                  <a:lnTo>
                    <a:pt x="10147" y="13754"/>
                  </a:lnTo>
                  <a:lnTo>
                    <a:pt x="9639" y="14033"/>
                  </a:lnTo>
                  <a:lnTo>
                    <a:pt x="9563" y="14592"/>
                  </a:lnTo>
                  <a:lnTo>
                    <a:pt x="9652" y="14744"/>
                  </a:lnTo>
                  <a:lnTo>
                    <a:pt x="10312" y="15138"/>
                  </a:lnTo>
                  <a:lnTo>
                    <a:pt x="9880" y="15049"/>
                  </a:lnTo>
                  <a:lnTo>
                    <a:pt x="9652" y="14744"/>
                  </a:lnTo>
                  <a:lnTo>
                    <a:pt x="8318" y="14033"/>
                  </a:lnTo>
                  <a:lnTo>
                    <a:pt x="6273" y="15163"/>
                  </a:lnTo>
                  <a:lnTo>
                    <a:pt x="10972" y="15684"/>
                  </a:lnTo>
                  <a:lnTo>
                    <a:pt x="12141" y="15697"/>
                  </a:lnTo>
                  <a:lnTo>
                    <a:pt x="12230" y="15341"/>
                  </a:lnTo>
                  <a:close/>
                </a:path>
                <a:path w="18414" h="46354">
                  <a:moveTo>
                    <a:pt x="12382" y="12128"/>
                  </a:moveTo>
                  <a:lnTo>
                    <a:pt x="12153" y="11836"/>
                  </a:lnTo>
                  <a:lnTo>
                    <a:pt x="12280" y="11417"/>
                  </a:lnTo>
                  <a:lnTo>
                    <a:pt x="11620" y="10718"/>
                  </a:lnTo>
                  <a:lnTo>
                    <a:pt x="11176" y="11557"/>
                  </a:lnTo>
                  <a:lnTo>
                    <a:pt x="11976" y="12395"/>
                  </a:lnTo>
                  <a:lnTo>
                    <a:pt x="12382" y="12128"/>
                  </a:lnTo>
                  <a:close/>
                </a:path>
                <a:path w="18414" h="46354">
                  <a:moveTo>
                    <a:pt x="12915" y="14909"/>
                  </a:moveTo>
                  <a:lnTo>
                    <a:pt x="12750" y="14846"/>
                  </a:lnTo>
                  <a:lnTo>
                    <a:pt x="12915" y="14909"/>
                  </a:lnTo>
                  <a:close/>
                </a:path>
                <a:path w="18414" h="46354">
                  <a:moveTo>
                    <a:pt x="13500" y="9474"/>
                  </a:moveTo>
                  <a:lnTo>
                    <a:pt x="13335" y="9461"/>
                  </a:lnTo>
                  <a:lnTo>
                    <a:pt x="13500" y="9474"/>
                  </a:lnTo>
                  <a:close/>
                </a:path>
                <a:path w="18414" h="46354">
                  <a:moveTo>
                    <a:pt x="14249" y="6273"/>
                  </a:moveTo>
                  <a:lnTo>
                    <a:pt x="12636" y="9144"/>
                  </a:lnTo>
                  <a:lnTo>
                    <a:pt x="12420" y="9194"/>
                  </a:lnTo>
                  <a:lnTo>
                    <a:pt x="12446" y="9499"/>
                  </a:lnTo>
                  <a:lnTo>
                    <a:pt x="14249" y="6273"/>
                  </a:lnTo>
                  <a:close/>
                </a:path>
                <a:path w="18414" h="46354">
                  <a:moveTo>
                    <a:pt x="14363" y="10541"/>
                  </a:moveTo>
                  <a:lnTo>
                    <a:pt x="13957" y="10083"/>
                  </a:lnTo>
                  <a:lnTo>
                    <a:pt x="14033" y="9664"/>
                  </a:lnTo>
                  <a:lnTo>
                    <a:pt x="13627" y="9525"/>
                  </a:lnTo>
                  <a:lnTo>
                    <a:pt x="13500" y="9474"/>
                  </a:lnTo>
                  <a:lnTo>
                    <a:pt x="13550" y="9906"/>
                  </a:lnTo>
                  <a:lnTo>
                    <a:pt x="13970" y="10769"/>
                  </a:lnTo>
                  <a:lnTo>
                    <a:pt x="14363" y="10541"/>
                  </a:lnTo>
                  <a:close/>
                </a:path>
                <a:path w="18414" h="46354">
                  <a:moveTo>
                    <a:pt x="15240" y="1498"/>
                  </a:moveTo>
                  <a:lnTo>
                    <a:pt x="14986" y="4241"/>
                  </a:lnTo>
                  <a:lnTo>
                    <a:pt x="14833" y="4368"/>
                  </a:lnTo>
                  <a:lnTo>
                    <a:pt x="14960" y="4584"/>
                  </a:lnTo>
                  <a:lnTo>
                    <a:pt x="15240" y="1498"/>
                  </a:lnTo>
                  <a:close/>
                </a:path>
                <a:path w="18414" h="46354">
                  <a:moveTo>
                    <a:pt x="15443" y="45910"/>
                  </a:moveTo>
                  <a:lnTo>
                    <a:pt x="15214" y="45974"/>
                  </a:lnTo>
                  <a:lnTo>
                    <a:pt x="15151" y="45669"/>
                  </a:lnTo>
                  <a:lnTo>
                    <a:pt x="15087" y="45415"/>
                  </a:lnTo>
                  <a:lnTo>
                    <a:pt x="14147" y="44475"/>
                  </a:lnTo>
                  <a:lnTo>
                    <a:pt x="13423" y="44958"/>
                  </a:lnTo>
                  <a:lnTo>
                    <a:pt x="13995" y="45974"/>
                  </a:lnTo>
                  <a:lnTo>
                    <a:pt x="14122" y="46139"/>
                  </a:lnTo>
                  <a:lnTo>
                    <a:pt x="14198" y="45910"/>
                  </a:lnTo>
                  <a:lnTo>
                    <a:pt x="14262" y="45669"/>
                  </a:lnTo>
                  <a:lnTo>
                    <a:pt x="14554" y="46228"/>
                  </a:lnTo>
                  <a:lnTo>
                    <a:pt x="14935" y="46304"/>
                  </a:lnTo>
                  <a:lnTo>
                    <a:pt x="15354" y="45974"/>
                  </a:lnTo>
                  <a:close/>
                </a:path>
                <a:path w="18414" h="46354">
                  <a:moveTo>
                    <a:pt x="16294" y="7924"/>
                  </a:moveTo>
                  <a:lnTo>
                    <a:pt x="16090" y="7886"/>
                  </a:lnTo>
                  <a:lnTo>
                    <a:pt x="15824" y="8128"/>
                  </a:lnTo>
                  <a:lnTo>
                    <a:pt x="15494" y="8648"/>
                  </a:lnTo>
                  <a:lnTo>
                    <a:pt x="15913" y="8369"/>
                  </a:lnTo>
                  <a:lnTo>
                    <a:pt x="16294" y="7924"/>
                  </a:lnTo>
                  <a:close/>
                </a:path>
                <a:path w="18414" h="46354">
                  <a:moveTo>
                    <a:pt x="18338" y="1943"/>
                  </a:moveTo>
                  <a:lnTo>
                    <a:pt x="16751" y="0"/>
                  </a:lnTo>
                  <a:lnTo>
                    <a:pt x="17665" y="2095"/>
                  </a:lnTo>
                  <a:lnTo>
                    <a:pt x="17449" y="2311"/>
                  </a:lnTo>
                  <a:lnTo>
                    <a:pt x="17157" y="2400"/>
                  </a:lnTo>
                  <a:lnTo>
                    <a:pt x="16967" y="2527"/>
                  </a:lnTo>
                  <a:lnTo>
                    <a:pt x="16814" y="2781"/>
                  </a:lnTo>
                  <a:lnTo>
                    <a:pt x="17132" y="3289"/>
                  </a:lnTo>
                  <a:lnTo>
                    <a:pt x="17983" y="3327"/>
                  </a:lnTo>
                  <a:lnTo>
                    <a:pt x="18262" y="3124"/>
                  </a:lnTo>
                  <a:lnTo>
                    <a:pt x="18097" y="2984"/>
                  </a:lnTo>
                  <a:lnTo>
                    <a:pt x="18262" y="2819"/>
                  </a:lnTo>
                  <a:lnTo>
                    <a:pt x="17970" y="2590"/>
                  </a:lnTo>
                  <a:lnTo>
                    <a:pt x="17741" y="2489"/>
                  </a:lnTo>
                  <a:lnTo>
                    <a:pt x="17513" y="2438"/>
                  </a:lnTo>
                  <a:lnTo>
                    <a:pt x="17640" y="2400"/>
                  </a:lnTo>
                  <a:lnTo>
                    <a:pt x="17780" y="2311"/>
                  </a:lnTo>
                  <a:lnTo>
                    <a:pt x="18338" y="194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031187" y="1295086"/>
              <a:ext cx="84987" cy="134661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2914459" y="752411"/>
              <a:ext cx="256540" cy="157480"/>
            </a:xfrm>
            <a:custGeom>
              <a:avLst/>
              <a:gdLst/>
              <a:ahLst/>
              <a:cxnLst/>
              <a:rect l="l" t="t" r="r" b="b"/>
              <a:pathLst>
                <a:path w="256539" h="157480">
                  <a:moveTo>
                    <a:pt x="1206" y="154673"/>
                  </a:moveTo>
                  <a:lnTo>
                    <a:pt x="977" y="154330"/>
                  </a:lnTo>
                  <a:lnTo>
                    <a:pt x="482" y="153987"/>
                  </a:lnTo>
                  <a:lnTo>
                    <a:pt x="0" y="154381"/>
                  </a:lnTo>
                  <a:lnTo>
                    <a:pt x="177" y="154813"/>
                  </a:lnTo>
                  <a:lnTo>
                    <a:pt x="1016" y="155282"/>
                  </a:lnTo>
                  <a:lnTo>
                    <a:pt x="825" y="155028"/>
                  </a:lnTo>
                  <a:lnTo>
                    <a:pt x="1092" y="154901"/>
                  </a:lnTo>
                  <a:lnTo>
                    <a:pt x="1104" y="155041"/>
                  </a:lnTo>
                  <a:lnTo>
                    <a:pt x="1206" y="154673"/>
                  </a:lnTo>
                  <a:close/>
                </a:path>
                <a:path w="256539" h="157480">
                  <a:moveTo>
                    <a:pt x="3733" y="157048"/>
                  </a:moveTo>
                  <a:lnTo>
                    <a:pt x="3454" y="156768"/>
                  </a:lnTo>
                  <a:lnTo>
                    <a:pt x="3556" y="156337"/>
                  </a:lnTo>
                  <a:lnTo>
                    <a:pt x="3721" y="156464"/>
                  </a:lnTo>
                  <a:lnTo>
                    <a:pt x="3568" y="156324"/>
                  </a:lnTo>
                  <a:lnTo>
                    <a:pt x="2806" y="155676"/>
                  </a:lnTo>
                  <a:lnTo>
                    <a:pt x="2438" y="156591"/>
                  </a:lnTo>
                  <a:lnTo>
                    <a:pt x="3340" y="157365"/>
                  </a:lnTo>
                  <a:lnTo>
                    <a:pt x="3733" y="157048"/>
                  </a:lnTo>
                  <a:close/>
                </a:path>
                <a:path w="256539" h="157480">
                  <a:moveTo>
                    <a:pt x="5803" y="149123"/>
                  </a:moveTo>
                  <a:lnTo>
                    <a:pt x="5778" y="145834"/>
                  </a:lnTo>
                  <a:lnTo>
                    <a:pt x="5740" y="148678"/>
                  </a:lnTo>
                  <a:lnTo>
                    <a:pt x="5575" y="148844"/>
                  </a:lnTo>
                  <a:lnTo>
                    <a:pt x="5740" y="149059"/>
                  </a:lnTo>
                  <a:close/>
                </a:path>
                <a:path w="256539" h="157480">
                  <a:moveTo>
                    <a:pt x="9029" y="146062"/>
                  </a:moveTo>
                  <a:lnTo>
                    <a:pt x="7226" y="144195"/>
                  </a:lnTo>
                  <a:lnTo>
                    <a:pt x="8267" y="146113"/>
                  </a:lnTo>
                  <a:lnTo>
                    <a:pt x="7734" y="147040"/>
                  </a:lnTo>
                  <a:lnTo>
                    <a:pt x="8483" y="146481"/>
                  </a:lnTo>
                  <a:lnTo>
                    <a:pt x="9029" y="146062"/>
                  </a:lnTo>
                  <a:close/>
                </a:path>
                <a:path w="256539" h="157480">
                  <a:moveTo>
                    <a:pt x="12014" y="137121"/>
                  </a:moveTo>
                  <a:lnTo>
                    <a:pt x="11557" y="136677"/>
                  </a:lnTo>
                  <a:lnTo>
                    <a:pt x="10680" y="136182"/>
                  </a:lnTo>
                  <a:lnTo>
                    <a:pt x="10147" y="136245"/>
                  </a:lnTo>
                  <a:lnTo>
                    <a:pt x="9893" y="136880"/>
                  </a:lnTo>
                  <a:lnTo>
                    <a:pt x="10033" y="136944"/>
                  </a:lnTo>
                  <a:lnTo>
                    <a:pt x="10807" y="137477"/>
                  </a:lnTo>
                  <a:lnTo>
                    <a:pt x="12014" y="137121"/>
                  </a:lnTo>
                  <a:close/>
                </a:path>
                <a:path w="256539" h="157480">
                  <a:moveTo>
                    <a:pt x="12052" y="142519"/>
                  </a:moveTo>
                  <a:lnTo>
                    <a:pt x="11493" y="142290"/>
                  </a:lnTo>
                  <a:lnTo>
                    <a:pt x="11722" y="143230"/>
                  </a:lnTo>
                  <a:lnTo>
                    <a:pt x="11938" y="143370"/>
                  </a:lnTo>
                  <a:lnTo>
                    <a:pt x="12052" y="142938"/>
                  </a:lnTo>
                  <a:lnTo>
                    <a:pt x="12052" y="142519"/>
                  </a:lnTo>
                  <a:close/>
                </a:path>
                <a:path w="256539" h="157480">
                  <a:moveTo>
                    <a:pt x="12407" y="142836"/>
                  </a:moveTo>
                  <a:lnTo>
                    <a:pt x="12052" y="142519"/>
                  </a:lnTo>
                  <a:lnTo>
                    <a:pt x="12128" y="142938"/>
                  </a:lnTo>
                  <a:lnTo>
                    <a:pt x="12407" y="142836"/>
                  </a:lnTo>
                  <a:close/>
                </a:path>
                <a:path w="256539" h="157480">
                  <a:moveTo>
                    <a:pt x="12827" y="143230"/>
                  </a:moveTo>
                  <a:lnTo>
                    <a:pt x="12776" y="142836"/>
                  </a:lnTo>
                  <a:lnTo>
                    <a:pt x="12407" y="142836"/>
                  </a:lnTo>
                  <a:lnTo>
                    <a:pt x="12293" y="142976"/>
                  </a:lnTo>
                  <a:lnTo>
                    <a:pt x="12738" y="143408"/>
                  </a:lnTo>
                  <a:lnTo>
                    <a:pt x="12827" y="143230"/>
                  </a:lnTo>
                  <a:close/>
                </a:path>
                <a:path w="256539" h="157480">
                  <a:moveTo>
                    <a:pt x="13601" y="142189"/>
                  </a:moveTo>
                  <a:lnTo>
                    <a:pt x="12776" y="141147"/>
                  </a:lnTo>
                  <a:lnTo>
                    <a:pt x="13030" y="140360"/>
                  </a:lnTo>
                  <a:lnTo>
                    <a:pt x="11950" y="140804"/>
                  </a:lnTo>
                  <a:lnTo>
                    <a:pt x="11861" y="140957"/>
                  </a:lnTo>
                  <a:lnTo>
                    <a:pt x="12052" y="141566"/>
                  </a:lnTo>
                  <a:lnTo>
                    <a:pt x="11239" y="141147"/>
                  </a:lnTo>
                  <a:lnTo>
                    <a:pt x="11480" y="142240"/>
                  </a:lnTo>
                  <a:lnTo>
                    <a:pt x="12115" y="141706"/>
                  </a:lnTo>
                  <a:lnTo>
                    <a:pt x="12395" y="142341"/>
                  </a:lnTo>
                  <a:lnTo>
                    <a:pt x="12573" y="141770"/>
                  </a:lnTo>
                  <a:lnTo>
                    <a:pt x="12890" y="141859"/>
                  </a:lnTo>
                  <a:lnTo>
                    <a:pt x="12865" y="142278"/>
                  </a:lnTo>
                  <a:lnTo>
                    <a:pt x="13195" y="142582"/>
                  </a:lnTo>
                  <a:lnTo>
                    <a:pt x="13601" y="142189"/>
                  </a:lnTo>
                  <a:close/>
                </a:path>
                <a:path w="256539" h="157480">
                  <a:moveTo>
                    <a:pt x="14363" y="139471"/>
                  </a:moveTo>
                  <a:lnTo>
                    <a:pt x="13563" y="138760"/>
                  </a:lnTo>
                  <a:lnTo>
                    <a:pt x="12814" y="139700"/>
                  </a:lnTo>
                  <a:lnTo>
                    <a:pt x="14363" y="139471"/>
                  </a:lnTo>
                  <a:close/>
                </a:path>
                <a:path w="256539" h="157480">
                  <a:moveTo>
                    <a:pt x="14947" y="139979"/>
                  </a:moveTo>
                  <a:lnTo>
                    <a:pt x="14401" y="139509"/>
                  </a:lnTo>
                  <a:lnTo>
                    <a:pt x="14008" y="140030"/>
                  </a:lnTo>
                  <a:lnTo>
                    <a:pt x="14947" y="139979"/>
                  </a:lnTo>
                  <a:close/>
                </a:path>
                <a:path w="256539" h="157480">
                  <a:moveTo>
                    <a:pt x="15430" y="129590"/>
                  </a:moveTo>
                  <a:lnTo>
                    <a:pt x="14605" y="129819"/>
                  </a:lnTo>
                  <a:lnTo>
                    <a:pt x="15163" y="130263"/>
                  </a:lnTo>
                  <a:lnTo>
                    <a:pt x="15430" y="129590"/>
                  </a:lnTo>
                  <a:close/>
                </a:path>
                <a:path w="256539" h="157480">
                  <a:moveTo>
                    <a:pt x="15697" y="133108"/>
                  </a:moveTo>
                  <a:lnTo>
                    <a:pt x="15430" y="132969"/>
                  </a:lnTo>
                  <a:lnTo>
                    <a:pt x="15011" y="133921"/>
                  </a:lnTo>
                  <a:lnTo>
                    <a:pt x="15176" y="133781"/>
                  </a:lnTo>
                  <a:lnTo>
                    <a:pt x="15481" y="133629"/>
                  </a:lnTo>
                  <a:lnTo>
                    <a:pt x="15494" y="133832"/>
                  </a:lnTo>
                  <a:lnTo>
                    <a:pt x="15557" y="134112"/>
                  </a:lnTo>
                  <a:lnTo>
                    <a:pt x="15608" y="133921"/>
                  </a:lnTo>
                  <a:lnTo>
                    <a:pt x="15697" y="133565"/>
                  </a:lnTo>
                  <a:lnTo>
                    <a:pt x="15570" y="133578"/>
                  </a:lnTo>
                  <a:lnTo>
                    <a:pt x="15557" y="133388"/>
                  </a:lnTo>
                  <a:lnTo>
                    <a:pt x="15697" y="133108"/>
                  </a:lnTo>
                  <a:close/>
                </a:path>
                <a:path w="256539" h="157480">
                  <a:moveTo>
                    <a:pt x="16040" y="131826"/>
                  </a:moveTo>
                  <a:close/>
                </a:path>
                <a:path w="256539" h="157480">
                  <a:moveTo>
                    <a:pt x="16522" y="129870"/>
                  </a:moveTo>
                  <a:lnTo>
                    <a:pt x="16052" y="129413"/>
                  </a:lnTo>
                  <a:lnTo>
                    <a:pt x="15494" y="129578"/>
                  </a:lnTo>
                  <a:lnTo>
                    <a:pt x="16192" y="130390"/>
                  </a:lnTo>
                  <a:lnTo>
                    <a:pt x="16522" y="129870"/>
                  </a:lnTo>
                  <a:close/>
                </a:path>
                <a:path w="256539" h="157480">
                  <a:moveTo>
                    <a:pt x="17322" y="133223"/>
                  </a:moveTo>
                  <a:lnTo>
                    <a:pt x="17043" y="132435"/>
                  </a:lnTo>
                  <a:lnTo>
                    <a:pt x="17043" y="131724"/>
                  </a:lnTo>
                  <a:lnTo>
                    <a:pt x="17030" y="131203"/>
                  </a:lnTo>
                  <a:lnTo>
                    <a:pt x="17081" y="130962"/>
                  </a:lnTo>
                  <a:lnTo>
                    <a:pt x="16764" y="130975"/>
                  </a:lnTo>
                  <a:lnTo>
                    <a:pt x="16598" y="131152"/>
                  </a:lnTo>
                  <a:lnTo>
                    <a:pt x="16459" y="131152"/>
                  </a:lnTo>
                  <a:lnTo>
                    <a:pt x="13030" y="132219"/>
                  </a:lnTo>
                  <a:lnTo>
                    <a:pt x="15875" y="131813"/>
                  </a:lnTo>
                  <a:lnTo>
                    <a:pt x="16027" y="131660"/>
                  </a:lnTo>
                  <a:lnTo>
                    <a:pt x="16027" y="131813"/>
                  </a:lnTo>
                  <a:lnTo>
                    <a:pt x="16433" y="131724"/>
                  </a:lnTo>
                  <a:lnTo>
                    <a:pt x="16738" y="131953"/>
                  </a:lnTo>
                  <a:lnTo>
                    <a:pt x="16979" y="132410"/>
                  </a:lnTo>
                  <a:lnTo>
                    <a:pt x="16027" y="131838"/>
                  </a:lnTo>
                  <a:lnTo>
                    <a:pt x="16014" y="132143"/>
                  </a:lnTo>
                  <a:lnTo>
                    <a:pt x="15709" y="133578"/>
                  </a:lnTo>
                  <a:lnTo>
                    <a:pt x="16141" y="133477"/>
                  </a:lnTo>
                  <a:lnTo>
                    <a:pt x="16548" y="133654"/>
                  </a:lnTo>
                  <a:lnTo>
                    <a:pt x="16891" y="134200"/>
                  </a:lnTo>
                  <a:lnTo>
                    <a:pt x="17322" y="133223"/>
                  </a:lnTo>
                  <a:close/>
                </a:path>
                <a:path w="256539" h="157480">
                  <a:moveTo>
                    <a:pt x="18008" y="134772"/>
                  </a:moveTo>
                  <a:lnTo>
                    <a:pt x="17691" y="134480"/>
                  </a:lnTo>
                  <a:lnTo>
                    <a:pt x="17132" y="134302"/>
                  </a:lnTo>
                  <a:lnTo>
                    <a:pt x="16967" y="134759"/>
                  </a:lnTo>
                  <a:lnTo>
                    <a:pt x="17868" y="134810"/>
                  </a:lnTo>
                  <a:lnTo>
                    <a:pt x="17868" y="135191"/>
                  </a:lnTo>
                  <a:lnTo>
                    <a:pt x="18008" y="134772"/>
                  </a:lnTo>
                  <a:close/>
                </a:path>
                <a:path w="256539" h="157480">
                  <a:moveTo>
                    <a:pt x="18491" y="134543"/>
                  </a:moveTo>
                  <a:lnTo>
                    <a:pt x="18186" y="134493"/>
                  </a:lnTo>
                  <a:lnTo>
                    <a:pt x="18097" y="134950"/>
                  </a:lnTo>
                  <a:lnTo>
                    <a:pt x="18491" y="134543"/>
                  </a:lnTo>
                  <a:close/>
                </a:path>
                <a:path w="256539" h="157480">
                  <a:moveTo>
                    <a:pt x="18745" y="125552"/>
                  </a:moveTo>
                  <a:lnTo>
                    <a:pt x="17792" y="124548"/>
                  </a:lnTo>
                  <a:lnTo>
                    <a:pt x="17399" y="124980"/>
                  </a:lnTo>
                  <a:lnTo>
                    <a:pt x="16725" y="125653"/>
                  </a:lnTo>
                  <a:lnTo>
                    <a:pt x="18745" y="125552"/>
                  </a:lnTo>
                  <a:close/>
                </a:path>
                <a:path w="256539" h="157480">
                  <a:moveTo>
                    <a:pt x="19443" y="126276"/>
                  </a:moveTo>
                  <a:lnTo>
                    <a:pt x="18808" y="125615"/>
                  </a:lnTo>
                  <a:lnTo>
                    <a:pt x="18211" y="126212"/>
                  </a:lnTo>
                  <a:lnTo>
                    <a:pt x="19443" y="126276"/>
                  </a:lnTo>
                  <a:close/>
                </a:path>
                <a:path w="256539" h="157480">
                  <a:moveTo>
                    <a:pt x="19685" y="121945"/>
                  </a:moveTo>
                  <a:lnTo>
                    <a:pt x="18783" y="122402"/>
                  </a:lnTo>
                  <a:lnTo>
                    <a:pt x="19519" y="122783"/>
                  </a:lnTo>
                  <a:lnTo>
                    <a:pt x="19685" y="121945"/>
                  </a:lnTo>
                  <a:close/>
                </a:path>
                <a:path w="256539" h="157480">
                  <a:moveTo>
                    <a:pt x="20142" y="128917"/>
                  </a:moveTo>
                  <a:lnTo>
                    <a:pt x="19291" y="127431"/>
                  </a:lnTo>
                  <a:lnTo>
                    <a:pt x="19011" y="128206"/>
                  </a:lnTo>
                  <a:lnTo>
                    <a:pt x="19621" y="129057"/>
                  </a:lnTo>
                  <a:lnTo>
                    <a:pt x="20142" y="128917"/>
                  </a:lnTo>
                  <a:close/>
                </a:path>
                <a:path w="256539" h="157480">
                  <a:moveTo>
                    <a:pt x="20561" y="127152"/>
                  </a:moveTo>
                  <a:lnTo>
                    <a:pt x="20180" y="126834"/>
                  </a:lnTo>
                  <a:lnTo>
                    <a:pt x="20472" y="126479"/>
                  </a:lnTo>
                  <a:lnTo>
                    <a:pt x="20218" y="125044"/>
                  </a:lnTo>
                  <a:lnTo>
                    <a:pt x="19519" y="125984"/>
                  </a:lnTo>
                  <a:lnTo>
                    <a:pt x="19748" y="126479"/>
                  </a:lnTo>
                  <a:lnTo>
                    <a:pt x="20561" y="127152"/>
                  </a:lnTo>
                  <a:close/>
                </a:path>
                <a:path w="256539" h="157480">
                  <a:moveTo>
                    <a:pt x="20574" y="129184"/>
                  </a:moveTo>
                  <a:lnTo>
                    <a:pt x="19812" y="129146"/>
                  </a:lnTo>
                  <a:lnTo>
                    <a:pt x="19088" y="128841"/>
                  </a:lnTo>
                  <a:lnTo>
                    <a:pt x="18389" y="128612"/>
                  </a:lnTo>
                  <a:lnTo>
                    <a:pt x="18389" y="129501"/>
                  </a:lnTo>
                  <a:lnTo>
                    <a:pt x="18529" y="129768"/>
                  </a:lnTo>
                  <a:lnTo>
                    <a:pt x="19418" y="129870"/>
                  </a:lnTo>
                  <a:lnTo>
                    <a:pt x="19977" y="129501"/>
                  </a:lnTo>
                  <a:lnTo>
                    <a:pt x="20574" y="129184"/>
                  </a:lnTo>
                  <a:close/>
                </a:path>
                <a:path w="256539" h="157480">
                  <a:moveTo>
                    <a:pt x="21018" y="122047"/>
                  </a:moveTo>
                  <a:lnTo>
                    <a:pt x="20358" y="121615"/>
                  </a:lnTo>
                  <a:lnTo>
                    <a:pt x="19799" y="121894"/>
                  </a:lnTo>
                  <a:lnTo>
                    <a:pt x="20751" y="122745"/>
                  </a:lnTo>
                  <a:lnTo>
                    <a:pt x="21018" y="122047"/>
                  </a:lnTo>
                  <a:close/>
                </a:path>
                <a:path w="256539" h="157480">
                  <a:moveTo>
                    <a:pt x="21056" y="128676"/>
                  </a:moveTo>
                  <a:lnTo>
                    <a:pt x="20370" y="127812"/>
                  </a:lnTo>
                  <a:lnTo>
                    <a:pt x="20269" y="128892"/>
                  </a:lnTo>
                  <a:lnTo>
                    <a:pt x="21056" y="128676"/>
                  </a:lnTo>
                  <a:close/>
                </a:path>
                <a:path w="256539" h="157480">
                  <a:moveTo>
                    <a:pt x="21374" y="118491"/>
                  </a:moveTo>
                  <a:lnTo>
                    <a:pt x="20993" y="118567"/>
                  </a:lnTo>
                  <a:lnTo>
                    <a:pt x="20688" y="118338"/>
                  </a:lnTo>
                  <a:lnTo>
                    <a:pt x="20739" y="118160"/>
                  </a:lnTo>
                  <a:lnTo>
                    <a:pt x="20967" y="117970"/>
                  </a:lnTo>
                  <a:lnTo>
                    <a:pt x="21132" y="117513"/>
                  </a:lnTo>
                  <a:lnTo>
                    <a:pt x="20904" y="117373"/>
                  </a:lnTo>
                  <a:lnTo>
                    <a:pt x="20396" y="118262"/>
                  </a:lnTo>
                  <a:lnTo>
                    <a:pt x="19177" y="118922"/>
                  </a:lnTo>
                  <a:lnTo>
                    <a:pt x="19126" y="119049"/>
                  </a:lnTo>
                  <a:lnTo>
                    <a:pt x="19050" y="119303"/>
                  </a:lnTo>
                  <a:lnTo>
                    <a:pt x="20053" y="121158"/>
                  </a:lnTo>
                  <a:lnTo>
                    <a:pt x="20574" y="118846"/>
                  </a:lnTo>
                  <a:lnTo>
                    <a:pt x="21196" y="118567"/>
                  </a:lnTo>
                  <a:lnTo>
                    <a:pt x="21374" y="118491"/>
                  </a:lnTo>
                  <a:close/>
                </a:path>
                <a:path w="256539" h="157480">
                  <a:moveTo>
                    <a:pt x="21844" y="118376"/>
                  </a:moveTo>
                  <a:lnTo>
                    <a:pt x="21374" y="118491"/>
                  </a:lnTo>
                  <a:lnTo>
                    <a:pt x="21844" y="118376"/>
                  </a:lnTo>
                  <a:close/>
                </a:path>
                <a:path w="256539" h="157480">
                  <a:moveTo>
                    <a:pt x="23164" y="119862"/>
                  </a:moveTo>
                  <a:lnTo>
                    <a:pt x="22910" y="119265"/>
                  </a:lnTo>
                  <a:lnTo>
                    <a:pt x="22720" y="119659"/>
                  </a:lnTo>
                  <a:lnTo>
                    <a:pt x="23164" y="119862"/>
                  </a:lnTo>
                  <a:close/>
                </a:path>
                <a:path w="256539" h="157480">
                  <a:moveTo>
                    <a:pt x="23571" y="116484"/>
                  </a:moveTo>
                  <a:lnTo>
                    <a:pt x="21729" y="115912"/>
                  </a:lnTo>
                  <a:lnTo>
                    <a:pt x="21132" y="117513"/>
                  </a:lnTo>
                  <a:lnTo>
                    <a:pt x="21374" y="117640"/>
                  </a:lnTo>
                  <a:lnTo>
                    <a:pt x="20967" y="117970"/>
                  </a:lnTo>
                  <a:lnTo>
                    <a:pt x="22402" y="117360"/>
                  </a:lnTo>
                  <a:lnTo>
                    <a:pt x="22377" y="117640"/>
                  </a:lnTo>
                  <a:lnTo>
                    <a:pt x="22250" y="118046"/>
                  </a:lnTo>
                  <a:lnTo>
                    <a:pt x="21983" y="118262"/>
                  </a:lnTo>
                  <a:lnTo>
                    <a:pt x="21983" y="118491"/>
                  </a:lnTo>
                  <a:lnTo>
                    <a:pt x="22593" y="119100"/>
                  </a:lnTo>
                  <a:lnTo>
                    <a:pt x="22110" y="118605"/>
                  </a:lnTo>
                  <a:lnTo>
                    <a:pt x="22517" y="118694"/>
                  </a:lnTo>
                  <a:lnTo>
                    <a:pt x="22529" y="117970"/>
                  </a:lnTo>
                  <a:lnTo>
                    <a:pt x="22961" y="117360"/>
                  </a:lnTo>
                  <a:lnTo>
                    <a:pt x="23571" y="116484"/>
                  </a:lnTo>
                  <a:close/>
                </a:path>
                <a:path w="256539" h="157480">
                  <a:moveTo>
                    <a:pt x="23647" y="120294"/>
                  </a:moveTo>
                  <a:lnTo>
                    <a:pt x="23571" y="120154"/>
                  </a:lnTo>
                  <a:lnTo>
                    <a:pt x="23164" y="119862"/>
                  </a:lnTo>
                  <a:lnTo>
                    <a:pt x="23329" y="120243"/>
                  </a:lnTo>
                  <a:lnTo>
                    <a:pt x="23469" y="120269"/>
                  </a:lnTo>
                  <a:lnTo>
                    <a:pt x="23647" y="120294"/>
                  </a:lnTo>
                  <a:close/>
                </a:path>
                <a:path w="256539" h="157480">
                  <a:moveTo>
                    <a:pt x="24333" y="115455"/>
                  </a:moveTo>
                  <a:lnTo>
                    <a:pt x="24244" y="115658"/>
                  </a:lnTo>
                  <a:lnTo>
                    <a:pt x="24333" y="115455"/>
                  </a:lnTo>
                  <a:close/>
                </a:path>
                <a:path w="256539" h="157480">
                  <a:moveTo>
                    <a:pt x="25654" y="119964"/>
                  </a:moveTo>
                  <a:lnTo>
                    <a:pt x="25527" y="119595"/>
                  </a:lnTo>
                  <a:lnTo>
                    <a:pt x="25361" y="119507"/>
                  </a:lnTo>
                  <a:lnTo>
                    <a:pt x="25146" y="119227"/>
                  </a:lnTo>
                  <a:lnTo>
                    <a:pt x="25031" y="118833"/>
                  </a:lnTo>
                  <a:lnTo>
                    <a:pt x="25158" y="120484"/>
                  </a:lnTo>
                  <a:lnTo>
                    <a:pt x="23876" y="117729"/>
                  </a:lnTo>
                  <a:lnTo>
                    <a:pt x="24180" y="117055"/>
                  </a:lnTo>
                  <a:lnTo>
                    <a:pt x="24371" y="117119"/>
                  </a:lnTo>
                  <a:lnTo>
                    <a:pt x="24320" y="116967"/>
                  </a:lnTo>
                  <a:lnTo>
                    <a:pt x="24663" y="117373"/>
                  </a:lnTo>
                  <a:lnTo>
                    <a:pt x="24663" y="117792"/>
                  </a:lnTo>
                  <a:lnTo>
                    <a:pt x="25107" y="118021"/>
                  </a:lnTo>
                  <a:lnTo>
                    <a:pt x="24904" y="117233"/>
                  </a:lnTo>
                  <a:lnTo>
                    <a:pt x="24587" y="116522"/>
                  </a:lnTo>
                  <a:lnTo>
                    <a:pt x="24295" y="115773"/>
                  </a:lnTo>
                  <a:lnTo>
                    <a:pt x="24193" y="116382"/>
                  </a:lnTo>
                  <a:lnTo>
                    <a:pt x="23761" y="117983"/>
                  </a:lnTo>
                  <a:lnTo>
                    <a:pt x="23837" y="117805"/>
                  </a:lnTo>
                  <a:lnTo>
                    <a:pt x="23660" y="118833"/>
                  </a:lnTo>
                  <a:lnTo>
                    <a:pt x="23558" y="119595"/>
                  </a:lnTo>
                  <a:lnTo>
                    <a:pt x="23863" y="119875"/>
                  </a:lnTo>
                  <a:lnTo>
                    <a:pt x="24942" y="120548"/>
                  </a:lnTo>
                  <a:lnTo>
                    <a:pt x="24282" y="120751"/>
                  </a:lnTo>
                  <a:lnTo>
                    <a:pt x="23393" y="120408"/>
                  </a:lnTo>
                  <a:lnTo>
                    <a:pt x="23329" y="120243"/>
                  </a:lnTo>
                  <a:lnTo>
                    <a:pt x="22898" y="120192"/>
                  </a:lnTo>
                  <a:lnTo>
                    <a:pt x="22923" y="121018"/>
                  </a:lnTo>
                  <a:lnTo>
                    <a:pt x="23317" y="121513"/>
                  </a:lnTo>
                  <a:lnTo>
                    <a:pt x="23761" y="121881"/>
                  </a:lnTo>
                  <a:lnTo>
                    <a:pt x="24371" y="121412"/>
                  </a:lnTo>
                  <a:lnTo>
                    <a:pt x="25095" y="120751"/>
                  </a:lnTo>
                  <a:lnTo>
                    <a:pt x="25273" y="120738"/>
                  </a:lnTo>
                  <a:lnTo>
                    <a:pt x="25387" y="120484"/>
                  </a:lnTo>
                  <a:lnTo>
                    <a:pt x="25527" y="120370"/>
                  </a:lnTo>
                  <a:lnTo>
                    <a:pt x="25654" y="119964"/>
                  </a:lnTo>
                  <a:close/>
                </a:path>
                <a:path w="256539" h="157480">
                  <a:moveTo>
                    <a:pt x="25717" y="119811"/>
                  </a:moveTo>
                  <a:lnTo>
                    <a:pt x="25654" y="120053"/>
                  </a:lnTo>
                  <a:lnTo>
                    <a:pt x="25717" y="119811"/>
                  </a:lnTo>
                  <a:close/>
                </a:path>
                <a:path w="256539" h="157480">
                  <a:moveTo>
                    <a:pt x="26289" y="105016"/>
                  </a:moveTo>
                  <a:lnTo>
                    <a:pt x="24066" y="104775"/>
                  </a:lnTo>
                  <a:lnTo>
                    <a:pt x="23850" y="106807"/>
                  </a:lnTo>
                  <a:lnTo>
                    <a:pt x="23990" y="106857"/>
                  </a:lnTo>
                  <a:lnTo>
                    <a:pt x="23825" y="107048"/>
                  </a:lnTo>
                  <a:lnTo>
                    <a:pt x="23723" y="108000"/>
                  </a:lnTo>
                  <a:lnTo>
                    <a:pt x="23317" y="107784"/>
                  </a:lnTo>
                  <a:lnTo>
                    <a:pt x="23431" y="107492"/>
                  </a:lnTo>
                  <a:lnTo>
                    <a:pt x="23825" y="107048"/>
                  </a:lnTo>
                  <a:lnTo>
                    <a:pt x="23850" y="106807"/>
                  </a:lnTo>
                  <a:lnTo>
                    <a:pt x="23380" y="106616"/>
                  </a:lnTo>
                  <a:lnTo>
                    <a:pt x="22872" y="108115"/>
                  </a:lnTo>
                  <a:lnTo>
                    <a:pt x="23355" y="108419"/>
                  </a:lnTo>
                  <a:lnTo>
                    <a:pt x="23914" y="108000"/>
                  </a:lnTo>
                  <a:lnTo>
                    <a:pt x="24612" y="107492"/>
                  </a:lnTo>
                  <a:lnTo>
                    <a:pt x="25730" y="108254"/>
                  </a:lnTo>
                  <a:lnTo>
                    <a:pt x="25044" y="107784"/>
                  </a:lnTo>
                  <a:lnTo>
                    <a:pt x="25552" y="107823"/>
                  </a:lnTo>
                  <a:lnTo>
                    <a:pt x="25412" y="107492"/>
                  </a:lnTo>
                  <a:lnTo>
                    <a:pt x="25450" y="106807"/>
                  </a:lnTo>
                  <a:lnTo>
                    <a:pt x="26289" y="105016"/>
                  </a:lnTo>
                  <a:close/>
                </a:path>
                <a:path w="256539" h="157480">
                  <a:moveTo>
                    <a:pt x="26771" y="123126"/>
                  </a:moveTo>
                  <a:lnTo>
                    <a:pt x="26517" y="123444"/>
                  </a:lnTo>
                  <a:lnTo>
                    <a:pt x="26530" y="123609"/>
                  </a:lnTo>
                  <a:lnTo>
                    <a:pt x="26771" y="123126"/>
                  </a:lnTo>
                  <a:close/>
                </a:path>
                <a:path w="256539" h="157480">
                  <a:moveTo>
                    <a:pt x="27470" y="108966"/>
                  </a:moveTo>
                  <a:lnTo>
                    <a:pt x="26974" y="108585"/>
                  </a:lnTo>
                  <a:lnTo>
                    <a:pt x="26098" y="108394"/>
                  </a:lnTo>
                  <a:lnTo>
                    <a:pt x="25920" y="109105"/>
                  </a:lnTo>
                  <a:lnTo>
                    <a:pt x="27279" y="109054"/>
                  </a:lnTo>
                  <a:lnTo>
                    <a:pt x="27330" y="109651"/>
                  </a:lnTo>
                  <a:lnTo>
                    <a:pt x="27470" y="108966"/>
                  </a:lnTo>
                  <a:close/>
                </a:path>
                <a:path w="256539" h="157480">
                  <a:moveTo>
                    <a:pt x="28549" y="114630"/>
                  </a:moveTo>
                  <a:lnTo>
                    <a:pt x="27990" y="114325"/>
                  </a:lnTo>
                  <a:lnTo>
                    <a:pt x="27813" y="114655"/>
                  </a:lnTo>
                  <a:lnTo>
                    <a:pt x="27800" y="113131"/>
                  </a:lnTo>
                  <a:lnTo>
                    <a:pt x="27317" y="112953"/>
                  </a:lnTo>
                  <a:lnTo>
                    <a:pt x="26327" y="112636"/>
                  </a:lnTo>
                  <a:lnTo>
                    <a:pt x="25438" y="113766"/>
                  </a:lnTo>
                  <a:lnTo>
                    <a:pt x="27279" y="114769"/>
                  </a:lnTo>
                  <a:lnTo>
                    <a:pt x="27673" y="114985"/>
                  </a:lnTo>
                  <a:lnTo>
                    <a:pt x="28219" y="115265"/>
                  </a:lnTo>
                  <a:lnTo>
                    <a:pt x="28397" y="114998"/>
                  </a:lnTo>
                  <a:lnTo>
                    <a:pt x="28460" y="114795"/>
                  </a:lnTo>
                  <a:lnTo>
                    <a:pt x="28549" y="114630"/>
                  </a:lnTo>
                  <a:close/>
                </a:path>
                <a:path w="256539" h="157480">
                  <a:moveTo>
                    <a:pt x="29540" y="109372"/>
                  </a:moveTo>
                  <a:lnTo>
                    <a:pt x="29464" y="108305"/>
                  </a:lnTo>
                  <a:lnTo>
                    <a:pt x="28435" y="107467"/>
                  </a:lnTo>
                  <a:lnTo>
                    <a:pt x="28346" y="108572"/>
                  </a:lnTo>
                  <a:lnTo>
                    <a:pt x="27724" y="108534"/>
                  </a:lnTo>
                  <a:lnTo>
                    <a:pt x="27622" y="109499"/>
                  </a:lnTo>
                  <a:lnTo>
                    <a:pt x="29540" y="109372"/>
                  </a:lnTo>
                  <a:close/>
                </a:path>
                <a:path w="256539" h="157480">
                  <a:moveTo>
                    <a:pt x="30365" y="100330"/>
                  </a:moveTo>
                  <a:lnTo>
                    <a:pt x="30327" y="100203"/>
                  </a:lnTo>
                  <a:lnTo>
                    <a:pt x="30365" y="100330"/>
                  </a:lnTo>
                  <a:close/>
                </a:path>
                <a:path w="256539" h="157480">
                  <a:moveTo>
                    <a:pt x="30683" y="103301"/>
                  </a:moveTo>
                  <a:lnTo>
                    <a:pt x="30657" y="103085"/>
                  </a:lnTo>
                  <a:lnTo>
                    <a:pt x="30645" y="102679"/>
                  </a:lnTo>
                  <a:lnTo>
                    <a:pt x="30505" y="102819"/>
                  </a:lnTo>
                  <a:lnTo>
                    <a:pt x="30340" y="102565"/>
                  </a:lnTo>
                  <a:lnTo>
                    <a:pt x="30518" y="102057"/>
                  </a:lnTo>
                  <a:lnTo>
                    <a:pt x="30086" y="101993"/>
                  </a:lnTo>
                  <a:lnTo>
                    <a:pt x="30048" y="102463"/>
                  </a:lnTo>
                  <a:lnTo>
                    <a:pt x="29997" y="102920"/>
                  </a:lnTo>
                  <a:lnTo>
                    <a:pt x="29933" y="103339"/>
                  </a:lnTo>
                  <a:lnTo>
                    <a:pt x="30086" y="103136"/>
                  </a:lnTo>
                  <a:lnTo>
                    <a:pt x="30264" y="103022"/>
                  </a:lnTo>
                  <a:lnTo>
                    <a:pt x="30429" y="102882"/>
                  </a:lnTo>
                  <a:lnTo>
                    <a:pt x="30530" y="103073"/>
                  </a:lnTo>
                  <a:lnTo>
                    <a:pt x="30683" y="103301"/>
                  </a:lnTo>
                  <a:close/>
                </a:path>
                <a:path w="256539" h="157480">
                  <a:moveTo>
                    <a:pt x="32410" y="107683"/>
                  </a:moveTo>
                  <a:lnTo>
                    <a:pt x="31165" y="103301"/>
                  </a:lnTo>
                  <a:lnTo>
                    <a:pt x="30226" y="106057"/>
                  </a:lnTo>
                  <a:lnTo>
                    <a:pt x="30645" y="106730"/>
                  </a:lnTo>
                  <a:lnTo>
                    <a:pt x="32410" y="107683"/>
                  </a:lnTo>
                  <a:close/>
                </a:path>
                <a:path w="256539" h="157480">
                  <a:moveTo>
                    <a:pt x="32727" y="110744"/>
                  </a:moveTo>
                  <a:lnTo>
                    <a:pt x="28282" y="110832"/>
                  </a:lnTo>
                  <a:lnTo>
                    <a:pt x="29870" y="110921"/>
                  </a:lnTo>
                  <a:lnTo>
                    <a:pt x="29718" y="111506"/>
                  </a:lnTo>
                  <a:lnTo>
                    <a:pt x="28778" y="112852"/>
                  </a:lnTo>
                  <a:lnTo>
                    <a:pt x="29146" y="112699"/>
                  </a:lnTo>
                  <a:lnTo>
                    <a:pt x="29121" y="113792"/>
                  </a:lnTo>
                  <a:lnTo>
                    <a:pt x="31496" y="115290"/>
                  </a:lnTo>
                  <a:lnTo>
                    <a:pt x="31242" y="112141"/>
                  </a:lnTo>
                  <a:lnTo>
                    <a:pt x="30886" y="110934"/>
                  </a:lnTo>
                  <a:lnTo>
                    <a:pt x="31089" y="110972"/>
                  </a:lnTo>
                  <a:lnTo>
                    <a:pt x="31216" y="111048"/>
                  </a:lnTo>
                  <a:lnTo>
                    <a:pt x="31115" y="111340"/>
                  </a:lnTo>
                  <a:lnTo>
                    <a:pt x="32727" y="110744"/>
                  </a:lnTo>
                  <a:close/>
                </a:path>
                <a:path w="256539" h="157480">
                  <a:moveTo>
                    <a:pt x="33185" y="101663"/>
                  </a:moveTo>
                  <a:lnTo>
                    <a:pt x="32245" y="101358"/>
                  </a:lnTo>
                  <a:lnTo>
                    <a:pt x="32207" y="101498"/>
                  </a:lnTo>
                  <a:lnTo>
                    <a:pt x="31407" y="101269"/>
                  </a:lnTo>
                  <a:lnTo>
                    <a:pt x="31597" y="100241"/>
                  </a:lnTo>
                  <a:lnTo>
                    <a:pt x="30365" y="100330"/>
                  </a:lnTo>
                  <a:lnTo>
                    <a:pt x="30467" y="100685"/>
                  </a:lnTo>
                  <a:lnTo>
                    <a:pt x="30594" y="101968"/>
                  </a:lnTo>
                  <a:lnTo>
                    <a:pt x="30645" y="102679"/>
                  </a:lnTo>
                  <a:lnTo>
                    <a:pt x="30962" y="102476"/>
                  </a:lnTo>
                  <a:lnTo>
                    <a:pt x="31305" y="102349"/>
                  </a:lnTo>
                  <a:lnTo>
                    <a:pt x="31686" y="102323"/>
                  </a:lnTo>
                  <a:lnTo>
                    <a:pt x="31457" y="102552"/>
                  </a:lnTo>
                  <a:lnTo>
                    <a:pt x="31381" y="102704"/>
                  </a:lnTo>
                  <a:lnTo>
                    <a:pt x="31762" y="102489"/>
                  </a:lnTo>
                  <a:lnTo>
                    <a:pt x="32118" y="102577"/>
                  </a:lnTo>
                  <a:lnTo>
                    <a:pt x="31826" y="102171"/>
                  </a:lnTo>
                  <a:lnTo>
                    <a:pt x="33185" y="101663"/>
                  </a:lnTo>
                  <a:close/>
                </a:path>
                <a:path w="256539" h="157480">
                  <a:moveTo>
                    <a:pt x="33972" y="103200"/>
                  </a:moveTo>
                  <a:lnTo>
                    <a:pt x="33489" y="102958"/>
                  </a:lnTo>
                  <a:lnTo>
                    <a:pt x="32702" y="102971"/>
                  </a:lnTo>
                  <a:lnTo>
                    <a:pt x="32702" y="103619"/>
                  </a:lnTo>
                  <a:lnTo>
                    <a:pt x="33845" y="103314"/>
                  </a:lnTo>
                  <a:lnTo>
                    <a:pt x="33972" y="103797"/>
                  </a:lnTo>
                  <a:lnTo>
                    <a:pt x="33972" y="103200"/>
                  </a:lnTo>
                  <a:close/>
                </a:path>
                <a:path w="256539" h="157480">
                  <a:moveTo>
                    <a:pt x="34353" y="109461"/>
                  </a:moveTo>
                  <a:lnTo>
                    <a:pt x="34074" y="109562"/>
                  </a:lnTo>
                  <a:lnTo>
                    <a:pt x="34353" y="109461"/>
                  </a:lnTo>
                  <a:close/>
                </a:path>
                <a:path w="256539" h="157480">
                  <a:moveTo>
                    <a:pt x="35052" y="106667"/>
                  </a:moveTo>
                  <a:lnTo>
                    <a:pt x="34836" y="106629"/>
                  </a:lnTo>
                  <a:lnTo>
                    <a:pt x="34645" y="106603"/>
                  </a:lnTo>
                  <a:lnTo>
                    <a:pt x="34429" y="106476"/>
                  </a:lnTo>
                  <a:lnTo>
                    <a:pt x="34455" y="106603"/>
                  </a:lnTo>
                  <a:lnTo>
                    <a:pt x="34429" y="106476"/>
                  </a:lnTo>
                  <a:lnTo>
                    <a:pt x="34391" y="106349"/>
                  </a:lnTo>
                  <a:lnTo>
                    <a:pt x="34264" y="106603"/>
                  </a:lnTo>
                  <a:lnTo>
                    <a:pt x="34074" y="106705"/>
                  </a:lnTo>
                  <a:lnTo>
                    <a:pt x="33693" y="106489"/>
                  </a:lnTo>
                  <a:lnTo>
                    <a:pt x="33807" y="107035"/>
                  </a:lnTo>
                  <a:lnTo>
                    <a:pt x="33807" y="107569"/>
                  </a:lnTo>
                  <a:lnTo>
                    <a:pt x="33693" y="108077"/>
                  </a:lnTo>
                  <a:lnTo>
                    <a:pt x="33985" y="107467"/>
                  </a:lnTo>
                  <a:lnTo>
                    <a:pt x="34429" y="106972"/>
                  </a:lnTo>
                  <a:lnTo>
                    <a:pt x="35052" y="106667"/>
                  </a:lnTo>
                  <a:close/>
                </a:path>
                <a:path w="256539" h="157480">
                  <a:moveTo>
                    <a:pt x="35775" y="103149"/>
                  </a:moveTo>
                  <a:lnTo>
                    <a:pt x="35521" y="102273"/>
                  </a:lnTo>
                  <a:lnTo>
                    <a:pt x="34493" y="101765"/>
                  </a:lnTo>
                  <a:lnTo>
                    <a:pt x="34658" y="102704"/>
                  </a:lnTo>
                  <a:lnTo>
                    <a:pt x="34099" y="102793"/>
                  </a:lnTo>
                  <a:lnTo>
                    <a:pt x="34226" y="103632"/>
                  </a:lnTo>
                  <a:lnTo>
                    <a:pt x="35775" y="103149"/>
                  </a:lnTo>
                  <a:close/>
                </a:path>
                <a:path w="256539" h="157480">
                  <a:moveTo>
                    <a:pt x="36055" y="107213"/>
                  </a:moveTo>
                  <a:lnTo>
                    <a:pt x="35852" y="107315"/>
                  </a:lnTo>
                  <a:lnTo>
                    <a:pt x="35750" y="107467"/>
                  </a:lnTo>
                  <a:lnTo>
                    <a:pt x="35966" y="107378"/>
                  </a:lnTo>
                  <a:lnTo>
                    <a:pt x="36055" y="107213"/>
                  </a:lnTo>
                  <a:close/>
                </a:path>
                <a:path w="256539" h="157480">
                  <a:moveTo>
                    <a:pt x="36931" y="96570"/>
                  </a:moveTo>
                  <a:lnTo>
                    <a:pt x="36918" y="95935"/>
                  </a:lnTo>
                  <a:lnTo>
                    <a:pt x="36271" y="95745"/>
                  </a:lnTo>
                  <a:lnTo>
                    <a:pt x="35991" y="96189"/>
                  </a:lnTo>
                  <a:lnTo>
                    <a:pt x="36093" y="97205"/>
                  </a:lnTo>
                  <a:lnTo>
                    <a:pt x="36220" y="96875"/>
                  </a:lnTo>
                  <a:lnTo>
                    <a:pt x="36499" y="97040"/>
                  </a:lnTo>
                  <a:lnTo>
                    <a:pt x="36372" y="97142"/>
                  </a:lnTo>
                  <a:lnTo>
                    <a:pt x="36741" y="96977"/>
                  </a:lnTo>
                  <a:lnTo>
                    <a:pt x="36931" y="96570"/>
                  </a:lnTo>
                  <a:close/>
                </a:path>
                <a:path w="256539" h="157480">
                  <a:moveTo>
                    <a:pt x="37896" y="101231"/>
                  </a:moveTo>
                  <a:lnTo>
                    <a:pt x="36017" y="97726"/>
                  </a:lnTo>
                  <a:lnTo>
                    <a:pt x="35750" y="100253"/>
                  </a:lnTo>
                  <a:lnTo>
                    <a:pt x="36233" y="100736"/>
                  </a:lnTo>
                  <a:lnTo>
                    <a:pt x="37896" y="101231"/>
                  </a:lnTo>
                  <a:close/>
                </a:path>
                <a:path w="256539" h="157480">
                  <a:moveTo>
                    <a:pt x="38455" y="107746"/>
                  </a:moveTo>
                  <a:lnTo>
                    <a:pt x="37795" y="105346"/>
                  </a:lnTo>
                  <a:lnTo>
                    <a:pt x="37325" y="104419"/>
                  </a:lnTo>
                  <a:lnTo>
                    <a:pt x="37058" y="104076"/>
                  </a:lnTo>
                  <a:lnTo>
                    <a:pt x="35902" y="103987"/>
                  </a:lnTo>
                  <a:lnTo>
                    <a:pt x="35610" y="104952"/>
                  </a:lnTo>
                  <a:lnTo>
                    <a:pt x="36283" y="106946"/>
                  </a:lnTo>
                  <a:lnTo>
                    <a:pt x="38455" y="107746"/>
                  </a:lnTo>
                  <a:close/>
                </a:path>
                <a:path w="256539" h="157480">
                  <a:moveTo>
                    <a:pt x="39039" y="101282"/>
                  </a:moveTo>
                  <a:lnTo>
                    <a:pt x="38874" y="101219"/>
                  </a:lnTo>
                  <a:lnTo>
                    <a:pt x="38823" y="101053"/>
                  </a:lnTo>
                  <a:lnTo>
                    <a:pt x="38836" y="100825"/>
                  </a:lnTo>
                  <a:lnTo>
                    <a:pt x="38646" y="100799"/>
                  </a:lnTo>
                  <a:lnTo>
                    <a:pt x="38430" y="101066"/>
                  </a:lnTo>
                  <a:lnTo>
                    <a:pt x="39039" y="101282"/>
                  </a:lnTo>
                  <a:close/>
                </a:path>
                <a:path w="256539" h="157480">
                  <a:moveTo>
                    <a:pt x="41313" y="102171"/>
                  </a:moveTo>
                  <a:lnTo>
                    <a:pt x="39636" y="102044"/>
                  </a:lnTo>
                  <a:lnTo>
                    <a:pt x="40449" y="104216"/>
                  </a:lnTo>
                  <a:lnTo>
                    <a:pt x="41313" y="102171"/>
                  </a:lnTo>
                  <a:close/>
                </a:path>
                <a:path w="256539" h="157480">
                  <a:moveTo>
                    <a:pt x="41986" y="102235"/>
                  </a:moveTo>
                  <a:lnTo>
                    <a:pt x="41452" y="101841"/>
                  </a:lnTo>
                  <a:lnTo>
                    <a:pt x="41313" y="102171"/>
                  </a:lnTo>
                  <a:lnTo>
                    <a:pt x="41986" y="102235"/>
                  </a:lnTo>
                  <a:close/>
                </a:path>
                <a:path w="256539" h="157480">
                  <a:moveTo>
                    <a:pt x="42087" y="100368"/>
                  </a:moveTo>
                  <a:lnTo>
                    <a:pt x="41224" y="101168"/>
                  </a:lnTo>
                  <a:lnTo>
                    <a:pt x="40513" y="101041"/>
                  </a:lnTo>
                  <a:lnTo>
                    <a:pt x="40398" y="100520"/>
                  </a:lnTo>
                  <a:lnTo>
                    <a:pt x="40881" y="100126"/>
                  </a:lnTo>
                  <a:lnTo>
                    <a:pt x="39509" y="100190"/>
                  </a:lnTo>
                  <a:lnTo>
                    <a:pt x="39382" y="99923"/>
                  </a:lnTo>
                  <a:lnTo>
                    <a:pt x="39852" y="99910"/>
                  </a:lnTo>
                  <a:lnTo>
                    <a:pt x="39712" y="99555"/>
                  </a:lnTo>
                  <a:lnTo>
                    <a:pt x="39293" y="99136"/>
                  </a:lnTo>
                  <a:lnTo>
                    <a:pt x="38989" y="99326"/>
                  </a:lnTo>
                  <a:lnTo>
                    <a:pt x="38950" y="99555"/>
                  </a:lnTo>
                  <a:lnTo>
                    <a:pt x="39128" y="99834"/>
                  </a:lnTo>
                  <a:lnTo>
                    <a:pt x="39001" y="100139"/>
                  </a:lnTo>
                  <a:lnTo>
                    <a:pt x="38963" y="100863"/>
                  </a:lnTo>
                  <a:lnTo>
                    <a:pt x="39039" y="101282"/>
                  </a:lnTo>
                  <a:lnTo>
                    <a:pt x="39141" y="100723"/>
                  </a:lnTo>
                  <a:lnTo>
                    <a:pt x="39395" y="100495"/>
                  </a:lnTo>
                  <a:lnTo>
                    <a:pt x="39420" y="100368"/>
                  </a:lnTo>
                  <a:lnTo>
                    <a:pt x="41452" y="101841"/>
                  </a:lnTo>
                  <a:lnTo>
                    <a:pt x="41744" y="101168"/>
                  </a:lnTo>
                  <a:lnTo>
                    <a:pt x="42087" y="100368"/>
                  </a:lnTo>
                  <a:close/>
                </a:path>
                <a:path w="256539" h="157480">
                  <a:moveTo>
                    <a:pt x="44538" y="93345"/>
                  </a:moveTo>
                  <a:lnTo>
                    <a:pt x="44157" y="95592"/>
                  </a:lnTo>
                  <a:lnTo>
                    <a:pt x="44005" y="95694"/>
                  </a:lnTo>
                  <a:lnTo>
                    <a:pt x="44107" y="95897"/>
                  </a:lnTo>
                  <a:lnTo>
                    <a:pt x="44538" y="93345"/>
                  </a:lnTo>
                  <a:close/>
                </a:path>
                <a:path w="256539" h="157480">
                  <a:moveTo>
                    <a:pt x="251320" y="1739"/>
                  </a:moveTo>
                  <a:lnTo>
                    <a:pt x="251155" y="1739"/>
                  </a:lnTo>
                  <a:lnTo>
                    <a:pt x="251320" y="1778"/>
                  </a:lnTo>
                  <a:close/>
                </a:path>
                <a:path w="256539" h="157480">
                  <a:moveTo>
                    <a:pt x="251663" y="2006"/>
                  </a:moveTo>
                  <a:lnTo>
                    <a:pt x="251612" y="1663"/>
                  </a:lnTo>
                  <a:lnTo>
                    <a:pt x="251320" y="1752"/>
                  </a:lnTo>
                  <a:lnTo>
                    <a:pt x="251663" y="2006"/>
                  </a:lnTo>
                  <a:close/>
                </a:path>
                <a:path w="256539" h="157480">
                  <a:moveTo>
                    <a:pt x="251942" y="2209"/>
                  </a:moveTo>
                  <a:lnTo>
                    <a:pt x="251663" y="2006"/>
                  </a:lnTo>
                  <a:lnTo>
                    <a:pt x="251701" y="2222"/>
                  </a:lnTo>
                  <a:lnTo>
                    <a:pt x="251841" y="2552"/>
                  </a:lnTo>
                  <a:lnTo>
                    <a:pt x="251942" y="2209"/>
                  </a:lnTo>
                  <a:close/>
                </a:path>
                <a:path w="256539" h="157480">
                  <a:moveTo>
                    <a:pt x="252260" y="3175"/>
                  </a:moveTo>
                  <a:lnTo>
                    <a:pt x="251929" y="2717"/>
                  </a:lnTo>
                  <a:lnTo>
                    <a:pt x="251841" y="2552"/>
                  </a:lnTo>
                  <a:lnTo>
                    <a:pt x="251663" y="3251"/>
                  </a:lnTo>
                  <a:lnTo>
                    <a:pt x="252260" y="3175"/>
                  </a:lnTo>
                  <a:close/>
                </a:path>
                <a:path w="256539" h="157480">
                  <a:moveTo>
                    <a:pt x="252399" y="10782"/>
                  </a:moveTo>
                  <a:lnTo>
                    <a:pt x="252222" y="10807"/>
                  </a:lnTo>
                  <a:lnTo>
                    <a:pt x="252399" y="10782"/>
                  </a:lnTo>
                  <a:close/>
                </a:path>
                <a:path w="256539" h="157480">
                  <a:moveTo>
                    <a:pt x="253339" y="12433"/>
                  </a:moveTo>
                  <a:lnTo>
                    <a:pt x="251764" y="10731"/>
                  </a:lnTo>
                  <a:lnTo>
                    <a:pt x="252514" y="12306"/>
                  </a:lnTo>
                  <a:lnTo>
                    <a:pt x="253339" y="12433"/>
                  </a:lnTo>
                  <a:close/>
                </a:path>
                <a:path w="256539" h="157480">
                  <a:moveTo>
                    <a:pt x="254762" y="2311"/>
                  </a:moveTo>
                  <a:lnTo>
                    <a:pt x="254203" y="0"/>
                  </a:lnTo>
                  <a:lnTo>
                    <a:pt x="253174" y="698"/>
                  </a:lnTo>
                  <a:lnTo>
                    <a:pt x="252679" y="673"/>
                  </a:lnTo>
                  <a:lnTo>
                    <a:pt x="253072" y="2362"/>
                  </a:lnTo>
                  <a:lnTo>
                    <a:pt x="253517" y="2120"/>
                  </a:lnTo>
                  <a:lnTo>
                    <a:pt x="254762" y="2311"/>
                  </a:lnTo>
                  <a:close/>
                </a:path>
                <a:path w="256539" h="157480">
                  <a:moveTo>
                    <a:pt x="256235" y="15557"/>
                  </a:moveTo>
                  <a:lnTo>
                    <a:pt x="254635" y="13830"/>
                  </a:lnTo>
                  <a:lnTo>
                    <a:pt x="253365" y="12458"/>
                  </a:lnTo>
                  <a:lnTo>
                    <a:pt x="253238" y="12458"/>
                  </a:lnTo>
                  <a:lnTo>
                    <a:pt x="252285" y="14122"/>
                  </a:lnTo>
                  <a:lnTo>
                    <a:pt x="253530" y="13830"/>
                  </a:lnTo>
                  <a:lnTo>
                    <a:pt x="256235" y="1555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663723" y="413219"/>
              <a:ext cx="508634" cy="357505"/>
            </a:xfrm>
            <a:custGeom>
              <a:avLst/>
              <a:gdLst/>
              <a:ahLst/>
              <a:cxnLst/>
              <a:rect l="l" t="t" r="r" b="b"/>
              <a:pathLst>
                <a:path w="508635" h="357505">
                  <a:moveTo>
                    <a:pt x="177" y="431"/>
                  </a:moveTo>
                  <a:lnTo>
                    <a:pt x="50" y="12"/>
                  </a:lnTo>
                  <a:lnTo>
                    <a:pt x="177" y="431"/>
                  </a:lnTo>
                  <a:close/>
                </a:path>
                <a:path w="508635" h="357505">
                  <a:moveTo>
                    <a:pt x="18313" y="12319"/>
                  </a:moveTo>
                  <a:lnTo>
                    <a:pt x="17919" y="12433"/>
                  </a:lnTo>
                  <a:lnTo>
                    <a:pt x="17957" y="12636"/>
                  </a:lnTo>
                  <a:lnTo>
                    <a:pt x="18313" y="12319"/>
                  </a:lnTo>
                  <a:close/>
                </a:path>
                <a:path w="508635" h="357505">
                  <a:moveTo>
                    <a:pt x="20332" y="12687"/>
                  </a:moveTo>
                  <a:lnTo>
                    <a:pt x="20129" y="12649"/>
                  </a:lnTo>
                  <a:lnTo>
                    <a:pt x="20180" y="13436"/>
                  </a:lnTo>
                  <a:lnTo>
                    <a:pt x="20332" y="12687"/>
                  </a:lnTo>
                  <a:close/>
                </a:path>
                <a:path w="508635" h="357505">
                  <a:moveTo>
                    <a:pt x="22047" y="14973"/>
                  </a:moveTo>
                  <a:lnTo>
                    <a:pt x="21856" y="14808"/>
                  </a:lnTo>
                  <a:lnTo>
                    <a:pt x="21920" y="14935"/>
                  </a:lnTo>
                  <a:lnTo>
                    <a:pt x="22047" y="14973"/>
                  </a:lnTo>
                  <a:close/>
                </a:path>
                <a:path w="508635" h="357505">
                  <a:moveTo>
                    <a:pt x="28536" y="17703"/>
                  </a:moveTo>
                  <a:lnTo>
                    <a:pt x="28295" y="17665"/>
                  </a:lnTo>
                  <a:lnTo>
                    <a:pt x="28371" y="18135"/>
                  </a:lnTo>
                  <a:lnTo>
                    <a:pt x="28536" y="17703"/>
                  </a:lnTo>
                  <a:close/>
                </a:path>
                <a:path w="508635" h="357505">
                  <a:moveTo>
                    <a:pt x="34912" y="22834"/>
                  </a:moveTo>
                  <a:lnTo>
                    <a:pt x="34874" y="23228"/>
                  </a:lnTo>
                  <a:lnTo>
                    <a:pt x="34912" y="22834"/>
                  </a:lnTo>
                  <a:close/>
                </a:path>
                <a:path w="508635" h="357505">
                  <a:moveTo>
                    <a:pt x="36195" y="22796"/>
                  </a:moveTo>
                  <a:lnTo>
                    <a:pt x="35953" y="22339"/>
                  </a:lnTo>
                  <a:lnTo>
                    <a:pt x="36182" y="22809"/>
                  </a:lnTo>
                  <a:close/>
                </a:path>
                <a:path w="508635" h="357505">
                  <a:moveTo>
                    <a:pt x="38366" y="22682"/>
                  </a:moveTo>
                  <a:lnTo>
                    <a:pt x="38125" y="22885"/>
                  </a:lnTo>
                  <a:lnTo>
                    <a:pt x="38366" y="22682"/>
                  </a:lnTo>
                  <a:close/>
                </a:path>
                <a:path w="508635" h="357505">
                  <a:moveTo>
                    <a:pt x="38900" y="26276"/>
                  </a:moveTo>
                  <a:lnTo>
                    <a:pt x="38785" y="26098"/>
                  </a:lnTo>
                  <a:lnTo>
                    <a:pt x="38900" y="26720"/>
                  </a:lnTo>
                  <a:lnTo>
                    <a:pt x="38900" y="26276"/>
                  </a:lnTo>
                  <a:close/>
                </a:path>
                <a:path w="508635" h="357505">
                  <a:moveTo>
                    <a:pt x="44843" y="27317"/>
                  </a:moveTo>
                  <a:lnTo>
                    <a:pt x="44297" y="27279"/>
                  </a:lnTo>
                  <a:lnTo>
                    <a:pt x="43942" y="27533"/>
                  </a:lnTo>
                  <a:lnTo>
                    <a:pt x="43713" y="27901"/>
                  </a:lnTo>
                  <a:lnTo>
                    <a:pt x="43916" y="27863"/>
                  </a:lnTo>
                  <a:lnTo>
                    <a:pt x="44119" y="27787"/>
                  </a:lnTo>
                  <a:lnTo>
                    <a:pt x="44310" y="27711"/>
                  </a:lnTo>
                  <a:lnTo>
                    <a:pt x="44450" y="27495"/>
                  </a:lnTo>
                  <a:lnTo>
                    <a:pt x="44577" y="27406"/>
                  </a:lnTo>
                  <a:lnTo>
                    <a:pt x="44742" y="27457"/>
                  </a:lnTo>
                  <a:lnTo>
                    <a:pt x="44843" y="27317"/>
                  </a:lnTo>
                  <a:close/>
                </a:path>
                <a:path w="508635" h="357505">
                  <a:moveTo>
                    <a:pt x="45173" y="29083"/>
                  </a:moveTo>
                  <a:lnTo>
                    <a:pt x="45085" y="28346"/>
                  </a:lnTo>
                  <a:lnTo>
                    <a:pt x="45173" y="29083"/>
                  </a:lnTo>
                  <a:close/>
                </a:path>
                <a:path w="508635" h="357505">
                  <a:moveTo>
                    <a:pt x="49479" y="31483"/>
                  </a:moveTo>
                  <a:lnTo>
                    <a:pt x="48907" y="31661"/>
                  </a:lnTo>
                  <a:lnTo>
                    <a:pt x="49479" y="31483"/>
                  </a:lnTo>
                  <a:close/>
                </a:path>
                <a:path w="508635" h="357505">
                  <a:moveTo>
                    <a:pt x="57353" y="35204"/>
                  </a:moveTo>
                  <a:lnTo>
                    <a:pt x="56896" y="34785"/>
                  </a:lnTo>
                  <a:lnTo>
                    <a:pt x="56908" y="34950"/>
                  </a:lnTo>
                  <a:lnTo>
                    <a:pt x="57353" y="35204"/>
                  </a:lnTo>
                  <a:close/>
                </a:path>
                <a:path w="508635" h="357505">
                  <a:moveTo>
                    <a:pt x="58648" y="35471"/>
                  </a:moveTo>
                  <a:lnTo>
                    <a:pt x="58280" y="35369"/>
                  </a:lnTo>
                  <a:lnTo>
                    <a:pt x="58026" y="35458"/>
                  </a:lnTo>
                  <a:lnTo>
                    <a:pt x="58445" y="35610"/>
                  </a:lnTo>
                  <a:lnTo>
                    <a:pt x="58648" y="35572"/>
                  </a:lnTo>
                  <a:close/>
                </a:path>
                <a:path w="508635" h="357505">
                  <a:moveTo>
                    <a:pt x="62445" y="37261"/>
                  </a:moveTo>
                  <a:lnTo>
                    <a:pt x="62204" y="37566"/>
                  </a:lnTo>
                  <a:lnTo>
                    <a:pt x="62445" y="37261"/>
                  </a:lnTo>
                  <a:close/>
                </a:path>
                <a:path w="508635" h="357505">
                  <a:moveTo>
                    <a:pt x="64135" y="41440"/>
                  </a:moveTo>
                  <a:lnTo>
                    <a:pt x="63995" y="41529"/>
                  </a:lnTo>
                  <a:lnTo>
                    <a:pt x="64135" y="41440"/>
                  </a:lnTo>
                  <a:close/>
                </a:path>
                <a:path w="508635" h="357505">
                  <a:moveTo>
                    <a:pt x="66433" y="44196"/>
                  </a:moveTo>
                  <a:lnTo>
                    <a:pt x="66268" y="44056"/>
                  </a:lnTo>
                  <a:lnTo>
                    <a:pt x="66167" y="44196"/>
                  </a:lnTo>
                  <a:lnTo>
                    <a:pt x="66433" y="44196"/>
                  </a:lnTo>
                  <a:close/>
                </a:path>
                <a:path w="508635" h="357505">
                  <a:moveTo>
                    <a:pt x="68135" y="44348"/>
                  </a:moveTo>
                  <a:lnTo>
                    <a:pt x="67741" y="44691"/>
                  </a:lnTo>
                  <a:lnTo>
                    <a:pt x="68135" y="44348"/>
                  </a:lnTo>
                  <a:close/>
                </a:path>
                <a:path w="508635" h="357505">
                  <a:moveTo>
                    <a:pt x="68630" y="42481"/>
                  </a:moveTo>
                  <a:lnTo>
                    <a:pt x="68580" y="42316"/>
                  </a:lnTo>
                  <a:lnTo>
                    <a:pt x="68605" y="42621"/>
                  </a:lnTo>
                  <a:lnTo>
                    <a:pt x="68630" y="42481"/>
                  </a:lnTo>
                  <a:close/>
                </a:path>
                <a:path w="508635" h="357505">
                  <a:moveTo>
                    <a:pt x="91147" y="60909"/>
                  </a:moveTo>
                  <a:lnTo>
                    <a:pt x="90906" y="61125"/>
                  </a:lnTo>
                  <a:lnTo>
                    <a:pt x="91147" y="60909"/>
                  </a:lnTo>
                  <a:close/>
                </a:path>
                <a:path w="508635" h="357505">
                  <a:moveTo>
                    <a:pt x="95719" y="62788"/>
                  </a:moveTo>
                  <a:lnTo>
                    <a:pt x="95656" y="62458"/>
                  </a:lnTo>
                  <a:lnTo>
                    <a:pt x="95719" y="62788"/>
                  </a:lnTo>
                  <a:close/>
                </a:path>
                <a:path w="508635" h="357505">
                  <a:moveTo>
                    <a:pt x="102133" y="65532"/>
                  </a:moveTo>
                  <a:lnTo>
                    <a:pt x="101892" y="65544"/>
                  </a:lnTo>
                  <a:lnTo>
                    <a:pt x="102082" y="65913"/>
                  </a:lnTo>
                  <a:lnTo>
                    <a:pt x="102133" y="65532"/>
                  </a:lnTo>
                  <a:close/>
                </a:path>
                <a:path w="508635" h="357505">
                  <a:moveTo>
                    <a:pt x="105981" y="70650"/>
                  </a:moveTo>
                  <a:lnTo>
                    <a:pt x="105816" y="70408"/>
                  </a:lnTo>
                  <a:lnTo>
                    <a:pt x="105841" y="70993"/>
                  </a:lnTo>
                  <a:lnTo>
                    <a:pt x="105981" y="70650"/>
                  </a:lnTo>
                  <a:close/>
                </a:path>
                <a:path w="508635" h="357505">
                  <a:moveTo>
                    <a:pt x="108381" y="71958"/>
                  </a:moveTo>
                  <a:lnTo>
                    <a:pt x="108229" y="72364"/>
                  </a:lnTo>
                  <a:lnTo>
                    <a:pt x="108381" y="71958"/>
                  </a:lnTo>
                  <a:close/>
                </a:path>
                <a:path w="508635" h="357505">
                  <a:moveTo>
                    <a:pt x="116459" y="76238"/>
                  </a:moveTo>
                  <a:lnTo>
                    <a:pt x="116293" y="76352"/>
                  </a:lnTo>
                  <a:lnTo>
                    <a:pt x="116433" y="76314"/>
                  </a:lnTo>
                  <a:close/>
                </a:path>
                <a:path w="508635" h="357505">
                  <a:moveTo>
                    <a:pt x="123799" y="82054"/>
                  </a:moveTo>
                  <a:lnTo>
                    <a:pt x="123609" y="82003"/>
                  </a:lnTo>
                  <a:lnTo>
                    <a:pt x="123621" y="82397"/>
                  </a:lnTo>
                  <a:lnTo>
                    <a:pt x="123799" y="82054"/>
                  </a:lnTo>
                  <a:close/>
                </a:path>
                <a:path w="508635" h="357505">
                  <a:moveTo>
                    <a:pt x="131673" y="88023"/>
                  </a:moveTo>
                  <a:lnTo>
                    <a:pt x="131533" y="87985"/>
                  </a:lnTo>
                  <a:lnTo>
                    <a:pt x="131673" y="88023"/>
                  </a:lnTo>
                  <a:close/>
                </a:path>
                <a:path w="508635" h="357505">
                  <a:moveTo>
                    <a:pt x="143090" y="94005"/>
                  </a:moveTo>
                  <a:lnTo>
                    <a:pt x="142887" y="94043"/>
                  </a:lnTo>
                  <a:lnTo>
                    <a:pt x="143078" y="94411"/>
                  </a:lnTo>
                  <a:lnTo>
                    <a:pt x="143090" y="94005"/>
                  </a:lnTo>
                  <a:close/>
                </a:path>
                <a:path w="508635" h="357505">
                  <a:moveTo>
                    <a:pt x="149593" y="97967"/>
                  </a:moveTo>
                  <a:lnTo>
                    <a:pt x="149428" y="97383"/>
                  </a:lnTo>
                  <a:lnTo>
                    <a:pt x="149237" y="97409"/>
                  </a:lnTo>
                  <a:lnTo>
                    <a:pt x="149593" y="97967"/>
                  </a:lnTo>
                  <a:close/>
                </a:path>
                <a:path w="508635" h="357505">
                  <a:moveTo>
                    <a:pt x="156235" y="102235"/>
                  </a:moveTo>
                  <a:lnTo>
                    <a:pt x="156044" y="102108"/>
                  </a:lnTo>
                  <a:lnTo>
                    <a:pt x="155625" y="102260"/>
                  </a:lnTo>
                  <a:lnTo>
                    <a:pt x="156235" y="102235"/>
                  </a:lnTo>
                  <a:close/>
                </a:path>
                <a:path w="508635" h="357505">
                  <a:moveTo>
                    <a:pt x="159753" y="102400"/>
                  </a:moveTo>
                  <a:lnTo>
                    <a:pt x="159664" y="102603"/>
                  </a:lnTo>
                  <a:lnTo>
                    <a:pt x="159753" y="102400"/>
                  </a:lnTo>
                  <a:close/>
                </a:path>
                <a:path w="508635" h="357505">
                  <a:moveTo>
                    <a:pt x="288036" y="188823"/>
                  </a:moveTo>
                  <a:lnTo>
                    <a:pt x="287705" y="188772"/>
                  </a:lnTo>
                  <a:lnTo>
                    <a:pt x="287604" y="188963"/>
                  </a:lnTo>
                  <a:lnTo>
                    <a:pt x="287604" y="189230"/>
                  </a:lnTo>
                  <a:lnTo>
                    <a:pt x="287845" y="189026"/>
                  </a:lnTo>
                  <a:lnTo>
                    <a:pt x="288036" y="188823"/>
                  </a:lnTo>
                  <a:close/>
                </a:path>
                <a:path w="508635" h="357505">
                  <a:moveTo>
                    <a:pt x="301167" y="197523"/>
                  </a:moveTo>
                  <a:lnTo>
                    <a:pt x="301040" y="197510"/>
                  </a:lnTo>
                  <a:lnTo>
                    <a:pt x="301040" y="197637"/>
                  </a:lnTo>
                  <a:lnTo>
                    <a:pt x="301078" y="197777"/>
                  </a:lnTo>
                  <a:lnTo>
                    <a:pt x="301129" y="197916"/>
                  </a:lnTo>
                  <a:lnTo>
                    <a:pt x="301155" y="197777"/>
                  </a:lnTo>
                  <a:lnTo>
                    <a:pt x="301167" y="197523"/>
                  </a:lnTo>
                  <a:close/>
                </a:path>
                <a:path w="508635" h="357505">
                  <a:moveTo>
                    <a:pt x="305892" y="201561"/>
                  </a:moveTo>
                  <a:lnTo>
                    <a:pt x="305879" y="200952"/>
                  </a:lnTo>
                  <a:lnTo>
                    <a:pt x="305282" y="200621"/>
                  </a:lnTo>
                  <a:lnTo>
                    <a:pt x="305676" y="201256"/>
                  </a:lnTo>
                  <a:lnTo>
                    <a:pt x="305790" y="201726"/>
                  </a:lnTo>
                  <a:lnTo>
                    <a:pt x="305650" y="202044"/>
                  </a:lnTo>
                  <a:lnTo>
                    <a:pt x="305739" y="202184"/>
                  </a:lnTo>
                  <a:lnTo>
                    <a:pt x="305892" y="201561"/>
                  </a:lnTo>
                  <a:close/>
                </a:path>
                <a:path w="508635" h="357505">
                  <a:moveTo>
                    <a:pt x="338734" y="224917"/>
                  </a:moveTo>
                  <a:lnTo>
                    <a:pt x="338569" y="224878"/>
                  </a:lnTo>
                  <a:lnTo>
                    <a:pt x="338721" y="224929"/>
                  </a:lnTo>
                  <a:close/>
                </a:path>
                <a:path w="508635" h="357505">
                  <a:moveTo>
                    <a:pt x="381139" y="249847"/>
                  </a:moveTo>
                  <a:lnTo>
                    <a:pt x="380809" y="249516"/>
                  </a:lnTo>
                  <a:lnTo>
                    <a:pt x="380466" y="249123"/>
                  </a:lnTo>
                  <a:lnTo>
                    <a:pt x="380034" y="248539"/>
                  </a:lnTo>
                  <a:lnTo>
                    <a:pt x="379780" y="248754"/>
                  </a:lnTo>
                  <a:lnTo>
                    <a:pt x="379653" y="248945"/>
                  </a:lnTo>
                  <a:lnTo>
                    <a:pt x="379590" y="249110"/>
                  </a:lnTo>
                  <a:lnTo>
                    <a:pt x="380123" y="249377"/>
                  </a:lnTo>
                  <a:lnTo>
                    <a:pt x="380707" y="249631"/>
                  </a:lnTo>
                  <a:lnTo>
                    <a:pt x="381139" y="249847"/>
                  </a:lnTo>
                  <a:close/>
                </a:path>
                <a:path w="508635" h="357505">
                  <a:moveTo>
                    <a:pt x="381749" y="250126"/>
                  </a:moveTo>
                  <a:lnTo>
                    <a:pt x="381139" y="249847"/>
                  </a:lnTo>
                  <a:lnTo>
                    <a:pt x="381330" y="250024"/>
                  </a:lnTo>
                  <a:lnTo>
                    <a:pt x="381723" y="250317"/>
                  </a:lnTo>
                  <a:lnTo>
                    <a:pt x="381736" y="250190"/>
                  </a:lnTo>
                  <a:close/>
                </a:path>
                <a:path w="508635" h="357505">
                  <a:moveTo>
                    <a:pt x="382485" y="250418"/>
                  </a:moveTo>
                  <a:lnTo>
                    <a:pt x="382016" y="250228"/>
                  </a:lnTo>
                  <a:lnTo>
                    <a:pt x="381749" y="250126"/>
                  </a:lnTo>
                  <a:lnTo>
                    <a:pt x="382485" y="250418"/>
                  </a:lnTo>
                  <a:close/>
                </a:path>
                <a:path w="508635" h="357505">
                  <a:moveTo>
                    <a:pt x="388213" y="257873"/>
                  </a:moveTo>
                  <a:lnTo>
                    <a:pt x="387972" y="257810"/>
                  </a:lnTo>
                  <a:lnTo>
                    <a:pt x="387794" y="257873"/>
                  </a:lnTo>
                  <a:lnTo>
                    <a:pt x="387629" y="257962"/>
                  </a:lnTo>
                  <a:lnTo>
                    <a:pt x="387807" y="257975"/>
                  </a:lnTo>
                  <a:lnTo>
                    <a:pt x="388010" y="257937"/>
                  </a:lnTo>
                  <a:lnTo>
                    <a:pt x="388213" y="257873"/>
                  </a:lnTo>
                  <a:close/>
                </a:path>
                <a:path w="508635" h="357505">
                  <a:moveTo>
                    <a:pt x="447992" y="296672"/>
                  </a:moveTo>
                  <a:lnTo>
                    <a:pt x="447967" y="296532"/>
                  </a:lnTo>
                  <a:lnTo>
                    <a:pt x="447929" y="296684"/>
                  </a:lnTo>
                  <a:close/>
                </a:path>
                <a:path w="508635" h="357505">
                  <a:moveTo>
                    <a:pt x="450253" y="298361"/>
                  </a:moveTo>
                  <a:lnTo>
                    <a:pt x="450075" y="298602"/>
                  </a:lnTo>
                  <a:lnTo>
                    <a:pt x="450215" y="298462"/>
                  </a:lnTo>
                  <a:close/>
                </a:path>
                <a:path w="508635" h="357505">
                  <a:moveTo>
                    <a:pt x="470598" y="312915"/>
                  </a:moveTo>
                  <a:lnTo>
                    <a:pt x="470433" y="312178"/>
                  </a:lnTo>
                  <a:lnTo>
                    <a:pt x="470395" y="313029"/>
                  </a:lnTo>
                  <a:lnTo>
                    <a:pt x="470598" y="312915"/>
                  </a:lnTo>
                  <a:close/>
                </a:path>
                <a:path w="508635" h="357505">
                  <a:moveTo>
                    <a:pt x="477443" y="315722"/>
                  </a:moveTo>
                  <a:lnTo>
                    <a:pt x="477139" y="315747"/>
                  </a:lnTo>
                  <a:lnTo>
                    <a:pt x="476923" y="315798"/>
                  </a:lnTo>
                  <a:lnTo>
                    <a:pt x="476758" y="315925"/>
                  </a:lnTo>
                  <a:lnTo>
                    <a:pt x="477075" y="315963"/>
                  </a:lnTo>
                  <a:lnTo>
                    <a:pt x="477367" y="315950"/>
                  </a:lnTo>
                  <a:lnTo>
                    <a:pt x="477443" y="315722"/>
                  </a:lnTo>
                  <a:close/>
                </a:path>
                <a:path w="508635" h="357505">
                  <a:moveTo>
                    <a:pt x="478193" y="314020"/>
                  </a:moveTo>
                  <a:lnTo>
                    <a:pt x="478167" y="313829"/>
                  </a:lnTo>
                  <a:lnTo>
                    <a:pt x="477977" y="313766"/>
                  </a:lnTo>
                  <a:lnTo>
                    <a:pt x="477964" y="313524"/>
                  </a:lnTo>
                  <a:lnTo>
                    <a:pt x="477812" y="312610"/>
                  </a:lnTo>
                  <a:lnTo>
                    <a:pt x="477342" y="314502"/>
                  </a:lnTo>
                  <a:lnTo>
                    <a:pt x="478193" y="314020"/>
                  </a:lnTo>
                  <a:close/>
                </a:path>
                <a:path w="508635" h="357505">
                  <a:moveTo>
                    <a:pt x="483362" y="315061"/>
                  </a:moveTo>
                  <a:lnTo>
                    <a:pt x="483349" y="314909"/>
                  </a:lnTo>
                  <a:lnTo>
                    <a:pt x="483209" y="314807"/>
                  </a:lnTo>
                  <a:lnTo>
                    <a:pt x="482790" y="314807"/>
                  </a:lnTo>
                  <a:lnTo>
                    <a:pt x="482587" y="314350"/>
                  </a:lnTo>
                  <a:lnTo>
                    <a:pt x="482612" y="315048"/>
                  </a:lnTo>
                  <a:lnTo>
                    <a:pt x="482904" y="315061"/>
                  </a:lnTo>
                  <a:lnTo>
                    <a:pt x="482053" y="315341"/>
                  </a:lnTo>
                  <a:lnTo>
                    <a:pt x="481876" y="315531"/>
                  </a:lnTo>
                  <a:lnTo>
                    <a:pt x="482117" y="315912"/>
                  </a:lnTo>
                  <a:lnTo>
                    <a:pt x="481876" y="316026"/>
                  </a:lnTo>
                  <a:lnTo>
                    <a:pt x="481939" y="316306"/>
                  </a:lnTo>
                  <a:lnTo>
                    <a:pt x="482358" y="316204"/>
                  </a:lnTo>
                  <a:lnTo>
                    <a:pt x="482371" y="316522"/>
                  </a:lnTo>
                  <a:lnTo>
                    <a:pt x="483057" y="316420"/>
                  </a:lnTo>
                  <a:lnTo>
                    <a:pt x="482396" y="315760"/>
                  </a:lnTo>
                  <a:lnTo>
                    <a:pt x="482473" y="315379"/>
                  </a:lnTo>
                  <a:lnTo>
                    <a:pt x="483095" y="315798"/>
                  </a:lnTo>
                  <a:lnTo>
                    <a:pt x="483298" y="315061"/>
                  </a:lnTo>
                  <a:close/>
                </a:path>
                <a:path w="508635" h="357505">
                  <a:moveTo>
                    <a:pt x="484695" y="312661"/>
                  </a:moveTo>
                  <a:lnTo>
                    <a:pt x="484378" y="312369"/>
                  </a:lnTo>
                  <a:lnTo>
                    <a:pt x="483831" y="312331"/>
                  </a:lnTo>
                  <a:lnTo>
                    <a:pt x="484251" y="313232"/>
                  </a:lnTo>
                  <a:lnTo>
                    <a:pt x="484111" y="313588"/>
                  </a:lnTo>
                  <a:lnTo>
                    <a:pt x="484441" y="313296"/>
                  </a:lnTo>
                  <a:lnTo>
                    <a:pt x="484695" y="312661"/>
                  </a:lnTo>
                  <a:close/>
                </a:path>
                <a:path w="508635" h="357505">
                  <a:moveTo>
                    <a:pt x="487032" y="320662"/>
                  </a:moveTo>
                  <a:lnTo>
                    <a:pt x="486981" y="320027"/>
                  </a:lnTo>
                  <a:lnTo>
                    <a:pt x="486333" y="319951"/>
                  </a:lnTo>
                  <a:lnTo>
                    <a:pt x="485902" y="320090"/>
                  </a:lnTo>
                  <a:lnTo>
                    <a:pt x="485990" y="320751"/>
                  </a:lnTo>
                  <a:lnTo>
                    <a:pt x="486613" y="320814"/>
                  </a:lnTo>
                  <a:lnTo>
                    <a:pt x="487032" y="320662"/>
                  </a:lnTo>
                  <a:close/>
                </a:path>
                <a:path w="508635" h="357505">
                  <a:moveTo>
                    <a:pt x="488467" y="318439"/>
                  </a:moveTo>
                  <a:lnTo>
                    <a:pt x="487489" y="318808"/>
                  </a:lnTo>
                  <a:lnTo>
                    <a:pt x="487489" y="319138"/>
                  </a:lnTo>
                  <a:lnTo>
                    <a:pt x="487337" y="319290"/>
                  </a:lnTo>
                  <a:lnTo>
                    <a:pt x="486232" y="319290"/>
                  </a:lnTo>
                  <a:lnTo>
                    <a:pt x="487476" y="319811"/>
                  </a:lnTo>
                  <a:lnTo>
                    <a:pt x="487476" y="320040"/>
                  </a:lnTo>
                  <a:lnTo>
                    <a:pt x="488454" y="320433"/>
                  </a:lnTo>
                  <a:lnTo>
                    <a:pt x="488467" y="318439"/>
                  </a:lnTo>
                  <a:close/>
                </a:path>
                <a:path w="508635" h="357505">
                  <a:moveTo>
                    <a:pt x="488619" y="322262"/>
                  </a:moveTo>
                  <a:lnTo>
                    <a:pt x="488442" y="321970"/>
                  </a:lnTo>
                  <a:lnTo>
                    <a:pt x="488518" y="321754"/>
                  </a:lnTo>
                  <a:lnTo>
                    <a:pt x="488188" y="321767"/>
                  </a:lnTo>
                  <a:lnTo>
                    <a:pt x="488619" y="322262"/>
                  </a:lnTo>
                  <a:close/>
                </a:path>
                <a:path w="508635" h="357505">
                  <a:moveTo>
                    <a:pt x="488746" y="322529"/>
                  </a:moveTo>
                  <a:lnTo>
                    <a:pt x="488645" y="322287"/>
                  </a:lnTo>
                  <a:lnTo>
                    <a:pt x="488162" y="323037"/>
                  </a:lnTo>
                  <a:lnTo>
                    <a:pt x="488645" y="323126"/>
                  </a:lnTo>
                  <a:lnTo>
                    <a:pt x="488746" y="322529"/>
                  </a:lnTo>
                  <a:close/>
                </a:path>
                <a:path w="508635" h="357505">
                  <a:moveTo>
                    <a:pt x="489458" y="323100"/>
                  </a:moveTo>
                  <a:lnTo>
                    <a:pt x="489267" y="323303"/>
                  </a:lnTo>
                  <a:lnTo>
                    <a:pt x="489458" y="323100"/>
                  </a:lnTo>
                  <a:close/>
                </a:path>
                <a:path w="508635" h="357505">
                  <a:moveTo>
                    <a:pt x="489572" y="324815"/>
                  </a:moveTo>
                  <a:lnTo>
                    <a:pt x="489305" y="324662"/>
                  </a:lnTo>
                  <a:lnTo>
                    <a:pt x="489356" y="324853"/>
                  </a:lnTo>
                  <a:lnTo>
                    <a:pt x="489572" y="324815"/>
                  </a:lnTo>
                  <a:close/>
                </a:path>
                <a:path w="508635" h="357505">
                  <a:moveTo>
                    <a:pt x="491629" y="320662"/>
                  </a:moveTo>
                  <a:lnTo>
                    <a:pt x="489902" y="321297"/>
                  </a:lnTo>
                  <a:lnTo>
                    <a:pt x="489635" y="321195"/>
                  </a:lnTo>
                  <a:lnTo>
                    <a:pt x="489648" y="322287"/>
                  </a:lnTo>
                  <a:lnTo>
                    <a:pt x="489458" y="322160"/>
                  </a:lnTo>
                  <a:lnTo>
                    <a:pt x="489407" y="322567"/>
                  </a:lnTo>
                  <a:lnTo>
                    <a:pt x="489623" y="322821"/>
                  </a:lnTo>
                  <a:lnTo>
                    <a:pt x="489458" y="323100"/>
                  </a:lnTo>
                  <a:lnTo>
                    <a:pt x="489318" y="323329"/>
                  </a:lnTo>
                  <a:lnTo>
                    <a:pt x="489775" y="323456"/>
                  </a:lnTo>
                  <a:lnTo>
                    <a:pt x="489648" y="322897"/>
                  </a:lnTo>
                  <a:lnTo>
                    <a:pt x="490181" y="322287"/>
                  </a:lnTo>
                  <a:lnTo>
                    <a:pt x="491070" y="321297"/>
                  </a:lnTo>
                  <a:lnTo>
                    <a:pt x="491629" y="320662"/>
                  </a:lnTo>
                  <a:close/>
                </a:path>
                <a:path w="508635" h="357505">
                  <a:moveTo>
                    <a:pt x="493445" y="326885"/>
                  </a:moveTo>
                  <a:lnTo>
                    <a:pt x="493318" y="326694"/>
                  </a:lnTo>
                  <a:lnTo>
                    <a:pt x="492887" y="326529"/>
                  </a:lnTo>
                  <a:lnTo>
                    <a:pt x="492836" y="325958"/>
                  </a:lnTo>
                  <a:lnTo>
                    <a:pt x="492734" y="326351"/>
                  </a:lnTo>
                  <a:lnTo>
                    <a:pt x="492594" y="326720"/>
                  </a:lnTo>
                  <a:lnTo>
                    <a:pt x="492963" y="326872"/>
                  </a:lnTo>
                  <a:lnTo>
                    <a:pt x="491871" y="326834"/>
                  </a:lnTo>
                  <a:lnTo>
                    <a:pt x="491604" y="326961"/>
                  </a:lnTo>
                  <a:lnTo>
                    <a:pt x="491782" y="327685"/>
                  </a:lnTo>
                  <a:lnTo>
                    <a:pt x="492315" y="327012"/>
                  </a:lnTo>
                  <a:lnTo>
                    <a:pt x="492823" y="327748"/>
                  </a:lnTo>
                  <a:lnTo>
                    <a:pt x="493344" y="327025"/>
                  </a:lnTo>
                  <a:lnTo>
                    <a:pt x="493445" y="326885"/>
                  </a:lnTo>
                  <a:close/>
                </a:path>
                <a:path w="508635" h="357505">
                  <a:moveTo>
                    <a:pt x="495833" y="324980"/>
                  </a:moveTo>
                  <a:lnTo>
                    <a:pt x="495604" y="324510"/>
                  </a:lnTo>
                  <a:lnTo>
                    <a:pt x="495058" y="324243"/>
                  </a:lnTo>
                  <a:lnTo>
                    <a:pt x="495147" y="325412"/>
                  </a:lnTo>
                  <a:lnTo>
                    <a:pt x="494830" y="325742"/>
                  </a:lnTo>
                  <a:lnTo>
                    <a:pt x="495338" y="325577"/>
                  </a:lnTo>
                  <a:lnTo>
                    <a:pt x="495833" y="324980"/>
                  </a:lnTo>
                  <a:close/>
                </a:path>
                <a:path w="508635" h="357505">
                  <a:moveTo>
                    <a:pt x="496506" y="328536"/>
                  </a:moveTo>
                  <a:lnTo>
                    <a:pt x="496252" y="328307"/>
                  </a:lnTo>
                  <a:lnTo>
                    <a:pt x="496100" y="328002"/>
                  </a:lnTo>
                  <a:lnTo>
                    <a:pt x="496290" y="327533"/>
                  </a:lnTo>
                  <a:lnTo>
                    <a:pt x="495427" y="327329"/>
                  </a:lnTo>
                  <a:lnTo>
                    <a:pt x="496252" y="329247"/>
                  </a:lnTo>
                  <a:lnTo>
                    <a:pt x="496506" y="328536"/>
                  </a:lnTo>
                  <a:close/>
                </a:path>
                <a:path w="508635" h="357505">
                  <a:moveTo>
                    <a:pt x="502742" y="337464"/>
                  </a:moveTo>
                  <a:lnTo>
                    <a:pt x="502297" y="337832"/>
                  </a:lnTo>
                  <a:lnTo>
                    <a:pt x="502005" y="338302"/>
                  </a:lnTo>
                  <a:lnTo>
                    <a:pt x="501878" y="338874"/>
                  </a:lnTo>
                  <a:lnTo>
                    <a:pt x="502323" y="338493"/>
                  </a:lnTo>
                  <a:lnTo>
                    <a:pt x="502615" y="338023"/>
                  </a:lnTo>
                  <a:lnTo>
                    <a:pt x="502742" y="337464"/>
                  </a:lnTo>
                  <a:close/>
                </a:path>
                <a:path w="508635" h="357505">
                  <a:moveTo>
                    <a:pt x="504075" y="351624"/>
                  </a:moveTo>
                  <a:lnTo>
                    <a:pt x="502500" y="349923"/>
                  </a:lnTo>
                  <a:lnTo>
                    <a:pt x="503250" y="351497"/>
                  </a:lnTo>
                  <a:lnTo>
                    <a:pt x="504075" y="351624"/>
                  </a:lnTo>
                  <a:close/>
                </a:path>
                <a:path w="508635" h="357505">
                  <a:moveTo>
                    <a:pt x="504469" y="348767"/>
                  </a:moveTo>
                  <a:lnTo>
                    <a:pt x="504253" y="348894"/>
                  </a:lnTo>
                  <a:lnTo>
                    <a:pt x="504228" y="349186"/>
                  </a:lnTo>
                  <a:lnTo>
                    <a:pt x="503986" y="349770"/>
                  </a:lnTo>
                  <a:lnTo>
                    <a:pt x="503275" y="349897"/>
                  </a:lnTo>
                  <a:lnTo>
                    <a:pt x="503732" y="350735"/>
                  </a:lnTo>
                  <a:lnTo>
                    <a:pt x="504190" y="350164"/>
                  </a:lnTo>
                  <a:lnTo>
                    <a:pt x="504342" y="349770"/>
                  </a:lnTo>
                  <a:lnTo>
                    <a:pt x="504456" y="349123"/>
                  </a:lnTo>
                  <a:lnTo>
                    <a:pt x="504469" y="348767"/>
                  </a:lnTo>
                  <a:close/>
                </a:path>
                <a:path w="508635" h="357505">
                  <a:moveTo>
                    <a:pt x="504799" y="355612"/>
                  </a:moveTo>
                  <a:lnTo>
                    <a:pt x="504659" y="355587"/>
                  </a:lnTo>
                  <a:lnTo>
                    <a:pt x="504659" y="355765"/>
                  </a:lnTo>
                  <a:lnTo>
                    <a:pt x="504799" y="355612"/>
                  </a:lnTo>
                  <a:close/>
                </a:path>
                <a:path w="508635" h="357505">
                  <a:moveTo>
                    <a:pt x="504913" y="345478"/>
                  </a:moveTo>
                  <a:lnTo>
                    <a:pt x="504469" y="344728"/>
                  </a:lnTo>
                  <a:lnTo>
                    <a:pt x="504393" y="344589"/>
                  </a:lnTo>
                  <a:lnTo>
                    <a:pt x="503834" y="344728"/>
                  </a:lnTo>
                  <a:lnTo>
                    <a:pt x="504583" y="345135"/>
                  </a:lnTo>
                  <a:lnTo>
                    <a:pt x="504672" y="345478"/>
                  </a:lnTo>
                  <a:lnTo>
                    <a:pt x="503885" y="346214"/>
                  </a:lnTo>
                  <a:lnTo>
                    <a:pt x="504863" y="345846"/>
                  </a:lnTo>
                  <a:lnTo>
                    <a:pt x="504913" y="345478"/>
                  </a:lnTo>
                  <a:close/>
                </a:path>
                <a:path w="508635" h="357505">
                  <a:moveTo>
                    <a:pt x="505815" y="356285"/>
                  </a:moveTo>
                  <a:lnTo>
                    <a:pt x="505206" y="355714"/>
                  </a:lnTo>
                  <a:lnTo>
                    <a:pt x="504850" y="355701"/>
                  </a:lnTo>
                  <a:lnTo>
                    <a:pt x="504888" y="355904"/>
                  </a:lnTo>
                  <a:lnTo>
                    <a:pt x="504647" y="355955"/>
                  </a:lnTo>
                  <a:lnTo>
                    <a:pt x="504837" y="356781"/>
                  </a:lnTo>
                  <a:lnTo>
                    <a:pt x="505218" y="357098"/>
                  </a:lnTo>
                  <a:lnTo>
                    <a:pt x="505764" y="356870"/>
                  </a:lnTo>
                  <a:lnTo>
                    <a:pt x="505815" y="356285"/>
                  </a:lnTo>
                  <a:close/>
                </a:path>
                <a:path w="508635" h="357505">
                  <a:moveTo>
                    <a:pt x="506971" y="354749"/>
                  </a:moveTo>
                  <a:lnTo>
                    <a:pt x="505371" y="353021"/>
                  </a:lnTo>
                  <a:lnTo>
                    <a:pt x="504101" y="351650"/>
                  </a:lnTo>
                  <a:lnTo>
                    <a:pt x="503974" y="351650"/>
                  </a:lnTo>
                  <a:lnTo>
                    <a:pt x="503021" y="353314"/>
                  </a:lnTo>
                  <a:lnTo>
                    <a:pt x="504266" y="353021"/>
                  </a:lnTo>
                  <a:lnTo>
                    <a:pt x="506971" y="354749"/>
                  </a:lnTo>
                  <a:close/>
                </a:path>
                <a:path w="508635" h="357505">
                  <a:moveTo>
                    <a:pt x="507492" y="351370"/>
                  </a:moveTo>
                  <a:lnTo>
                    <a:pt x="506984" y="351358"/>
                  </a:lnTo>
                  <a:lnTo>
                    <a:pt x="506793" y="352653"/>
                  </a:lnTo>
                  <a:lnTo>
                    <a:pt x="507466" y="352577"/>
                  </a:lnTo>
                  <a:lnTo>
                    <a:pt x="507212" y="352005"/>
                  </a:lnTo>
                  <a:lnTo>
                    <a:pt x="507492" y="351790"/>
                  </a:lnTo>
                  <a:lnTo>
                    <a:pt x="507492" y="351370"/>
                  </a:lnTo>
                  <a:close/>
                </a:path>
                <a:path w="508635" h="357505">
                  <a:moveTo>
                    <a:pt x="508381" y="351790"/>
                  </a:moveTo>
                  <a:close/>
                </a:path>
                <a:path w="508635" h="357505">
                  <a:moveTo>
                    <a:pt x="508622" y="352374"/>
                  </a:moveTo>
                  <a:lnTo>
                    <a:pt x="508495" y="351853"/>
                  </a:lnTo>
                  <a:lnTo>
                    <a:pt x="508330" y="351891"/>
                  </a:lnTo>
                  <a:lnTo>
                    <a:pt x="508203" y="352374"/>
                  </a:lnTo>
                  <a:lnTo>
                    <a:pt x="508279" y="352666"/>
                  </a:lnTo>
                  <a:lnTo>
                    <a:pt x="507466" y="352577"/>
                  </a:lnTo>
                  <a:lnTo>
                    <a:pt x="507695" y="353301"/>
                  </a:lnTo>
                  <a:lnTo>
                    <a:pt x="508330" y="352666"/>
                  </a:lnTo>
                  <a:lnTo>
                    <a:pt x="508622" y="35237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727922" y="455714"/>
              <a:ext cx="425450" cy="282575"/>
            </a:xfrm>
            <a:custGeom>
              <a:avLst/>
              <a:gdLst/>
              <a:ahLst/>
              <a:cxnLst/>
              <a:rect l="l" t="t" r="r" b="b"/>
              <a:pathLst>
                <a:path w="425450" h="282575">
                  <a:moveTo>
                    <a:pt x="215" y="266"/>
                  </a:moveTo>
                  <a:lnTo>
                    <a:pt x="165" y="0"/>
                  </a:lnTo>
                  <a:lnTo>
                    <a:pt x="0" y="12"/>
                  </a:lnTo>
                  <a:lnTo>
                    <a:pt x="215" y="266"/>
                  </a:lnTo>
                  <a:close/>
                </a:path>
                <a:path w="425450" h="282575">
                  <a:moveTo>
                    <a:pt x="104089" y="67284"/>
                  </a:moveTo>
                  <a:lnTo>
                    <a:pt x="103936" y="67386"/>
                  </a:lnTo>
                  <a:lnTo>
                    <a:pt x="104063" y="67551"/>
                  </a:lnTo>
                  <a:lnTo>
                    <a:pt x="104089" y="67284"/>
                  </a:lnTo>
                  <a:close/>
                </a:path>
                <a:path w="425450" h="282575">
                  <a:moveTo>
                    <a:pt x="105384" y="69316"/>
                  </a:moveTo>
                  <a:lnTo>
                    <a:pt x="104978" y="69608"/>
                  </a:lnTo>
                  <a:lnTo>
                    <a:pt x="104952" y="69748"/>
                  </a:lnTo>
                  <a:lnTo>
                    <a:pt x="105384" y="69316"/>
                  </a:lnTo>
                  <a:close/>
                </a:path>
                <a:path w="425450" h="282575">
                  <a:moveTo>
                    <a:pt x="105638" y="70827"/>
                  </a:moveTo>
                  <a:lnTo>
                    <a:pt x="105422" y="70650"/>
                  </a:lnTo>
                  <a:lnTo>
                    <a:pt x="105638" y="70827"/>
                  </a:lnTo>
                  <a:close/>
                </a:path>
                <a:path w="425450" h="282575">
                  <a:moveTo>
                    <a:pt x="115341" y="76923"/>
                  </a:moveTo>
                  <a:lnTo>
                    <a:pt x="115290" y="76581"/>
                  </a:lnTo>
                  <a:lnTo>
                    <a:pt x="115341" y="76923"/>
                  </a:lnTo>
                  <a:close/>
                </a:path>
                <a:path w="425450" h="282575">
                  <a:moveTo>
                    <a:pt x="136690" y="90868"/>
                  </a:moveTo>
                  <a:lnTo>
                    <a:pt x="136448" y="90576"/>
                  </a:lnTo>
                  <a:lnTo>
                    <a:pt x="136525" y="90881"/>
                  </a:lnTo>
                  <a:lnTo>
                    <a:pt x="136690" y="90868"/>
                  </a:lnTo>
                  <a:close/>
                </a:path>
                <a:path w="425450" h="282575">
                  <a:moveTo>
                    <a:pt x="143903" y="94424"/>
                  </a:moveTo>
                  <a:lnTo>
                    <a:pt x="143649" y="94411"/>
                  </a:lnTo>
                  <a:lnTo>
                    <a:pt x="143789" y="94856"/>
                  </a:lnTo>
                  <a:lnTo>
                    <a:pt x="143903" y="94424"/>
                  </a:lnTo>
                  <a:close/>
                </a:path>
                <a:path w="425450" h="282575">
                  <a:moveTo>
                    <a:pt x="148272" y="97307"/>
                  </a:moveTo>
                  <a:lnTo>
                    <a:pt x="148209" y="97129"/>
                  </a:lnTo>
                  <a:lnTo>
                    <a:pt x="148132" y="96951"/>
                  </a:lnTo>
                  <a:lnTo>
                    <a:pt x="147993" y="96774"/>
                  </a:lnTo>
                  <a:lnTo>
                    <a:pt x="148043" y="96964"/>
                  </a:lnTo>
                  <a:lnTo>
                    <a:pt x="148069" y="97243"/>
                  </a:lnTo>
                  <a:lnTo>
                    <a:pt x="148234" y="97332"/>
                  </a:lnTo>
                  <a:close/>
                </a:path>
                <a:path w="425450" h="282575">
                  <a:moveTo>
                    <a:pt x="163563" y="108356"/>
                  </a:moveTo>
                  <a:lnTo>
                    <a:pt x="163423" y="108254"/>
                  </a:lnTo>
                  <a:lnTo>
                    <a:pt x="163296" y="108242"/>
                  </a:lnTo>
                  <a:lnTo>
                    <a:pt x="163360" y="108419"/>
                  </a:lnTo>
                  <a:lnTo>
                    <a:pt x="163537" y="108419"/>
                  </a:lnTo>
                  <a:close/>
                </a:path>
                <a:path w="425450" h="282575">
                  <a:moveTo>
                    <a:pt x="174383" y="115709"/>
                  </a:moveTo>
                  <a:lnTo>
                    <a:pt x="174167" y="115722"/>
                  </a:lnTo>
                  <a:lnTo>
                    <a:pt x="174332" y="116116"/>
                  </a:lnTo>
                  <a:lnTo>
                    <a:pt x="174383" y="115709"/>
                  </a:lnTo>
                  <a:close/>
                </a:path>
                <a:path w="425450" h="282575">
                  <a:moveTo>
                    <a:pt x="178701" y="117767"/>
                  </a:moveTo>
                  <a:lnTo>
                    <a:pt x="178460" y="117462"/>
                  </a:lnTo>
                  <a:lnTo>
                    <a:pt x="178320" y="117309"/>
                  </a:lnTo>
                  <a:lnTo>
                    <a:pt x="178371" y="117767"/>
                  </a:lnTo>
                  <a:lnTo>
                    <a:pt x="178485" y="118097"/>
                  </a:lnTo>
                  <a:lnTo>
                    <a:pt x="178574" y="118478"/>
                  </a:lnTo>
                  <a:lnTo>
                    <a:pt x="178701" y="117767"/>
                  </a:lnTo>
                  <a:close/>
                </a:path>
                <a:path w="425450" h="282575">
                  <a:moveTo>
                    <a:pt x="180962" y="120065"/>
                  </a:moveTo>
                  <a:lnTo>
                    <a:pt x="180809" y="120015"/>
                  </a:lnTo>
                  <a:lnTo>
                    <a:pt x="180682" y="119976"/>
                  </a:lnTo>
                  <a:lnTo>
                    <a:pt x="180530" y="119926"/>
                  </a:lnTo>
                  <a:lnTo>
                    <a:pt x="180403" y="120078"/>
                  </a:lnTo>
                  <a:lnTo>
                    <a:pt x="180441" y="120205"/>
                  </a:lnTo>
                  <a:lnTo>
                    <a:pt x="180479" y="120497"/>
                  </a:lnTo>
                  <a:lnTo>
                    <a:pt x="180606" y="120548"/>
                  </a:lnTo>
                  <a:lnTo>
                    <a:pt x="180733" y="120510"/>
                  </a:lnTo>
                  <a:lnTo>
                    <a:pt x="180886" y="120205"/>
                  </a:lnTo>
                  <a:lnTo>
                    <a:pt x="180962" y="120065"/>
                  </a:lnTo>
                  <a:close/>
                </a:path>
                <a:path w="425450" h="282575">
                  <a:moveTo>
                    <a:pt x="182575" y="121932"/>
                  </a:moveTo>
                  <a:lnTo>
                    <a:pt x="182549" y="122072"/>
                  </a:lnTo>
                  <a:lnTo>
                    <a:pt x="182575" y="121932"/>
                  </a:lnTo>
                  <a:close/>
                </a:path>
                <a:path w="425450" h="282575">
                  <a:moveTo>
                    <a:pt x="196786" y="126403"/>
                  </a:moveTo>
                  <a:lnTo>
                    <a:pt x="195389" y="125831"/>
                  </a:lnTo>
                  <a:lnTo>
                    <a:pt x="193662" y="127063"/>
                  </a:lnTo>
                  <a:lnTo>
                    <a:pt x="196761" y="127774"/>
                  </a:lnTo>
                  <a:lnTo>
                    <a:pt x="196786" y="126403"/>
                  </a:lnTo>
                  <a:close/>
                </a:path>
                <a:path w="425450" h="282575">
                  <a:moveTo>
                    <a:pt x="197573" y="128079"/>
                  </a:moveTo>
                  <a:lnTo>
                    <a:pt x="197510" y="127939"/>
                  </a:lnTo>
                  <a:lnTo>
                    <a:pt x="196761" y="127774"/>
                  </a:lnTo>
                  <a:lnTo>
                    <a:pt x="196773" y="127952"/>
                  </a:lnTo>
                  <a:lnTo>
                    <a:pt x="197573" y="128079"/>
                  </a:lnTo>
                  <a:close/>
                </a:path>
                <a:path w="425450" h="282575">
                  <a:moveTo>
                    <a:pt x="197878" y="128028"/>
                  </a:moveTo>
                  <a:lnTo>
                    <a:pt x="197548" y="127952"/>
                  </a:lnTo>
                  <a:lnTo>
                    <a:pt x="197878" y="128028"/>
                  </a:lnTo>
                  <a:close/>
                </a:path>
                <a:path w="425450" h="282575">
                  <a:moveTo>
                    <a:pt x="198335" y="129476"/>
                  </a:moveTo>
                  <a:lnTo>
                    <a:pt x="198158" y="129590"/>
                  </a:lnTo>
                  <a:lnTo>
                    <a:pt x="198170" y="129857"/>
                  </a:lnTo>
                  <a:lnTo>
                    <a:pt x="198285" y="129705"/>
                  </a:lnTo>
                  <a:lnTo>
                    <a:pt x="198335" y="129476"/>
                  </a:lnTo>
                  <a:close/>
                </a:path>
                <a:path w="425450" h="282575">
                  <a:moveTo>
                    <a:pt x="201320" y="126949"/>
                  </a:moveTo>
                  <a:lnTo>
                    <a:pt x="199263" y="125933"/>
                  </a:lnTo>
                  <a:lnTo>
                    <a:pt x="199237" y="127063"/>
                  </a:lnTo>
                  <a:lnTo>
                    <a:pt x="198539" y="128231"/>
                  </a:lnTo>
                  <a:lnTo>
                    <a:pt x="197573" y="128079"/>
                  </a:lnTo>
                  <a:lnTo>
                    <a:pt x="197688" y="128790"/>
                  </a:lnTo>
                  <a:lnTo>
                    <a:pt x="197878" y="129413"/>
                  </a:lnTo>
                  <a:lnTo>
                    <a:pt x="198297" y="129159"/>
                  </a:lnTo>
                  <a:lnTo>
                    <a:pt x="198424" y="128930"/>
                  </a:lnTo>
                  <a:lnTo>
                    <a:pt x="198399" y="129070"/>
                  </a:lnTo>
                  <a:lnTo>
                    <a:pt x="198335" y="129463"/>
                  </a:lnTo>
                  <a:lnTo>
                    <a:pt x="198716" y="129336"/>
                  </a:lnTo>
                  <a:lnTo>
                    <a:pt x="198615" y="129946"/>
                  </a:lnTo>
                  <a:lnTo>
                    <a:pt x="198818" y="130314"/>
                  </a:lnTo>
                  <a:lnTo>
                    <a:pt x="199123" y="130632"/>
                  </a:lnTo>
                  <a:lnTo>
                    <a:pt x="199644" y="129336"/>
                  </a:lnTo>
                  <a:lnTo>
                    <a:pt x="199745" y="129159"/>
                  </a:lnTo>
                  <a:lnTo>
                    <a:pt x="200164" y="128930"/>
                  </a:lnTo>
                  <a:lnTo>
                    <a:pt x="200990" y="128485"/>
                  </a:lnTo>
                  <a:lnTo>
                    <a:pt x="201041" y="128231"/>
                  </a:lnTo>
                  <a:lnTo>
                    <a:pt x="201320" y="126949"/>
                  </a:lnTo>
                  <a:close/>
                </a:path>
                <a:path w="425450" h="282575">
                  <a:moveTo>
                    <a:pt x="203644" y="134848"/>
                  </a:moveTo>
                  <a:lnTo>
                    <a:pt x="203212" y="134734"/>
                  </a:lnTo>
                  <a:lnTo>
                    <a:pt x="203644" y="135597"/>
                  </a:lnTo>
                  <a:lnTo>
                    <a:pt x="203644" y="134848"/>
                  </a:lnTo>
                  <a:close/>
                </a:path>
                <a:path w="425450" h="282575">
                  <a:moveTo>
                    <a:pt x="218262" y="145580"/>
                  </a:moveTo>
                  <a:lnTo>
                    <a:pt x="218211" y="145389"/>
                  </a:lnTo>
                  <a:lnTo>
                    <a:pt x="218109" y="145186"/>
                  </a:lnTo>
                  <a:lnTo>
                    <a:pt x="218135" y="145376"/>
                  </a:lnTo>
                  <a:lnTo>
                    <a:pt x="218147" y="145503"/>
                  </a:lnTo>
                  <a:lnTo>
                    <a:pt x="218262" y="145732"/>
                  </a:lnTo>
                  <a:lnTo>
                    <a:pt x="218262" y="145580"/>
                  </a:lnTo>
                  <a:close/>
                </a:path>
                <a:path w="425450" h="282575">
                  <a:moveTo>
                    <a:pt x="225386" y="148767"/>
                  </a:moveTo>
                  <a:lnTo>
                    <a:pt x="225259" y="148640"/>
                  </a:lnTo>
                  <a:lnTo>
                    <a:pt x="225005" y="148717"/>
                  </a:lnTo>
                  <a:lnTo>
                    <a:pt x="225374" y="148844"/>
                  </a:lnTo>
                  <a:close/>
                </a:path>
                <a:path w="425450" h="282575">
                  <a:moveTo>
                    <a:pt x="228625" y="150901"/>
                  </a:moveTo>
                  <a:lnTo>
                    <a:pt x="228498" y="150482"/>
                  </a:lnTo>
                  <a:lnTo>
                    <a:pt x="228320" y="150152"/>
                  </a:lnTo>
                  <a:lnTo>
                    <a:pt x="227838" y="150050"/>
                  </a:lnTo>
                  <a:lnTo>
                    <a:pt x="228130" y="150279"/>
                  </a:lnTo>
                  <a:lnTo>
                    <a:pt x="228269" y="150482"/>
                  </a:lnTo>
                  <a:lnTo>
                    <a:pt x="228396" y="150672"/>
                  </a:lnTo>
                  <a:lnTo>
                    <a:pt x="228625" y="150901"/>
                  </a:lnTo>
                  <a:close/>
                </a:path>
                <a:path w="425450" h="282575">
                  <a:moveTo>
                    <a:pt x="231851" y="153949"/>
                  </a:moveTo>
                  <a:lnTo>
                    <a:pt x="231114" y="153695"/>
                  </a:lnTo>
                  <a:lnTo>
                    <a:pt x="231724" y="154254"/>
                  </a:lnTo>
                  <a:lnTo>
                    <a:pt x="231851" y="153949"/>
                  </a:lnTo>
                  <a:close/>
                </a:path>
                <a:path w="425450" h="282575">
                  <a:moveTo>
                    <a:pt x="237147" y="153377"/>
                  </a:moveTo>
                  <a:lnTo>
                    <a:pt x="236385" y="152908"/>
                  </a:lnTo>
                  <a:lnTo>
                    <a:pt x="235699" y="152158"/>
                  </a:lnTo>
                  <a:lnTo>
                    <a:pt x="235267" y="151853"/>
                  </a:lnTo>
                  <a:lnTo>
                    <a:pt x="234708" y="152463"/>
                  </a:lnTo>
                  <a:lnTo>
                    <a:pt x="235699" y="153365"/>
                  </a:lnTo>
                  <a:lnTo>
                    <a:pt x="236067" y="154901"/>
                  </a:lnTo>
                  <a:lnTo>
                    <a:pt x="236766" y="155016"/>
                  </a:lnTo>
                  <a:lnTo>
                    <a:pt x="236410" y="153962"/>
                  </a:lnTo>
                  <a:lnTo>
                    <a:pt x="236283" y="153149"/>
                  </a:lnTo>
                  <a:lnTo>
                    <a:pt x="237070" y="153403"/>
                  </a:lnTo>
                  <a:close/>
                </a:path>
                <a:path w="425450" h="282575">
                  <a:moveTo>
                    <a:pt x="238633" y="153797"/>
                  </a:moveTo>
                  <a:lnTo>
                    <a:pt x="238201" y="153860"/>
                  </a:lnTo>
                  <a:lnTo>
                    <a:pt x="237769" y="153720"/>
                  </a:lnTo>
                  <a:lnTo>
                    <a:pt x="237375" y="153504"/>
                  </a:lnTo>
                  <a:lnTo>
                    <a:pt x="237680" y="153847"/>
                  </a:lnTo>
                  <a:lnTo>
                    <a:pt x="238099" y="154571"/>
                  </a:lnTo>
                  <a:lnTo>
                    <a:pt x="238633" y="153797"/>
                  </a:lnTo>
                  <a:close/>
                </a:path>
                <a:path w="425450" h="282575">
                  <a:moveTo>
                    <a:pt x="263537" y="174840"/>
                  </a:moveTo>
                  <a:lnTo>
                    <a:pt x="263372" y="174955"/>
                  </a:lnTo>
                  <a:lnTo>
                    <a:pt x="263232" y="175158"/>
                  </a:lnTo>
                  <a:lnTo>
                    <a:pt x="263410" y="175056"/>
                  </a:lnTo>
                  <a:lnTo>
                    <a:pt x="263537" y="174840"/>
                  </a:lnTo>
                  <a:close/>
                </a:path>
                <a:path w="425450" h="282575">
                  <a:moveTo>
                    <a:pt x="273558" y="181851"/>
                  </a:moveTo>
                  <a:lnTo>
                    <a:pt x="273481" y="182029"/>
                  </a:lnTo>
                  <a:lnTo>
                    <a:pt x="273558" y="181851"/>
                  </a:lnTo>
                  <a:close/>
                </a:path>
                <a:path w="425450" h="282575">
                  <a:moveTo>
                    <a:pt x="274713" y="182638"/>
                  </a:moveTo>
                  <a:lnTo>
                    <a:pt x="274459" y="182486"/>
                  </a:lnTo>
                  <a:lnTo>
                    <a:pt x="274713" y="182638"/>
                  </a:lnTo>
                  <a:close/>
                </a:path>
                <a:path w="425450" h="282575">
                  <a:moveTo>
                    <a:pt x="276402" y="183108"/>
                  </a:moveTo>
                  <a:lnTo>
                    <a:pt x="275247" y="183083"/>
                  </a:lnTo>
                  <a:lnTo>
                    <a:pt x="276364" y="183146"/>
                  </a:lnTo>
                  <a:close/>
                </a:path>
                <a:path w="425450" h="282575">
                  <a:moveTo>
                    <a:pt x="280136" y="184810"/>
                  </a:moveTo>
                  <a:lnTo>
                    <a:pt x="279107" y="184708"/>
                  </a:lnTo>
                  <a:lnTo>
                    <a:pt x="278460" y="184264"/>
                  </a:lnTo>
                  <a:lnTo>
                    <a:pt x="278168" y="183515"/>
                  </a:lnTo>
                  <a:lnTo>
                    <a:pt x="278244" y="183095"/>
                  </a:lnTo>
                  <a:lnTo>
                    <a:pt x="277825" y="183095"/>
                  </a:lnTo>
                  <a:lnTo>
                    <a:pt x="277787" y="182816"/>
                  </a:lnTo>
                  <a:lnTo>
                    <a:pt x="275132" y="181711"/>
                  </a:lnTo>
                  <a:lnTo>
                    <a:pt x="274535" y="182422"/>
                  </a:lnTo>
                  <a:lnTo>
                    <a:pt x="275209" y="182537"/>
                  </a:lnTo>
                  <a:lnTo>
                    <a:pt x="276415" y="183083"/>
                  </a:lnTo>
                  <a:lnTo>
                    <a:pt x="277812" y="183121"/>
                  </a:lnTo>
                  <a:lnTo>
                    <a:pt x="277990" y="183438"/>
                  </a:lnTo>
                  <a:lnTo>
                    <a:pt x="277710" y="183222"/>
                  </a:lnTo>
                  <a:lnTo>
                    <a:pt x="276364" y="183146"/>
                  </a:lnTo>
                  <a:lnTo>
                    <a:pt x="276250" y="183311"/>
                  </a:lnTo>
                  <a:lnTo>
                    <a:pt x="276542" y="183438"/>
                  </a:lnTo>
                  <a:lnTo>
                    <a:pt x="277583" y="184353"/>
                  </a:lnTo>
                  <a:lnTo>
                    <a:pt x="278015" y="183515"/>
                  </a:lnTo>
                  <a:lnTo>
                    <a:pt x="278091" y="184353"/>
                  </a:lnTo>
                  <a:lnTo>
                    <a:pt x="277888" y="184861"/>
                  </a:lnTo>
                  <a:lnTo>
                    <a:pt x="278447" y="184924"/>
                  </a:lnTo>
                  <a:lnTo>
                    <a:pt x="278993" y="185407"/>
                  </a:lnTo>
                  <a:lnTo>
                    <a:pt x="279387" y="185178"/>
                  </a:lnTo>
                  <a:lnTo>
                    <a:pt x="280060" y="184848"/>
                  </a:lnTo>
                  <a:close/>
                </a:path>
                <a:path w="425450" h="282575">
                  <a:moveTo>
                    <a:pt x="313778" y="205854"/>
                  </a:moveTo>
                  <a:lnTo>
                    <a:pt x="313613" y="205638"/>
                  </a:lnTo>
                  <a:lnTo>
                    <a:pt x="313448" y="205447"/>
                  </a:lnTo>
                  <a:lnTo>
                    <a:pt x="313156" y="205219"/>
                  </a:lnTo>
                  <a:lnTo>
                    <a:pt x="312483" y="205092"/>
                  </a:lnTo>
                  <a:lnTo>
                    <a:pt x="312940" y="205409"/>
                  </a:lnTo>
                  <a:lnTo>
                    <a:pt x="313778" y="205854"/>
                  </a:lnTo>
                  <a:close/>
                </a:path>
                <a:path w="425450" h="282575">
                  <a:moveTo>
                    <a:pt x="315722" y="208051"/>
                  </a:moveTo>
                  <a:lnTo>
                    <a:pt x="315620" y="207568"/>
                  </a:lnTo>
                  <a:lnTo>
                    <a:pt x="315188" y="207162"/>
                  </a:lnTo>
                  <a:lnTo>
                    <a:pt x="315379" y="206629"/>
                  </a:lnTo>
                  <a:lnTo>
                    <a:pt x="314236" y="206095"/>
                  </a:lnTo>
                  <a:lnTo>
                    <a:pt x="313778" y="205854"/>
                  </a:lnTo>
                  <a:lnTo>
                    <a:pt x="313982" y="206095"/>
                  </a:lnTo>
                  <a:lnTo>
                    <a:pt x="314071" y="206349"/>
                  </a:lnTo>
                  <a:lnTo>
                    <a:pt x="314032" y="206552"/>
                  </a:lnTo>
                  <a:lnTo>
                    <a:pt x="314833" y="207187"/>
                  </a:lnTo>
                  <a:lnTo>
                    <a:pt x="315493" y="207733"/>
                  </a:lnTo>
                  <a:lnTo>
                    <a:pt x="315722" y="208051"/>
                  </a:lnTo>
                  <a:close/>
                </a:path>
                <a:path w="425450" h="282575">
                  <a:moveTo>
                    <a:pt x="318300" y="209981"/>
                  </a:moveTo>
                  <a:lnTo>
                    <a:pt x="316661" y="209499"/>
                  </a:lnTo>
                  <a:lnTo>
                    <a:pt x="317842" y="211175"/>
                  </a:lnTo>
                  <a:lnTo>
                    <a:pt x="318300" y="209981"/>
                  </a:lnTo>
                  <a:close/>
                </a:path>
                <a:path w="425450" h="282575">
                  <a:moveTo>
                    <a:pt x="324192" y="215074"/>
                  </a:moveTo>
                  <a:lnTo>
                    <a:pt x="324104" y="214934"/>
                  </a:lnTo>
                  <a:lnTo>
                    <a:pt x="324040" y="214769"/>
                  </a:lnTo>
                  <a:lnTo>
                    <a:pt x="323977" y="214972"/>
                  </a:lnTo>
                  <a:lnTo>
                    <a:pt x="324192" y="215074"/>
                  </a:lnTo>
                  <a:close/>
                </a:path>
                <a:path w="425450" h="282575">
                  <a:moveTo>
                    <a:pt x="324383" y="215506"/>
                  </a:moveTo>
                  <a:lnTo>
                    <a:pt x="324319" y="215379"/>
                  </a:lnTo>
                  <a:lnTo>
                    <a:pt x="324180" y="215341"/>
                  </a:lnTo>
                  <a:lnTo>
                    <a:pt x="324002" y="215379"/>
                  </a:lnTo>
                  <a:lnTo>
                    <a:pt x="324231" y="215430"/>
                  </a:lnTo>
                  <a:lnTo>
                    <a:pt x="324383" y="215506"/>
                  </a:lnTo>
                  <a:close/>
                </a:path>
                <a:path w="425450" h="282575">
                  <a:moveTo>
                    <a:pt x="328930" y="217284"/>
                  </a:moveTo>
                  <a:lnTo>
                    <a:pt x="328612" y="217373"/>
                  </a:lnTo>
                  <a:lnTo>
                    <a:pt x="328256" y="217551"/>
                  </a:lnTo>
                  <a:lnTo>
                    <a:pt x="328536" y="217589"/>
                  </a:lnTo>
                  <a:lnTo>
                    <a:pt x="328777" y="217576"/>
                  </a:lnTo>
                  <a:lnTo>
                    <a:pt x="328904" y="217398"/>
                  </a:lnTo>
                  <a:close/>
                </a:path>
                <a:path w="425450" h="282575">
                  <a:moveTo>
                    <a:pt x="335051" y="222554"/>
                  </a:moveTo>
                  <a:lnTo>
                    <a:pt x="334911" y="222669"/>
                  </a:lnTo>
                  <a:lnTo>
                    <a:pt x="335051" y="222554"/>
                  </a:lnTo>
                  <a:close/>
                </a:path>
                <a:path w="425450" h="282575">
                  <a:moveTo>
                    <a:pt x="337693" y="220611"/>
                  </a:moveTo>
                  <a:close/>
                </a:path>
                <a:path w="425450" h="282575">
                  <a:moveTo>
                    <a:pt x="339902" y="221919"/>
                  </a:moveTo>
                  <a:lnTo>
                    <a:pt x="338975" y="221157"/>
                  </a:lnTo>
                  <a:lnTo>
                    <a:pt x="337693" y="220687"/>
                  </a:lnTo>
                  <a:lnTo>
                    <a:pt x="337921" y="221551"/>
                  </a:lnTo>
                  <a:lnTo>
                    <a:pt x="337502" y="222059"/>
                  </a:lnTo>
                  <a:lnTo>
                    <a:pt x="337858" y="222592"/>
                  </a:lnTo>
                  <a:lnTo>
                    <a:pt x="339902" y="221919"/>
                  </a:lnTo>
                  <a:close/>
                </a:path>
                <a:path w="425450" h="282575">
                  <a:moveTo>
                    <a:pt x="343268" y="225145"/>
                  </a:moveTo>
                  <a:lnTo>
                    <a:pt x="343192" y="225298"/>
                  </a:lnTo>
                  <a:lnTo>
                    <a:pt x="343154" y="225463"/>
                  </a:lnTo>
                  <a:lnTo>
                    <a:pt x="343242" y="225259"/>
                  </a:lnTo>
                  <a:close/>
                </a:path>
                <a:path w="425450" h="282575">
                  <a:moveTo>
                    <a:pt x="350837" y="233159"/>
                  </a:moveTo>
                  <a:lnTo>
                    <a:pt x="350761" y="233006"/>
                  </a:lnTo>
                  <a:lnTo>
                    <a:pt x="350481" y="233172"/>
                  </a:lnTo>
                  <a:lnTo>
                    <a:pt x="350139" y="233299"/>
                  </a:lnTo>
                  <a:lnTo>
                    <a:pt x="350354" y="233260"/>
                  </a:lnTo>
                  <a:lnTo>
                    <a:pt x="350583" y="233222"/>
                  </a:lnTo>
                  <a:lnTo>
                    <a:pt x="350837" y="233159"/>
                  </a:lnTo>
                  <a:close/>
                </a:path>
                <a:path w="425450" h="282575">
                  <a:moveTo>
                    <a:pt x="357428" y="234962"/>
                  </a:moveTo>
                  <a:lnTo>
                    <a:pt x="357276" y="235089"/>
                  </a:lnTo>
                  <a:lnTo>
                    <a:pt x="357428" y="234962"/>
                  </a:lnTo>
                  <a:close/>
                </a:path>
                <a:path w="425450" h="282575">
                  <a:moveTo>
                    <a:pt x="358698" y="238023"/>
                  </a:moveTo>
                  <a:close/>
                </a:path>
                <a:path w="425450" h="282575">
                  <a:moveTo>
                    <a:pt x="360083" y="234784"/>
                  </a:moveTo>
                  <a:lnTo>
                    <a:pt x="359651" y="234988"/>
                  </a:lnTo>
                  <a:lnTo>
                    <a:pt x="359029" y="235673"/>
                  </a:lnTo>
                  <a:lnTo>
                    <a:pt x="359117" y="235915"/>
                  </a:lnTo>
                  <a:lnTo>
                    <a:pt x="359206" y="236131"/>
                  </a:lnTo>
                  <a:lnTo>
                    <a:pt x="360083" y="234784"/>
                  </a:lnTo>
                  <a:close/>
                </a:path>
                <a:path w="425450" h="282575">
                  <a:moveTo>
                    <a:pt x="362877" y="234886"/>
                  </a:moveTo>
                  <a:lnTo>
                    <a:pt x="362445" y="234975"/>
                  </a:lnTo>
                  <a:lnTo>
                    <a:pt x="362026" y="235178"/>
                  </a:lnTo>
                  <a:lnTo>
                    <a:pt x="362356" y="235254"/>
                  </a:lnTo>
                  <a:lnTo>
                    <a:pt x="362673" y="235292"/>
                  </a:lnTo>
                  <a:lnTo>
                    <a:pt x="362813" y="235051"/>
                  </a:lnTo>
                  <a:lnTo>
                    <a:pt x="362877" y="234886"/>
                  </a:lnTo>
                  <a:close/>
                </a:path>
                <a:path w="425450" h="282575">
                  <a:moveTo>
                    <a:pt x="363359" y="237782"/>
                  </a:moveTo>
                  <a:lnTo>
                    <a:pt x="363156" y="237807"/>
                  </a:lnTo>
                  <a:lnTo>
                    <a:pt x="363359" y="237782"/>
                  </a:lnTo>
                  <a:close/>
                </a:path>
                <a:path w="425450" h="282575">
                  <a:moveTo>
                    <a:pt x="363385" y="238277"/>
                  </a:moveTo>
                  <a:lnTo>
                    <a:pt x="363169" y="238137"/>
                  </a:lnTo>
                  <a:lnTo>
                    <a:pt x="363054" y="237858"/>
                  </a:lnTo>
                  <a:lnTo>
                    <a:pt x="362839" y="238010"/>
                  </a:lnTo>
                  <a:lnTo>
                    <a:pt x="363385" y="238277"/>
                  </a:lnTo>
                  <a:close/>
                </a:path>
                <a:path w="425450" h="282575">
                  <a:moveTo>
                    <a:pt x="363651" y="237782"/>
                  </a:moveTo>
                  <a:lnTo>
                    <a:pt x="363461" y="237744"/>
                  </a:lnTo>
                  <a:lnTo>
                    <a:pt x="363651" y="237782"/>
                  </a:lnTo>
                  <a:close/>
                </a:path>
                <a:path w="425450" h="282575">
                  <a:moveTo>
                    <a:pt x="368757" y="243979"/>
                  </a:moveTo>
                  <a:lnTo>
                    <a:pt x="368579" y="243852"/>
                  </a:lnTo>
                  <a:lnTo>
                    <a:pt x="368465" y="244297"/>
                  </a:lnTo>
                  <a:lnTo>
                    <a:pt x="368757" y="243979"/>
                  </a:lnTo>
                  <a:close/>
                </a:path>
                <a:path w="425450" h="282575">
                  <a:moveTo>
                    <a:pt x="374751" y="246710"/>
                  </a:moveTo>
                  <a:lnTo>
                    <a:pt x="374535" y="246646"/>
                  </a:lnTo>
                  <a:lnTo>
                    <a:pt x="374751" y="246710"/>
                  </a:lnTo>
                  <a:close/>
                </a:path>
                <a:path w="425450" h="282575">
                  <a:moveTo>
                    <a:pt x="375691" y="247357"/>
                  </a:moveTo>
                  <a:lnTo>
                    <a:pt x="375577" y="247040"/>
                  </a:lnTo>
                  <a:lnTo>
                    <a:pt x="375513" y="247383"/>
                  </a:lnTo>
                  <a:lnTo>
                    <a:pt x="375691" y="247357"/>
                  </a:lnTo>
                  <a:close/>
                </a:path>
                <a:path w="425450" h="282575">
                  <a:moveTo>
                    <a:pt x="377710" y="251167"/>
                  </a:moveTo>
                  <a:lnTo>
                    <a:pt x="377583" y="251079"/>
                  </a:lnTo>
                  <a:lnTo>
                    <a:pt x="377494" y="251333"/>
                  </a:lnTo>
                  <a:lnTo>
                    <a:pt x="377710" y="251167"/>
                  </a:lnTo>
                  <a:close/>
                </a:path>
                <a:path w="425450" h="282575">
                  <a:moveTo>
                    <a:pt x="381698" y="253428"/>
                  </a:moveTo>
                  <a:lnTo>
                    <a:pt x="381533" y="253365"/>
                  </a:lnTo>
                  <a:lnTo>
                    <a:pt x="381368" y="253301"/>
                  </a:lnTo>
                  <a:lnTo>
                    <a:pt x="381406" y="253441"/>
                  </a:lnTo>
                  <a:lnTo>
                    <a:pt x="381457" y="253593"/>
                  </a:lnTo>
                  <a:lnTo>
                    <a:pt x="381495" y="253758"/>
                  </a:lnTo>
                  <a:lnTo>
                    <a:pt x="381622" y="253606"/>
                  </a:lnTo>
                  <a:lnTo>
                    <a:pt x="381698" y="253428"/>
                  </a:lnTo>
                  <a:close/>
                </a:path>
                <a:path w="425450" h="282575">
                  <a:moveTo>
                    <a:pt x="382206" y="252691"/>
                  </a:moveTo>
                  <a:lnTo>
                    <a:pt x="382155" y="252323"/>
                  </a:lnTo>
                  <a:lnTo>
                    <a:pt x="382104" y="252044"/>
                  </a:lnTo>
                  <a:lnTo>
                    <a:pt x="382066" y="251866"/>
                  </a:lnTo>
                  <a:lnTo>
                    <a:pt x="381927" y="251929"/>
                  </a:lnTo>
                  <a:lnTo>
                    <a:pt x="381800" y="251917"/>
                  </a:lnTo>
                  <a:lnTo>
                    <a:pt x="381635" y="251777"/>
                  </a:lnTo>
                  <a:lnTo>
                    <a:pt x="381584" y="251904"/>
                  </a:lnTo>
                  <a:lnTo>
                    <a:pt x="381546" y="252031"/>
                  </a:lnTo>
                  <a:lnTo>
                    <a:pt x="381495" y="252183"/>
                  </a:lnTo>
                  <a:lnTo>
                    <a:pt x="381812" y="252476"/>
                  </a:lnTo>
                  <a:lnTo>
                    <a:pt x="382206" y="252691"/>
                  </a:lnTo>
                  <a:close/>
                </a:path>
                <a:path w="425450" h="282575">
                  <a:moveTo>
                    <a:pt x="382346" y="251866"/>
                  </a:moveTo>
                  <a:lnTo>
                    <a:pt x="382117" y="251942"/>
                  </a:lnTo>
                  <a:lnTo>
                    <a:pt x="382346" y="251866"/>
                  </a:lnTo>
                  <a:close/>
                </a:path>
                <a:path w="425450" h="282575">
                  <a:moveTo>
                    <a:pt x="388759" y="253517"/>
                  </a:moveTo>
                  <a:lnTo>
                    <a:pt x="388556" y="253504"/>
                  </a:lnTo>
                  <a:lnTo>
                    <a:pt x="388670" y="253898"/>
                  </a:lnTo>
                  <a:lnTo>
                    <a:pt x="388759" y="253517"/>
                  </a:lnTo>
                  <a:close/>
                </a:path>
                <a:path w="425450" h="282575">
                  <a:moveTo>
                    <a:pt x="394627" y="259168"/>
                  </a:moveTo>
                  <a:lnTo>
                    <a:pt x="394538" y="258876"/>
                  </a:lnTo>
                  <a:lnTo>
                    <a:pt x="394627" y="259168"/>
                  </a:lnTo>
                  <a:close/>
                </a:path>
                <a:path w="425450" h="282575">
                  <a:moveTo>
                    <a:pt x="395389" y="258318"/>
                  </a:moveTo>
                  <a:lnTo>
                    <a:pt x="395198" y="258191"/>
                  </a:lnTo>
                  <a:lnTo>
                    <a:pt x="395389" y="258318"/>
                  </a:lnTo>
                  <a:close/>
                </a:path>
                <a:path w="425450" h="282575">
                  <a:moveTo>
                    <a:pt x="397675" y="258838"/>
                  </a:moveTo>
                  <a:lnTo>
                    <a:pt x="397332" y="258660"/>
                  </a:lnTo>
                  <a:lnTo>
                    <a:pt x="397065" y="258737"/>
                  </a:lnTo>
                  <a:lnTo>
                    <a:pt x="396836" y="258851"/>
                  </a:lnTo>
                  <a:lnTo>
                    <a:pt x="397040" y="258965"/>
                  </a:lnTo>
                  <a:lnTo>
                    <a:pt x="397281" y="259105"/>
                  </a:lnTo>
                  <a:lnTo>
                    <a:pt x="397548" y="259245"/>
                  </a:lnTo>
                  <a:lnTo>
                    <a:pt x="397586" y="259118"/>
                  </a:lnTo>
                  <a:lnTo>
                    <a:pt x="397637" y="258965"/>
                  </a:lnTo>
                  <a:lnTo>
                    <a:pt x="397675" y="258838"/>
                  </a:lnTo>
                  <a:close/>
                </a:path>
                <a:path w="425450" h="282575">
                  <a:moveTo>
                    <a:pt x="399592" y="264401"/>
                  </a:moveTo>
                  <a:lnTo>
                    <a:pt x="399364" y="263931"/>
                  </a:lnTo>
                  <a:lnTo>
                    <a:pt x="399211" y="263931"/>
                  </a:lnTo>
                  <a:lnTo>
                    <a:pt x="399592" y="264401"/>
                  </a:lnTo>
                  <a:close/>
                </a:path>
                <a:path w="425450" h="282575">
                  <a:moveTo>
                    <a:pt x="400837" y="261467"/>
                  </a:moveTo>
                  <a:lnTo>
                    <a:pt x="400532" y="261467"/>
                  </a:lnTo>
                  <a:lnTo>
                    <a:pt x="400837" y="261467"/>
                  </a:lnTo>
                  <a:close/>
                </a:path>
                <a:path w="425450" h="282575">
                  <a:moveTo>
                    <a:pt x="400900" y="263042"/>
                  </a:moveTo>
                  <a:lnTo>
                    <a:pt x="400786" y="263220"/>
                  </a:lnTo>
                  <a:lnTo>
                    <a:pt x="400900" y="263067"/>
                  </a:lnTo>
                  <a:close/>
                </a:path>
                <a:path w="425450" h="282575">
                  <a:moveTo>
                    <a:pt x="401510" y="264210"/>
                  </a:moveTo>
                  <a:lnTo>
                    <a:pt x="401281" y="264121"/>
                  </a:lnTo>
                  <a:lnTo>
                    <a:pt x="401510" y="264210"/>
                  </a:lnTo>
                  <a:close/>
                </a:path>
                <a:path w="425450" h="282575">
                  <a:moveTo>
                    <a:pt x="404736" y="266636"/>
                  </a:moveTo>
                  <a:lnTo>
                    <a:pt x="404622" y="266344"/>
                  </a:lnTo>
                  <a:lnTo>
                    <a:pt x="404495" y="266331"/>
                  </a:lnTo>
                  <a:lnTo>
                    <a:pt x="404736" y="266636"/>
                  </a:lnTo>
                  <a:close/>
                </a:path>
                <a:path w="425450" h="282575">
                  <a:moveTo>
                    <a:pt x="405231" y="262623"/>
                  </a:moveTo>
                  <a:lnTo>
                    <a:pt x="405130" y="262813"/>
                  </a:lnTo>
                  <a:lnTo>
                    <a:pt x="405231" y="262623"/>
                  </a:lnTo>
                  <a:close/>
                </a:path>
                <a:path w="425450" h="282575">
                  <a:moveTo>
                    <a:pt x="408419" y="262661"/>
                  </a:moveTo>
                  <a:lnTo>
                    <a:pt x="407073" y="262280"/>
                  </a:lnTo>
                  <a:lnTo>
                    <a:pt x="406273" y="262280"/>
                  </a:lnTo>
                  <a:lnTo>
                    <a:pt x="405942" y="262597"/>
                  </a:lnTo>
                  <a:lnTo>
                    <a:pt x="406590" y="262496"/>
                  </a:lnTo>
                  <a:lnTo>
                    <a:pt x="407263" y="262407"/>
                  </a:lnTo>
                  <a:lnTo>
                    <a:pt x="408419" y="262661"/>
                  </a:lnTo>
                  <a:close/>
                </a:path>
                <a:path w="425450" h="282575">
                  <a:moveTo>
                    <a:pt x="412140" y="272376"/>
                  </a:moveTo>
                  <a:lnTo>
                    <a:pt x="412051" y="272161"/>
                  </a:lnTo>
                  <a:lnTo>
                    <a:pt x="411607" y="272059"/>
                  </a:lnTo>
                  <a:lnTo>
                    <a:pt x="412140" y="272376"/>
                  </a:lnTo>
                  <a:close/>
                </a:path>
                <a:path w="425450" h="282575">
                  <a:moveTo>
                    <a:pt x="416687" y="276948"/>
                  </a:moveTo>
                  <a:lnTo>
                    <a:pt x="416547" y="277088"/>
                  </a:lnTo>
                  <a:lnTo>
                    <a:pt x="416687" y="276948"/>
                  </a:lnTo>
                  <a:close/>
                </a:path>
                <a:path w="425450" h="282575">
                  <a:moveTo>
                    <a:pt x="418477" y="278193"/>
                  </a:moveTo>
                  <a:lnTo>
                    <a:pt x="418147" y="278257"/>
                  </a:lnTo>
                  <a:lnTo>
                    <a:pt x="418477" y="278193"/>
                  </a:lnTo>
                  <a:close/>
                </a:path>
                <a:path w="425450" h="282575">
                  <a:moveTo>
                    <a:pt x="420827" y="278257"/>
                  </a:moveTo>
                  <a:lnTo>
                    <a:pt x="420636" y="278257"/>
                  </a:lnTo>
                  <a:lnTo>
                    <a:pt x="420814" y="278333"/>
                  </a:lnTo>
                  <a:close/>
                </a:path>
                <a:path w="425450" h="282575">
                  <a:moveTo>
                    <a:pt x="425373" y="282321"/>
                  </a:moveTo>
                  <a:lnTo>
                    <a:pt x="425107" y="282168"/>
                  </a:lnTo>
                  <a:lnTo>
                    <a:pt x="425157" y="282359"/>
                  </a:lnTo>
                  <a:lnTo>
                    <a:pt x="425373" y="28232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661348" y="410362"/>
              <a:ext cx="489584" cy="325755"/>
            </a:xfrm>
            <a:custGeom>
              <a:avLst/>
              <a:gdLst/>
              <a:ahLst/>
              <a:cxnLst/>
              <a:rect l="l" t="t" r="r" b="b"/>
              <a:pathLst>
                <a:path w="489585" h="325755">
                  <a:moveTo>
                    <a:pt x="457" y="406"/>
                  </a:moveTo>
                  <a:lnTo>
                    <a:pt x="317" y="0"/>
                  </a:lnTo>
                  <a:lnTo>
                    <a:pt x="0" y="203"/>
                  </a:lnTo>
                  <a:lnTo>
                    <a:pt x="292" y="381"/>
                  </a:lnTo>
                  <a:lnTo>
                    <a:pt x="457" y="406"/>
                  </a:lnTo>
                  <a:close/>
                </a:path>
                <a:path w="489585" h="325755">
                  <a:moveTo>
                    <a:pt x="11480" y="7874"/>
                  </a:moveTo>
                  <a:lnTo>
                    <a:pt x="11328" y="7670"/>
                  </a:lnTo>
                  <a:lnTo>
                    <a:pt x="11417" y="7835"/>
                  </a:lnTo>
                  <a:close/>
                </a:path>
                <a:path w="489585" h="325755">
                  <a:moveTo>
                    <a:pt x="12103" y="4953"/>
                  </a:moveTo>
                  <a:lnTo>
                    <a:pt x="11633" y="4546"/>
                  </a:lnTo>
                  <a:lnTo>
                    <a:pt x="10553" y="3530"/>
                  </a:lnTo>
                  <a:lnTo>
                    <a:pt x="9804" y="4419"/>
                  </a:lnTo>
                  <a:lnTo>
                    <a:pt x="9791" y="4584"/>
                  </a:lnTo>
                  <a:lnTo>
                    <a:pt x="10566" y="4914"/>
                  </a:lnTo>
                  <a:lnTo>
                    <a:pt x="10744" y="5511"/>
                  </a:lnTo>
                  <a:lnTo>
                    <a:pt x="10528" y="5270"/>
                  </a:lnTo>
                  <a:lnTo>
                    <a:pt x="9093" y="4419"/>
                  </a:lnTo>
                  <a:lnTo>
                    <a:pt x="9398" y="5270"/>
                  </a:lnTo>
                  <a:lnTo>
                    <a:pt x="9525" y="5778"/>
                  </a:lnTo>
                  <a:lnTo>
                    <a:pt x="9715" y="6692"/>
                  </a:lnTo>
                  <a:lnTo>
                    <a:pt x="11036" y="7137"/>
                  </a:lnTo>
                  <a:lnTo>
                    <a:pt x="11493" y="6616"/>
                  </a:lnTo>
                  <a:lnTo>
                    <a:pt x="11582" y="5778"/>
                  </a:lnTo>
                  <a:lnTo>
                    <a:pt x="11620" y="5346"/>
                  </a:lnTo>
                  <a:lnTo>
                    <a:pt x="12103" y="4953"/>
                  </a:lnTo>
                  <a:close/>
                </a:path>
                <a:path w="489585" h="325755">
                  <a:moveTo>
                    <a:pt x="13639" y="7035"/>
                  </a:moveTo>
                  <a:lnTo>
                    <a:pt x="12255" y="6858"/>
                  </a:lnTo>
                  <a:lnTo>
                    <a:pt x="12941" y="7721"/>
                  </a:lnTo>
                  <a:lnTo>
                    <a:pt x="13385" y="7429"/>
                  </a:lnTo>
                  <a:lnTo>
                    <a:pt x="13474" y="7277"/>
                  </a:lnTo>
                  <a:lnTo>
                    <a:pt x="13639" y="7035"/>
                  </a:lnTo>
                  <a:close/>
                </a:path>
                <a:path w="489585" h="325755">
                  <a:moveTo>
                    <a:pt x="34836" y="21704"/>
                  </a:moveTo>
                  <a:lnTo>
                    <a:pt x="34455" y="21526"/>
                  </a:lnTo>
                  <a:lnTo>
                    <a:pt x="34188" y="21501"/>
                  </a:lnTo>
                  <a:lnTo>
                    <a:pt x="34163" y="21729"/>
                  </a:lnTo>
                  <a:lnTo>
                    <a:pt x="34201" y="21869"/>
                  </a:lnTo>
                  <a:lnTo>
                    <a:pt x="34239" y="21996"/>
                  </a:lnTo>
                  <a:lnTo>
                    <a:pt x="34480" y="21907"/>
                  </a:lnTo>
                  <a:lnTo>
                    <a:pt x="34683" y="21805"/>
                  </a:lnTo>
                  <a:lnTo>
                    <a:pt x="34836" y="21704"/>
                  </a:lnTo>
                  <a:close/>
                </a:path>
                <a:path w="489585" h="325755">
                  <a:moveTo>
                    <a:pt x="35102" y="23317"/>
                  </a:moveTo>
                  <a:lnTo>
                    <a:pt x="34975" y="23088"/>
                  </a:lnTo>
                  <a:lnTo>
                    <a:pt x="34975" y="23368"/>
                  </a:lnTo>
                  <a:lnTo>
                    <a:pt x="35102" y="23317"/>
                  </a:lnTo>
                  <a:close/>
                </a:path>
                <a:path w="489585" h="325755">
                  <a:moveTo>
                    <a:pt x="41262" y="23215"/>
                  </a:moveTo>
                  <a:lnTo>
                    <a:pt x="40817" y="23088"/>
                  </a:lnTo>
                  <a:lnTo>
                    <a:pt x="40525" y="23025"/>
                  </a:lnTo>
                  <a:lnTo>
                    <a:pt x="40322" y="23012"/>
                  </a:lnTo>
                  <a:lnTo>
                    <a:pt x="40233" y="23215"/>
                  </a:lnTo>
                  <a:lnTo>
                    <a:pt x="40233" y="23469"/>
                  </a:lnTo>
                  <a:lnTo>
                    <a:pt x="40449" y="23647"/>
                  </a:lnTo>
                  <a:lnTo>
                    <a:pt x="40728" y="23863"/>
                  </a:lnTo>
                  <a:lnTo>
                    <a:pt x="40932" y="23787"/>
                  </a:lnTo>
                  <a:lnTo>
                    <a:pt x="41109" y="23609"/>
                  </a:lnTo>
                  <a:lnTo>
                    <a:pt x="41262" y="23215"/>
                  </a:lnTo>
                  <a:close/>
                </a:path>
                <a:path w="489585" h="325755">
                  <a:moveTo>
                    <a:pt x="63144" y="41960"/>
                  </a:moveTo>
                  <a:lnTo>
                    <a:pt x="62928" y="41897"/>
                  </a:lnTo>
                  <a:lnTo>
                    <a:pt x="62953" y="42354"/>
                  </a:lnTo>
                  <a:lnTo>
                    <a:pt x="63144" y="41960"/>
                  </a:lnTo>
                  <a:close/>
                </a:path>
                <a:path w="489585" h="325755">
                  <a:moveTo>
                    <a:pt x="83134" y="56819"/>
                  </a:moveTo>
                  <a:close/>
                </a:path>
                <a:path w="489585" h="325755">
                  <a:moveTo>
                    <a:pt x="111048" y="72682"/>
                  </a:moveTo>
                  <a:lnTo>
                    <a:pt x="110820" y="72631"/>
                  </a:lnTo>
                  <a:lnTo>
                    <a:pt x="110540" y="72644"/>
                  </a:lnTo>
                  <a:lnTo>
                    <a:pt x="110553" y="72910"/>
                  </a:lnTo>
                  <a:lnTo>
                    <a:pt x="110566" y="73126"/>
                  </a:lnTo>
                  <a:lnTo>
                    <a:pt x="110578" y="73291"/>
                  </a:lnTo>
                  <a:lnTo>
                    <a:pt x="110782" y="73152"/>
                  </a:lnTo>
                  <a:lnTo>
                    <a:pt x="110959" y="73012"/>
                  </a:lnTo>
                  <a:lnTo>
                    <a:pt x="111036" y="72821"/>
                  </a:lnTo>
                  <a:lnTo>
                    <a:pt x="111048" y="72682"/>
                  </a:lnTo>
                  <a:close/>
                </a:path>
                <a:path w="489585" h="325755">
                  <a:moveTo>
                    <a:pt x="111442" y="72402"/>
                  </a:moveTo>
                  <a:lnTo>
                    <a:pt x="111353" y="72224"/>
                  </a:lnTo>
                  <a:lnTo>
                    <a:pt x="111379" y="72491"/>
                  </a:lnTo>
                  <a:close/>
                </a:path>
                <a:path w="489585" h="325755">
                  <a:moveTo>
                    <a:pt x="114681" y="71729"/>
                  </a:moveTo>
                  <a:lnTo>
                    <a:pt x="114452" y="71678"/>
                  </a:lnTo>
                  <a:lnTo>
                    <a:pt x="114681" y="71729"/>
                  </a:lnTo>
                  <a:close/>
                </a:path>
                <a:path w="489585" h="325755">
                  <a:moveTo>
                    <a:pt x="132715" y="88265"/>
                  </a:moveTo>
                  <a:lnTo>
                    <a:pt x="132638" y="88061"/>
                  </a:lnTo>
                  <a:lnTo>
                    <a:pt x="132537" y="87909"/>
                  </a:lnTo>
                  <a:lnTo>
                    <a:pt x="132537" y="88163"/>
                  </a:lnTo>
                  <a:lnTo>
                    <a:pt x="132562" y="88392"/>
                  </a:lnTo>
                  <a:lnTo>
                    <a:pt x="132626" y="88569"/>
                  </a:lnTo>
                  <a:lnTo>
                    <a:pt x="132715" y="88265"/>
                  </a:lnTo>
                  <a:close/>
                </a:path>
                <a:path w="489585" h="325755">
                  <a:moveTo>
                    <a:pt x="135813" y="90957"/>
                  </a:moveTo>
                  <a:lnTo>
                    <a:pt x="135750" y="90754"/>
                  </a:lnTo>
                  <a:lnTo>
                    <a:pt x="135661" y="90614"/>
                  </a:lnTo>
                  <a:lnTo>
                    <a:pt x="135585" y="90881"/>
                  </a:lnTo>
                  <a:lnTo>
                    <a:pt x="135648" y="91084"/>
                  </a:lnTo>
                  <a:lnTo>
                    <a:pt x="135813" y="90957"/>
                  </a:lnTo>
                  <a:close/>
                </a:path>
                <a:path w="489585" h="325755">
                  <a:moveTo>
                    <a:pt x="136105" y="87998"/>
                  </a:moveTo>
                  <a:lnTo>
                    <a:pt x="136042" y="87337"/>
                  </a:lnTo>
                  <a:lnTo>
                    <a:pt x="135890" y="87566"/>
                  </a:lnTo>
                  <a:lnTo>
                    <a:pt x="135775" y="88112"/>
                  </a:lnTo>
                  <a:lnTo>
                    <a:pt x="135928" y="88036"/>
                  </a:lnTo>
                  <a:lnTo>
                    <a:pt x="136105" y="87998"/>
                  </a:lnTo>
                  <a:close/>
                </a:path>
                <a:path w="489585" h="325755">
                  <a:moveTo>
                    <a:pt x="137185" y="92176"/>
                  </a:moveTo>
                  <a:lnTo>
                    <a:pt x="137121" y="91846"/>
                  </a:lnTo>
                  <a:lnTo>
                    <a:pt x="136994" y="92100"/>
                  </a:lnTo>
                  <a:lnTo>
                    <a:pt x="136969" y="92341"/>
                  </a:lnTo>
                  <a:lnTo>
                    <a:pt x="136944" y="92519"/>
                  </a:lnTo>
                  <a:lnTo>
                    <a:pt x="137096" y="92379"/>
                  </a:lnTo>
                  <a:lnTo>
                    <a:pt x="137185" y="92176"/>
                  </a:lnTo>
                  <a:close/>
                </a:path>
                <a:path w="489585" h="325755">
                  <a:moveTo>
                    <a:pt x="147853" y="95758"/>
                  </a:moveTo>
                  <a:lnTo>
                    <a:pt x="147599" y="95377"/>
                  </a:lnTo>
                  <a:lnTo>
                    <a:pt x="147586" y="95783"/>
                  </a:lnTo>
                  <a:lnTo>
                    <a:pt x="147726" y="96316"/>
                  </a:lnTo>
                  <a:lnTo>
                    <a:pt x="147828" y="96050"/>
                  </a:lnTo>
                  <a:lnTo>
                    <a:pt x="147853" y="95758"/>
                  </a:lnTo>
                  <a:close/>
                </a:path>
                <a:path w="489585" h="325755">
                  <a:moveTo>
                    <a:pt x="149758" y="98348"/>
                  </a:moveTo>
                  <a:lnTo>
                    <a:pt x="149593" y="98183"/>
                  </a:lnTo>
                  <a:lnTo>
                    <a:pt x="149758" y="98348"/>
                  </a:lnTo>
                  <a:close/>
                </a:path>
                <a:path w="489585" h="325755">
                  <a:moveTo>
                    <a:pt x="163283" y="108635"/>
                  </a:moveTo>
                  <a:lnTo>
                    <a:pt x="163258" y="108775"/>
                  </a:lnTo>
                  <a:lnTo>
                    <a:pt x="163283" y="108635"/>
                  </a:lnTo>
                  <a:close/>
                </a:path>
                <a:path w="489585" h="325755">
                  <a:moveTo>
                    <a:pt x="163334" y="108623"/>
                  </a:moveTo>
                  <a:close/>
                </a:path>
                <a:path w="489585" h="325755">
                  <a:moveTo>
                    <a:pt x="163410" y="109156"/>
                  </a:moveTo>
                  <a:lnTo>
                    <a:pt x="163334" y="108927"/>
                  </a:lnTo>
                  <a:lnTo>
                    <a:pt x="163372" y="109181"/>
                  </a:lnTo>
                  <a:close/>
                </a:path>
                <a:path w="489585" h="325755">
                  <a:moveTo>
                    <a:pt x="163677" y="109575"/>
                  </a:moveTo>
                  <a:lnTo>
                    <a:pt x="163588" y="109283"/>
                  </a:lnTo>
                  <a:lnTo>
                    <a:pt x="163525" y="108978"/>
                  </a:lnTo>
                  <a:lnTo>
                    <a:pt x="163347" y="108623"/>
                  </a:lnTo>
                  <a:lnTo>
                    <a:pt x="163436" y="109016"/>
                  </a:lnTo>
                  <a:lnTo>
                    <a:pt x="163449" y="109156"/>
                  </a:lnTo>
                  <a:lnTo>
                    <a:pt x="163487" y="109321"/>
                  </a:lnTo>
                  <a:lnTo>
                    <a:pt x="163576" y="109461"/>
                  </a:lnTo>
                  <a:close/>
                </a:path>
                <a:path w="489585" h="325755">
                  <a:moveTo>
                    <a:pt x="164439" y="108724"/>
                  </a:moveTo>
                  <a:lnTo>
                    <a:pt x="164261" y="108915"/>
                  </a:lnTo>
                  <a:lnTo>
                    <a:pt x="164388" y="109029"/>
                  </a:lnTo>
                  <a:lnTo>
                    <a:pt x="164426" y="108902"/>
                  </a:lnTo>
                  <a:lnTo>
                    <a:pt x="164439" y="108724"/>
                  </a:lnTo>
                  <a:close/>
                </a:path>
                <a:path w="489585" h="325755">
                  <a:moveTo>
                    <a:pt x="167398" y="109461"/>
                  </a:moveTo>
                  <a:lnTo>
                    <a:pt x="166941" y="109639"/>
                  </a:lnTo>
                  <a:lnTo>
                    <a:pt x="167157" y="109715"/>
                  </a:lnTo>
                  <a:lnTo>
                    <a:pt x="167386" y="109715"/>
                  </a:lnTo>
                  <a:lnTo>
                    <a:pt x="167398" y="109461"/>
                  </a:lnTo>
                  <a:close/>
                </a:path>
                <a:path w="489585" h="325755">
                  <a:moveTo>
                    <a:pt x="175018" y="115239"/>
                  </a:moveTo>
                  <a:lnTo>
                    <a:pt x="174853" y="115290"/>
                  </a:lnTo>
                  <a:lnTo>
                    <a:pt x="175018" y="115239"/>
                  </a:lnTo>
                  <a:close/>
                </a:path>
                <a:path w="489585" h="325755">
                  <a:moveTo>
                    <a:pt x="175399" y="115036"/>
                  </a:moveTo>
                  <a:lnTo>
                    <a:pt x="175120" y="114922"/>
                  </a:lnTo>
                  <a:lnTo>
                    <a:pt x="174967" y="114922"/>
                  </a:lnTo>
                  <a:lnTo>
                    <a:pt x="175094" y="115214"/>
                  </a:lnTo>
                  <a:lnTo>
                    <a:pt x="175285" y="115087"/>
                  </a:lnTo>
                  <a:close/>
                </a:path>
                <a:path w="489585" h="325755">
                  <a:moveTo>
                    <a:pt x="176060" y="116141"/>
                  </a:moveTo>
                  <a:lnTo>
                    <a:pt x="176047" y="116382"/>
                  </a:lnTo>
                  <a:lnTo>
                    <a:pt x="176060" y="116141"/>
                  </a:lnTo>
                  <a:close/>
                </a:path>
                <a:path w="489585" h="325755">
                  <a:moveTo>
                    <a:pt x="176085" y="115557"/>
                  </a:moveTo>
                  <a:lnTo>
                    <a:pt x="175958" y="115265"/>
                  </a:lnTo>
                  <a:lnTo>
                    <a:pt x="175691" y="115201"/>
                  </a:lnTo>
                  <a:lnTo>
                    <a:pt x="175450" y="115252"/>
                  </a:lnTo>
                  <a:lnTo>
                    <a:pt x="175247" y="115354"/>
                  </a:lnTo>
                  <a:lnTo>
                    <a:pt x="175564" y="115620"/>
                  </a:lnTo>
                  <a:lnTo>
                    <a:pt x="175844" y="115887"/>
                  </a:lnTo>
                  <a:lnTo>
                    <a:pt x="176060" y="116141"/>
                  </a:lnTo>
                  <a:lnTo>
                    <a:pt x="176085" y="115874"/>
                  </a:lnTo>
                  <a:lnTo>
                    <a:pt x="176085" y="115557"/>
                  </a:lnTo>
                  <a:close/>
                </a:path>
                <a:path w="489585" h="325755">
                  <a:moveTo>
                    <a:pt x="187756" y="124053"/>
                  </a:moveTo>
                  <a:lnTo>
                    <a:pt x="187515" y="123913"/>
                  </a:lnTo>
                  <a:lnTo>
                    <a:pt x="187274" y="123926"/>
                  </a:lnTo>
                  <a:lnTo>
                    <a:pt x="187020" y="124142"/>
                  </a:lnTo>
                  <a:lnTo>
                    <a:pt x="187299" y="124129"/>
                  </a:lnTo>
                  <a:lnTo>
                    <a:pt x="187540" y="124104"/>
                  </a:lnTo>
                  <a:lnTo>
                    <a:pt x="187756" y="124053"/>
                  </a:lnTo>
                  <a:close/>
                </a:path>
                <a:path w="489585" h="325755">
                  <a:moveTo>
                    <a:pt x="190030" y="128193"/>
                  </a:moveTo>
                  <a:close/>
                </a:path>
                <a:path w="489585" h="325755">
                  <a:moveTo>
                    <a:pt x="198386" y="130797"/>
                  </a:moveTo>
                  <a:lnTo>
                    <a:pt x="198259" y="130898"/>
                  </a:lnTo>
                  <a:lnTo>
                    <a:pt x="198081" y="130822"/>
                  </a:lnTo>
                  <a:lnTo>
                    <a:pt x="198221" y="131406"/>
                  </a:lnTo>
                  <a:lnTo>
                    <a:pt x="198247" y="131762"/>
                  </a:lnTo>
                  <a:lnTo>
                    <a:pt x="198259" y="132029"/>
                  </a:lnTo>
                  <a:lnTo>
                    <a:pt x="198285" y="131406"/>
                  </a:lnTo>
                  <a:lnTo>
                    <a:pt x="198361" y="130860"/>
                  </a:lnTo>
                  <a:close/>
                </a:path>
                <a:path w="489585" h="325755">
                  <a:moveTo>
                    <a:pt x="203619" y="134124"/>
                  </a:moveTo>
                  <a:lnTo>
                    <a:pt x="203441" y="133692"/>
                  </a:lnTo>
                  <a:lnTo>
                    <a:pt x="203187" y="133591"/>
                  </a:lnTo>
                  <a:lnTo>
                    <a:pt x="202831" y="133718"/>
                  </a:lnTo>
                  <a:lnTo>
                    <a:pt x="202780" y="134124"/>
                  </a:lnTo>
                  <a:lnTo>
                    <a:pt x="202831" y="134251"/>
                  </a:lnTo>
                  <a:lnTo>
                    <a:pt x="203212" y="134366"/>
                  </a:lnTo>
                  <a:lnTo>
                    <a:pt x="203619" y="134124"/>
                  </a:lnTo>
                  <a:close/>
                </a:path>
                <a:path w="489585" h="325755">
                  <a:moveTo>
                    <a:pt x="205092" y="135166"/>
                  </a:moveTo>
                  <a:lnTo>
                    <a:pt x="204838" y="135013"/>
                  </a:lnTo>
                  <a:lnTo>
                    <a:pt x="204597" y="135013"/>
                  </a:lnTo>
                  <a:lnTo>
                    <a:pt x="205092" y="135166"/>
                  </a:lnTo>
                  <a:close/>
                </a:path>
                <a:path w="489585" h="325755">
                  <a:moveTo>
                    <a:pt x="207937" y="135839"/>
                  </a:moveTo>
                  <a:lnTo>
                    <a:pt x="207797" y="135699"/>
                  </a:lnTo>
                  <a:lnTo>
                    <a:pt x="207619" y="135775"/>
                  </a:lnTo>
                  <a:lnTo>
                    <a:pt x="206883" y="135699"/>
                  </a:lnTo>
                  <a:lnTo>
                    <a:pt x="206006" y="135458"/>
                  </a:lnTo>
                  <a:lnTo>
                    <a:pt x="205092" y="135166"/>
                  </a:lnTo>
                  <a:lnTo>
                    <a:pt x="205409" y="135382"/>
                  </a:lnTo>
                  <a:lnTo>
                    <a:pt x="205359" y="135763"/>
                  </a:lnTo>
                  <a:lnTo>
                    <a:pt x="205155" y="136093"/>
                  </a:lnTo>
                  <a:lnTo>
                    <a:pt x="206019" y="135521"/>
                  </a:lnTo>
                  <a:lnTo>
                    <a:pt x="206451" y="136207"/>
                  </a:lnTo>
                  <a:lnTo>
                    <a:pt x="207530" y="135801"/>
                  </a:lnTo>
                  <a:lnTo>
                    <a:pt x="207683" y="135826"/>
                  </a:lnTo>
                  <a:lnTo>
                    <a:pt x="207810" y="135826"/>
                  </a:lnTo>
                  <a:lnTo>
                    <a:pt x="207937" y="135839"/>
                  </a:lnTo>
                  <a:close/>
                </a:path>
                <a:path w="489585" h="325755">
                  <a:moveTo>
                    <a:pt x="231394" y="153797"/>
                  </a:moveTo>
                  <a:lnTo>
                    <a:pt x="231140" y="153746"/>
                  </a:lnTo>
                  <a:lnTo>
                    <a:pt x="230911" y="153670"/>
                  </a:lnTo>
                  <a:lnTo>
                    <a:pt x="230670" y="153606"/>
                  </a:lnTo>
                  <a:lnTo>
                    <a:pt x="230936" y="154051"/>
                  </a:lnTo>
                  <a:lnTo>
                    <a:pt x="231178" y="154114"/>
                  </a:lnTo>
                  <a:lnTo>
                    <a:pt x="231394" y="153797"/>
                  </a:lnTo>
                  <a:close/>
                </a:path>
                <a:path w="489585" h="325755">
                  <a:moveTo>
                    <a:pt x="241173" y="156692"/>
                  </a:moveTo>
                  <a:lnTo>
                    <a:pt x="240385" y="156895"/>
                  </a:lnTo>
                  <a:lnTo>
                    <a:pt x="240753" y="157251"/>
                  </a:lnTo>
                  <a:lnTo>
                    <a:pt x="241173" y="156692"/>
                  </a:lnTo>
                  <a:close/>
                </a:path>
                <a:path w="489585" h="325755">
                  <a:moveTo>
                    <a:pt x="241541" y="156210"/>
                  </a:moveTo>
                  <a:lnTo>
                    <a:pt x="241173" y="156692"/>
                  </a:lnTo>
                  <a:lnTo>
                    <a:pt x="241490" y="156603"/>
                  </a:lnTo>
                  <a:lnTo>
                    <a:pt x="241541" y="156210"/>
                  </a:lnTo>
                  <a:close/>
                </a:path>
                <a:path w="489585" h="325755">
                  <a:moveTo>
                    <a:pt x="241820" y="158965"/>
                  </a:moveTo>
                  <a:lnTo>
                    <a:pt x="241769" y="159156"/>
                  </a:lnTo>
                  <a:lnTo>
                    <a:pt x="241808" y="159029"/>
                  </a:lnTo>
                  <a:close/>
                </a:path>
                <a:path w="489585" h="325755">
                  <a:moveTo>
                    <a:pt x="241947" y="157073"/>
                  </a:moveTo>
                  <a:lnTo>
                    <a:pt x="241515" y="156603"/>
                  </a:lnTo>
                  <a:lnTo>
                    <a:pt x="241452" y="156895"/>
                  </a:lnTo>
                  <a:lnTo>
                    <a:pt x="241249" y="158762"/>
                  </a:lnTo>
                  <a:lnTo>
                    <a:pt x="241769" y="158940"/>
                  </a:lnTo>
                  <a:lnTo>
                    <a:pt x="241947" y="157073"/>
                  </a:lnTo>
                  <a:close/>
                </a:path>
                <a:path w="489585" h="325755">
                  <a:moveTo>
                    <a:pt x="252920" y="167360"/>
                  </a:moveTo>
                  <a:lnTo>
                    <a:pt x="252501" y="167144"/>
                  </a:lnTo>
                  <a:lnTo>
                    <a:pt x="252209" y="167182"/>
                  </a:lnTo>
                  <a:lnTo>
                    <a:pt x="251980" y="167259"/>
                  </a:lnTo>
                  <a:lnTo>
                    <a:pt x="252260" y="167373"/>
                  </a:lnTo>
                  <a:lnTo>
                    <a:pt x="252577" y="167411"/>
                  </a:lnTo>
                  <a:lnTo>
                    <a:pt x="252920" y="167360"/>
                  </a:lnTo>
                  <a:close/>
                </a:path>
                <a:path w="489585" h="325755">
                  <a:moveTo>
                    <a:pt x="256286" y="169799"/>
                  </a:moveTo>
                  <a:lnTo>
                    <a:pt x="256057" y="169748"/>
                  </a:lnTo>
                  <a:lnTo>
                    <a:pt x="256070" y="169887"/>
                  </a:lnTo>
                  <a:lnTo>
                    <a:pt x="256286" y="169799"/>
                  </a:lnTo>
                  <a:close/>
                </a:path>
                <a:path w="489585" h="325755">
                  <a:moveTo>
                    <a:pt x="257136" y="169913"/>
                  </a:moveTo>
                  <a:lnTo>
                    <a:pt x="257073" y="170053"/>
                  </a:lnTo>
                  <a:lnTo>
                    <a:pt x="257136" y="169913"/>
                  </a:lnTo>
                  <a:close/>
                </a:path>
                <a:path w="489585" h="325755">
                  <a:moveTo>
                    <a:pt x="257327" y="166560"/>
                  </a:moveTo>
                  <a:lnTo>
                    <a:pt x="256857" y="166458"/>
                  </a:lnTo>
                  <a:lnTo>
                    <a:pt x="257111" y="167208"/>
                  </a:lnTo>
                  <a:lnTo>
                    <a:pt x="257327" y="166560"/>
                  </a:lnTo>
                  <a:close/>
                </a:path>
                <a:path w="489585" h="325755">
                  <a:moveTo>
                    <a:pt x="257352" y="167919"/>
                  </a:moveTo>
                  <a:lnTo>
                    <a:pt x="257111" y="167208"/>
                  </a:lnTo>
                  <a:lnTo>
                    <a:pt x="256705" y="168414"/>
                  </a:lnTo>
                  <a:lnTo>
                    <a:pt x="257289" y="168097"/>
                  </a:lnTo>
                  <a:lnTo>
                    <a:pt x="257352" y="167919"/>
                  </a:lnTo>
                  <a:close/>
                </a:path>
                <a:path w="489585" h="325755">
                  <a:moveTo>
                    <a:pt x="257530" y="167970"/>
                  </a:moveTo>
                  <a:lnTo>
                    <a:pt x="257352" y="167919"/>
                  </a:lnTo>
                  <a:lnTo>
                    <a:pt x="257530" y="167970"/>
                  </a:lnTo>
                  <a:close/>
                </a:path>
                <a:path w="489585" h="325755">
                  <a:moveTo>
                    <a:pt x="258978" y="172008"/>
                  </a:moveTo>
                  <a:lnTo>
                    <a:pt x="258813" y="172021"/>
                  </a:lnTo>
                  <a:lnTo>
                    <a:pt x="258597" y="172135"/>
                  </a:lnTo>
                  <a:lnTo>
                    <a:pt x="258826" y="172161"/>
                  </a:lnTo>
                  <a:lnTo>
                    <a:pt x="258978" y="172008"/>
                  </a:lnTo>
                  <a:close/>
                </a:path>
                <a:path w="489585" h="325755">
                  <a:moveTo>
                    <a:pt x="260159" y="166522"/>
                  </a:moveTo>
                  <a:lnTo>
                    <a:pt x="257530" y="167970"/>
                  </a:lnTo>
                  <a:lnTo>
                    <a:pt x="257987" y="168097"/>
                  </a:lnTo>
                  <a:lnTo>
                    <a:pt x="257606" y="168173"/>
                  </a:lnTo>
                  <a:lnTo>
                    <a:pt x="258000" y="168287"/>
                  </a:lnTo>
                  <a:lnTo>
                    <a:pt x="257162" y="169633"/>
                  </a:lnTo>
                  <a:lnTo>
                    <a:pt x="257365" y="169646"/>
                  </a:lnTo>
                  <a:lnTo>
                    <a:pt x="257619" y="169583"/>
                  </a:lnTo>
                  <a:lnTo>
                    <a:pt x="257949" y="169367"/>
                  </a:lnTo>
                  <a:lnTo>
                    <a:pt x="258025" y="169062"/>
                  </a:lnTo>
                  <a:lnTo>
                    <a:pt x="258025" y="168300"/>
                  </a:lnTo>
                  <a:lnTo>
                    <a:pt x="258572" y="168452"/>
                  </a:lnTo>
                  <a:lnTo>
                    <a:pt x="259194" y="168719"/>
                  </a:lnTo>
                  <a:lnTo>
                    <a:pt x="259257" y="168173"/>
                  </a:lnTo>
                  <a:lnTo>
                    <a:pt x="260159" y="166522"/>
                  </a:lnTo>
                  <a:close/>
                </a:path>
                <a:path w="489585" h="325755">
                  <a:moveTo>
                    <a:pt x="271919" y="180975"/>
                  </a:moveTo>
                  <a:lnTo>
                    <a:pt x="271843" y="180746"/>
                  </a:lnTo>
                  <a:lnTo>
                    <a:pt x="271691" y="180733"/>
                  </a:lnTo>
                  <a:lnTo>
                    <a:pt x="271767" y="180581"/>
                  </a:lnTo>
                  <a:lnTo>
                    <a:pt x="271678" y="180733"/>
                  </a:lnTo>
                  <a:lnTo>
                    <a:pt x="271919" y="180975"/>
                  </a:lnTo>
                  <a:close/>
                </a:path>
                <a:path w="489585" h="325755">
                  <a:moveTo>
                    <a:pt x="282511" y="189471"/>
                  </a:moveTo>
                  <a:lnTo>
                    <a:pt x="282346" y="189331"/>
                  </a:lnTo>
                  <a:lnTo>
                    <a:pt x="282435" y="189496"/>
                  </a:lnTo>
                  <a:close/>
                </a:path>
                <a:path w="489585" h="325755">
                  <a:moveTo>
                    <a:pt x="287439" y="191693"/>
                  </a:moveTo>
                  <a:lnTo>
                    <a:pt x="287375" y="191477"/>
                  </a:lnTo>
                  <a:lnTo>
                    <a:pt x="287261" y="191655"/>
                  </a:lnTo>
                  <a:lnTo>
                    <a:pt x="287375" y="191782"/>
                  </a:lnTo>
                  <a:close/>
                </a:path>
                <a:path w="489585" h="325755">
                  <a:moveTo>
                    <a:pt x="327418" y="218782"/>
                  </a:moveTo>
                  <a:close/>
                </a:path>
                <a:path w="489585" h="325755">
                  <a:moveTo>
                    <a:pt x="327634" y="219011"/>
                  </a:moveTo>
                  <a:lnTo>
                    <a:pt x="327456" y="218808"/>
                  </a:lnTo>
                  <a:lnTo>
                    <a:pt x="327507" y="218998"/>
                  </a:lnTo>
                  <a:lnTo>
                    <a:pt x="327634" y="219011"/>
                  </a:lnTo>
                  <a:close/>
                </a:path>
                <a:path w="489585" h="325755">
                  <a:moveTo>
                    <a:pt x="327774" y="218909"/>
                  </a:moveTo>
                  <a:lnTo>
                    <a:pt x="327507" y="218782"/>
                  </a:lnTo>
                  <a:lnTo>
                    <a:pt x="327672" y="219024"/>
                  </a:lnTo>
                  <a:close/>
                </a:path>
                <a:path w="489585" h="325755">
                  <a:moveTo>
                    <a:pt x="382409" y="253644"/>
                  </a:moveTo>
                  <a:lnTo>
                    <a:pt x="382295" y="253403"/>
                  </a:lnTo>
                  <a:lnTo>
                    <a:pt x="382308" y="253644"/>
                  </a:lnTo>
                  <a:close/>
                </a:path>
                <a:path w="489585" h="325755">
                  <a:moveTo>
                    <a:pt x="401624" y="267906"/>
                  </a:moveTo>
                  <a:lnTo>
                    <a:pt x="401485" y="268020"/>
                  </a:lnTo>
                  <a:lnTo>
                    <a:pt x="401624" y="267906"/>
                  </a:lnTo>
                  <a:close/>
                </a:path>
                <a:path w="489585" h="325755">
                  <a:moveTo>
                    <a:pt x="405650" y="268935"/>
                  </a:moveTo>
                  <a:lnTo>
                    <a:pt x="405498" y="268935"/>
                  </a:lnTo>
                  <a:lnTo>
                    <a:pt x="405650" y="268935"/>
                  </a:lnTo>
                  <a:close/>
                </a:path>
                <a:path w="489585" h="325755">
                  <a:moveTo>
                    <a:pt x="430530" y="283959"/>
                  </a:moveTo>
                  <a:lnTo>
                    <a:pt x="430504" y="283730"/>
                  </a:lnTo>
                  <a:lnTo>
                    <a:pt x="430466" y="283451"/>
                  </a:lnTo>
                  <a:lnTo>
                    <a:pt x="430403" y="283171"/>
                  </a:lnTo>
                  <a:lnTo>
                    <a:pt x="430403" y="283667"/>
                  </a:lnTo>
                  <a:lnTo>
                    <a:pt x="430212" y="283743"/>
                  </a:lnTo>
                  <a:lnTo>
                    <a:pt x="430047" y="283679"/>
                  </a:lnTo>
                  <a:lnTo>
                    <a:pt x="430225" y="283768"/>
                  </a:lnTo>
                  <a:lnTo>
                    <a:pt x="430390" y="283870"/>
                  </a:lnTo>
                  <a:lnTo>
                    <a:pt x="430530" y="283959"/>
                  </a:lnTo>
                  <a:close/>
                </a:path>
                <a:path w="489585" h="325755">
                  <a:moveTo>
                    <a:pt x="438086" y="289801"/>
                  </a:moveTo>
                  <a:lnTo>
                    <a:pt x="437946" y="289725"/>
                  </a:lnTo>
                  <a:lnTo>
                    <a:pt x="437718" y="289725"/>
                  </a:lnTo>
                  <a:lnTo>
                    <a:pt x="438010" y="289902"/>
                  </a:lnTo>
                  <a:close/>
                </a:path>
                <a:path w="489585" h="325755">
                  <a:moveTo>
                    <a:pt x="454075" y="301117"/>
                  </a:moveTo>
                  <a:lnTo>
                    <a:pt x="453605" y="300888"/>
                  </a:lnTo>
                  <a:lnTo>
                    <a:pt x="453669" y="301066"/>
                  </a:lnTo>
                  <a:lnTo>
                    <a:pt x="454075" y="301117"/>
                  </a:lnTo>
                  <a:close/>
                </a:path>
                <a:path w="489585" h="325755">
                  <a:moveTo>
                    <a:pt x="455612" y="302437"/>
                  </a:moveTo>
                  <a:lnTo>
                    <a:pt x="455218" y="302247"/>
                  </a:lnTo>
                  <a:lnTo>
                    <a:pt x="455612" y="302437"/>
                  </a:lnTo>
                  <a:close/>
                </a:path>
                <a:path w="489585" h="325755">
                  <a:moveTo>
                    <a:pt x="455904" y="301917"/>
                  </a:moveTo>
                  <a:lnTo>
                    <a:pt x="455777" y="301802"/>
                  </a:lnTo>
                  <a:lnTo>
                    <a:pt x="455904" y="301917"/>
                  </a:lnTo>
                  <a:close/>
                </a:path>
                <a:path w="489585" h="325755">
                  <a:moveTo>
                    <a:pt x="458254" y="303618"/>
                  </a:moveTo>
                  <a:lnTo>
                    <a:pt x="458012" y="303923"/>
                  </a:lnTo>
                  <a:lnTo>
                    <a:pt x="458228" y="303834"/>
                  </a:lnTo>
                  <a:lnTo>
                    <a:pt x="458254" y="303618"/>
                  </a:lnTo>
                  <a:close/>
                </a:path>
                <a:path w="489585" h="325755">
                  <a:moveTo>
                    <a:pt x="459854" y="306374"/>
                  </a:moveTo>
                  <a:lnTo>
                    <a:pt x="459486" y="305854"/>
                  </a:lnTo>
                  <a:lnTo>
                    <a:pt x="459384" y="306641"/>
                  </a:lnTo>
                  <a:lnTo>
                    <a:pt x="459854" y="306374"/>
                  </a:lnTo>
                  <a:close/>
                </a:path>
                <a:path w="489585" h="325755">
                  <a:moveTo>
                    <a:pt x="460616" y="305269"/>
                  </a:moveTo>
                  <a:lnTo>
                    <a:pt x="460463" y="305155"/>
                  </a:lnTo>
                  <a:lnTo>
                    <a:pt x="460489" y="305422"/>
                  </a:lnTo>
                  <a:lnTo>
                    <a:pt x="460616" y="305269"/>
                  </a:lnTo>
                  <a:close/>
                </a:path>
                <a:path w="489585" h="325755">
                  <a:moveTo>
                    <a:pt x="463308" y="304317"/>
                  </a:moveTo>
                  <a:lnTo>
                    <a:pt x="463156" y="304342"/>
                  </a:lnTo>
                  <a:lnTo>
                    <a:pt x="463308" y="304317"/>
                  </a:lnTo>
                  <a:close/>
                </a:path>
                <a:path w="489585" h="325755">
                  <a:moveTo>
                    <a:pt x="469925" y="310972"/>
                  </a:moveTo>
                  <a:close/>
                </a:path>
                <a:path w="489585" h="325755">
                  <a:moveTo>
                    <a:pt x="471614" y="308178"/>
                  </a:moveTo>
                  <a:lnTo>
                    <a:pt x="471309" y="308089"/>
                  </a:lnTo>
                  <a:lnTo>
                    <a:pt x="470674" y="308038"/>
                  </a:lnTo>
                  <a:lnTo>
                    <a:pt x="470395" y="308368"/>
                  </a:lnTo>
                  <a:lnTo>
                    <a:pt x="470890" y="308317"/>
                  </a:lnTo>
                  <a:lnTo>
                    <a:pt x="471284" y="308254"/>
                  </a:lnTo>
                  <a:lnTo>
                    <a:pt x="471614" y="308178"/>
                  </a:lnTo>
                  <a:close/>
                </a:path>
                <a:path w="489585" h="325755">
                  <a:moveTo>
                    <a:pt x="471690" y="308165"/>
                  </a:moveTo>
                  <a:close/>
                </a:path>
                <a:path w="489585" h="325755">
                  <a:moveTo>
                    <a:pt x="472541" y="307949"/>
                  </a:moveTo>
                  <a:lnTo>
                    <a:pt x="471843" y="308114"/>
                  </a:lnTo>
                  <a:lnTo>
                    <a:pt x="471779" y="308267"/>
                  </a:lnTo>
                  <a:lnTo>
                    <a:pt x="471131" y="308571"/>
                  </a:lnTo>
                  <a:lnTo>
                    <a:pt x="471589" y="308394"/>
                  </a:lnTo>
                  <a:lnTo>
                    <a:pt x="472020" y="308432"/>
                  </a:lnTo>
                  <a:lnTo>
                    <a:pt x="472414" y="308648"/>
                  </a:lnTo>
                  <a:lnTo>
                    <a:pt x="472376" y="308394"/>
                  </a:lnTo>
                  <a:lnTo>
                    <a:pt x="472401" y="308114"/>
                  </a:lnTo>
                  <a:lnTo>
                    <a:pt x="472541" y="307949"/>
                  </a:lnTo>
                  <a:close/>
                </a:path>
                <a:path w="489585" h="325755">
                  <a:moveTo>
                    <a:pt x="473151" y="309702"/>
                  </a:moveTo>
                  <a:lnTo>
                    <a:pt x="472948" y="309562"/>
                  </a:lnTo>
                  <a:lnTo>
                    <a:pt x="472732" y="309333"/>
                  </a:lnTo>
                  <a:lnTo>
                    <a:pt x="472528" y="308991"/>
                  </a:lnTo>
                  <a:lnTo>
                    <a:pt x="472668" y="309346"/>
                  </a:lnTo>
                  <a:lnTo>
                    <a:pt x="472846" y="309626"/>
                  </a:lnTo>
                  <a:lnTo>
                    <a:pt x="473151" y="309702"/>
                  </a:lnTo>
                  <a:close/>
                </a:path>
                <a:path w="489585" h="325755">
                  <a:moveTo>
                    <a:pt x="473341" y="309753"/>
                  </a:moveTo>
                  <a:lnTo>
                    <a:pt x="473151" y="309702"/>
                  </a:lnTo>
                  <a:lnTo>
                    <a:pt x="473341" y="309753"/>
                  </a:lnTo>
                  <a:close/>
                </a:path>
                <a:path w="489585" h="325755">
                  <a:moveTo>
                    <a:pt x="474433" y="309219"/>
                  </a:moveTo>
                  <a:lnTo>
                    <a:pt x="474167" y="308559"/>
                  </a:lnTo>
                  <a:lnTo>
                    <a:pt x="472440" y="308648"/>
                  </a:lnTo>
                  <a:lnTo>
                    <a:pt x="472795" y="308889"/>
                  </a:lnTo>
                  <a:lnTo>
                    <a:pt x="473125" y="309219"/>
                  </a:lnTo>
                  <a:lnTo>
                    <a:pt x="473468" y="309740"/>
                  </a:lnTo>
                  <a:lnTo>
                    <a:pt x="473341" y="309753"/>
                  </a:lnTo>
                  <a:lnTo>
                    <a:pt x="474078" y="309816"/>
                  </a:lnTo>
                  <a:lnTo>
                    <a:pt x="474408" y="309651"/>
                  </a:lnTo>
                  <a:lnTo>
                    <a:pt x="474433" y="309219"/>
                  </a:lnTo>
                  <a:close/>
                </a:path>
                <a:path w="489585" h="325755">
                  <a:moveTo>
                    <a:pt x="489305" y="325386"/>
                  </a:moveTo>
                  <a:lnTo>
                    <a:pt x="489165" y="325437"/>
                  </a:lnTo>
                  <a:lnTo>
                    <a:pt x="489305" y="325386"/>
                  </a:lnTo>
                  <a:close/>
                </a:path>
                <a:path w="489585" h="325755">
                  <a:moveTo>
                    <a:pt x="489369" y="325335"/>
                  </a:move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669146" y="413499"/>
              <a:ext cx="484505" cy="320675"/>
            </a:xfrm>
            <a:custGeom>
              <a:avLst/>
              <a:gdLst/>
              <a:ahLst/>
              <a:cxnLst/>
              <a:rect l="l" t="t" r="r" b="b"/>
              <a:pathLst>
                <a:path w="484505" h="320675">
                  <a:moveTo>
                    <a:pt x="1295" y="1282"/>
                  </a:moveTo>
                  <a:lnTo>
                    <a:pt x="1028" y="584"/>
                  </a:lnTo>
                  <a:lnTo>
                    <a:pt x="749" y="0"/>
                  </a:lnTo>
                  <a:lnTo>
                    <a:pt x="0" y="0"/>
                  </a:lnTo>
                  <a:lnTo>
                    <a:pt x="711" y="406"/>
                  </a:lnTo>
                  <a:lnTo>
                    <a:pt x="1066" y="787"/>
                  </a:lnTo>
                  <a:lnTo>
                    <a:pt x="1092" y="1168"/>
                  </a:lnTo>
                  <a:lnTo>
                    <a:pt x="1231" y="1257"/>
                  </a:lnTo>
                  <a:close/>
                </a:path>
                <a:path w="484505" h="320675">
                  <a:moveTo>
                    <a:pt x="4737" y="1841"/>
                  </a:moveTo>
                  <a:lnTo>
                    <a:pt x="4724" y="1701"/>
                  </a:lnTo>
                  <a:lnTo>
                    <a:pt x="4546" y="1663"/>
                  </a:lnTo>
                  <a:lnTo>
                    <a:pt x="4419" y="1727"/>
                  </a:lnTo>
                  <a:lnTo>
                    <a:pt x="4432" y="1943"/>
                  </a:lnTo>
                  <a:lnTo>
                    <a:pt x="4572" y="2032"/>
                  </a:lnTo>
                  <a:lnTo>
                    <a:pt x="4699" y="2146"/>
                  </a:lnTo>
                  <a:lnTo>
                    <a:pt x="4737" y="1993"/>
                  </a:lnTo>
                  <a:lnTo>
                    <a:pt x="4737" y="1841"/>
                  </a:lnTo>
                  <a:close/>
                </a:path>
                <a:path w="484505" h="320675">
                  <a:moveTo>
                    <a:pt x="5130" y="7366"/>
                  </a:moveTo>
                  <a:close/>
                </a:path>
                <a:path w="484505" h="320675">
                  <a:moveTo>
                    <a:pt x="6565" y="8089"/>
                  </a:moveTo>
                  <a:lnTo>
                    <a:pt x="6413" y="8267"/>
                  </a:lnTo>
                  <a:lnTo>
                    <a:pt x="6540" y="8280"/>
                  </a:lnTo>
                  <a:lnTo>
                    <a:pt x="6565" y="8089"/>
                  </a:lnTo>
                  <a:close/>
                </a:path>
                <a:path w="484505" h="320675">
                  <a:moveTo>
                    <a:pt x="12331" y="11430"/>
                  </a:moveTo>
                  <a:lnTo>
                    <a:pt x="12242" y="11188"/>
                  </a:lnTo>
                  <a:lnTo>
                    <a:pt x="11747" y="11264"/>
                  </a:lnTo>
                  <a:lnTo>
                    <a:pt x="12331" y="11430"/>
                  </a:lnTo>
                  <a:close/>
                </a:path>
                <a:path w="484505" h="320675">
                  <a:moveTo>
                    <a:pt x="25704" y="16713"/>
                  </a:moveTo>
                  <a:lnTo>
                    <a:pt x="25349" y="16814"/>
                  </a:lnTo>
                  <a:lnTo>
                    <a:pt x="25158" y="17018"/>
                  </a:lnTo>
                  <a:lnTo>
                    <a:pt x="25095" y="17335"/>
                  </a:lnTo>
                  <a:lnTo>
                    <a:pt x="25311" y="17246"/>
                  </a:lnTo>
                  <a:lnTo>
                    <a:pt x="25514" y="17030"/>
                  </a:lnTo>
                  <a:lnTo>
                    <a:pt x="25704" y="16713"/>
                  </a:lnTo>
                  <a:close/>
                </a:path>
                <a:path w="484505" h="320675">
                  <a:moveTo>
                    <a:pt x="34493" y="21513"/>
                  </a:moveTo>
                  <a:lnTo>
                    <a:pt x="34048" y="20993"/>
                  </a:lnTo>
                  <a:lnTo>
                    <a:pt x="33870" y="21209"/>
                  </a:lnTo>
                  <a:lnTo>
                    <a:pt x="34239" y="21501"/>
                  </a:lnTo>
                  <a:lnTo>
                    <a:pt x="34493" y="21513"/>
                  </a:lnTo>
                  <a:close/>
                </a:path>
                <a:path w="484505" h="320675">
                  <a:moveTo>
                    <a:pt x="52412" y="38341"/>
                  </a:moveTo>
                  <a:lnTo>
                    <a:pt x="52146" y="38315"/>
                  </a:lnTo>
                  <a:lnTo>
                    <a:pt x="52273" y="38582"/>
                  </a:lnTo>
                  <a:lnTo>
                    <a:pt x="52412" y="38341"/>
                  </a:lnTo>
                  <a:close/>
                </a:path>
                <a:path w="484505" h="320675">
                  <a:moveTo>
                    <a:pt x="53505" y="37363"/>
                  </a:moveTo>
                  <a:lnTo>
                    <a:pt x="53314" y="37490"/>
                  </a:lnTo>
                  <a:lnTo>
                    <a:pt x="53505" y="37363"/>
                  </a:lnTo>
                  <a:close/>
                </a:path>
                <a:path w="484505" h="320675">
                  <a:moveTo>
                    <a:pt x="54571" y="32550"/>
                  </a:moveTo>
                  <a:lnTo>
                    <a:pt x="54444" y="32613"/>
                  </a:lnTo>
                  <a:lnTo>
                    <a:pt x="54571" y="32550"/>
                  </a:lnTo>
                  <a:close/>
                </a:path>
                <a:path w="484505" h="320675">
                  <a:moveTo>
                    <a:pt x="55714" y="31559"/>
                  </a:moveTo>
                  <a:lnTo>
                    <a:pt x="55003" y="31800"/>
                  </a:lnTo>
                  <a:lnTo>
                    <a:pt x="54444" y="32245"/>
                  </a:lnTo>
                  <a:lnTo>
                    <a:pt x="54025" y="32842"/>
                  </a:lnTo>
                  <a:lnTo>
                    <a:pt x="54178" y="32778"/>
                  </a:lnTo>
                  <a:lnTo>
                    <a:pt x="54305" y="32715"/>
                  </a:lnTo>
                  <a:lnTo>
                    <a:pt x="54432" y="32626"/>
                  </a:lnTo>
                  <a:lnTo>
                    <a:pt x="54711" y="32486"/>
                  </a:lnTo>
                  <a:lnTo>
                    <a:pt x="55105" y="32232"/>
                  </a:lnTo>
                  <a:lnTo>
                    <a:pt x="55448" y="31953"/>
                  </a:lnTo>
                  <a:lnTo>
                    <a:pt x="55714" y="31559"/>
                  </a:lnTo>
                  <a:close/>
                </a:path>
                <a:path w="484505" h="320675">
                  <a:moveTo>
                    <a:pt x="58140" y="32486"/>
                  </a:moveTo>
                  <a:lnTo>
                    <a:pt x="56997" y="32270"/>
                  </a:lnTo>
                  <a:lnTo>
                    <a:pt x="56984" y="32702"/>
                  </a:lnTo>
                  <a:lnTo>
                    <a:pt x="57759" y="32639"/>
                  </a:lnTo>
                  <a:lnTo>
                    <a:pt x="58140" y="32486"/>
                  </a:lnTo>
                  <a:close/>
                </a:path>
                <a:path w="484505" h="320675">
                  <a:moveTo>
                    <a:pt x="58483" y="35763"/>
                  </a:moveTo>
                  <a:lnTo>
                    <a:pt x="58305" y="35585"/>
                  </a:lnTo>
                  <a:lnTo>
                    <a:pt x="58140" y="35521"/>
                  </a:lnTo>
                  <a:lnTo>
                    <a:pt x="57988" y="35471"/>
                  </a:lnTo>
                  <a:lnTo>
                    <a:pt x="58140" y="35585"/>
                  </a:lnTo>
                  <a:lnTo>
                    <a:pt x="58305" y="35687"/>
                  </a:lnTo>
                  <a:lnTo>
                    <a:pt x="58483" y="35763"/>
                  </a:lnTo>
                  <a:close/>
                </a:path>
                <a:path w="484505" h="320675">
                  <a:moveTo>
                    <a:pt x="71323" y="47358"/>
                  </a:moveTo>
                  <a:lnTo>
                    <a:pt x="71183" y="47218"/>
                  </a:lnTo>
                  <a:lnTo>
                    <a:pt x="70751" y="47383"/>
                  </a:lnTo>
                  <a:lnTo>
                    <a:pt x="70586" y="47244"/>
                  </a:lnTo>
                  <a:lnTo>
                    <a:pt x="70675" y="46786"/>
                  </a:lnTo>
                  <a:lnTo>
                    <a:pt x="70294" y="47269"/>
                  </a:lnTo>
                  <a:lnTo>
                    <a:pt x="68300" y="46951"/>
                  </a:lnTo>
                  <a:lnTo>
                    <a:pt x="69291" y="48221"/>
                  </a:lnTo>
                  <a:lnTo>
                    <a:pt x="70269" y="47828"/>
                  </a:lnTo>
                  <a:lnTo>
                    <a:pt x="71323" y="47358"/>
                  </a:lnTo>
                  <a:close/>
                </a:path>
                <a:path w="484505" h="320675">
                  <a:moveTo>
                    <a:pt x="71526" y="50584"/>
                  </a:moveTo>
                  <a:lnTo>
                    <a:pt x="71386" y="50482"/>
                  </a:lnTo>
                  <a:lnTo>
                    <a:pt x="71259" y="50444"/>
                  </a:lnTo>
                  <a:lnTo>
                    <a:pt x="71094" y="50520"/>
                  </a:lnTo>
                  <a:lnTo>
                    <a:pt x="71221" y="50584"/>
                  </a:lnTo>
                  <a:lnTo>
                    <a:pt x="71361" y="50596"/>
                  </a:lnTo>
                  <a:lnTo>
                    <a:pt x="71526" y="50584"/>
                  </a:lnTo>
                  <a:close/>
                </a:path>
                <a:path w="484505" h="320675">
                  <a:moveTo>
                    <a:pt x="75603" y="53365"/>
                  </a:moveTo>
                  <a:lnTo>
                    <a:pt x="75501" y="53200"/>
                  </a:lnTo>
                  <a:lnTo>
                    <a:pt x="75171" y="52971"/>
                  </a:lnTo>
                  <a:lnTo>
                    <a:pt x="75285" y="53225"/>
                  </a:lnTo>
                  <a:lnTo>
                    <a:pt x="75539" y="53530"/>
                  </a:lnTo>
                  <a:lnTo>
                    <a:pt x="75603" y="53365"/>
                  </a:lnTo>
                  <a:close/>
                </a:path>
                <a:path w="484505" h="320675">
                  <a:moveTo>
                    <a:pt x="77165" y="55003"/>
                  </a:moveTo>
                  <a:lnTo>
                    <a:pt x="76962" y="55118"/>
                  </a:lnTo>
                  <a:lnTo>
                    <a:pt x="77089" y="55156"/>
                  </a:lnTo>
                  <a:lnTo>
                    <a:pt x="77165" y="55003"/>
                  </a:lnTo>
                  <a:close/>
                </a:path>
                <a:path w="484505" h="320675">
                  <a:moveTo>
                    <a:pt x="85153" y="57327"/>
                  </a:moveTo>
                  <a:lnTo>
                    <a:pt x="84912" y="57238"/>
                  </a:lnTo>
                  <a:lnTo>
                    <a:pt x="84950" y="57365"/>
                  </a:lnTo>
                  <a:lnTo>
                    <a:pt x="85090" y="57467"/>
                  </a:lnTo>
                  <a:lnTo>
                    <a:pt x="85153" y="57327"/>
                  </a:lnTo>
                  <a:close/>
                </a:path>
                <a:path w="484505" h="320675">
                  <a:moveTo>
                    <a:pt x="86410" y="61328"/>
                  </a:moveTo>
                  <a:close/>
                </a:path>
                <a:path w="484505" h="320675">
                  <a:moveTo>
                    <a:pt x="99009" y="64566"/>
                  </a:moveTo>
                  <a:lnTo>
                    <a:pt x="98933" y="64185"/>
                  </a:lnTo>
                  <a:lnTo>
                    <a:pt x="98590" y="64465"/>
                  </a:lnTo>
                  <a:lnTo>
                    <a:pt x="98564" y="64871"/>
                  </a:lnTo>
                  <a:lnTo>
                    <a:pt x="98755" y="65354"/>
                  </a:lnTo>
                  <a:lnTo>
                    <a:pt x="98945" y="64947"/>
                  </a:lnTo>
                  <a:lnTo>
                    <a:pt x="99009" y="64566"/>
                  </a:lnTo>
                  <a:close/>
                </a:path>
                <a:path w="484505" h="320675">
                  <a:moveTo>
                    <a:pt x="107632" y="65138"/>
                  </a:moveTo>
                  <a:lnTo>
                    <a:pt x="106946" y="65036"/>
                  </a:lnTo>
                  <a:lnTo>
                    <a:pt x="106984" y="65239"/>
                  </a:lnTo>
                  <a:lnTo>
                    <a:pt x="107276" y="65506"/>
                  </a:lnTo>
                  <a:lnTo>
                    <a:pt x="107492" y="65303"/>
                  </a:lnTo>
                  <a:lnTo>
                    <a:pt x="107632" y="65138"/>
                  </a:lnTo>
                  <a:close/>
                </a:path>
                <a:path w="484505" h="320675">
                  <a:moveTo>
                    <a:pt x="108115" y="71005"/>
                  </a:moveTo>
                  <a:lnTo>
                    <a:pt x="107988" y="70815"/>
                  </a:lnTo>
                  <a:lnTo>
                    <a:pt x="107861" y="70726"/>
                  </a:lnTo>
                  <a:lnTo>
                    <a:pt x="107708" y="70980"/>
                  </a:lnTo>
                  <a:lnTo>
                    <a:pt x="107962" y="71031"/>
                  </a:lnTo>
                  <a:lnTo>
                    <a:pt x="108115" y="71005"/>
                  </a:lnTo>
                  <a:close/>
                </a:path>
                <a:path w="484505" h="320675">
                  <a:moveTo>
                    <a:pt x="108267" y="70891"/>
                  </a:moveTo>
                  <a:lnTo>
                    <a:pt x="108000" y="70751"/>
                  </a:lnTo>
                  <a:lnTo>
                    <a:pt x="108229" y="70942"/>
                  </a:lnTo>
                  <a:close/>
                </a:path>
                <a:path w="484505" h="320675">
                  <a:moveTo>
                    <a:pt x="108686" y="71945"/>
                  </a:moveTo>
                  <a:lnTo>
                    <a:pt x="108623" y="71513"/>
                  </a:lnTo>
                  <a:lnTo>
                    <a:pt x="108470" y="71170"/>
                  </a:lnTo>
                  <a:lnTo>
                    <a:pt x="108229" y="70954"/>
                  </a:lnTo>
                  <a:lnTo>
                    <a:pt x="108419" y="71323"/>
                  </a:lnTo>
                  <a:lnTo>
                    <a:pt x="108597" y="71589"/>
                  </a:lnTo>
                  <a:lnTo>
                    <a:pt x="108597" y="71856"/>
                  </a:lnTo>
                  <a:close/>
                </a:path>
                <a:path w="484505" h="320675">
                  <a:moveTo>
                    <a:pt x="116433" y="73571"/>
                  </a:moveTo>
                  <a:close/>
                </a:path>
                <a:path w="484505" h="320675">
                  <a:moveTo>
                    <a:pt x="117436" y="74295"/>
                  </a:moveTo>
                  <a:lnTo>
                    <a:pt x="117386" y="74117"/>
                  </a:lnTo>
                  <a:lnTo>
                    <a:pt x="117144" y="74041"/>
                  </a:lnTo>
                  <a:lnTo>
                    <a:pt x="116662" y="73266"/>
                  </a:lnTo>
                  <a:lnTo>
                    <a:pt x="116586" y="73482"/>
                  </a:lnTo>
                  <a:lnTo>
                    <a:pt x="116433" y="73571"/>
                  </a:lnTo>
                  <a:lnTo>
                    <a:pt x="116306" y="73825"/>
                  </a:lnTo>
                  <a:lnTo>
                    <a:pt x="115938" y="74155"/>
                  </a:lnTo>
                  <a:lnTo>
                    <a:pt x="115595" y="74561"/>
                  </a:lnTo>
                  <a:lnTo>
                    <a:pt x="115531" y="74790"/>
                  </a:lnTo>
                  <a:lnTo>
                    <a:pt x="115430" y="75666"/>
                  </a:lnTo>
                  <a:lnTo>
                    <a:pt x="116205" y="74383"/>
                  </a:lnTo>
                  <a:lnTo>
                    <a:pt x="116357" y="74015"/>
                  </a:lnTo>
                  <a:lnTo>
                    <a:pt x="116446" y="74295"/>
                  </a:lnTo>
                  <a:lnTo>
                    <a:pt x="116700" y="74561"/>
                  </a:lnTo>
                  <a:lnTo>
                    <a:pt x="117094" y="74790"/>
                  </a:lnTo>
                  <a:lnTo>
                    <a:pt x="117436" y="74295"/>
                  </a:lnTo>
                  <a:close/>
                </a:path>
                <a:path w="484505" h="320675">
                  <a:moveTo>
                    <a:pt x="119824" y="75044"/>
                  </a:moveTo>
                  <a:lnTo>
                    <a:pt x="117894" y="74079"/>
                  </a:lnTo>
                  <a:lnTo>
                    <a:pt x="117906" y="73609"/>
                  </a:lnTo>
                  <a:lnTo>
                    <a:pt x="117614" y="74079"/>
                  </a:lnTo>
                  <a:lnTo>
                    <a:pt x="117589" y="74422"/>
                  </a:lnTo>
                  <a:lnTo>
                    <a:pt x="119367" y="75717"/>
                  </a:lnTo>
                  <a:lnTo>
                    <a:pt x="119824" y="75044"/>
                  </a:lnTo>
                  <a:close/>
                </a:path>
                <a:path w="484505" h="320675">
                  <a:moveTo>
                    <a:pt x="201345" y="134099"/>
                  </a:moveTo>
                  <a:lnTo>
                    <a:pt x="201218" y="133985"/>
                  </a:lnTo>
                  <a:lnTo>
                    <a:pt x="200685" y="133362"/>
                  </a:lnTo>
                  <a:lnTo>
                    <a:pt x="200113" y="134061"/>
                  </a:lnTo>
                  <a:lnTo>
                    <a:pt x="201345" y="134099"/>
                  </a:lnTo>
                  <a:close/>
                </a:path>
                <a:path w="484505" h="320675">
                  <a:moveTo>
                    <a:pt x="201790" y="134518"/>
                  </a:moveTo>
                  <a:lnTo>
                    <a:pt x="201650" y="134112"/>
                  </a:lnTo>
                  <a:lnTo>
                    <a:pt x="201345" y="134099"/>
                  </a:lnTo>
                  <a:lnTo>
                    <a:pt x="201790" y="134518"/>
                  </a:lnTo>
                  <a:close/>
                </a:path>
                <a:path w="484505" h="320675">
                  <a:moveTo>
                    <a:pt x="202628" y="134239"/>
                  </a:moveTo>
                  <a:lnTo>
                    <a:pt x="202552" y="132981"/>
                  </a:lnTo>
                  <a:lnTo>
                    <a:pt x="202539" y="132740"/>
                  </a:lnTo>
                  <a:lnTo>
                    <a:pt x="200596" y="132740"/>
                  </a:lnTo>
                  <a:lnTo>
                    <a:pt x="200177" y="132740"/>
                  </a:lnTo>
                  <a:lnTo>
                    <a:pt x="200685" y="133362"/>
                  </a:lnTo>
                  <a:lnTo>
                    <a:pt x="200939" y="133121"/>
                  </a:lnTo>
                  <a:lnTo>
                    <a:pt x="201231" y="132981"/>
                  </a:lnTo>
                  <a:lnTo>
                    <a:pt x="201650" y="134112"/>
                  </a:lnTo>
                  <a:lnTo>
                    <a:pt x="202387" y="134137"/>
                  </a:lnTo>
                  <a:lnTo>
                    <a:pt x="202628" y="134239"/>
                  </a:lnTo>
                  <a:close/>
                </a:path>
                <a:path w="484505" h="320675">
                  <a:moveTo>
                    <a:pt x="203314" y="131457"/>
                  </a:moveTo>
                  <a:lnTo>
                    <a:pt x="202907" y="129908"/>
                  </a:lnTo>
                  <a:lnTo>
                    <a:pt x="200583" y="129921"/>
                  </a:lnTo>
                  <a:lnTo>
                    <a:pt x="200863" y="131178"/>
                  </a:lnTo>
                  <a:lnTo>
                    <a:pt x="200723" y="132689"/>
                  </a:lnTo>
                  <a:lnTo>
                    <a:pt x="202526" y="132702"/>
                  </a:lnTo>
                  <a:lnTo>
                    <a:pt x="203314" y="131457"/>
                  </a:lnTo>
                  <a:close/>
                </a:path>
                <a:path w="484505" h="320675">
                  <a:moveTo>
                    <a:pt x="234022" y="155829"/>
                  </a:moveTo>
                  <a:lnTo>
                    <a:pt x="233972" y="156019"/>
                  </a:lnTo>
                  <a:lnTo>
                    <a:pt x="234010" y="155892"/>
                  </a:lnTo>
                  <a:close/>
                </a:path>
                <a:path w="484505" h="320675">
                  <a:moveTo>
                    <a:pt x="237477" y="159816"/>
                  </a:moveTo>
                  <a:lnTo>
                    <a:pt x="237197" y="159575"/>
                  </a:lnTo>
                  <a:lnTo>
                    <a:pt x="237375" y="159778"/>
                  </a:lnTo>
                  <a:close/>
                </a:path>
                <a:path w="484505" h="320675">
                  <a:moveTo>
                    <a:pt x="450761" y="293928"/>
                  </a:moveTo>
                  <a:lnTo>
                    <a:pt x="450659" y="293674"/>
                  </a:lnTo>
                  <a:lnTo>
                    <a:pt x="449618" y="293154"/>
                  </a:lnTo>
                  <a:lnTo>
                    <a:pt x="450227" y="294982"/>
                  </a:lnTo>
                  <a:lnTo>
                    <a:pt x="450761" y="293928"/>
                  </a:lnTo>
                  <a:close/>
                </a:path>
                <a:path w="484505" h="320675">
                  <a:moveTo>
                    <a:pt x="452488" y="295440"/>
                  </a:moveTo>
                  <a:lnTo>
                    <a:pt x="452018" y="295300"/>
                  </a:lnTo>
                  <a:lnTo>
                    <a:pt x="452374" y="295465"/>
                  </a:lnTo>
                  <a:close/>
                </a:path>
                <a:path w="484505" h="320675">
                  <a:moveTo>
                    <a:pt x="452501" y="290410"/>
                  </a:moveTo>
                  <a:lnTo>
                    <a:pt x="452323" y="290334"/>
                  </a:lnTo>
                  <a:lnTo>
                    <a:pt x="451764" y="290385"/>
                  </a:lnTo>
                  <a:lnTo>
                    <a:pt x="452208" y="290347"/>
                  </a:lnTo>
                  <a:lnTo>
                    <a:pt x="451662" y="291465"/>
                  </a:lnTo>
                  <a:lnTo>
                    <a:pt x="450761" y="291312"/>
                  </a:lnTo>
                  <a:lnTo>
                    <a:pt x="449503" y="289852"/>
                  </a:lnTo>
                  <a:lnTo>
                    <a:pt x="449732" y="290995"/>
                  </a:lnTo>
                  <a:lnTo>
                    <a:pt x="452107" y="291922"/>
                  </a:lnTo>
                  <a:lnTo>
                    <a:pt x="452501" y="290410"/>
                  </a:lnTo>
                  <a:close/>
                </a:path>
                <a:path w="484505" h="320675">
                  <a:moveTo>
                    <a:pt x="457136" y="295287"/>
                  </a:moveTo>
                  <a:lnTo>
                    <a:pt x="456768" y="294982"/>
                  </a:lnTo>
                  <a:lnTo>
                    <a:pt x="455790" y="295808"/>
                  </a:lnTo>
                  <a:lnTo>
                    <a:pt x="456361" y="296189"/>
                  </a:lnTo>
                  <a:lnTo>
                    <a:pt x="456577" y="295732"/>
                  </a:lnTo>
                  <a:lnTo>
                    <a:pt x="456806" y="295427"/>
                  </a:lnTo>
                  <a:lnTo>
                    <a:pt x="457136" y="295287"/>
                  </a:lnTo>
                  <a:close/>
                </a:path>
                <a:path w="484505" h="320675">
                  <a:moveTo>
                    <a:pt x="458508" y="297497"/>
                  </a:moveTo>
                  <a:lnTo>
                    <a:pt x="458216" y="297141"/>
                  </a:lnTo>
                  <a:lnTo>
                    <a:pt x="458101" y="296697"/>
                  </a:lnTo>
                  <a:lnTo>
                    <a:pt x="458444" y="296151"/>
                  </a:lnTo>
                  <a:lnTo>
                    <a:pt x="457962" y="295948"/>
                  </a:lnTo>
                  <a:lnTo>
                    <a:pt x="458089" y="295529"/>
                  </a:lnTo>
                  <a:lnTo>
                    <a:pt x="457796" y="295884"/>
                  </a:lnTo>
                  <a:lnTo>
                    <a:pt x="457365" y="295681"/>
                  </a:lnTo>
                  <a:lnTo>
                    <a:pt x="457492" y="296252"/>
                  </a:lnTo>
                  <a:lnTo>
                    <a:pt x="456628" y="297307"/>
                  </a:lnTo>
                  <a:lnTo>
                    <a:pt x="457720" y="297218"/>
                  </a:lnTo>
                  <a:lnTo>
                    <a:pt x="458012" y="298373"/>
                  </a:lnTo>
                  <a:lnTo>
                    <a:pt x="458508" y="297497"/>
                  </a:lnTo>
                  <a:close/>
                </a:path>
                <a:path w="484505" h="320675">
                  <a:moveTo>
                    <a:pt x="459663" y="295770"/>
                  </a:moveTo>
                  <a:lnTo>
                    <a:pt x="459181" y="295668"/>
                  </a:lnTo>
                  <a:lnTo>
                    <a:pt x="459092" y="296049"/>
                  </a:lnTo>
                  <a:lnTo>
                    <a:pt x="459320" y="296341"/>
                  </a:lnTo>
                  <a:lnTo>
                    <a:pt x="458939" y="296824"/>
                  </a:lnTo>
                  <a:lnTo>
                    <a:pt x="459587" y="297053"/>
                  </a:lnTo>
                  <a:lnTo>
                    <a:pt x="459663" y="295770"/>
                  </a:lnTo>
                  <a:close/>
                </a:path>
                <a:path w="484505" h="320675">
                  <a:moveTo>
                    <a:pt x="461886" y="298196"/>
                  </a:moveTo>
                  <a:lnTo>
                    <a:pt x="461606" y="297078"/>
                  </a:lnTo>
                  <a:lnTo>
                    <a:pt x="461289" y="295770"/>
                  </a:lnTo>
                  <a:lnTo>
                    <a:pt x="460375" y="297294"/>
                  </a:lnTo>
                  <a:lnTo>
                    <a:pt x="460514" y="297078"/>
                  </a:lnTo>
                  <a:lnTo>
                    <a:pt x="460603" y="297421"/>
                  </a:lnTo>
                  <a:lnTo>
                    <a:pt x="461886" y="298196"/>
                  </a:lnTo>
                  <a:close/>
                </a:path>
                <a:path w="484505" h="320675">
                  <a:moveTo>
                    <a:pt x="463651" y="298907"/>
                  </a:moveTo>
                  <a:lnTo>
                    <a:pt x="461911" y="299288"/>
                  </a:lnTo>
                  <a:lnTo>
                    <a:pt x="461530" y="299732"/>
                  </a:lnTo>
                  <a:lnTo>
                    <a:pt x="462064" y="299923"/>
                  </a:lnTo>
                  <a:lnTo>
                    <a:pt x="461670" y="300177"/>
                  </a:lnTo>
                  <a:lnTo>
                    <a:pt x="461175" y="300634"/>
                  </a:lnTo>
                  <a:lnTo>
                    <a:pt x="460959" y="300647"/>
                  </a:lnTo>
                  <a:lnTo>
                    <a:pt x="460984" y="301447"/>
                  </a:lnTo>
                  <a:lnTo>
                    <a:pt x="461594" y="300824"/>
                  </a:lnTo>
                  <a:lnTo>
                    <a:pt x="462026" y="301586"/>
                  </a:lnTo>
                  <a:lnTo>
                    <a:pt x="462165" y="301002"/>
                  </a:lnTo>
                  <a:lnTo>
                    <a:pt x="462495" y="300532"/>
                  </a:lnTo>
                  <a:lnTo>
                    <a:pt x="463016" y="300189"/>
                  </a:lnTo>
                  <a:lnTo>
                    <a:pt x="462597" y="300189"/>
                  </a:lnTo>
                  <a:lnTo>
                    <a:pt x="462457" y="300088"/>
                  </a:lnTo>
                  <a:lnTo>
                    <a:pt x="462559" y="299910"/>
                  </a:lnTo>
                  <a:lnTo>
                    <a:pt x="462241" y="299923"/>
                  </a:lnTo>
                  <a:lnTo>
                    <a:pt x="462648" y="299161"/>
                  </a:lnTo>
                  <a:lnTo>
                    <a:pt x="463524" y="300037"/>
                  </a:lnTo>
                  <a:lnTo>
                    <a:pt x="463651" y="298907"/>
                  </a:lnTo>
                  <a:close/>
                </a:path>
                <a:path w="484505" h="320675">
                  <a:moveTo>
                    <a:pt x="463905" y="292887"/>
                  </a:moveTo>
                  <a:lnTo>
                    <a:pt x="463575" y="292671"/>
                  </a:lnTo>
                  <a:lnTo>
                    <a:pt x="462165" y="292836"/>
                  </a:lnTo>
                  <a:lnTo>
                    <a:pt x="463283" y="294678"/>
                  </a:lnTo>
                  <a:lnTo>
                    <a:pt x="463905" y="292887"/>
                  </a:lnTo>
                  <a:close/>
                </a:path>
                <a:path w="484505" h="320675">
                  <a:moveTo>
                    <a:pt x="464235" y="306158"/>
                  </a:moveTo>
                  <a:lnTo>
                    <a:pt x="463600" y="306146"/>
                  </a:lnTo>
                  <a:lnTo>
                    <a:pt x="462927" y="306044"/>
                  </a:lnTo>
                  <a:lnTo>
                    <a:pt x="462508" y="306870"/>
                  </a:lnTo>
                  <a:lnTo>
                    <a:pt x="463143" y="306857"/>
                  </a:lnTo>
                  <a:lnTo>
                    <a:pt x="463905" y="307365"/>
                  </a:lnTo>
                  <a:lnTo>
                    <a:pt x="464235" y="306158"/>
                  </a:lnTo>
                  <a:close/>
                </a:path>
                <a:path w="484505" h="320675">
                  <a:moveTo>
                    <a:pt x="465289" y="299085"/>
                  </a:moveTo>
                  <a:lnTo>
                    <a:pt x="465112" y="298615"/>
                  </a:lnTo>
                  <a:lnTo>
                    <a:pt x="464591" y="298284"/>
                  </a:lnTo>
                  <a:lnTo>
                    <a:pt x="464566" y="299466"/>
                  </a:lnTo>
                  <a:lnTo>
                    <a:pt x="464223" y="299770"/>
                  </a:lnTo>
                  <a:lnTo>
                    <a:pt x="464756" y="299643"/>
                  </a:lnTo>
                  <a:lnTo>
                    <a:pt x="465289" y="299085"/>
                  </a:lnTo>
                  <a:close/>
                </a:path>
                <a:path w="484505" h="320675">
                  <a:moveTo>
                    <a:pt x="467080" y="308254"/>
                  </a:moveTo>
                  <a:lnTo>
                    <a:pt x="466534" y="308267"/>
                  </a:lnTo>
                  <a:lnTo>
                    <a:pt x="465988" y="308444"/>
                  </a:lnTo>
                  <a:lnTo>
                    <a:pt x="465531" y="308775"/>
                  </a:lnTo>
                  <a:lnTo>
                    <a:pt x="466115" y="308762"/>
                  </a:lnTo>
                  <a:lnTo>
                    <a:pt x="466623" y="308584"/>
                  </a:lnTo>
                  <a:lnTo>
                    <a:pt x="467080" y="308254"/>
                  </a:lnTo>
                  <a:close/>
                </a:path>
                <a:path w="484505" h="320675">
                  <a:moveTo>
                    <a:pt x="467766" y="303898"/>
                  </a:moveTo>
                  <a:lnTo>
                    <a:pt x="467169" y="304393"/>
                  </a:lnTo>
                  <a:lnTo>
                    <a:pt x="466026" y="302729"/>
                  </a:lnTo>
                  <a:lnTo>
                    <a:pt x="465442" y="303390"/>
                  </a:lnTo>
                  <a:lnTo>
                    <a:pt x="466318" y="303885"/>
                  </a:lnTo>
                  <a:lnTo>
                    <a:pt x="467245" y="304685"/>
                  </a:lnTo>
                  <a:lnTo>
                    <a:pt x="467766" y="303898"/>
                  </a:lnTo>
                  <a:close/>
                </a:path>
                <a:path w="484505" h="320675">
                  <a:moveTo>
                    <a:pt x="469430" y="299669"/>
                  </a:moveTo>
                  <a:lnTo>
                    <a:pt x="469011" y="299224"/>
                  </a:lnTo>
                  <a:lnTo>
                    <a:pt x="467626" y="300215"/>
                  </a:lnTo>
                  <a:lnTo>
                    <a:pt x="468337" y="300761"/>
                  </a:lnTo>
                  <a:lnTo>
                    <a:pt x="468630" y="300189"/>
                  </a:lnTo>
                  <a:lnTo>
                    <a:pt x="469011" y="299796"/>
                  </a:lnTo>
                  <a:lnTo>
                    <a:pt x="469430" y="299669"/>
                  </a:lnTo>
                  <a:close/>
                </a:path>
                <a:path w="484505" h="320675">
                  <a:moveTo>
                    <a:pt x="470344" y="305803"/>
                  </a:moveTo>
                  <a:lnTo>
                    <a:pt x="470293" y="305663"/>
                  </a:lnTo>
                  <a:lnTo>
                    <a:pt x="470141" y="305587"/>
                  </a:lnTo>
                  <a:lnTo>
                    <a:pt x="470344" y="305803"/>
                  </a:lnTo>
                  <a:close/>
                </a:path>
                <a:path w="484505" h="320675">
                  <a:moveTo>
                    <a:pt x="470598" y="300075"/>
                  </a:moveTo>
                  <a:lnTo>
                    <a:pt x="469163" y="301586"/>
                  </a:lnTo>
                  <a:lnTo>
                    <a:pt x="467741" y="300837"/>
                  </a:lnTo>
                  <a:lnTo>
                    <a:pt x="467702" y="302552"/>
                  </a:lnTo>
                  <a:lnTo>
                    <a:pt x="468287" y="302666"/>
                  </a:lnTo>
                  <a:lnTo>
                    <a:pt x="469150" y="303923"/>
                  </a:lnTo>
                  <a:lnTo>
                    <a:pt x="469519" y="303199"/>
                  </a:lnTo>
                  <a:lnTo>
                    <a:pt x="470547" y="302298"/>
                  </a:lnTo>
                  <a:lnTo>
                    <a:pt x="470128" y="302082"/>
                  </a:lnTo>
                  <a:lnTo>
                    <a:pt x="470179" y="301942"/>
                  </a:lnTo>
                  <a:lnTo>
                    <a:pt x="469938" y="301726"/>
                  </a:lnTo>
                  <a:lnTo>
                    <a:pt x="470141" y="301396"/>
                  </a:lnTo>
                  <a:lnTo>
                    <a:pt x="470598" y="300075"/>
                  </a:lnTo>
                  <a:close/>
                </a:path>
                <a:path w="484505" h="320675">
                  <a:moveTo>
                    <a:pt x="472236" y="308229"/>
                  </a:moveTo>
                  <a:lnTo>
                    <a:pt x="471043" y="307174"/>
                  </a:lnTo>
                  <a:lnTo>
                    <a:pt x="470090" y="307428"/>
                  </a:lnTo>
                  <a:lnTo>
                    <a:pt x="469760" y="306133"/>
                  </a:lnTo>
                  <a:lnTo>
                    <a:pt x="470217" y="305981"/>
                  </a:lnTo>
                  <a:lnTo>
                    <a:pt x="470039" y="305549"/>
                  </a:lnTo>
                  <a:lnTo>
                    <a:pt x="469620" y="304863"/>
                  </a:lnTo>
                  <a:lnTo>
                    <a:pt x="468553" y="304317"/>
                  </a:lnTo>
                  <a:lnTo>
                    <a:pt x="467893" y="304406"/>
                  </a:lnTo>
                  <a:lnTo>
                    <a:pt x="466204" y="307276"/>
                  </a:lnTo>
                  <a:lnTo>
                    <a:pt x="469582" y="306184"/>
                  </a:lnTo>
                  <a:lnTo>
                    <a:pt x="468807" y="308013"/>
                  </a:lnTo>
                  <a:lnTo>
                    <a:pt x="470408" y="308673"/>
                  </a:lnTo>
                  <a:lnTo>
                    <a:pt x="471716" y="309575"/>
                  </a:lnTo>
                  <a:lnTo>
                    <a:pt x="472236" y="308229"/>
                  </a:lnTo>
                  <a:close/>
                </a:path>
                <a:path w="484505" h="320675">
                  <a:moveTo>
                    <a:pt x="472262" y="311200"/>
                  </a:moveTo>
                  <a:lnTo>
                    <a:pt x="471754" y="311213"/>
                  </a:lnTo>
                  <a:lnTo>
                    <a:pt x="471944" y="311708"/>
                  </a:lnTo>
                  <a:lnTo>
                    <a:pt x="472147" y="312039"/>
                  </a:lnTo>
                  <a:lnTo>
                    <a:pt x="472262" y="311200"/>
                  </a:lnTo>
                  <a:close/>
                </a:path>
                <a:path w="484505" h="320675">
                  <a:moveTo>
                    <a:pt x="472452" y="309956"/>
                  </a:moveTo>
                  <a:lnTo>
                    <a:pt x="472363" y="310108"/>
                  </a:lnTo>
                  <a:lnTo>
                    <a:pt x="472160" y="309892"/>
                  </a:lnTo>
                  <a:lnTo>
                    <a:pt x="471716" y="309575"/>
                  </a:lnTo>
                  <a:lnTo>
                    <a:pt x="471716" y="309791"/>
                  </a:lnTo>
                  <a:lnTo>
                    <a:pt x="472262" y="310108"/>
                  </a:lnTo>
                  <a:lnTo>
                    <a:pt x="472401" y="310184"/>
                  </a:lnTo>
                  <a:lnTo>
                    <a:pt x="472452" y="309956"/>
                  </a:lnTo>
                  <a:close/>
                </a:path>
                <a:path w="484505" h="320675">
                  <a:moveTo>
                    <a:pt x="472668" y="300532"/>
                  </a:moveTo>
                  <a:lnTo>
                    <a:pt x="472084" y="300367"/>
                  </a:lnTo>
                  <a:lnTo>
                    <a:pt x="471893" y="300863"/>
                  </a:lnTo>
                  <a:lnTo>
                    <a:pt x="472173" y="301256"/>
                  </a:lnTo>
                  <a:lnTo>
                    <a:pt x="471614" y="301840"/>
                  </a:lnTo>
                  <a:lnTo>
                    <a:pt x="472427" y="302209"/>
                  </a:lnTo>
                  <a:lnTo>
                    <a:pt x="472668" y="300532"/>
                  </a:lnTo>
                  <a:close/>
                </a:path>
                <a:path w="484505" h="320675">
                  <a:moveTo>
                    <a:pt x="473481" y="312750"/>
                  </a:moveTo>
                  <a:lnTo>
                    <a:pt x="473367" y="312877"/>
                  </a:lnTo>
                  <a:lnTo>
                    <a:pt x="473481" y="312750"/>
                  </a:lnTo>
                  <a:close/>
                </a:path>
                <a:path w="484505" h="320675">
                  <a:moveTo>
                    <a:pt x="476173" y="307352"/>
                  </a:moveTo>
                  <a:lnTo>
                    <a:pt x="476008" y="307327"/>
                  </a:lnTo>
                  <a:lnTo>
                    <a:pt x="475869" y="306971"/>
                  </a:lnTo>
                  <a:lnTo>
                    <a:pt x="475615" y="306692"/>
                  </a:lnTo>
                  <a:lnTo>
                    <a:pt x="475996" y="306209"/>
                  </a:lnTo>
                  <a:lnTo>
                    <a:pt x="475602" y="306031"/>
                  </a:lnTo>
                  <a:lnTo>
                    <a:pt x="475246" y="306692"/>
                  </a:lnTo>
                  <a:lnTo>
                    <a:pt x="475119" y="306984"/>
                  </a:lnTo>
                  <a:lnTo>
                    <a:pt x="475500" y="307213"/>
                  </a:lnTo>
                  <a:lnTo>
                    <a:pt x="474141" y="306920"/>
                  </a:lnTo>
                  <a:lnTo>
                    <a:pt x="473748" y="307035"/>
                  </a:lnTo>
                  <a:lnTo>
                    <a:pt x="473786" y="307695"/>
                  </a:lnTo>
                  <a:lnTo>
                    <a:pt x="473379" y="307682"/>
                  </a:lnTo>
                  <a:lnTo>
                    <a:pt x="473240" y="308076"/>
                  </a:lnTo>
                  <a:lnTo>
                    <a:pt x="473875" y="308279"/>
                  </a:lnTo>
                  <a:lnTo>
                    <a:pt x="473633" y="308711"/>
                  </a:lnTo>
                  <a:lnTo>
                    <a:pt x="474599" y="309118"/>
                  </a:lnTo>
                  <a:lnTo>
                    <a:pt x="474243" y="307708"/>
                  </a:lnTo>
                  <a:lnTo>
                    <a:pt x="474675" y="307276"/>
                  </a:lnTo>
                  <a:lnTo>
                    <a:pt x="475170" y="308330"/>
                  </a:lnTo>
                  <a:lnTo>
                    <a:pt x="475996" y="307517"/>
                  </a:lnTo>
                  <a:lnTo>
                    <a:pt x="476173" y="307352"/>
                  </a:lnTo>
                  <a:close/>
                </a:path>
                <a:path w="484505" h="320675">
                  <a:moveTo>
                    <a:pt x="476516" y="310451"/>
                  </a:moveTo>
                  <a:lnTo>
                    <a:pt x="474878" y="308686"/>
                  </a:lnTo>
                  <a:lnTo>
                    <a:pt x="474433" y="309791"/>
                  </a:lnTo>
                  <a:lnTo>
                    <a:pt x="473303" y="310705"/>
                  </a:lnTo>
                  <a:lnTo>
                    <a:pt x="472401" y="310184"/>
                  </a:lnTo>
                  <a:lnTo>
                    <a:pt x="472351" y="310451"/>
                  </a:lnTo>
                  <a:lnTo>
                    <a:pt x="472262" y="311200"/>
                  </a:lnTo>
                  <a:lnTo>
                    <a:pt x="472401" y="311200"/>
                  </a:lnTo>
                  <a:lnTo>
                    <a:pt x="472605" y="311238"/>
                  </a:lnTo>
                  <a:lnTo>
                    <a:pt x="472922" y="311340"/>
                  </a:lnTo>
                  <a:lnTo>
                    <a:pt x="472528" y="312127"/>
                  </a:lnTo>
                  <a:lnTo>
                    <a:pt x="472325" y="312318"/>
                  </a:lnTo>
                  <a:lnTo>
                    <a:pt x="472516" y="312648"/>
                  </a:lnTo>
                  <a:lnTo>
                    <a:pt x="472935" y="313143"/>
                  </a:lnTo>
                  <a:lnTo>
                    <a:pt x="472973" y="313270"/>
                  </a:lnTo>
                  <a:lnTo>
                    <a:pt x="473227" y="312978"/>
                  </a:lnTo>
                  <a:lnTo>
                    <a:pt x="473557" y="312305"/>
                  </a:lnTo>
                  <a:lnTo>
                    <a:pt x="473697" y="312445"/>
                  </a:lnTo>
                  <a:lnTo>
                    <a:pt x="473659" y="312305"/>
                  </a:lnTo>
                  <a:lnTo>
                    <a:pt x="473722" y="311683"/>
                  </a:lnTo>
                  <a:lnTo>
                    <a:pt x="474256" y="311594"/>
                  </a:lnTo>
                  <a:lnTo>
                    <a:pt x="475665" y="311772"/>
                  </a:lnTo>
                  <a:lnTo>
                    <a:pt x="475894" y="311404"/>
                  </a:lnTo>
                  <a:lnTo>
                    <a:pt x="476351" y="310705"/>
                  </a:lnTo>
                  <a:lnTo>
                    <a:pt x="476516" y="310451"/>
                  </a:lnTo>
                  <a:close/>
                </a:path>
                <a:path w="484505" h="320675">
                  <a:moveTo>
                    <a:pt x="479183" y="317512"/>
                  </a:moveTo>
                  <a:lnTo>
                    <a:pt x="478345" y="317563"/>
                  </a:lnTo>
                  <a:lnTo>
                    <a:pt x="478180" y="317652"/>
                  </a:lnTo>
                  <a:lnTo>
                    <a:pt x="479183" y="317512"/>
                  </a:lnTo>
                  <a:close/>
                </a:path>
                <a:path w="484505" h="320675">
                  <a:moveTo>
                    <a:pt x="479640" y="305396"/>
                  </a:moveTo>
                  <a:lnTo>
                    <a:pt x="479450" y="304774"/>
                  </a:lnTo>
                  <a:lnTo>
                    <a:pt x="478777" y="304317"/>
                  </a:lnTo>
                  <a:lnTo>
                    <a:pt x="478624" y="305816"/>
                  </a:lnTo>
                  <a:lnTo>
                    <a:pt x="478167" y="306184"/>
                  </a:lnTo>
                  <a:lnTo>
                    <a:pt x="478878" y="306070"/>
                  </a:lnTo>
                  <a:lnTo>
                    <a:pt x="479640" y="305396"/>
                  </a:lnTo>
                  <a:close/>
                </a:path>
                <a:path w="484505" h="320675">
                  <a:moveTo>
                    <a:pt x="479717" y="317627"/>
                  </a:moveTo>
                  <a:lnTo>
                    <a:pt x="479526" y="317677"/>
                  </a:lnTo>
                  <a:lnTo>
                    <a:pt x="478967" y="317995"/>
                  </a:lnTo>
                  <a:lnTo>
                    <a:pt x="479717" y="317627"/>
                  </a:lnTo>
                  <a:close/>
                </a:path>
                <a:path w="484505" h="320675">
                  <a:moveTo>
                    <a:pt x="479729" y="310172"/>
                  </a:moveTo>
                  <a:lnTo>
                    <a:pt x="479437" y="309803"/>
                  </a:lnTo>
                  <a:lnTo>
                    <a:pt x="479323" y="309372"/>
                  </a:lnTo>
                  <a:lnTo>
                    <a:pt x="479666" y="308825"/>
                  </a:lnTo>
                  <a:lnTo>
                    <a:pt x="478599" y="308343"/>
                  </a:lnTo>
                  <a:lnTo>
                    <a:pt x="479234" y="311048"/>
                  </a:lnTo>
                  <a:lnTo>
                    <a:pt x="479729" y="310172"/>
                  </a:lnTo>
                  <a:close/>
                </a:path>
                <a:path w="484505" h="320675">
                  <a:moveTo>
                    <a:pt x="479894" y="315836"/>
                  </a:moveTo>
                  <a:lnTo>
                    <a:pt x="478815" y="315671"/>
                  </a:lnTo>
                  <a:lnTo>
                    <a:pt x="479336" y="315188"/>
                  </a:lnTo>
                  <a:lnTo>
                    <a:pt x="478104" y="315290"/>
                  </a:lnTo>
                  <a:lnTo>
                    <a:pt x="477989" y="313296"/>
                  </a:lnTo>
                  <a:lnTo>
                    <a:pt x="478053" y="312229"/>
                  </a:lnTo>
                  <a:lnTo>
                    <a:pt x="477088" y="313486"/>
                  </a:lnTo>
                  <a:lnTo>
                    <a:pt x="478282" y="316141"/>
                  </a:lnTo>
                  <a:lnTo>
                    <a:pt x="476783" y="317258"/>
                  </a:lnTo>
                  <a:lnTo>
                    <a:pt x="476948" y="317030"/>
                  </a:lnTo>
                  <a:lnTo>
                    <a:pt x="477037" y="316852"/>
                  </a:lnTo>
                  <a:lnTo>
                    <a:pt x="476288" y="316776"/>
                  </a:lnTo>
                  <a:lnTo>
                    <a:pt x="475602" y="316572"/>
                  </a:lnTo>
                  <a:lnTo>
                    <a:pt x="474967" y="316204"/>
                  </a:lnTo>
                  <a:lnTo>
                    <a:pt x="474116" y="317080"/>
                  </a:lnTo>
                  <a:lnTo>
                    <a:pt x="477062" y="318465"/>
                  </a:lnTo>
                  <a:lnTo>
                    <a:pt x="477266" y="318312"/>
                  </a:lnTo>
                  <a:lnTo>
                    <a:pt x="477393" y="317957"/>
                  </a:lnTo>
                  <a:lnTo>
                    <a:pt x="477431" y="318414"/>
                  </a:lnTo>
                  <a:lnTo>
                    <a:pt x="477570" y="318312"/>
                  </a:lnTo>
                  <a:lnTo>
                    <a:pt x="477748" y="318617"/>
                  </a:lnTo>
                  <a:lnTo>
                    <a:pt x="477520" y="318452"/>
                  </a:lnTo>
                  <a:lnTo>
                    <a:pt x="477443" y="318643"/>
                  </a:lnTo>
                  <a:lnTo>
                    <a:pt x="477151" y="318503"/>
                  </a:lnTo>
                  <a:lnTo>
                    <a:pt x="476973" y="318503"/>
                  </a:lnTo>
                  <a:lnTo>
                    <a:pt x="476592" y="318338"/>
                  </a:lnTo>
                  <a:lnTo>
                    <a:pt x="476237" y="318820"/>
                  </a:lnTo>
                  <a:lnTo>
                    <a:pt x="478307" y="320217"/>
                  </a:lnTo>
                  <a:lnTo>
                    <a:pt x="478383" y="318973"/>
                  </a:lnTo>
                  <a:lnTo>
                    <a:pt x="478040" y="318681"/>
                  </a:lnTo>
                  <a:lnTo>
                    <a:pt x="477951" y="318198"/>
                  </a:lnTo>
                  <a:lnTo>
                    <a:pt x="477901" y="317957"/>
                  </a:lnTo>
                  <a:lnTo>
                    <a:pt x="477862" y="317804"/>
                  </a:lnTo>
                  <a:lnTo>
                    <a:pt x="478345" y="317550"/>
                  </a:lnTo>
                  <a:lnTo>
                    <a:pt x="479183" y="317500"/>
                  </a:lnTo>
                  <a:lnTo>
                    <a:pt x="479298" y="317258"/>
                  </a:lnTo>
                  <a:lnTo>
                    <a:pt x="479894" y="315836"/>
                  </a:lnTo>
                  <a:close/>
                </a:path>
                <a:path w="484505" h="320675">
                  <a:moveTo>
                    <a:pt x="480885" y="315709"/>
                  </a:moveTo>
                  <a:lnTo>
                    <a:pt x="480860" y="315048"/>
                  </a:lnTo>
                  <a:lnTo>
                    <a:pt x="480568" y="314960"/>
                  </a:lnTo>
                  <a:lnTo>
                    <a:pt x="480377" y="314744"/>
                  </a:lnTo>
                  <a:lnTo>
                    <a:pt x="480390" y="314312"/>
                  </a:lnTo>
                  <a:lnTo>
                    <a:pt x="479628" y="314413"/>
                  </a:lnTo>
                  <a:lnTo>
                    <a:pt x="480885" y="315709"/>
                  </a:lnTo>
                  <a:close/>
                </a:path>
                <a:path w="484505" h="320675">
                  <a:moveTo>
                    <a:pt x="481190" y="317665"/>
                  </a:moveTo>
                  <a:lnTo>
                    <a:pt x="480949" y="317385"/>
                  </a:lnTo>
                  <a:lnTo>
                    <a:pt x="480606" y="316788"/>
                  </a:lnTo>
                  <a:lnTo>
                    <a:pt x="480644" y="317284"/>
                  </a:lnTo>
                  <a:lnTo>
                    <a:pt x="480123" y="317525"/>
                  </a:lnTo>
                  <a:lnTo>
                    <a:pt x="479742" y="317627"/>
                  </a:lnTo>
                  <a:lnTo>
                    <a:pt x="480466" y="317525"/>
                  </a:lnTo>
                  <a:lnTo>
                    <a:pt x="481190" y="317665"/>
                  </a:lnTo>
                  <a:close/>
                </a:path>
                <a:path w="484505" h="320675">
                  <a:moveTo>
                    <a:pt x="482320" y="318046"/>
                  </a:moveTo>
                  <a:lnTo>
                    <a:pt x="481952" y="317830"/>
                  </a:lnTo>
                  <a:lnTo>
                    <a:pt x="481584" y="317715"/>
                  </a:lnTo>
                  <a:lnTo>
                    <a:pt x="481190" y="317665"/>
                  </a:lnTo>
                  <a:lnTo>
                    <a:pt x="481520" y="318033"/>
                  </a:lnTo>
                  <a:lnTo>
                    <a:pt x="481926" y="318312"/>
                  </a:lnTo>
                  <a:lnTo>
                    <a:pt x="482320" y="318046"/>
                  </a:lnTo>
                  <a:close/>
                </a:path>
                <a:path w="484505" h="320675">
                  <a:moveTo>
                    <a:pt x="484035" y="318795"/>
                  </a:moveTo>
                  <a:lnTo>
                    <a:pt x="483577" y="318998"/>
                  </a:lnTo>
                  <a:lnTo>
                    <a:pt x="483260" y="319328"/>
                  </a:lnTo>
                  <a:lnTo>
                    <a:pt x="483044" y="319747"/>
                  </a:lnTo>
                  <a:lnTo>
                    <a:pt x="483463" y="319544"/>
                  </a:lnTo>
                  <a:lnTo>
                    <a:pt x="483806" y="319201"/>
                  </a:lnTo>
                  <a:lnTo>
                    <a:pt x="484035" y="31879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062567" y="666737"/>
              <a:ext cx="73660" cy="55880"/>
            </a:xfrm>
            <a:custGeom>
              <a:avLst/>
              <a:gdLst/>
              <a:ahLst/>
              <a:cxnLst/>
              <a:rect l="l" t="t" r="r" b="b"/>
              <a:pathLst>
                <a:path w="73660" h="55879">
                  <a:moveTo>
                    <a:pt x="228" y="5130"/>
                  </a:moveTo>
                  <a:lnTo>
                    <a:pt x="0" y="5003"/>
                  </a:lnTo>
                  <a:lnTo>
                    <a:pt x="228" y="5130"/>
                  </a:lnTo>
                  <a:close/>
                </a:path>
                <a:path w="73660" h="55879">
                  <a:moveTo>
                    <a:pt x="1625" y="5778"/>
                  </a:moveTo>
                  <a:lnTo>
                    <a:pt x="774" y="3378"/>
                  </a:lnTo>
                  <a:lnTo>
                    <a:pt x="114" y="4762"/>
                  </a:lnTo>
                  <a:lnTo>
                    <a:pt x="190" y="5003"/>
                  </a:lnTo>
                  <a:lnTo>
                    <a:pt x="266" y="5130"/>
                  </a:lnTo>
                  <a:lnTo>
                    <a:pt x="1625" y="5778"/>
                  </a:lnTo>
                  <a:close/>
                </a:path>
                <a:path w="73660" h="55879">
                  <a:moveTo>
                    <a:pt x="3124" y="165"/>
                  </a:moveTo>
                  <a:lnTo>
                    <a:pt x="2768" y="0"/>
                  </a:lnTo>
                  <a:lnTo>
                    <a:pt x="1346" y="330"/>
                  </a:lnTo>
                  <a:lnTo>
                    <a:pt x="2679" y="2057"/>
                  </a:lnTo>
                  <a:lnTo>
                    <a:pt x="3124" y="165"/>
                  </a:lnTo>
                  <a:close/>
                </a:path>
                <a:path w="73660" h="55879">
                  <a:moveTo>
                    <a:pt x="3289" y="8547"/>
                  </a:moveTo>
                  <a:lnTo>
                    <a:pt x="2959" y="7658"/>
                  </a:lnTo>
                  <a:lnTo>
                    <a:pt x="2108" y="7124"/>
                  </a:lnTo>
                  <a:lnTo>
                    <a:pt x="1600" y="7607"/>
                  </a:lnTo>
                  <a:lnTo>
                    <a:pt x="1282" y="8559"/>
                  </a:lnTo>
                  <a:lnTo>
                    <a:pt x="2222" y="8966"/>
                  </a:lnTo>
                  <a:lnTo>
                    <a:pt x="3289" y="8547"/>
                  </a:lnTo>
                  <a:close/>
                </a:path>
                <a:path w="73660" h="55879">
                  <a:moveTo>
                    <a:pt x="10642" y="6819"/>
                  </a:moveTo>
                  <a:lnTo>
                    <a:pt x="8763" y="9169"/>
                  </a:lnTo>
                  <a:lnTo>
                    <a:pt x="10287" y="9017"/>
                  </a:lnTo>
                  <a:lnTo>
                    <a:pt x="10363" y="8737"/>
                  </a:lnTo>
                  <a:lnTo>
                    <a:pt x="10109" y="8534"/>
                  </a:lnTo>
                  <a:lnTo>
                    <a:pt x="10274" y="8178"/>
                  </a:lnTo>
                  <a:lnTo>
                    <a:pt x="10642" y="6819"/>
                  </a:lnTo>
                  <a:close/>
                </a:path>
                <a:path w="73660" h="55879">
                  <a:moveTo>
                    <a:pt x="11264" y="15519"/>
                  </a:moveTo>
                  <a:lnTo>
                    <a:pt x="10287" y="12788"/>
                  </a:lnTo>
                  <a:lnTo>
                    <a:pt x="9588" y="15011"/>
                  </a:lnTo>
                  <a:lnTo>
                    <a:pt x="11264" y="15519"/>
                  </a:lnTo>
                  <a:close/>
                </a:path>
                <a:path w="73660" h="55879">
                  <a:moveTo>
                    <a:pt x="16967" y="13601"/>
                  </a:moveTo>
                  <a:lnTo>
                    <a:pt x="16827" y="13589"/>
                  </a:lnTo>
                  <a:lnTo>
                    <a:pt x="16802" y="13360"/>
                  </a:lnTo>
                  <a:lnTo>
                    <a:pt x="16256" y="13093"/>
                  </a:lnTo>
                  <a:lnTo>
                    <a:pt x="16344" y="12522"/>
                  </a:lnTo>
                  <a:lnTo>
                    <a:pt x="16484" y="12458"/>
                  </a:lnTo>
                  <a:lnTo>
                    <a:pt x="16179" y="12522"/>
                  </a:lnTo>
                  <a:lnTo>
                    <a:pt x="15989" y="12903"/>
                  </a:lnTo>
                  <a:lnTo>
                    <a:pt x="15913" y="13360"/>
                  </a:lnTo>
                  <a:lnTo>
                    <a:pt x="16256" y="13525"/>
                  </a:lnTo>
                  <a:lnTo>
                    <a:pt x="14846" y="13373"/>
                  </a:lnTo>
                  <a:lnTo>
                    <a:pt x="14478" y="13525"/>
                  </a:lnTo>
                  <a:lnTo>
                    <a:pt x="14592" y="14122"/>
                  </a:lnTo>
                  <a:lnTo>
                    <a:pt x="14897" y="14046"/>
                  </a:lnTo>
                  <a:lnTo>
                    <a:pt x="14833" y="14173"/>
                  </a:lnTo>
                  <a:lnTo>
                    <a:pt x="14160" y="14224"/>
                  </a:lnTo>
                  <a:lnTo>
                    <a:pt x="14084" y="14630"/>
                  </a:lnTo>
                  <a:lnTo>
                    <a:pt x="14732" y="14770"/>
                  </a:lnTo>
                  <a:lnTo>
                    <a:pt x="14528" y="15227"/>
                  </a:lnTo>
                  <a:lnTo>
                    <a:pt x="15544" y="15519"/>
                  </a:lnTo>
                  <a:lnTo>
                    <a:pt x="15125" y="14414"/>
                  </a:lnTo>
                  <a:lnTo>
                    <a:pt x="15786" y="14300"/>
                  </a:lnTo>
                  <a:lnTo>
                    <a:pt x="16040" y="14681"/>
                  </a:lnTo>
                  <a:lnTo>
                    <a:pt x="16802" y="13792"/>
                  </a:lnTo>
                  <a:lnTo>
                    <a:pt x="16967" y="13601"/>
                  </a:lnTo>
                  <a:close/>
                </a:path>
                <a:path w="73660" h="55879">
                  <a:moveTo>
                    <a:pt x="18656" y="21234"/>
                  </a:moveTo>
                  <a:lnTo>
                    <a:pt x="18288" y="21602"/>
                  </a:lnTo>
                  <a:lnTo>
                    <a:pt x="18110" y="21399"/>
                  </a:lnTo>
                  <a:lnTo>
                    <a:pt x="18275" y="20764"/>
                  </a:lnTo>
                  <a:lnTo>
                    <a:pt x="17881" y="20497"/>
                  </a:lnTo>
                  <a:lnTo>
                    <a:pt x="17716" y="20154"/>
                  </a:lnTo>
                  <a:lnTo>
                    <a:pt x="17868" y="19583"/>
                  </a:lnTo>
                  <a:lnTo>
                    <a:pt x="16776" y="19431"/>
                  </a:lnTo>
                  <a:lnTo>
                    <a:pt x="17424" y="20586"/>
                  </a:lnTo>
                  <a:lnTo>
                    <a:pt x="17119" y="21005"/>
                  </a:lnTo>
                  <a:lnTo>
                    <a:pt x="17691" y="21297"/>
                  </a:lnTo>
                  <a:lnTo>
                    <a:pt x="17957" y="21513"/>
                  </a:lnTo>
                  <a:lnTo>
                    <a:pt x="18046" y="21653"/>
                  </a:lnTo>
                  <a:lnTo>
                    <a:pt x="18326" y="21780"/>
                  </a:lnTo>
                  <a:lnTo>
                    <a:pt x="18656" y="21234"/>
                  </a:lnTo>
                  <a:close/>
                </a:path>
                <a:path w="73660" h="55879">
                  <a:moveTo>
                    <a:pt x="18681" y="20180"/>
                  </a:moveTo>
                  <a:lnTo>
                    <a:pt x="18529" y="20053"/>
                  </a:lnTo>
                  <a:lnTo>
                    <a:pt x="18554" y="20345"/>
                  </a:lnTo>
                  <a:lnTo>
                    <a:pt x="18681" y="20281"/>
                  </a:lnTo>
                  <a:close/>
                </a:path>
                <a:path w="73660" h="55879">
                  <a:moveTo>
                    <a:pt x="19227" y="18669"/>
                  </a:moveTo>
                  <a:lnTo>
                    <a:pt x="19024" y="18948"/>
                  </a:lnTo>
                  <a:lnTo>
                    <a:pt x="18910" y="19151"/>
                  </a:lnTo>
                  <a:lnTo>
                    <a:pt x="19126" y="18897"/>
                  </a:lnTo>
                  <a:lnTo>
                    <a:pt x="19227" y="18669"/>
                  </a:lnTo>
                  <a:close/>
                </a:path>
                <a:path w="73660" h="55879">
                  <a:moveTo>
                    <a:pt x="19456" y="18453"/>
                  </a:moveTo>
                  <a:lnTo>
                    <a:pt x="19316" y="18453"/>
                  </a:lnTo>
                  <a:lnTo>
                    <a:pt x="19240" y="18656"/>
                  </a:lnTo>
                  <a:lnTo>
                    <a:pt x="19291" y="18897"/>
                  </a:lnTo>
                  <a:lnTo>
                    <a:pt x="19316" y="18656"/>
                  </a:lnTo>
                  <a:lnTo>
                    <a:pt x="19392" y="18478"/>
                  </a:lnTo>
                  <a:close/>
                </a:path>
                <a:path w="73660" h="55879">
                  <a:moveTo>
                    <a:pt x="20281" y="11277"/>
                  </a:moveTo>
                  <a:lnTo>
                    <a:pt x="20040" y="10680"/>
                  </a:lnTo>
                  <a:lnTo>
                    <a:pt x="19304" y="10274"/>
                  </a:lnTo>
                  <a:lnTo>
                    <a:pt x="19304" y="11823"/>
                  </a:lnTo>
                  <a:lnTo>
                    <a:pt x="18872" y="12230"/>
                  </a:lnTo>
                  <a:lnTo>
                    <a:pt x="19558" y="12026"/>
                  </a:lnTo>
                  <a:lnTo>
                    <a:pt x="20281" y="11277"/>
                  </a:lnTo>
                  <a:close/>
                </a:path>
                <a:path w="73660" h="55879">
                  <a:moveTo>
                    <a:pt x="20980" y="18694"/>
                  </a:moveTo>
                  <a:lnTo>
                    <a:pt x="19354" y="19558"/>
                  </a:lnTo>
                  <a:lnTo>
                    <a:pt x="19316" y="19316"/>
                  </a:lnTo>
                  <a:lnTo>
                    <a:pt x="19291" y="19583"/>
                  </a:lnTo>
                  <a:lnTo>
                    <a:pt x="18834" y="19824"/>
                  </a:lnTo>
                  <a:lnTo>
                    <a:pt x="19164" y="19926"/>
                  </a:lnTo>
                  <a:lnTo>
                    <a:pt x="18681" y="20281"/>
                  </a:lnTo>
                  <a:lnTo>
                    <a:pt x="18554" y="20345"/>
                  </a:lnTo>
                  <a:lnTo>
                    <a:pt x="19177" y="20701"/>
                  </a:lnTo>
                  <a:lnTo>
                    <a:pt x="19812" y="20929"/>
                  </a:lnTo>
                  <a:lnTo>
                    <a:pt x="20485" y="21082"/>
                  </a:lnTo>
                  <a:lnTo>
                    <a:pt x="19977" y="20777"/>
                  </a:lnTo>
                  <a:lnTo>
                    <a:pt x="19456" y="19989"/>
                  </a:lnTo>
                  <a:lnTo>
                    <a:pt x="20561" y="20281"/>
                  </a:lnTo>
                  <a:lnTo>
                    <a:pt x="20332" y="20205"/>
                  </a:lnTo>
                  <a:lnTo>
                    <a:pt x="20612" y="20053"/>
                  </a:lnTo>
                  <a:lnTo>
                    <a:pt x="20980" y="18694"/>
                  </a:lnTo>
                  <a:close/>
                </a:path>
                <a:path w="73660" h="55879">
                  <a:moveTo>
                    <a:pt x="21729" y="18834"/>
                  </a:moveTo>
                  <a:lnTo>
                    <a:pt x="21323" y="18745"/>
                  </a:lnTo>
                  <a:lnTo>
                    <a:pt x="21247" y="19075"/>
                  </a:lnTo>
                  <a:lnTo>
                    <a:pt x="21437" y="19342"/>
                  </a:lnTo>
                  <a:lnTo>
                    <a:pt x="21107" y="19735"/>
                  </a:lnTo>
                  <a:lnTo>
                    <a:pt x="21640" y="19939"/>
                  </a:lnTo>
                  <a:lnTo>
                    <a:pt x="21729" y="18834"/>
                  </a:lnTo>
                  <a:close/>
                </a:path>
                <a:path w="73660" h="55879">
                  <a:moveTo>
                    <a:pt x="21844" y="15252"/>
                  </a:moveTo>
                  <a:lnTo>
                    <a:pt x="21615" y="15176"/>
                  </a:lnTo>
                  <a:lnTo>
                    <a:pt x="20294" y="15697"/>
                  </a:lnTo>
                  <a:lnTo>
                    <a:pt x="21767" y="17018"/>
                  </a:lnTo>
                  <a:lnTo>
                    <a:pt x="21844" y="15252"/>
                  </a:lnTo>
                  <a:close/>
                </a:path>
                <a:path w="73660" h="55879">
                  <a:moveTo>
                    <a:pt x="23444" y="22694"/>
                  </a:moveTo>
                  <a:lnTo>
                    <a:pt x="22961" y="21958"/>
                  </a:lnTo>
                  <a:lnTo>
                    <a:pt x="22275" y="21717"/>
                  </a:lnTo>
                  <a:lnTo>
                    <a:pt x="22415" y="21170"/>
                  </a:lnTo>
                  <a:lnTo>
                    <a:pt x="23393" y="21704"/>
                  </a:lnTo>
                  <a:lnTo>
                    <a:pt x="23202" y="20662"/>
                  </a:lnTo>
                  <a:lnTo>
                    <a:pt x="21767" y="21475"/>
                  </a:lnTo>
                  <a:lnTo>
                    <a:pt x="21551" y="21971"/>
                  </a:lnTo>
                  <a:lnTo>
                    <a:pt x="21869" y="21983"/>
                  </a:lnTo>
                  <a:lnTo>
                    <a:pt x="21742" y="22148"/>
                  </a:lnTo>
                  <a:lnTo>
                    <a:pt x="21615" y="23050"/>
                  </a:lnTo>
                  <a:lnTo>
                    <a:pt x="22529" y="23266"/>
                  </a:lnTo>
                  <a:lnTo>
                    <a:pt x="23444" y="22694"/>
                  </a:lnTo>
                  <a:close/>
                </a:path>
                <a:path w="73660" h="55879">
                  <a:moveTo>
                    <a:pt x="24130" y="22415"/>
                  </a:moveTo>
                  <a:lnTo>
                    <a:pt x="23863" y="22313"/>
                  </a:lnTo>
                  <a:lnTo>
                    <a:pt x="23571" y="22961"/>
                  </a:lnTo>
                  <a:lnTo>
                    <a:pt x="24066" y="23228"/>
                  </a:lnTo>
                  <a:lnTo>
                    <a:pt x="24104" y="22948"/>
                  </a:lnTo>
                  <a:lnTo>
                    <a:pt x="23901" y="22745"/>
                  </a:lnTo>
                  <a:lnTo>
                    <a:pt x="24130" y="22415"/>
                  </a:lnTo>
                  <a:close/>
                </a:path>
                <a:path w="73660" h="55879">
                  <a:moveTo>
                    <a:pt x="26492" y="21767"/>
                  </a:moveTo>
                  <a:lnTo>
                    <a:pt x="26352" y="21361"/>
                  </a:lnTo>
                  <a:lnTo>
                    <a:pt x="25895" y="21082"/>
                  </a:lnTo>
                  <a:lnTo>
                    <a:pt x="25857" y="22085"/>
                  </a:lnTo>
                  <a:lnTo>
                    <a:pt x="25552" y="22339"/>
                  </a:lnTo>
                  <a:lnTo>
                    <a:pt x="26022" y="22225"/>
                  </a:lnTo>
                  <a:lnTo>
                    <a:pt x="26492" y="21767"/>
                  </a:lnTo>
                  <a:close/>
                </a:path>
                <a:path w="73660" h="55879">
                  <a:moveTo>
                    <a:pt x="28549" y="19824"/>
                  </a:moveTo>
                  <a:lnTo>
                    <a:pt x="28054" y="19532"/>
                  </a:lnTo>
                  <a:lnTo>
                    <a:pt x="27101" y="20802"/>
                  </a:lnTo>
                  <a:lnTo>
                    <a:pt x="27876" y="21069"/>
                  </a:lnTo>
                  <a:lnTo>
                    <a:pt x="27978" y="20497"/>
                  </a:lnTo>
                  <a:lnTo>
                    <a:pt x="28206" y="20053"/>
                  </a:lnTo>
                  <a:lnTo>
                    <a:pt x="28549" y="19824"/>
                  </a:lnTo>
                  <a:close/>
                </a:path>
                <a:path w="73660" h="55879">
                  <a:moveTo>
                    <a:pt x="28676" y="24409"/>
                  </a:moveTo>
                  <a:lnTo>
                    <a:pt x="28511" y="24422"/>
                  </a:lnTo>
                  <a:lnTo>
                    <a:pt x="28676" y="24409"/>
                  </a:lnTo>
                  <a:close/>
                </a:path>
                <a:path w="73660" h="55879">
                  <a:moveTo>
                    <a:pt x="30200" y="21869"/>
                  </a:moveTo>
                  <a:lnTo>
                    <a:pt x="29794" y="21793"/>
                  </a:lnTo>
                  <a:lnTo>
                    <a:pt x="29806" y="21653"/>
                  </a:lnTo>
                  <a:lnTo>
                    <a:pt x="29540" y="21501"/>
                  </a:lnTo>
                  <a:lnTo>
                    <a:pt x="29641" y="21183"/>
                  </a:lnTo>
                  <a:lnTo>
                    <a:pt x="29705" y="19875"/>
                  </a:lnTo>
                  <a:lnTo>
                    <a:pt x="28803" y="21602"/>
                  </a:lnTo>
                  <a:lnTo>
                    <a:pt x="27343" y="21310"/>
                  </a:lnTo>
                  <a:lnTo>
                    <a:pt x="27762" y="22847"/>
                  </a:lnTo>
                  <a:lnTo>
                    <a:pt x="28321" y="22783"/>
                  </a:lnTo>
                  <a:lnTo>
                    <a:pt x="29387" y="23685"/>
                  </a:lnTo>
                  <a:lnTo>
                    <a:pt x="29514" y="22936"/>
                  </a:lnTo>
                  <a:lnTo>
                    <a:pt x="30200" y="21869"/>
                  </a:lnTo>
                  <a:close/>
                </a:path>
                <a:path w="73660" h="55879">
                  <a:moveTo>
                    <a:pt x="31864" y="21285"/>
                  </a:moveTo>
                  <a:lnTo>
                    <a:pt x="31635" y="19735"/>
                  </a:lnTo>
                  <a:lnTo>
                    <a:pt x="31076" y="19761"/>
                  </a:lnTo>
                  <a:lnTo>
                    <a:pt x="31064" y="20243"/>
                  </a:lnTo>
                  <a:lnTo>
                    <a:pt x="31381" y="20523"/>
                  </a:lnTo>
                  <a:lnTo>
                    <a:pt x="31064" y="21183"/>
                  </a:lnTo>
                  <a:lnTo>
                    <a:pt x="31864" y="21285"/>
                  </a:lnTo>
                  <a:close/>
                </a:path>
                <a:path w="73660" h="55879">
                  <a:moveTo>
                    <a:pt x="33286" y="26708"/>
                  </a:moveTo>
                  <a:lnTo>
                    <a:pt x="31965" y="26085"/>
                  </a:lnTo>
                  <a:lnTo>
                    <a:pt x="31165" y="26555"/>
                  </a:lnTo>
                  <a:lnTo>
                    <a:pt x="30518" y="25476"/>
                  </a:lnTo>
                  <a:lnTo>
                    <a:pt x="30899" y="25209"/>
                  </a:lnTo>
                  <a:lnTo>
                    <a:pt x="31038" y="25120"/>
                  </a:lnTo>
                  <a:lnTo>
                    <a:pt x="30543" y="24523"/>
                  </a:lnTo>
                  <a:lnTo>
                    <a:pt x="29375" y="24244"/>
                  </a:lnTo>
                  <a:lnTo>
                    <a:pt x="28676" y="24409"/>
                  </a:lnTo>
                  <a:lnTo>
                    <a:pt x="28308" y="24904"/>
                  </a:lnTo>
                  <a:lnTo>
                    <a:pt x="27647" y="27432"/>
                  </a:lnTo>
                  <a:lnTo>
                    <a:pt x="30391" y="25565"/>
                  </a:lnTo>
                  <a:lnTo>
                    <a:pt x="30200" y="27127"/>
                  </a:lnTo>
                  <a:lnTo>
                    <a:pt x="30175" y="27406"/>
                  </a:lnTo>
                  <a:lnTo>
                    <a:pt x="31521" y="27546"/>
                  </a:lnTo>
                  <a:lnTo>
                    <a:pt x="33172" y="28041"/>
                  </a:lnTo>
                  <a:lnTo>
                    <a:pt x="33286" y="26708"/>
                  </a:lnTo>
                  <a:close/>
                </a:path>
                <a:path w="73660" h="55879">
                  <a:moveTo>
                    <a:pt x="33426" y="29210"/>
                  </a:moveTo>
                  <a:lnTo>
                    <a:pt x="33134" y="28498"/>
                  </a:lnTo>
                  <a:lnTo>
                    <a:pt x="33312" y="29057"/>
                  </a:lnTo>
                  <a:lnTo>
                    <a:pt x="33426" y="29210"/>
                  </a:lnTo>
                  <a:close/>
                </a:path>
                <a:path w="73660" h="55879">
                  <a:moveTo>
                    <a:pt x="33616" y="29222"/>
                  </a:moveTo>
                  <a:lnTo>
                    <a:pt x="33426" y="29210"/>
                  </a:lnTo>
                  <a:lnTo>
                    <a:pt x="33616" y="29222"/>
                  </a:lnTo>
                  <a:close/>
                </a:path>
                <a:path w="73660" h="55879">
                  <a:moveTo>
                    <a:pt x="34239" y="28371"/>
                  </a:moveTo>
                  <a:lnTo>
                    <a:pt x="33172" y="28041"/>
                  </a:lnTo>
                  <a:lnTo>
                    <a:pt x="33159" y="28206"/>
                  </a:lnTo>
                  <a:lnTo>
                    <a:pt x="33870" y="28371"/>
                  </a:lnTo>
                  <a:lnTo>
                    <a:pt x="34239" y="28371"/>
                  </a:lnTo>
                  <a:close/>
                </a:path>
                <a:path w="73660" h="55879">
                  <a:moveTo>
                    <a:pt x="36525" y="24866"/>
                  </a:moveTo>
                  <a:lnTo>
                    <a:pt x="36372" y="24892"/>
                  </a:lnTo>
                  <a:lnTo>
                    <a:pt x="36182" y="24638"/>
                  </a:lnTo>
                  <a:lnTo>
                    <a:pt x="35864" y="24447"/>
                  </a:lnTo>
                  <a:lnTo>
                    <a:pt x="36080" y="23901"/>
                  </a:lnTo>
                  <a:lnTo>
                    <a:pt x="35661" y="23863"/>
                  </a:lnTo>
                  <a:lnTo>
                    <a:pt x="35496" y="24841"/>
                  </a:lnTo>
                  <a:lnTo>
                    <a:pt x="35826" y="24930"/>
                  </a:lnTo>
                  <a:lnTo>
                    <a:pt x="34620" y="25031"/>
                  </a:lnTo>
                  <a:lnTo>
                    <a:pt x="34302" y="25234"/>
                  </a:lnTo>
                  <a:lnTo>
                    <a:pt x="34518" y="25806"/>
                  </a:lnTo>
                  <a:lnTo>
                    <a:pt x="34150" y="25908"/>
                  </a:lnTo>
                  <a:lnTo>
                    <a:pt x="34150" y="26289"/>
                  </a:lnTo>
                  <a:lnTo>
                    <a:pt x="34747" y="26314"/>
                  </a:lnTo>
                  <a:lnTo>
                    <a:pt x="34632" y="26758"/>
                  </a:lnTo>
                  <a:lnTo>
                    <a:pt x="35598" y="26847"/>
                  </a:lnTo>
                  <a:lnTo>
                    <a:pt x="34925" y="25692"/>
                  </a:lnTo>
                  <a:lnTo>
                    <a:pt x="35179" y="25209"/>
                  </a:lnTo>
                  <a:lnTo>
                    <a:pt x="35902" y="25996"/>
                  </a:lnTo>
                  <a:lnTo>
                    <a:pt x="36410" y="25082"/>
                  </a:lnTo>
                  <a:lnTo>
                    <a:pt x="36525" y="24866"/>
                  </a:lnTo>
                  <a:close/>
                </a:path>
                <a:path w="73660" h="55879">
                  <a:moveTo>
                    <a:pt x="37198" y="32448"/>
                  </a:moveTo>
                  <a:lnTo>
                    <a:pt x="37147" y="31762"/>
                  </a:lnTo>
                  <a:lnTo>
                    <a:pt x="36207" y="32156"/>
                  </a:lnTo>
                  <a:lnTo>
                    <a:pt x="36029" y="32448"/>
                  </a:lnTo>
                  <a:lnTo>
                    <a:pt x="36461" y="32512"/>
                  </a:lnTo>
                  <a:lnTo>
                    <a:pt x="36626" y="32029"/>
                  </a:lnTo>
                  <a:lnTo>
                    <a:pt x="37198" y="32448"/>
                  </a:lnTo>
                  <a:close/>
                </a:path>
                <a:path w="73660" h="55879">
                  <a:moveTo>
                    <a:pt x="37617" y="27508"/>
                  </a:moveTo>
                  <a:lnTo>
                    <a:pt x="35737" y="26416"/>
                  </a:lnTo>
                  <a:lnTo>
                    <a:pt x="35636" y="27533"/>
                  </a:lnTo>
                  <a:lnTo>
                    <a:pt x="34886" y="28600"/>
                  </a:lnTo>
                  <a:lnTo>
                    <a:pt x="33870" y="28371"/>
                  </a:lnTo>
                  <a:lnTo>
                    <a:pt x="33769" y="29146"/>
                  </a:lnTo>
                  <a:lnTo>
                    <a:pt x="33947" y="29057"/>
                  </a:lnTo>
                  <a:lnTo>
                    <a:pt x="34798" y="28879"/>
                  </a:lnTo>
                  <a:lnTo>
                    <a:pt x="34734" y="29273"/>
                  </a:lnTo>
                  <a:lnTo>
                    <a:pt x="33756" y="29235"/>
                  </a:lnTo>
                  <a:lnTo>
                    <a:pt x="33680" y="29832"/>
                  </a:lnTo>
                  <a:lnTo>
                    <a:pt x="33515" y="29438"/>
                  </a:lnTo>
                  <a:lnTo>
                    <a:pt x="33375" y="29210"/>
                  </a:lnTo>
                  <a:lnTo>
                    <a:pt x="32715" y="29184"/>
                  </a:lnTo>
                  <a:lnTo>
                    <a:pt x="35217" y="31216"/>
                  </a:lnTo>
                  <a:lnTo>
                    <a:pt x="35534" y="31356"/>
                  </a:lnTo>
                  <a:lnTo>
                    <a:pt x="35826" y="30581"/>
                  </a:lnTo>
                  <a:lnTo>
                    <a:pt x="36334" y="29832"/>
                  </a:lnTo>
                  <a:lnTo>
                    <a:pt x="36715" y="29273"/>
                  </a:lnTo>
                  <a:lnTo>
                    <a:pt x="36982" y="28879"/>
                  </a:lnTo>
                  <a:lnTo>
                    <a:pt x="37172" y="28600"/>
                  </a:lnTo>
                  <a:lnTo>
                    <a:pt x="37439" y="28206"/>
                  </a:lnTo>
                  <a:lnTo>
                    <a:pt x="37528" y="28041"/>
                  </a:lnTo>
                  <a:lnTo>
                    <a:pt x="37617" y="27508"/>
                  </a:lnTo>
                  <a:close/>
                </a:path>
                <a:path w="73660" h="55879">
                  <a:moveTo>
                    <a:pt x="39128" y="22250"/>
                  </a:moveTo>
                  <a:lnTo>
                    <a:pt x="38785" y="21729"/>
                  </a:lnTo>
                  <a:lnTo>
                    <a:pt x="38061" y="21488"/>
                  </a:lnTo>
                  <a:lnTo>
                    <a:pt x="38328" y="22885"/>
                  </a:lnTo>
                  <a:lnTo>
                    <a:pt x="38023" y="23329"/>
                  </a:lnTo>
                  <a:lnTo>
                    <a:pt x="38620" y="23037"/>
                  </a:lnTo>
                  <a:lnTo>
                    <a:pt x="39128" y="22250"/>
                  </a:lnTo>
                  <a:close/>
                </a:path>
                <a:path w="73660" h="55879">
                  <a:moveTo>
                    <a:pt x="39814" y="33108"/>
                  </a:moveTo>
                  <a:lnTo>
                    <a:pt x="38950" y="32778"/>
                  </a:lnTo>
                  <a:lnTo>
                    <a:pt x="38354" y="32854"/>
                  </a:lnTo>
                  <a:lnTo>
                    <a:pt x="38214" y="33769"/>
                  </a:lnTo>
                  <a:lnTo>
                    <a:pt x="39065" y="34099"/>
                  </a:lnTo>
                  <a:lnTo>
                    <a:pt x="39712" y="34023"/>
                  </a:lnTo>
                  <a:lnTo>
                    <a:pt x="39814" y="33108"/>
                  </a:lnTo>
                  <a:close/>
                </a:path>
                <a:path w="73660" h="55879">
                  <a:moveTo>
                    <a:pt x="39928" y="33413"/>
                  </a:moveTo>
                  <a:lnTo>
                    <a:pt x="39852" y="33642"/>
                  </a:lnTo>
                  <a:lnTo>
                    <a:pt x="39928" y="33413"/>
                  </a:lnTo>
                  <a:close/>
                </a:path>
                <a:path w="73660" h="55879">
                  <a:moveTo>
                    <a:pt x="40449" y="26466"/>
                  </a:moveTo>
                  <a:lnTo>
                    <a:pt x="40068" y="26200"/>
                  </a:lnTo>
                  <a:lnTo>
                    <a:pt x="39865" y="25857"/>
                  </a:lnTo>
                  <a:lnTo>
                    <a:pt x="40030" y="25273"/>
                  </a:lnTo>
                  <a:lnTo>
                    <a:pt x="38963" y="25133"/>
                  </a:lnTo>
                  <a:lnTo>
                    <a:pt x="40233" y="27355"/>
                  </a:lnTo>
                  <a:lnTo>
                    <a:pt x="40449" y="26466"/>
                  </a:lnTo>
                  <a:close/>
                </a:path>
                <a:path w="73660" h="55879">
                  <a:moveTo>
                    <a:pt x="42468" y="32740"/>
                  </a:moveTo>
                  <a:lnTo>
                    <a:pt x="42443" y="31788"/>
                  </a:lnTo>
                  <a:lnTo>
                    <a:pt x="42138" y="31762"/>
                  </a:lnTo>
                  <a:lnTo>
                    <a:pt x="42354" y="31419"/>
                  </a:lnTo>
                  <a:lnTo>
                    <a:pt x="41084" y="31584"/>
                  </a:lnTo>
                  <a:lnTo>
                    <a:pt x="41440" y="31013"/>
                  </a:lnTo>
                  <a:lnTo>
                    <a:pt x="40970" y="31203"/>
                  </a:lnTo>
                  <a:lnTo>
                    <a:pt x="40970" y="32308"/>
                  </a:lnTo>
                  <a:lnTo>
                    <a:pt x="40703" y="32461"/>
                  </a:lnTo>
                  <a:lnTo>
                    <a:pt x="40132" y="32092"/>
                  </a:lnTo>
                  <a:lnTo>
                    <a:pt x="40220" y="31877"/>
                  </a:lnTo>
                  <a:lnTo>
                    <a:pt x="40347" y="31699"/>
                  </a:lnTo>
                  <a:lnTo>
                    <a:pt x="40754" y="32131"/>
                  </a:lnTo>
                  <a:lnTo>
                    <a:pt x="40919" y="31851"/>
                  </a:lnTo>
                  <a:lnTo>
                    <a:pt x="40970" y="32308"/>
                  </a:lnTo>
                  <a:lnTo>
                    <a:pt x="40970" y="31203"/>
                  </a:lnTo>
                  <a:lnTo>
                    <a:pt x="40347" y="31432"/>
                  </a:lnTo>
                  <a:lnTo>
                    <a:pt x="39738" y="29679"/>
                  </a:lnTo>
                  <a:lnTo>
                    <a:pt x="39509" y="28727"/>
                  </a:lnTo>
                  <a:lnTo>
                    <a:pt x="38976" y="30099"/>
                  </a:lnTo>
                  <a:lnTo>
                    <a:pt x="40271" y="31597"/>
                  </a:lnTo>
                  <a:lnTo>
                    <a:pt x="40068" y="31584"/>
                  </a:lnTo>
                  <a:lnTo>
                    <a:pt x="39611" y="32131"/>
                  </a:lnTo>
                  <a:lnTo>
                    <a:pt x="40005" y="32346"/>
                  </a:lnTo>
                  <a:lnTo>
                    <a:pt x="40106" y="31927"/>
                  </a:lnTo>
                  <a:lnTo>
                    <a:pt x="40043" y="33020"/>
                  </a:lnTo>
                  <a:lnTo>
                    <a:pt x="39928" y="33401"/>
                  </a:lnTo>
                  <a:lnTo>
                    <a:pt x="41198" y="33299"/>
                  </a:lnTo>
                  <a:lnTo>
                    <a:pt x="42049" y="31915"/>
                  </a:lnTo>
                  <a:lnTo>
                    <a:pt x="42024" y="32042"/>
                  </a:lnTo>
                  <a:lnTo>
                    <a:pt x="42240" y="32245"/>
                  </a:lnTo>
                  <a:lnTo>
                    <a:pt x="41986" y="32639"/>
                  </a:lnTo>
                  <a:lnTo>
                    <a:pt x="42468" y="32740"/>
                  </a:lnTo>
                  <a:close/>
                </a:path>
                <a:path w="73660" h="55879">
                  <a:moveTo>
                    <a:pt x="42760" y="38011"/>
                  </a:moveTo>
                  <a:lnTo>
                    <a:pt x="42316" y="38277"/>
                  </a:lnTo>
                  <a:lnTo>
                    <a:pt x="42760" y="38011"/>
                  </a:lnTo>
                  <a:close/>
                </a:path>
                <a:path w="73660" h="55879">
                  <a:moveTo>
                    <a:pt x="42824" y="37782"/>
                  </a:moveTo>
                  <a:lnTo>
                    <a:pt x="42354" y="37706"/>
                  </a:lnTo>
                  <a:lnTo>
                    <a:pt x="42659" y="37934"/>
                  </a:lnTo>
                  <a:lnTo>
                    <a:pt x="42824" y="37782"/>
                  </a:lnTo>
                  <a:close/>
                </a:path>
                <a:path w="73660" h="55879">
                  <a:moveTo>
                    <a:pt x="43370" y="35318"/>
                  </a:moveTo>
                  <a:lnTo>
                    <a:pt x="43141" y="35687"/>
                  </a:lnTo>
                  <a:lnTo>
                    <a:pt x="43065" y="35852"/>
                  </a:lnTo>
                  <a:lnTo>
                    <a:pt x="43370" y="35318"/>
                  </a:lnTo>
                  <a:close/>
                </a:path>
                <a:path w="73660" h="55879">
                  <a:moveTo>
                    <a:pt x="43522" y="32626"/>
                  </a:moveTo>
                  <a:lnTo>
                    <a:pt x="42875" y="32778"/>
                  </a:lnTo>
                  <a:lnTo>
                    <a:pt x="42291" y="33096"/>
                  </a:lnTo>
                  <a:lnTo>
                    <a:pt x="41833" y="33616"/>
                  </a:lnTo>
                  <a:lnTo>
                    <a:pt x="42494" y="33477"/>
                  </a:lnTo>
                  <a:lnTo>
                    <a:pt x="43065" y="33147"/>
                  </a:lnTo>
                  <a:lnTo>
                    <a:pt x="43522" y="32626"/>
                  </a:lnTo>
                  <a:close/>
                </a:path>
                <a:path w="73660" h="55879">
                  <a:moveTo>
                    <a:pt x="45072" y="35433"/>
                  </a:moveTo>
                  <a:lnTo>
                    <a:pt x="45021" y="35166"/>
                  </a:lnTo>
                  <a:lnTo>
                    <a:pt x="44691" y="35039"/>
                  </a:lnTo>
                  <a:lnTo>
                    <a:pt x="44780" y="34899"/>
                  </a:lnTo>
                  <a:lnTo>
                    <a:pt x="44907" y="34658"/>
                  </a:lnTo>
                  <a:lnTo>
                    <a:pt x="44653" y="34620"/>
                  </a:lnTo>
                  <a:lnTo>
                    <a:pt x="44462" y="35191"/>
                  </a:lnTo>
                  <a:lnTo>
                    <a:pt x="44564" y="34899"/>
                  </a:lnTo>
                  <a:lnTo>
                    <a:pt x="44678" y="35293"/>
                  </a:lnTo>
                  <a:lnTo>
                    <a:pt x="45072" y="35433"/>
                  </a:lnTo>
                  <a:close/>
                </a:path>
                <a:path w="73660" h="55879">
                  <a:moveTo>
                    <a:pt x="45656" y="38836"/>
                  </a:moveTo>
                  <a:close/>
                </a:path>
                <a:path w="73660" h="55879">
                  <a:moveTo>
                    <a:pt x="46901" y="33832"/>
                  </a:moveTo>
                  <a:lnTo>
                    <a:pt x="46736" y="33515"/>
                  </a:lnTo>
                  <a:lnTo>
                    <a:pt x="46316" y="33299"/>
                  </a:lnTo>
                  <a:lnTo>
                    <a:pt x="46367" y="34201"/>
                  </a:lnTo>
                  <a:lnTo>
                    <a:pt x="46240" y="34353"/>
                  </a:lnTo>
                  <a:lnTo>
                    <a:pt x="45681" y="33705"/>
                  </a:lnTo>
                  <a:lnTo>
                    <a:pt x="45237" y="34010"/>
                  </a:lnTo>
                  <a:lnTo>
                    <a:pt x="45478" y="34378"/>
                  </a:lnTo>
                  <a:lnTo>
                    <a:pt x="45859" y="34429"/>
                  </a:lnTo>
                  <a:lnTo>
                    <a:pt x="45948" y="35090"/>
                  </a:lnTo>
                  <a:lnTo>
                    <a:pt x="46634" y="34785"/>
                  </a:lnTo>
                  <a:lnTo>
                    <a:pt x="46278" y="34404"/>
                  </a:lnTo>
                  <a:lnTo>
                    <a:pt x="46532" y="34302"/>
                  </a:lnTo>
                  <a:lnTo>
                    <a:pt x="46901" y="33832"/>
                  </a:lnTo>
                  <a:close/>
                </a:path>
                <a:path w="73660" h="55879">
                  <a:moveTo>
                    <a:pt x="47434" y="36550"/>
                  </a:moveTo>
                  <a:lnTo>
                    <a:pt x="47205" y="36360"/>
                  </a:lnTo>
                  <a:lnTo>
                    <a:pt x="47129" y="36131"/>
                  </a:lnTo>
                  <a:lnTo>
                    <a:pt x="47256" y="35788"/>
                  </a:lnTo>
                  <a:lnTo>
                    <a:pt x="46583" y="35636"/>
                  </a:lnTo>
                  <a:lnTo>
                    <a:pt x="47244" y="37096"/>
                  </a:lnTo>
                  <a:lnTo>
                    <a:pt x="47434" y="36550"/>
                  </a:lnTo>
                  <a:close/>
                </a:path>
                <a:path w="73660" h="55879">
                  <a:moveTo>
                    <a:pt x="47726" y="39420"/>
                  </a:moveTo>
                  <a:lnTo>
                    <a:pt x="47586" y="39433"/>
                  </a:lnTo>
                  <a:lnTo>
                    <a:pt x="47459" y="39395"/>
                  </a:lnTo>
                  <a:lnTo>
                    <a:pt x="47320" y="39370"/>
                  </a:lnTo>
                  <a:lnTo>
                    <a:pt x="47498" y="39497"/>
                  </a:lnTo>
                  <a:lnTo>
                    <a:pt x="47726" y="39420"/>
                  </a:lnTo>
                  <a:close/>
                </a:path>
                <a:path w="73660" h="55879">
                  <a:moveTo>
                    <a:pt x="47790" y="38138"/>
                  </a:moveTo>
                  <a:lnTo>
                    <a:pt x="47091" y="38531"/>
                  </a:lnTo>
                  <a:lnTo>
                    <a:pt x="46672" y="38455"/>
                  </a:lnTo>
                  <a:lnTo>
                    <a:pt x="46672" y="38214"/>
                  </a:lnTo>
                  <a:lnTo>
                    <a:pt x="47459" y="38315"/>
                  </a:lnTo>
                  <a:lnTo>
                    <a:pt x="46850" y="37846"/>
                  </a:lnTo>
                  <a:lnTo>
                    <a:pt x="46266" y="37401"/>
                  </a:lnTo>
                  <a:lnTo>
                    <a:pt x="45262" y="36626"/>
                  </a:lnTo>
                  <a:lnTo>
                    <a:pt x="45059" y="36474"/>
                  </a:lnTo>
                  <a:lnTo>
                    <a:pt x="44221" y="35839"/>
                  </a:lnTo>
                  <a:lnTo>
                    <a:pt x="44056" y="35712"/>
                  </a:lnTo>
                  <a:lnTo>
                    <a:pt x="43815" y="35750"/>
                  </a:lnTo>
                  <a:lnTo>
                    <a:pt x="43853" y="35547"/>
                  </a:lnTo>
                  <a:lnTo>
                    <a:pt x="44310" y="35750"/>
                  </a:lnTo>
                  <a:lnTo>
                    <a:pt x="44818" y="36055"/>
                  </a:lnTo>
                  <a:lnTo>
                    <a:pt x="45364" y="36296"/>
                  </a:lnTo>
                  <a:lnTo>
                    <a:pt x="45123" y="35890"/>
                  </a:lnTo>
                  <a:lnTo>
                    <a:pt x="44221" y="35115"/>
                  </a:lnTo>
                  <a:lnTo>
                    <a:pt x="43713" y="35369"/>
                  </a:lnTo>
                  <a:lnTo>
                    <a:pt x="43802" y="35750"/>
                  </a:lnTo>
                  <a:lnTo>
                    <a:pt x="43548" y="35775"/>
                  </a:lnTo>
                  <a:lnTo>
                    <a:pt x="43243" y="35801"/>
                  </a:lnTo>
                  <a:lnTo>
                    <a:pt x="43040" y="35928"/>
                  </a:lnTo>
                  <a:lnTo>
                    <a:pt x="42811" y="36474"/>
                  </a:lnTo>
                  <a:lnTo>
                    <a:pt x="42519" y="35928"/>
                  </a:lnTo>
                  <a:lnTo>
                    <a:pt x="42189" y="35725"/>
                  </a:lnTo>
                  <a:lnTo>
                    <a:pt x="42062" y="35928"/>
                  </a:lnTo>
                  <a:lnTo>
                    <a:pt x="41960" y="36474"/>
                  </a:lnTo>
                  <a:lnTo>
                    <a:pt x="42316" y="36703"/>
                  </a:lnTo>
                  <a:lnTo>
                    <a:pt x="42519" y="36703"/>
                  </a:lnTo>
                  <a:lnTo>
                    <a:pt x="42316" y="36703"/>
                  </a:lnTo>
                  <a:lnTo>
                    <a:pt x="42964" y="36753"/>
                  </a:lnTo>
                  <a:lnTo>
                    <a:pt x="42621" y="37287"/>
                  </a:lnTo>
                  <a:lnTo>
                    <a:pt x="43078" y="37528"/>
                  </a:lnTo>
                  <a:lnTo>
                    <a:pt x="42824" y="37782"/>
                  </a:lnTo>
                  <a:lnTo>
                    <a:pt x="43103" y="37820"/>
                  </a:lnTo>
                  <a:lnTo>
                    <a:pt x="43840" y="37401"/>
                  </a:lnTo>
                  <a:lnTo>
                    <a:pt x="43688" y="37922"/>
                  </a:lnTo>
                  <a:lnTo>
                    <a:pt x="43103" y="37820"/>
                  </a:lnTo>
                  <a:lnTo>
                    <a:pt x="42760" y="38011"/>
                  </a:lnTo>
                  <a:lnTo>
                    <a:pt x="43815" y="38836"/>
                  </a:lnTo>
                  <a:lnTo>
                    <a:pt x="43903" y="39001"/>
                  </a:lnTo>
                  <a:lnTo>
                    <a:pt x="44348" y="38696"/>
                  </a:lnTo>
                  <a:lnTo>
                    <a:pt x="44424" y="38277"/>
                  </a:lnTo>
                  <a:lnTo>
                    <a:pt x="44196" y="37922"/>
                  </a:lnTo>
                  <a:lnTo>
                    <a:pt x="46621" y="38201"/>
                  </a:lnTo>
                  <a:lnTo>
                    <a:pt x="46520" y="38455"/>
                  </a:lnTo>
                  <a:lnTo>
                    <a:pt x="46266" y="38696"/>
                  </a:lnTo>
                  <a:lnTo>
                    <a:pt x="45681" y="38836"/>
                  </a:lnTo>
                  <a:lnTo>
                    <a:pt x="46215" y="39204"/>
                  </a:lnTo>
                  <a:lnTo>
                    <a:pt x="46761" y="39344"/>
                  </a:lnTo>
                  <a:lnTo>
                    <a:pt x="47307" y="39382"/>
                  </a:lnTo>
                  <a:lnTo>
                    <a:pt x="47180" y="39204"/>
                  </a:lnTo>
                  <a:lnTo>
                    <a:pt x="47269" y="38836"/>
                  </a:lnTo>
                  <a:lnTo>
                    <a:pt x="47498" y="38531"/>
                  </a:lnTo>
                  <a:lnTo>
                    <a:pt x="47790" y="38138"/>
                  </a:lnTo>
                  <a:close/>
                </a:path>
                <a:path w="73660" h="55879">
                  <a:moveTo>
                    <a:pt x="47917" y="37960"/>
                  </a:moveTo>
                  <a:lnTo>
                    <a:pt x="47790" y="38138"/>
                  </a:lnTo>
                  <a:lnTo>
                    <a:pt x="47917" y="37960"/>
                  </a:lnTo>
                  <a:close/>
                </a:path>
                <a:path w="73660" h="55879">
                  <a:moveTo>
                    <a:pt x="49669" y="39560"/>
                  </a:moveTo>
                  <a:lnTo>
                    <a:pt x="47523" y="38531"/>
                  </a:lnTo>
                  <a:lnTo>
                    <a:pt x="48374" y="40233"/>
                  </a:lnTo>
                  <a:lnTo>
                    <a:pt x="49669" y="39560"/>
                  </a:lnTo>
                  <a:close/>
                </a:path>
                <a:path w="73660" h="55879">
                  <a:moveTo>
                    <a:pt x="50736" y="38874"/>
                  </a:moveTo>
                  <a:lnTo>
                    <a:pt x="50355" y="38176"/>
                  </a:lnTo>
                  <a:lnTo>
                    <a:pt x="49060" y="38366"/>
                  </a:lnTo>
                  <a:lnTo>
                    <a:pt x="49110" y="38836"/>
                  </a:lnTo>
                  <a:lnTo>
                    <a:pt x="49225" y="39192"/>
                  </a:lnTo>
                  <a:lnTo>
                    <a:pt x="49466" y="39433"/>
                  </a:lnTo>
                  <a:lnTo>
                    <a:pt x="50063" y="39319"/>
                  </a:lnTo>
                  <a:lnTo>
                    <a:pt x="49911" y="39319"/>
                  </a:lnTo>
                  <a:lnTo>
                    <a:pt x="50736" y="38874"/>
                  </a:lnTo>
                  <a:close/>
                </a:path>
                <a:path w="73660" h="55879">
                  <a:moveTo>
                    <a:pt x="51015" y="39370"/>
                  </a:moveTo>
                  <a:lnTo>
                    <a:pt x="50863" y="39077"/>
                  </a:lnTo>
                  <a:lnTo>
                    <a:pt x="50927" y="39370"/>
                  </a:lnTo>
                  <a:close/>
                </a:path>
                <a:path w="73660" h="55879">
                  <a:moveTo>
                    <a:pt x="51523" y="39192"/>
                  </a:moveTo>
                  <a:lnTo>
                    <a:pt x="51015" y="39370"/>
                  </a:lnTo>
                  <a:lnTo>
                    <a:pt x="50952" y="39497"/>
                  </a:lnTo>
                  <a:lnTo>
                    <a:pt x="51523" y="39192"/>
                  </a:lnTo>
                  <a:close/>
                </a:path>
                <a:path w="73660" h="55879">
                  <a:moveTo>
                    <a:pt x="51676" y="39128"/>
                  </a:moveTo>
                  <a:lnTo>
                    <a:pt x="51562" y="39001"/>
                  </a:lnTo>
                  <a:lnTo>
                    <a:pt x="51523" y="39192"/>
                  </a:lnTo>
                  <a:lnTo>
                    <a:pt x="51676" y="39128"/>
                  </a:lnTo>
                  <a:close/>
                </a:path>
                <a:path w="73660" h="55879">
                  <a:moveTo>
                    <a:pt x="52209" y="37147"/>
                  </a:moveTo>
                  <a:lnTo>
                    <a:pt x="51117" y="36614"/>
                  </a:lnTo>
                  <a:lnTo>
                    <a:pt x="51092" y="36106"/>
                  </a:lnTo>
                  <a:lnTo>
                    <a:pt x="52006" y="36347"/>
                  </a:lnTo>
                  <a:lnTo>
                    <a:pt x="51930" y="35382"/>
                  </a:lnTo>
                  <a:lnTo>
                    <a:pt x="51917" y="35166"/>
                  </a:lnTo>
                  <a:lnTo>
                    <a:pt x="51727" y="35115"/>
                  </a:lnTo>
                  <a:lnTo>
                    <a:pt x="51231" y="35267"/>
                  </a:lnTo>
                  <a:lnTo>
                    <a:pt x="51117" y="34671"/>
                  </a:lnTo>
                  <a:lnTo>
                    <a:pt x="50800" y="34848"/>
                  </a:lnTo>
                  <a:lnTo>
                    <a:pt x="50901" y="35115"/>
                  </a:lnTo>
                  <a:lnTo>
                    <a:pt x="50990" y="35267"/>
                  </a:lnTo>
                  <a:lnTo>
                    <a:pt x="51409" y="35560"/>
                  </a:lnTo>
                  <a:lnTo>
                    <a:pt x="51117" y="35661"/>
                  </a:lnTo>
                  <a:lnTo>
                    <a:pt x="51409" y="35572"/>
                  </a:lnTo>
                  <a:lnTo>
                    <a:pt x="50546" y="36245"/>
                  </a:lnTo>
                  <a:lnTo>
                    <a:pt x="50419" y="36550"/>
                  </a:lnTo>
                  <a:lnTo>
                    <a:pt x="50863" y="36893"/>
                  </a:lnTo>
                  <a:lnTo>
                    <a:pt x="50622" y="37147"/>
                  </a:lnTo>
                  <a:lnTo>
                    <a:pt x="50825" y="37452"/>
                  </a:lnTo>
                  <a:lnTo>
                    <a:pt x="51282" y="37134"/>
                  </a:lnTo>
                  <a:lnTo>
                    <a:pt x="51422" y="37541"/>
                  </a:lnTo>
                  <a:lnTo>
                    <a:pt x="52209" y="37147"/>
                  </a:lnTo>
                  <a:close/>
                </a:path>
                <a:path w="73660" h="55879">
                  <a:moveTo>
                    <a:pt x="52590" y="32778"/>
                  </a:moveTo>
                  <a:lnTo>
                    <a:pt x="52565" y="31902"/>
                  </a:lnTo>
                  <a:lnTo>
                    <a:pt x="52070" y="31686"/>
                  </a:lnTo>
                  <a:lnTo>
                    <a:pt x="51409" y="31851"/>
                  </a:lnTo>
                  <a:lnTo>
                    <a:pt x="52298" y="32778"/>
                  </a:lnTo>
                  <a:lnTo>
                    <a:pt x="52285" y="33286"/>
                  </a:lnTo>
                  <a:lnTo>
                    <a:pt x="52590" y="32778"/>
                  </a:lnTo>
                  <a:close/>
                </a:path>
                <a:path w="73660" h="55879">
                  <a:moveTo>
                    <a:pt x="52882" y="40386"/>
                  </a:moveTo>
                  <a:lnTo>
                    <a:pt x="52285" y="39789"/>
                  </a:lnTo>
                  <a:lnTo>
                    <a:pt x="51816" y="40398"/>
                  </a:lnTo>
                  <a:lnTo>
                    <a:pt x="52882" y="40386"/>
                  </a:lnTo>
                  <a:close/>
                </a:path>
                <a:path w="73660" h="55879">
                  <a:moveTo>
                    <a:pt x="53251" y="40678"/>
                  </a:moveTo>
                  <a:lnTo>
                    <a:pt x="53124" y="40373"/>
                  </a:lnTo>
                  <a:lnTo>
                    <a:pt x="52882" y="40386"/>
                  </a:lnTo>
                  <a:lnTo>
                    <a:pt x="53251" y="40678"/>
                  </a:lnTo>
                  <a:close/>
                </a:path>
                <a:path w="73660" h="55879">
                  <a:moveTo>
                    <a:pt x="54051" y="36639"/>
                  </a:moveTo>
                  <a:lnTo>
                    <a:pt x="52082" y="36766"/>
                  </a:lnTo>
                  <a:lnTo>
                    <a:pt x="52565" y="37604"/>
                  </a:lnTo>
                  <a:lnTo>
                    <a:pt x="52501" y="38849"/>
                  </a:lnTo>
                  <a:lnTo>
                    <a:pt x="51854" y="39077"/>
                  </a:lnTo>
                  <a:lnTo>
                    <a:pt x="51727" y="39192"/>
                  </a:lnTo>
                  <a:lnTo>
                    <a:pt x="52285" y="39789"/>
                  </a:lnTo>
                  <a:lnTo>
                    <a:pt x="52489" y="39560"/>
                  </a:lnTo>
                  <a:lnTo>
                    <a:pt x="52717" y="39433"/>
                  </a:lnTo>
                  <a:lnTo>
                    <a:pt x="53124" y="40373"/>
                  </a:lnTo>
                  <a:lnTo>
                    <a:pt x="53784" y="40373"/>
                  </a:lnTo>
                  <a:lnTo>
                    <a:pt x="53987" y="40436"/>
                  </a:lnTo>
                  <a:lnTo>
                    <a:pt x="53936" y="39433"/>
                  </a:lnTo>
                  <a:lnTo>
                    <a:pt x="54051" y="36639"/>
                  </a:lnTo>
                  <a:close/>
                </a:path>
                <a:path w="73660" h="55879">
                  <a:moveTo>
                    <a:pt x="55968" y="35229"/>
                  </a:moveTo>
                  <a:lnTo>
                    <a:pt x="55689" y="34429"/>
                  </a:lnTo>
                  <a:lnTo>
                    <a:pt x="55257" y="34417"/>
                  </a:lnTo>
                  <a:lnTo>
                    <a:pt x="54927" y="34277"/>
                  </a:lnTo>
                  <a:lnTo>
                    <a:pt x="54775" y="33756"/>
                  </a:lnTo>
                  <a:lnTo>
                    <a:pt x="53886" y="34188"/>
                  </a:lnTo>
                  <a:lnTo>
                    <a:pt x="55968" y="35229"/>
                  </a:lnTo>
                  <a:close/>
                </a:path>
                <a:path w="73660" h="55879">
                  <a:moveTo>
                    <a:pt x="57873" y="41643"/>
                  </a:moveTo>
                  <a:lnTo>
                    <a:pt x="57213" y="41224"/>
                  </a:lnTo>
                  <a:lnTo>
                    <a:pt x="57213" y="41871"/>
                  </a:lnTo>
                  <a:lnTo>
                    <a:pt x="57873" y="41643"/>
                  </a:lnTo>
                  <a:close/>
                </a:path>
                <a:path w="73660" h="55879">
                  <a:moveTo>
                    <a:pt x="58280" y="41490"/>
                  </a:moveTo>
                  <a:lnTo>
                    <a:pt x="57873" y="41643"/>
                  </a:lnTo>
                  <a:lnTo>
                    <a:pt x="58153" y="41821"/>
                  </a:lnTo>
                  <a:lnTo>
                    <a:pt x="58280" y="41490"/>
                  </a:lnTo>
                  <a:close/>
                </a:path>
                <a:path w="73660" h="55879">
                  <a:moveTo>
                    <a:pt x="58369" y="38811"/>
                  </a:moveTo>
                  <a:lnTo>
                    <a:pt x="58166" y="38874"/>
                  </a:lnTo>
                  <a:lnTo>
                    <a:pt x="58343" y="38874"/>
                  </a:lnTo>
                  <a:close/>
                </a:path>
                <a:path w="73660" h="55879">
                  <a:moveTo>
                    <a:pt x="58521" y="40957"/>
                  </a:moveTo>
                  <a:lnTo>
                    <a:pt x="58280" y="41490"/>
                  </a:lnTo>
                  <a:lnTo>
                    <a:pt x="58407" y="41262"/>
                  </a:lnTo>
                  <a:lnTo>
                    <a:pt x="58521" y="40957"/>
                  </a:lnTo>
                  <a:close/>
                </a:path>
                <a:path w="73660" h="55879">
                  <a:moveTo>
                    <a:pt x="58826" y="40525"/>
                  </a:moveTo>
                  <a:lnTo>
                    <a:pt x="58585" y="40017"/>
                  </a:lnTo>
                  <a:lnTo>
                    <a:pt x="58775" y="38862"/>
                  </a:lnTo>
                  <a:lnTo>
                    <a:pt x="58343" y="38874"/>
                  </a:lnTo>
                  <a:lnTo>
                    <a:pt x="58242" y="39077"/>
                  </a:lnTo>
                  <a:lnTo>
                    <a:pt x="58483" y="39776"/>
                  </a:lnTo>
                  <a:lnTo>
                    <a:pt x="57683" y="39954"/>
                  </a:lnTo>
                  <a:lnTo>
                    <a:pt x="57226" y="40309"/>
                  </a:lnTo>
                  <a:lnTo>
                    <a:pt x="57594" y="41059"/>
                  </a:lnTo>
                  <a:lnTo>
                    <a:pt x="58394" y="40881"/>
                  </a:lnTo>
                  <a:lnTo>
                    <a:pt x="58826" y="40525"/>
                  </a:lnTo>
                  <a:close/>
                </a:path>
                <a:path w="73660" h="55879">
                  <a:moveTo>
                    <a:pt x="60706" y="41440"/>
                  </a:moveTo>
                  <a:lnTo>
                    <a:pt x="60502" y="41402"/>
                  </a:lnTo>
                  <a:lnTo>
                    <a:pt x="60706" y="41440"/>
                  </a:lnTo>
                  <a:close/>
                </a:path>
                <a:path w="73660" h="55879">
                  <a:moveTo>
                    <a:pt x="61036" y="37579"/>
                  </a:moveTo>
                  <a:lnTo>
                    <a:pt x="60604" y="38011"/>
                  </a:lnTo>
                  <a:lnTo>
                    <a:pt x="60337" y="38557"/>
                  </a:lnTo>
                  <a:lnTo>
                    <a:pt x="60248" y="39141"/>
                  </a:lnTo>
                  <a:lnTo>
                    <a:pt x="59613" y="37223"/>
                  </a:lnTo>
                  <a:lnTo>
                    <a:pt x="58559" y="38074"/>
                  </a:lnTo>
                  <a:lnTo>
                    <a:pt x="58940" y="38608"/>
                  </a:lnTo>
                  <a:lnTo>
                    <a:pt x="58902" y="39077"/>
                  </a:lnTo>
                  <a:lnTo>
                    <a:pt x="59067" y="39573"/>
                  </a:lnTo>
                  <a:lnTo>
                    <a:pt x="60413" y="39611"/>
                  </a:lnTo>
                  <a:lnTo>
                    <a:pt x="60248" y="39166"/>
                  </a:lnTo>
                  <a:lnTo>
                    <a:pt x="60693" y="38722"/>
                  </a:lnTo>
                  <a:lnTo>
                    <a:pt x="60947" y="38188"/>
                  </a:lnTo>
                  <a:lnTo>
                    <a:pt x="61036" y="37579"/>
                  </a:lnTo>
                  <a:close/>
                </a:path>
                <a:path w="73660" h="55879">
                  <a:moveTo>
                    <a:pt x="61341" y="40792"/>
                  </a:moveTo>
                  <a:lnTo>
                    <a:pt x="60540" y="40068"/>
                  </a:lnTo>
                  <a:lnTo>
                    <a:pt x="59842" y="40208"/>
                  </a:lnTo>
                  <a:lnTo>
                    <a:pt x="59436" y="40500"/>
                  </a:lnTo>
                  <a:lnTo>
                    <a:pt x="59182" y="40868"/>
                  </a:lnTo>
                  <a:lnTo>
                    <a:pt x="59270" y="41224"/>
                  </a:lnTo>
                  <a:lnTo>
                    <a:pt x="59042" y="41186"/>
                  </a:lnTo>
                  <a:lnTo>
                    <a:pt x="58610" y="41008"/>
                  </a:lnTo>
                  <a:lnTo>
                    <a:pt x="58585" y="41186"/>
                  </a:lnTo>
                  <a:lnTo>
                    <a:pt x="58369" y="41465"/>
                  </a:lnTo>
                  <a:lnTo>
                    <a:pt x="58978" y="41262"/>
                  </a:lnTo>
                  <a:lnTo>
                    <a:pt x="59359" y="41808"/>
                  </a:lnTo>
                  <a:lnTo>
                    <a:pt x="60502" y="41402"/>
                  </a:lnTo>
                  <a:lnTo>
                    <a:pt x="59613" y="41275"/>
                  </a:lnTo>
                  <a:lnTo>
                    <a:pt x="61341" y="40792"/>
                  </a:lnTo>
                  <a:close/>
                </a:path>
                <a:path w="73660" h="55879">
                  <a:moveTo>
                    <a:pt x="61366" y="41744"/>
                  </a:moveTo>
                  <a:lnTo>
                    <a:pt x="61074" y="41478"/>
                  </a:lnTo>
                  <a:lnTo>
                    <a:pt x="61074" y="41198"/>
                  </a:lnTo>
                  <a:lnTo>
                    <a:pt x="60934" y="41135"/>
                  </a:lnTo>
                  <a:lnTo>
                    <a:pt x="60667" y="41338"/>
                  </a:lnTo>
                  <a:lnTo>
                    <a:pt x="61366" y="41744"/>
                  </a:lnTo>
                  <a:close/>
                </a:path>
                <a:path w="73660" h="55879">
                  <a:moveTo>
                    <a:pt x="61823" y="42786"/>
                  </a:moveTo>
                  <a:lnTo>
                    <a:pt x="61683" y="42062"/>
                  </a:lnTo>
                  <a:lnTo>
                    <a:pt x="61391" y="41770"/>
                  </a:lnTo>
                  <a:lnTo>
                    <a:pt x="61175" y="42913"/>
                  </a:lnTo>
                  <a:lnTo>
                    <a:pt x="61823" y="42786"/>
                  </a:lnTo>
                  <a:close/>
                </a:path>
                <a:path w="73660" h="55879">
                  <a:moveTo>
                    <a:pt x="63690" y="45161"/>
                  </a:moveTo>
                  <a:lnTo>
                    <a:pt x="63563" y="44996"/>
                  </a:lnTo>
                  <a:lnTo>
                    <a:pt x="63639" y="45148"/>
                  </a:lnTo>
                  <a:close/>
                </a:path>
                <a:path w="73660" h="55879">
                  <a:moveTo>
                    <a:pt x="64401" y="41579"/>
                  </a:moveTo>
                  <a:lnTo>
                    <a:pt x="63576" y="39204"/>
                  </a:lnTo>
                  <a:lnTo>
                    <a:pt x="62534" y="40043"/>
                  </a:lnTo>
                  <a:lnTo>
                    <a:pt x="62014" y="40068"/>
                  </a:lnTo>
                  <a:lnTo>
                    <a:pt x="62598" y="41821"/>
                  </a:lnTo>
                  <a:lnTo>
                    <a:pt x="63055" y="41541"/>
                  </a:lnTo>
                  <a:lnTo>
                    <a:pt x="64401" y="41579"/>
                  </a:lnTo>
                  <a:close/>
                </a:path>
                <a:path w="73660" h="55879">
                  <a:moveTo>
                    <a:pt x="64846" y="46774"/>
                  </a:moveTo>
                  <a:lnTo>
                    <a:pt x="64223" y="46431"/>
                  </a:lnTo>
                  <a:lnTo>
                    <a:pt x="63868" y="45897"/>
                  </a:lnTo>
                  <a:lnTo>
                    <a:pt x="63690" y="45250"/>
                  </a:lnTo>
                  <a:lnTo>
                    <a:pt x="63373" y="45072"/>
                  </a:lnTo>
                  <a:lnTo>
                    <a:pt x="62699" y="45300"/>
                  </a:lnTo>
                  <a:lnTo>
                    <a:pt x="63334" y="45453"/>
                  </a:lnTo>
                  <a:lnTo>
                    <a:pt x="63627" y="45631"/>
                  </a:lnTo>
                  <a:lnTo>
                    <a:pt x="63639" y="45897"/>
                  </a:lnTo>
                  <a:lnTo>
                    <a:pt x="63360" y="45808"/>
                  </a:lnTo>
                  <a:lnTo>
                    <a:pt x="63055" y="45720"/>
                  </a:lnTo>
                  <a:lnTo>
                    <a:pt x="62826" y="45783"/>
                  </a:lnTo>
                  <a:lnTo>
                    <a:pt x="61696" y="48069"/>
                  </a:lnTo>
                  <a:lnTo>
                    <a:pt x="64693" y="46850"/>
                  </a:lnTo>
                  <a:lnTo>
                    <a:pt x="64846" y="46774"/>
                  </a:lnTo>
                  <a:close/>
                </a:path>
                <a:path w="73660" h="55879">
                  <a:moveTo>
                    <a:pt x="72237" y="49491"/>
                  </a:moveTo>
                  <a:lnTo>
                    <a:pt x="71958" y="49225"/>
                  </a:lnTo>
                  <a:lnTo>
                    <a:pt x="71869" y="48895"/>
                  </a:lnTo>
                  <a:lnTo>
                    <a:pt x="72110" y="48475"/>
                  </a:lnTo>
                  <a:lnTo>
                    <a:pt x="71259" y="48171"/>
                  </a:lnTo>
                  <a:lnTo>
                    <a:pt x="71894" y="50190"/>
                  </a:lnTo>
                  <a:lnTo>
                    <a:pt x="72237" y="49491"/>
                  </a:lnTo>
                  <a:close/>
                </a:path>
                <a:path w="73660" h="55879">
                  <a:moveTo>
                    <a:pt x="73660" y="55016"/>
                  </a:moveTo>
                  <a:lnTo>
                    <a:pt x="73113" y="55029"/>
                  </a:lnTo>
                  <a:lnTo>
                    <a:pt x="72567" y="55206"/>
                  </a:lnTo>
                  <a:lnTo>
                    <a:pt x="72110" y="55537"/>
                  </a:lnTo>
                  <a:lnTo>
                    <a:pt x="72694" y="55524"/>
                  </a:lnTo>
                  <a:lnTo>
                    <a:pt x="73202" y="55346"/>
                  </a:lnTo>
                  <a:lnTo>
                    <a:pt x="73660" y="5501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016123" y="640143"/>
              <a:ext cx="67310" cy="46990"/>
            </a:xfrm>
            <a:custGeom>
              <a:avLst/>
              <a:gdLst/>
              <a:ahLst/>
              <a:cxnLst/>
              <a:rect l="l" t="t" r="r" b="b"/>
              <a:pathLst>
                <a:path w="67310" h="46990">
                  <a:moveTo>
                    <a:pt x="1206" y="6896"/>
                  </a:moveTo>
                  <a:lnTo>
                    <a:pt x="965" y="6832"/>
                  </a:lnTo>
                  <a:lnTo>
                    <a:pt x="711" y="6781"/>
                  </a:lnTo>
                  <a:lnTo>
                    <a:pt x="723" y="6426"/>
                  </a:lnTo>
                  <a:lnTo>
                    <a:pt x="469" y="6489"/>
                  </a:lnTo>
                  <a:lnTo>
                    <a:pt x="584" y="7112"/>
                  </a:lnTo>
                  <a:lnTo>
                    <a:pt x="838" y="7086"/>
                  </a:lnTo>
                  <a:lnTo>
                    <a:pt x="114" y="7467"/>
                  </a:lnTo>
                  <a:lnTo>
                    <a:pt x="0" y="7645"/>
                  </a:lnTo>
                  <a:lnTo>
                    <a:pt x="381" y="8064"/>
                  </a:lnTo>
                  <a:lnTo>
                    <a:pt x="508" y="7416"/>
                  </a:lnTo>
                  <a:lnTo>
                    <a:pt x="1117" y="7708"/>
                  </a:lnTo>
                  <a:lnTo>
                    <a:pt x="1206" y="6896"/>
                  </a:lnTo>
                  <a:close/>
                </a:path>
                <a:path w="67310" h="46990">
                  <a:moveTo>
                    <a:pt x="8864" y="12877"/>
                  </a:moveTo>
                  <a:lnTo>
                    <a:pt x="8001" y="12725"/>
                  </a:lnTo>
                  <a:lnTo>
                    <a:pt x="8851" y="12865"/>
                  </a:lnTo>
                  <a:lnTo>
                    <a:pt x="8648" y="11214"/>
                  </a:lnTo>
                  <a:lnTo>
                    <a:pt x="7835" y="11645"/>
                  </a:lnTo>
                  <a:lnTo>
                    <a:pt x="7899" y="12153"/>
                  </a:lnTo>
                  <a:lnTo>
                    <a:pt x="7747" y="12496"/>
                  </a:lnTo>
                  <a:lnTo>
                    <a:pt x="7366" y="12623"/>
                  </a:lnTo>
                  <a:lnTo>
                    <a:pt x="7543" y="12585"/>
                  </a:lnTo>
                  <a:lnTo>
                    <a:pt x="7759" y="12585"/>
                  </a:lnTo>
                  <a:lnTo>
                    <a:pt x="8026" y="12839"/>
                  </a:lnTo>
                  <a:lnTo>
                    <a:pt x="8864" y="12877"/>
                  </a:lnTo>
                  <a:close/>
                </a:path>
                <a:path w="67310" h="46990">
                  <a:moveTo>
                    <a:pt x="10172" y="12890"/>
                  </a:moveTo>
                  <a:lnTo>
                    <a:pt x="10058" y="12649"/>
                  </a:lnTo>
                  <a:lnTo>
                    <a:pt x="9956" y="12788"/>
                  </a:lnTo>
                  <a:lnTo>
                    <a:pt x="10172" y="12890"/>
                  </a:lnTo>
                  <a:close/>
                </a:path>
                <a:path w="67310" h="46990">
                  <a:moveTo>
                    <a:pt x="11582" y="12357"/>
                  </a:moveTo>
                  <a:lnTo>
                    <a:pt x="11303" y="12090"/>
                  </a:lnTo>
                  <a:lnTo>
                    <a:pt x="10528" y="12750"/>
                  </a:lnTo>
                  <a:lnTo>
                    <a:pt x="10972" y="13055"/>
                  </a:lnTo>
                  <a:lnTo>
                    <a:pt x="11137" y="12700"/>
                  </a:lnTo>
                  <a:lnTo>
                    <a:pt x="11341" y="12446"/>
                  </a:lnTo>
                  <a:lnTo>
                    <a:pt x="11582" y="12357"/>
                  </a:lnTo>
                  <a:close/>
                </a:path>
                <a:path w="67310" h="46990">
                  <a:moveTo>
                    <a:pt x="12128" y="14147"/>
                  </a:moveTo>
                  <a:lnTo>
                    <a:pt x="11785" y="14490"/>
                  </a:lnTo>
                  <a:lnTo>
                    <a:pt x="11595" y="14960"/>
                  </a:lnTo>
                  <a:lnTo>
                    <a:pt x="12128" y="14147"/>
                  </a:lnTo>
                  <a:close/>
                </a:path>
                <a:path w="67310" h="46990">
                  <a:moveTo>
                    <a:pt x="12319" y="12547"/>
                  </a:moveTo>
                  <a:lnTo>
                    <a:pt x="11341" y="13716"/>
                  </a:lnTo>
                  <a:lnTo>
                    <a:pt x="10744" y="13144"/>
                  </a:lnTo>
                  <a:lnTo>
                    <a:pt x="10172" y="12890"/>
                  </a:lnTo>
                  <a:lnTo>
                    <a:pt x="11366" y="15443"/>
                  </a:lnTo>
                  <a:lnTo>
                    <a:pt x="11772" y="14478"/>
                  </a:lnTo>
                  <a:lnTo>
                    <a:pt x="11455" y="13919"/>
                  </a:lnTo>
                  <a:lnTo>
                    <a:pt x="12077" y="13881"/>
                  </a:lnTo>
                  <a:lnTo>
                    <a:pt x="12115" y="13703"/>
                  </a:lnTo>
                  <a:lnTo>
                    <a:pt x="11976" y="13576"/>
                  </a:lnTo>
                  <a:lnTo>
                    <a:pt x="12090" y="13373"/>
                  </a:lnTo>
                  <a:lnTo>
                    <a:pt x="12319" y="12547"/>
                  </a:lnTo>
                  <a:close/>
                </a:path>
                <a:path w="67310" h="46990">
                  <a:moveTo>
                    <a:pt x="13576" y="12763"/>
                  </a:moveTo>
                  <a:lnTo>
                    <a:pt x="13208" y="12661"/>
                  </a:lnTo>
                  <a:lnTo>
                    <a:pt x="13119" y="12966"/>
                  </a:lnTo>
                  <a:lnTo>
                    <a:pt x="13296" y="13208"/>
                  </a:lnTo>
                  <a:lnTo>
                    <a:pt x="12992" y="13576"/>
                  </a:lnTo>
                  <a:lnTo>
                    <a:pt x="13500" y="13779"/>
                  </a:lnTo>
                  <a:lnTo>
                    <a:pt x="13576" y="12763"/>
                  </a:lnTo>
                  <a:close/>
                </a:path>
                <a:path w="67310" h="46990">
                  <a:moveTo>
                    <a:pt x="13690" y="127"/>
                  </a:moveTo>
                  <a:lnTo>
                    <a:pt x="13512" y="0"/>
                  </a:lnTo>
                  <a:lnTo>
                    <a:pt x="6553" y="9804"/>
                  </a:lnTo>
                  <a:lnTo>
                    <a:pt x="6299" y="10210"/>
                  </a:lnTo>
                  <a:lnTo>
                    <a:pt x="6184" y="9334"/>
                  </a:lnTo>
                  <a:lnTo>
                    <a:pt x="5359" y="9779"/>
                  </a:lnTo>
                  <a:lnTo>
                    <a:pt x="5372" y="9918"/>
                  </a:lnTo>
                  <a:lnTo>
                    <a:pt x="5422" y="10210"/>
                  </a:lnTo>
                  <a:lnTo>
                    <a:pt x="4305" y="10375"/>
                  </a:lnTo>
                  <a:lnTo>
                    <a:pt x="5473" y="10668"/>
                  </a:lnTo>
                  <a:lnTo>
                    <a:pt x="5511" y="10871"/>
                  </a:lnTo>
                  <a:lnTo>
                    <a:pt x="5842" y="10960"/>
                  </a:lnTo>
                  <a:lnTo>
                    <a:pt x="4445" y="13220"/>
                  </a:lnTo>
                  <a:lnTo>
                    <a:pt x="6146" y="11023"/>
                  </a:lnTo>
                  <a:lnTo>
                    <a:pt x="6426" y="11087"/>
                  </a:lnTo>
                  <a:lnTo>
                    <a:pt x="6375" y="10744"/>
                  </a:lnTo>
                  <a:lnTo>
                    <a:pt x="6908" y="10058"/>
                  </a:lnTo>
                  <a:lnTo>
                    <a:pt x="13690" y="127"/>
                  </a:lnTo>
                  <a:close/>
                </a:path>
                <a:path w="67310" h="46990">
                  <a:moveTo>
                    <a:pt x="16383" y="13309"/>
                  </a:moveTo>
                  <a:lnTo>
                    <a:pt x="15494" y="12750"/>
                  </a:lnTo>
                  <a:lnTo>
                    <a:pt x="15100" y="13055"/>
                  </a:lnTo>
                  <a:lnTo>
                    <a:pt x="14655" y="13144"/>
                  </a:lnTo>
                  <a:lnTo>
                    <a:pt x="14109" y="12763"/>
                  </a:lnTo>
                  <a:lnTo>
                    <a:pt x="13589" y="13855"/>
                  </a:lnTo>
                  <a:lnTo>
                    <a:pt x="16383" y="13309"/>
                  </a:lnTo>
                  <a:close/>
                </a:path>
                <a:path w="67310" h="46990">
                  <a:moveTo>
                    <a:pt x="18021" y="15430"/>
                  </a:moveTo>
                  <a:lnTo>
                    <a:pt x="17868" y="15036"/>
                  </a:lnTo>
                  <a:lnTo>
                    <a:pt x="17475" y="14782"/>
                  </a:lnTo>
                  <a:lnTo>
                    <a:pt x="17411" y="15709"/>
                  </a:lnTo>
                  <a:lnTo>
                    <a:pt x="17157" y="15951"/>
                  </a:lnTo>
                  <a:lnTo>
                    <a:pt x="17564" y="15862"/>
                  </a:lnTo>
                  <a:lnTo>
                    <a:pt x="18021" y="15430"/>
                  </a:lnTo>
                  <a:close/>
                </a:path>
                <a:path w="67310" h="46990">
                  <a:moveTo>
                    <a:pt x="18249" y="18300"/>
                  </a:moveTo>
                  <a:lnTo>
                    <a:pt x="18034" y="18072"/>
                  </a:lnTo>
                  <a:lnTo>
                    <a:pt x="17983" y="17830"/>
                  </a:lnTo>
                  <a:lnTo>
                    <a:pt x="18161" y="17487"/>
                  </a:lnTo>
                  <a:lnTo>
                    <a:pt x="17487" y="17233"/>
                  </a:lnTo>
                  <a:lnTo>
                    <a:pt x="17983" y="18846"/>
                  </a:lnTo>
                  <a:lnTo>
                    <a:pt x="18249" y="18300"/>
                  </a:lnTo>
                  <a:close/>
                </a:path>
                <a:path w="67310" h="46990">
                  <a:moveTo>
                    <a:pt x="23583" y="13106"/>
                  </a:moveTo>
                  <a:lnTo>
                    <a:pt x="23431" y="12382"/>
                  </a:lnTo>
                  <a:lnTo>
                    <a:pt x="23063" y="11734"/>
                  </a:lnTo>
                  <a:lnTo>
                    <a:pt x="22974" y="12484"/>
                  </a:lnTo>
                  <a:lnTo>
                    <a:pt x="23139" y="13182"/>
                  </a:lnTo>
                  <a:lnTo>
                    <a:pt x="23507" y="13855"/>
                  </a:lnTo>
                  <a:lnTo>
                    <a:pt x="23583" y="13106"/>
                  </a:lnTo>
                  <a:close/>
                </a:path>
                <a:path w="67310" h="46990">
                  <a:moveTo>
                    <a:pt x="23723" y="14020"/>
                  </a:moveTo>
                  <a:lnTo>
                    <a:pt x="21412" y="12547"/>
                  </a:lnTo>
                  <a:lnTo>
                    <a:pt x="21094" y="13919"/>
                  </a:lnTo>
                  <a:lnTo>
                    <a:pt x="20624" y="13347"/>
                  </a:lnTo>
                  <a:lnTo>
                    <a:pt x="20675" y="14630"/>
                  </a:lnTo>
                  <a:lnTo>
                    <a:pt x="18630" y="14668"/>
                  </a:lnTo>
                  <a:lnTo>
                    <a:pt x="17538" y="14554"/>
                  </a:lnTo>
                  <a:lnTo>
                    <a:pt x="18796" y="15595"/>
                  </a:lnTo>
                  <a:lnTo>
                    <a:pt x="21551" y="14452"/>
                  </a:lnTo>
                  <a:lnTo>
                    <a:pt x="21983" y="14693"/>
                  </a:lnTo>
                  <a:lnTo>
                    <a:pt x="22656" y="15138"/>
                  </a:lnTo>
                  <a:lnTo>
                    <a:pt x="23698" y="14427"/>
                  </a:lnTo>
                  <a:lnTo>
                    <a:pt x="23075" y="14757"/>
                  </a:lnTo>
                  <a:lnTo>
                    <a:pt x="22834" y="14947"/>
                  </a:lnTo>
                  <a:lnTo>
                    <a:pt x="23723" y="14020"/>
                  </a:lnTo>
                  <a:close/>
                </a:path>
                <a:path w="67310" h="46990">
                  <a:moveTo>
                    <a:pt x="26631" y="15519"/>
                  </a:moveTo>
                  <a:lnTo>
                    <a:pt x="26009" y="15481"/>
                  </a:lnTo>
                  <a:lnTo>
                    <a:pt x="25831" y="15227"/>
                  </a:lnTo>
                  <a:lnTo>
                    <a:pt x="25666" y="15265"/>
                  </a:lnTo>
                  <a:lnTo>
                    <a:pt x="25539" y="15646"/>
                  </a:lnTo>
                  <a:lnTo>
                    <a:pt x="26352" y="15544"/>
                  </a:lnTo>
                  <a:lnTo>
                    <a:pt x="26073" y="15544"/>
                  </a:lnTo>
                  <a:lnTo>
                    <a:pt x="26631" y="15519"/>
                  </a:lnTo>
                  <a:close/>
                </a:path>
                <a:path w="67310" h="46990">
                  <a:moveTo>
                    <a:pt x="29235" y="21285"/>
                  </a:moveTo>
                  <a:lnTo>
                    <a:pt x="28892" y="21056"/>
                  </a:lnTo>
                  <a:lnTo>
                    <a:pt x="28587" y="20866"/>
                  </a:lnTo>
                  <a:lnTo>
                    <a:pt x="28244" y="20637"/>
                  </a:lnTo>
                  <a:lnTo>
                    <a:pt x="28244" y="20789"/>
                  </a:lnTo>
                  <a:lnTo>
                    <a:pt x="28232" y="20942"/>
                  </a:lnTo>
                  <a:lnTo>
                    <a:pt x="28244" y="21069"/>
                  </a:lnTo>
                  <a:lnTo>
                    <a:pt x="27609" y="21183"/>
                  </a:lnTo>
                  <a:lnTo>
                    <a:pt x="27381" y="21234"/>
                  </a:lnTo>
                  <a:lnTo>
                    <a:pt x="28511" y="21958"/>
                  </a:lnTo>
                  <a:lnTo>
                    <a:pt x="29235" y="21285"/>
                  </a:lnTo>
                  <a:close/>
                </a:path>
                <a:path w="67310" h="46990">
                  <a:moveTo>
                    <a:pt x="29324" y="13068"/>
                  </a:moveTo>
                  <a:lnTo>
                    <a:pt x="26746" y="11391"/>
                  </a:lnTo>
                  <a:lnTo>
                    <a:pt x="26377" y="12979"/>
                  </a:lnTo>
                  <a:lnTo>
                    <a:pt x="25895" y="13411"/>
                  </a:lnTo>
                  <a:lnTo>
                    <a:pt x="27813" y="14668"/>
                  </a:lnTo>
                  <a:lnTo>
                    <a:pt x="28003" y="14046"/>
                  </a:lnTo>
                  <a:lnTo>
                    <a:pt x="29324" y="13068"/>
                  </a:lnTo>
                  <a:close/>
                </a:path>
                <a:path w="67310" h="46990">
                  <a:moveTo>
                    <a:pt x="33286" y="22631"/>
                  </a:moveTo>
                  <a:lnTo>
                    <a:pt x="33159" y="22364"/>
                  </a:lnTo>
                  <a:lnTo>
                    <a:pt x="33032" y="22085"/>
                  </a:lnTo>
                  <a:lnTo>
                    <a:pt x="33108" y="22402"/>
                  </a:lnTo>
                  <a:lnTo>
                    <a:pt x="33286" y="22631"/>
                  </a:lnTo>
                  <a:close/>
                </a:path>
                <a:path w="67310" h="46990">
                  <a:moveTo>
                    <a:pt x="33794" y="20612"/>
                  </a:moveTo>
                  <a:lnTo>
                    <a:pt x="32105" y="20053"/>
                  </a:lnTo>
                  <a:lnTo>
                    <a:pt x="33032" y="22085"/>
                  </a:lnTo>
                  <a:lnTo>
                    <a:pt x="32880" y="21463"/>
                  </a:lnTo>
                  <a:lnTo>
                    <a:pt x="33032" y="20789"/>
                  </a:lnTo>
                  <a:lnTo>
                    <a:pt x="33794" y="20612"/>
                  </a:lnTo>
                  <a:close/>
                </a:path>
                <a:path w="67310" h="46990">
                  <a:moveTo>
                    <a:pt x="34074" y="23710"/>
                  </a:moveTo>
                  <a:lnTo>
                    <a:pt x="33502" y="22948"/>
                  </a:lnTo>
                  <a:lnTo>
                    <a:pt x="33299" y="22656"/>
                  </a:lnTo>
                  <a:lnTo>
                    <a:pt x="32994" y="22364"/>
                  </a:lnTo>
                  <a:lnTo>
                    <a:pt x="31419" y="20891"/>
                  </a:lnTo>
                  <a:lnTo>
                    <a:pt x="30708" y="20434"/>
                  </a:lnTo>
                  <a:lnTo>
                    <a:pt x="30975" y="21412"/>
                  </a:lnTo>
                  <a:lnTo>
                    <a:pt x="30314" y="21755"/>
                  </a:lnTo>
                  <a:lnTo>
                    <a:pt x="30086" y="20574"/>
                  </a:lnTo>
                  <a:lnTo>
                    <a:pt x="30391" y="19824"/>
                  </a:lnTo>
                  <a:lnTo>
                    <a:pt x="30848" y="20116"/>
                  </a:lnTo>
                  <a:lnTo>
                    <a:pt x="31305" y="19519"/>
                  </a:lnTo>
                  <a:lnTo>
                    <a:pt x="30848" y="19265"/>
                  </a:lnTo>
                  <a:lnTo>
                    <a:pt x="30543" y="19456"/>
                  </a:lnTo>
                  <a:lnTo>
                    <a:pt x="30391" y="19494"/>
                  </a:lnTo>
                  <a:lnTo>
                    <a:pt x="29845" y="18935"/>
                  </a:lnTo>
                  <a:lnTo>
                    <a:pt x="30060" y="18618"/>
                  </a:lnTo>
                  <a:lnTo>
                    <a:pt x="30365" y="18719"/>
                  </a:lnTo>
                  <a:lnTo>
                    <a:pt x="30505" y="18503"/>
                  </a:lnTo>
                  <a:lnTo>
                    <a:pt x="30734" y="18707"/>
                  </a:lnTo>
                  <a:lnTo>
                    <a:pt x="32080" y="19011"/>
                  </a:lnTo>
                  <a:lnTo>
                    <a:pt x="32156" y="17627"/>
                  </a:lnTo>
                  <a:lnTo>
                    <a:pt x="32689" y="17792"/>
                  </a:lnTo>
                  <a:lnTo>
                    <a:pt x="32664" y="17589"/>
                  </a:lnTo>
                  <a:lnTo>
                    <a:pt x="32651" y="17437"/>
                  </a:lnTo>
                  <a:lnTo>
                    <a:pt x="31115" y="16992"/>
                  </a:lnTo>
                  <a:lnTo>
                    <a:pt x="30873" y="17195"/>
                  </a:lnTo>
                  <a:lnTo>
                    <a:pt x="30784" y="17322"/>
                  </a:lnTo>
                  <a:lnTo>
                    <a:pt x="30632" y="17576"/>
                  </a:lnTo>
                  <a:lnTo>
                    <a:pt x="30835" y="17145"/>
                  </a:lnTo>
                  <a:lnTo>
                    <a:pt x="30797" y="16776"/>
                  </a:lnTo>
                  <a:lnTo>
                    <a:pt x="30594" y="16827"/>
                  </a:lnTo>
                  <a:lnTo>
                    <a:pt x="30594" y="17627"/>
                  </a:lnTo>
                  <a:lnTo>
                    <a:pt x="30403" y="17995"/>
                  </a:lnTo>
                  <a:lnTo>
                    <a:pt x="30302" y="18288"/>
                  </a:lnTo>
                  <a:lnTo>
                    <a:pt x="30492" y="18478"/>
                  </a:lnTo>
                  <a:lnTo>
                    <a:pt x="30111" y="18402"/>
                  </a:lnTo>
                  <a:lnTo>
                    <a:pt x="29667" y="18478"/>
                  </a:lnTo>
                  <a:lnTo>
                    <a:pt x="30048" y="19545"/>
                  </a:lnTo>
                  <a:lnTo>
                    <a:pt x="28702" y="19773"/>
                  </a:lnTo>
                  <a:lnTo>
                    <a:pt x="28232" y="19062"/>
                  </a:lnTo>
                  <a:lnTo>
                    <a:pt x="28397" y="19088"/>
                  </a:lnTo>
                  <a:lnTo>
                    <a:pt x="28587" y="18465"/>
                  </a:lnTo>
                  <a:lnTo>
                    <a:pt x="28422" y="18478"/>
                  </a:lnTo>
                  <a:lnTo>
                    <a:pt x="28244" y="18605"/>
                  </a:lnTo>
                  <a:lnTo>
                    <a:pt x="28511" y="18402"/>
                  </a:lnTo>
                  <a:lnTo>
                    <a:pt x="29095" y="17995"/>
                  </a:lnTo>
                  <a:lnTo>
                    <a:pt x="30149" y="18122"/>
                  </a:lnTo>
                  <a:lnTo>
                    <a:pt x="30264" y="17995"/>
                  </a:lnTo>
                  <a:lnTo>
                    <a:pt x="30594" y="17627"/>
                  </a:lnTo>
                  <a:lnTo>
                    <a:pt x="30594" y="16827"/>
                  </a:lnTo>
                  <a:lnTo>
                    <a:pt x="29298" y="17145"/>
                  </a:lnTo>
                  <a:lnTo>
                    <a:pt x="28435" y="17056"/>
                  </a:lnTo>
                  <a:lnTo>
                    <a:pt x="28435" y="17576"/>
                  </a:lnTo>
                  <a:lnTo>
                    <a:pt x="28041" y="18288"/>
                  </a:lnTo>
                  <a:lnTo>
                    <a:pt x="27495" y="18402"/>
                  </a:lnTo>
                  <a:lnTo>
                    <a:pt x="27051" y="18046"/>
                  </a:lnTo>
                  <a:lnTo>
                    <a:pt x="27114" y="17399"/>
                  </a:lnTo>
                  <a:lnTo>
                    <a:pt x="27254" y="17145"/>
                  </a:lnTo>
                  <a:lnTo>
                    <a:pt x="27787" y="17043"/>
                  </a:lnTo>
                  <a:lnTo>
                    <a:pt x="28346" y="17475"/>
                  </a:lnTo>
                  <a:lnTo>
                    <a:pt x="28435" y="17056"/>
                  </a:lnTo>
                  <a:lnTo>
                    <a:pt x="27876" y="16979"/>
                  </a:lnTo>
                  <a:lnTo>
                    <a:pt x="27292" y="16687"/>
                  </a:lnTo>
                  <a:lnTo>
                    <a:pt x="27736" y="16167"/>
                  </a:lnTo>
                  <a:lnTo>
                    <a:pt x="27063" y="15582"/>
                  </a:lnTo>
                  <a:lnTo>
                    <a:pt x="26631" y="15519"/>
                  </a:lnTo>
                  <a:lnTo>
                    <a:pt x="26631" y="15646"/>
                  </a:lnTo>
                  <a:lnTo>
                    <a:pt x="27101" y="16598"/>
                  </a:lnTo>
                  <a:lnTo>
                    <a:pt x="26517" y="16281"/>
                  </a:lnTo>
                  <a:lnTo>
                    <a:pt x="25895" y="16979"/>
                  </a:lnTo>
                  <a:lnTo>
                    <a:pt x="25654" y="17475"/>
                  </a:lnTo>
                  <a:lnTo>
                    <a:pt x="24942" y="16586"/>
                  </a:lnTo>
                  <a:lnTo>
                    <a:pt x="25552" y="15659"/>
                  </a:lnTo>
                  <a:lnTo>
                    <a:pt x="25323" y="15506"/>
                  </a:lnTo>
                  <a:lnTo>
                    <a:pt x="24942" y="15748"/>
                  </a:lnTo>
                  <a:lnTo>
                    <a:pt x="25781" y="14617"/>
                  </a:lnTo>
                  <a:lnTo>
                    <a:pt x="24460" y="14490"/>
                  </a:lnTo>
                  <a:lnTo>
                    <a:pt x="23888" y="15176"/>
                  </a:lnTo>
                  <a:lnTo>
                    <a:pt x="23723" y="15760"/>
                  </a:lnTo>
                  <a:lnTo>
                    <a:pt x="23736" y="16306"/>
                  </a:lnTo>
                  <a:lnTo>
                    <a:pt x="23876" y="16421"/>
                  </a:lnTo>
                  <a:lnTo>
                    <a:pt x="22910" y="17030"/>
                  </a:lnTo>
                  <a:lnTo>
                    <a:pt x="23152" y="16256"/>
                  </a:lnTo>
                  <a:lnTo>
                    <a:pt x="22237" y="15786"/>
                  </a:lnTo>
                  <a:lnTo>
                    <a:pt x="21602" y="16560"/>
                  </a:lnTo>
                  <a:lnTo>
                    <a:pt x="21463" y="17246"/>
                  </a:lnTo>
                  <a:lnTo>
                    <a:pt x="22072" y="17576"/>
                  </a:lnTo>
                  <a:lnTo>
                    <a:pt x="21818" y="17729"/>
                  </a:lnTo>
                  <a:lnTo>
                    <a:pt x="22593" y="18796"/>
                  </a:lnTo>
                  <a:lnTo>
                    <a:pt x="22936" y="18249"/>
                  </a:lnTo>
                  <a:lnTo>
                    <a:pt x="23952" y="17348"/>
                  </a:lnTo>
                  <a:lnTo>
                    <a:pt x="24841" y="17221"/>
                  </a:lnTo>
                  <a:lnTo>
                    <a:pt x="25615" y="17640"/>
                  </a:lnTo>
                  <a:lnTo>
                    <a:pt x="25539" y="18046"/>
                  </a:lnTo>
                  <a:lnTo>
                    <a:pt x="25425" y="17830"/>
                  </a:lnTo>
                  <a:lnTo>
                    <a:pt x="25196" y="17627"/>
                  </a:lnTo>
                  <a:lnTo>
                    <a:pt x="24815" y="17475"/>
                  </a:lnTo>
                  <a:lnTo>
                    <a:pt x="23914" y="18872"/>
                  </a:lnTo>
                  <a:lnTo>
                    <a:pt x="23037" y="18897"/>
                  </a:lnTo>
                  <a:lnTo>
                    <a:pt x="23456" y="20243"/>
                  </a:lnTo>
                  <a:lnTo>
                    <a:pt x="24155" y="20434"/>
                  </a:lnTo>
                  <a:lnTo>
                    <a:pt x="25476" y="19583"/>
                  </a:lnTo>
                  <a:lnTo>
                    <a:pt x="25692" y="18719"/>
                  </a:lnTo>
                  <a:lnTo>
                    <a:pt x="26301" y="19913"/>
                  </a:lnTo>
                  <a:lnTo>
                    <a:pt x="28790" y="20383"/>
                  </a:lnTo>
                  <a:lnTo>
                    <a:pt x="29921" y="20840"/>
                  </a:lnTo>
                  <a:lnTo>
                    <a:pt x="29540" y="21475"/>
                  </a:lnTo>
                  <a:lnTo>
                    <a:pt x="29756" y="21729"/>
                  </a:lnTo>
                  <a:lnTo>
                    <a:pt x="29743" y="22009"/>
                  </a:lnTo>
                  <a:lnTo>
                    <a:pt x="29438" y="22339"/>
                  </a:lnTo>
                  <a:lnTo>
                    <a:pt x="30708" y="23698"/>
                  </a:lnTo>
                  <a:lnTo>
                    <a:pt x="30505" y="22720"/>
                  </a:lnTo>
                  <a:lnTo>
                    <a:pt x="30695" y="22987"/>
                  </a:lnTo>
                  <a:lnTo>
                    <a:pt x="30492" y="22631"/>
                  </a:lnTo>
                  <a:lnTo>
                    <a:pt x="30441" y="22428"/>
                  </a:lnTo>
                  <a:lnTo>
                    <a:pt x="32029" y="23228"/>
                  </a:lnTo>
                  <a:lnTo>
                    <a:pt x="33159" y="23012"/>
                  </a:lnTo>
                  <a:lnTo>
                    <a:pt x="32969" y="23291"/>
                  </a:lnTo>
                  <a:lnTo>
                    <a:pt x="34074" y="23710"/>
                  </a:lnTo>
                  <a:close/>
                </a:path>
                <a:path w="67310" h="46990">
                  <a:moveTo>
                    <a:pt x="34239" y="25120"/>
                  </a:moveTo>
                  <a:lnTo>
                    <a:pt x="34061" y="25019"/>
                  </a:lnTo>
                  <a:lnTo>
                    <a:pt x="34239" y="25120"/>
                  </a:lnTo>
                  <a:close/>
                </a:path>
                <a:path w="67310" h="46990">
                  <a:moveTo>
                    <a:pt x="34886" y="23164"/>
                  </a:moveTo>
                  <a:lnTo>
                    <a:pt x="34709" y="23380"/>
                  </a:lnTo>
                  <a:lnTo>
                    <a:pt x="34671" y="23507"/>
                  </a:lnTo>
                  <a:lnTo>
                    <a:pt x="34785" y="23304"/>
                  </a:lnTo>
                  <a:lnTo>
                    <a:pt x="34886" y="23164"/>
                  </a:lnTo>
                  <a:close/>
                </a:path>
                <a:path w="67310" h="46990">
                  <a:moveTo>
                    <a:pt x="36588" y="24104"/>
                  </a:moveTo>
                  <a:lnTo>
                    <a:pt x="36372" y="23507"/>
                  </a:lnTo>
                  <a:lnTo>
                    <a:pt x="36055" y="23444"/>
                  </a:lnTo>
                  <a:lnTo>
                    <a:pt x="36207" y="23063"/>
                  </a:lnTo>
                  <a:lnTo>
                    <a:pt x="35560" y="22821"/>
                  </a:lnTo>
                  <a:lnTo>
                    <a:pt x="34823" y="22059"/>
                  </a:lnTo>
                  <a:lnTo>
                    <a:pt x="35623" y="21336"/>
                  </a:lnTo>
                  <a:lnTo>
                    <a:pt x="34975" y="20916"/>
                  </a:lnTo>
                  <a:lnTo>
                    <a:pt x="34836" y="21336"/>
                  </a:lnTo>
                  <a:lnTo>
                    <a:pt x="34772" y="22059"/>
                  </a:lnTo>
                  <a:lnTo>
                    <a:pt x="35128" y="23152"/>
                  </a:lnTo>
                  <a:lnTo>
                    <a:pt x="35737" y="23368"/>
                  </a:lnTo>
                  <a:lnTo>
                    <a:pt x="34886" y="23164"/>
                  </a:lnTo>
                  <a:lnTo>
                    <a:pt x="35204" y="23355"/>
                  </a:lnTo>
                  <a:lnTo>
                    <a:pt x="34747" y="23685"/>
                  </a:lnTo>
                  <a:lnTo>
                    <a:pt x="34696" y="23558"/>
                  </a:lnTo>
                  <a:lnTo>
                    <a:pt x="34455" y="24142"/>
                  </a:lnTo>
                  <a:lnTo>
                    <a:pt x="34823" y="24599"/>
                  </a:lnTo>
                  <a:lnTo>
                    <a:pt x="35547" y="24968"/>
                  </a:lnTo>
                  <a:lnTo>
                    <a:pt x="36588" y="24104"/>
                  </a:lnTo>
                  <a:close/>
                </a:path>
                <a:path w="67310" h="46990">
                  <a:moveTo>
                    <a:pt x="37655" y="29908"/>
                  </a:moveTo>
                  <a:lnTo>
                    <a:pt x="37566" y="29730"/>
                  </a:lnTo>
                  <a:lnTo>
                    <a:pt x="37211" y="29565"/>
                  </a:lnTo>
                  <a:lnTo>
                    <a:pt x="37198" y="29057"/>
                  </a:lnTo>
                  <a:lnTo>
                    <a:pt x="36995" y="29565"/>
                  </a:lnTo>
                  <a:lnTo>
                    <a:pt x="36944" y="29743"/>
                  </a:lnTo>
                  <a:lnTo>
                    <a:pt x="37211" y="29870"/>
                  </a:lnTo>
                  <a:lnTo>
                    <a:pt x="36271" y="29781"/>
                  </a:lnTo>
                  <a:lnTo>
                    <a:pt x="36042" y="29883"/>
                  </a:lnTo>
                  <a:lnTo>
                    <a:pt x="36156" y="30505"/>
                  </a:lnTo>
                  <a:lnTo>
                    <a:pt x="36690" y="29959"/>
                  </a:lnTo>
                  <a:lnTo>
                    <a:pt x="37109" y="30645"/>
                  </a:lnTo>
                  <a:lnTo>
                    <a:pt x="37566" y="30035"/>
                  </a:lnTo>
                  <a:lnTo>
                    <a:pt x="37655" y="29908"/>
                  </a:lnTo>
                  <a:close/>
                </a:path>
                <a:path w="67310" h="46990">
                  <a:moveTo>
                    <a:pt x="39522" y="24980"/>
                  </a:moveTo>
                  <a:lnTo>
                    <a:pt x="34366" y="25387"/>
                  </a:lnTo>
                  <a:lnTo>
                    <a:pt x="34353" y="25171"/>
                  </a:lnTo>
                  <a:lnTo>
                    <a:pt x="34645" y="25196"/>
                  </a:lnTo>
                  <a:lnTo>
                    <a:pt x="34150" y="25120"/>
                  </a:lnTo>
                  <a:lnTo>
                    <a:pt x="34048" y="24993"/>
                  </a:lnTo>
                  <a:lnTo>
                    <a:pt x="33845" y="24777"/>
                  </a:lnTo>
                  <a:lnTo>
                    <a:pt x="33667" y="25069"/>
                  </a:lnTo>
                  <a:lnTo>
                    <a:pt x="33248" y="25692"/>
                  </a:lnTo>
                  <a:lnTo>
                    <a:pt x="33248" y="26860"/>
                  </a:lnTo>
                  <a:lnTo>
                    <a:pt x="33197" y="26670"/>
                  </a:lnTo>
                  <a:lnTo>
                    <a:pt x="33235" y="26797"/>
                  </a:lnTo>
                  <a:lnTo>
                    <a:pt x="33248" y="25692"/>
                  </a:lnTo>
                  <a:lnTo>
                    <a:pt x="32613" y="26606"/>
                  </a:lnTo>
                  <a:lnTo>
                    <a:pt x="31572" y="26187"/>
                  </a:lnTo>
                  <a:lnTo>
                    <a:pt x="31661" y="27343"/>
                  </a:lnTo>
                  <a:lnTo>
                    <a:pt x="32067" y="27355"/>
                  </a:lnTo>
                  <a:lnTo>
                    <a:pt x="32715" y="28143"/>
                  </a:lnTo>
                  <a:lnTo>
                    <a:pt x="32918" y="27635"/>
                  </a:lnTo>
                  <a:lnTo>
                    <a:pt x="33375" y="27127"/>
                  </a:lnTo>
                  <a:lnTo>
                    <a:pt x="33464" y="27266"/>
                  </a:lnTo>
                  <a:lnTo>
                    <a:pt x="33870" y="27546"/>
                  </a:lnTo>
                  <a:lnTo>
                    <a:pt x="34264" y="26962"/>
                  </a:lnTo>
                  <a:lnTo>
                    <a:pt x="34429" y="26301"/>
                  </a:lnTo>
                  <a:lnTo>
                    <a:pt x="34391" y="25603"/>
                  </a:lnTo>
                  <a:lnTo>
                    <a:pt x="34366" y="25450"/>
                  </a:lnTo>
                  <a:lnTo>
                    <a:pt x="36868" y="25552"/>
                  </a:lnTo>
                  <a:lnTo>
                    <a:pt x="37884" y="25590"/>
                  </a:lnTo>
                  <a:lnTo>
                    <a:pt x="36880" y="25552"/>
                  </a:lnTo>
                  <a:lnTo>
                    <a:pt x="38112" y="25361"/>
                  </a:lnTo>
                  <a:lnTo>
                    <a:pt x="38430" y="25476"/>
                  </a:lnTo>
                  <a:lnTo>
                    <a:pt x="38646" y="25158"/>
                  </a:lnTo>
                  <a:lnTo>
                    <a:pt x="39522" y="24980"/>
                  </a:lnTo>
                  <a:close/>
                </a:path>
                <a:path w="67310" h="46990">
                  <a:moveTo>
                    <a:pt x="39865" y="28346"/>
                  </a:moveTo>
                  <a:lnTo>
                    <a:pt x="39687" y="27940"/>
                  </a:lnTo>
                  <a:lnTo>
                    <a:pt x="39217" y="27673"/>
                  </a:lnTo>
                  <a:lnTo>
                    <a:pt x="39230" y="28714"/>
                  </a:lnTo>
                  <a:lnTo>
                    <a:pt x="38938" y="28981"/>
                  </a:lnTo>
                  <a:lnTo>
                    <a:pt x="39395" y="28854"/>
                  </a:lnTo>
                  <a:lnTo>
                    <a:pt x="39865" y="28346"/>
                  </a:lnTo>
                  <a:close/>
                </a:path>
                <a:path w="67310" h="46990">
                  <a:moveTo>
                    <a:pt x="40132" y="30632"/>
                  </a:moveTo>
                  <a:lnTo>
                    <a:pt x="39408" y="30403"/>
                  </a:lnTo>
                  <a:lnTo>
                    <a:pt x="39852" y="31203"/>
                  </a:lnTo>
                  <a:lnTo>
                    <a:pt x="40132" y="30632"/>
                  </a:lnTo>
                  <a:close/>
                </a:path>
                <a:path w="67310" h="46990">
                  <a:moveTo>
                    <a:pt x="40233" y="31889"/>
                  </a:moveTo>
                  <a:lnTo>
                    <a:pt x="40182" y="31762"/>
                  </a:lnTo>
                  <a:lnTo>
                    <a:pt x="39852" y="31203"/>
                  </a:lnTo>
                  <a:lnTo>
                    <a:pt x="39192" y="32575"/>
                  </a:lnTo>
                  <a:lnTo>
                    <a:pt x="40233" y="31889"/>
                  </a:lnTo>
                  <a:close/>
                </a:path>
                <a:path w="67310" h="46990">
                  <a:moveTo>
                    <a:pt x="40398" y="31788"/>
                  </a:moveTo>
                  <a:lnTo>
                    <a:pt x="40220" y="31762"/>
                  </a:lnTo>
                  <a:lnTo>
                    <a:pt x="40259" y="31889"/>
                  </a:lnTo>
                  <a:lnTo>
                    <a:pt x="40398" y="31788"/>
                  </a:lnTo>
                  <a:close/>
                </a:path>
                <a:path w="67310" h="46990">
                  <a:moveTo>
                    <a:pt x="40830" y="29070"/>
                  </a:moveTo>
                  <a:lnTo>
                    <a:pt x="40373" y="28829"/>
                  </a:lnTo>
                  <a:lnTo>
                    <a:pt x="39547" y="30035"/>
                  </a:lnTo>
                  <a:lnTo>
                    <a:pt x="40271" y="30264"/>
                  </a:lnTo>
                  <a:lnTo>
                    <a:pt x="40347" y="29730"/>
                  </a:lnTo>
                  <a:lnTo>
                    <a:pt x="40538" y="29311"/>
                  </a:lnTo>
                  <a:lnTo>
                    <a:pt x="40830" y="29070"/>
                  </a:lnTo>
                  <a:close/>
                </a:path>
                <a:path w="67310" h="46990">
                  <a:moveTo>
                    <a:pt x="41287" y="21831"/>
                  </a:moveTo>
                  <a:lnTo>
                    <a:pt x="40513" y="21513"/>
                  </a:lnTo>
                  <a:lnTo>
                    <a:pt x="40589" y="21043"/>
                  </a:lnTo>
                  <a:lnTo>
                    <a:pt x="40220" y="20662"/>
                  </a:lnTo>
                  <a:lnTo>
                    <a:pt x="39725" y="21082"/>
                  </a:lnTo>
                  <a:lnTo>
                    <a:pt x="40703" y="22529"/>
                  </a:lnTo>
                  <a:lnTo>
                    <a:pt x="41287" y="21831"/>
                  </a:lnTo>
                  <a:close/>
                </a:path>
                <a:path w="67310" h="46990">
                  <a:moveTo>
                    <a:pt x="41554" y="27241"/>
                  </a:moveTo>
                  <a:lnTo>
                    <a:pt x="41363" y="27266"/>
                  </a:lnTo>
                  <a:lnTo>
                    <a:pt x="41490" y="27419"/>
                  </a:lnTo>
                  <a:lnTo>
                    <a:pt x="41554" y="27241"/>
                  </a:lnTo>
                  <a:close/>
                </a:path>
                <a:path w="67310" h="46990">
                  <a:moveTo>
                    <a:pt x="41656" y="21551"/>
                  </a:moveTo>
                  <a:lnTo>
                    <a:pt x="41287" y="21831"/>
                  </a:lnTo>
                  <a:lnTo>
                    <a:pt x="41656" y="21551"/>
                  </a:lnTo>
                  <a:close/>
                </a:path>
                <a:path w="67310" h="46990">
                  <a:moveTo>
                    <a:pt x="42049" y="21259"/>
                  </a:moveTo>
                  <a:lnTo>
                    <a:pt x="41656" y="21551"/>
                  </a:lnTo>
                  <a:lnTo>
                    <a:pt x="41846" y="21539"/>
                  </a:lnTo>
                  <a:lnTo>
                    <a:pt x="42049" y="21259"/>
                  </a:lnTo>
                  <a:close/>
                </a:path>
                <a:path w="67310" h="46990">
                  <a:moveTo>
                    <a:pt x="42049" y="20980"/>
                  </a:moveTo>
                  <a:lnTo>
                    <a:pt x="41948" y="20421"/>
                  </a:lnTo>
                  <a:lnTo>
                    <a:pt x="41478" y="20116"/>
                  </a:lnTo>
                  <a:lnTo>
                    <a:pt x="41300" y="20726"/>
                  </a:lnTo>
                  <a:lnTo>
                    <a:pt x="42049" y="20980"/>
                  </a:lnTo>
                  <a:close/>
                </a:path>
                <a:path w="67310" h="46990">
                  <a:moveTo>
                    <a:pt x="42113" y="21729"/>
                  </a:moveTo>
                  <a:lnTo>
                    <a:pt x="41935" y="21602"/>
                  </a:lnTo>
                  <a:lnTo>
                    <a:pt x="41833" y="21869"/>
                  </a:lnTo>
                  <a:lnTo>
                    <a:pt x="41630" y="22009"/>
                  </a:lnTo>
                  <a:lnTo>
                    <a:pt x="41287" y="21831"/>
                  </a:lnTo>
                  <a:lnTo>
                    <a:pt x="41846" y="22136"/>
                  </a:lnTo>
                  <a:lnTo>
                    <a:pt x="42113" y="21729"/>
                  </a:lnTo>
                  <a:close/>
                </a:path>
                <a:path w="67310" h="46990">
                  <a:moveTo>
                    <a:pt x="42316" y="21056"/>
                  </a:moveTo>
                  <a:lnTo>
                    <a:pt x="42049" y="20980"/>
                  </a:lnTo>
                  <a:lnTo>
                    <a:pt x="42049" y="21259"/>
                  </a:lnTo>
                  <a:lnTo>
                    <a:pt x="42316" y="21056"/>
                  </a:lnTo>
                  <a:close/>
                </a:path>
                <a:path w="67310" h="46990">
                  <a:moveTo>
                    <a:pt x="42913" y="30137"/>
                  </a:moveTo>
                  <a:lnTo>
                    <a:pt x="42049" y="30708"/>
                  </a:lnTo>
                  <a:lnTo>
                    <a:pt x="41833" y="30594"/>
                  </a:lnTo>
                  <a:lnTo>
                    <a:pt x="41897" y="30276"/>
                  </a:lnTo>
                  <a:lnTo>
                    <a:pt x="41922" y="29070"/>
                  </a:lnTo>
                  <a:lnTo>
                    <a:pt x="40855" y="31381"/>
                  </a:lnTo>
                  <a:lnTo>
                    <a:pt x="41198" y="31267"/>
                  </a:lnTo>
                  <a:lnTo>
                    <a:pt x="40398" y="31788"/>
                  </a:lnTo>
                  <a:lnTo>
                    <a:pt x="40767" y="31826"/>
                  </a:lnTo>
                  <a:lnTo>
                    <a:pt x="41808" y="32588"/>
                  </a:lnTo>
                  <a:lnTo>
                    <a:pt x="41922" y="31826"/>
                  </a:lnTo>
                  <a:lnTo>
                    <a:pt x="42913" y="30137"/>
                  </a:lnTo>
                  <a:close/>
                </a:path>
                <a:path w="67310" h="46990">
                  <a:moveTo>
                    <a:pt x="43395" y="33845"/>
                  </a:moveTo>
                  <a:lnTo>
                    <a:pt x="42837" y="33248"/>
                  </a:lnTo>
                  <a:lnTo>
                    <a:pt x="41554" y="33045"/>
                  </a:lnTo>
                  <a:lnTo>
                    <a:pt x="40957" y="33350"/>
                  </a:lnTo>
                  <a:lnTo>
                    <a:pt x="41427" y="34696"/>
                  </a:lnTo>
                  <a:lnTo>
                    <a:pt x="41897" y="35039"/>
                  </a:lnTo>
                  <a:lnTo>
                    <a:pt x="42367" y="34429"/>
                  </a:lnTo>
                  <a:lnTo>
                    <a:pt x="42760" y="34277"/>
                  </a:lnTo>
                  <a:lnTo>
                    <a:pt x="43103" y="34074"/>
                  </a:lnTo>
                  <a:lnTo>
                    <a:pt x="43395" y="33845"/>
                  </a:lnTo>
                  <a:close/>
                </a:path>
                <a:path w="67310" h="46990">
                  <a:moveTo>
                    <a:pt x="43573" y="27470"/>
                  </a:moveTo>
                  <a:lnTo>
                    <a:pt x="43091" y="26847"/>
                  </a:lnTo>
                  <a:lnTo>
                    <a:pt x="41973" y="26885"/>
                  </a:lnTo>
                  <a:lnTo>
                    <a:pt x="41643" y="27178"/>
                  </a:lnTo>
                  <a:lnTo>
                    <a:pt x="41859" y="27355"/>
                  </a:lnTo>
                  <a:lnTo>
                    <a:pt x="41643" y="27597"/>
                  </a:lnTo>
                  <a:lnTo>
                    <a:pt x="42595" y="28219"/>
                  </a:lnTo>
                  <a:lnTo>
                    <a:pt x="43243" y="28181"/>
                  </a:lnTo>
                  <a:lnTo>
                    <a:pt x="43573" y="27470"/>
                  </a:lnTo>
                  <a:close/>
                </a:path>
                <a:path w="67310" h="46990">
                  <a:moveTo>
                    <a:pt x="43967" y="30276"/>
                  </a:moveTo>
                  <a:lnTo>
                    <a:pt x="43675" y="28854"/>
                  </a:lnTo>
                  <a:lnTo>
                    <a:pt x="43154" y="28892"/>
                  </a:lnTo>
                  <a:lnTo>
                    <a:pt x="43180" y="29349"/>
                  </a:lnTo>
                  <a:lnTo>
                    <a:pt x="43484" y="29578"/>
                  </a:lnTo>
                  <a:lnTo>
                    <a:pt x="43218" y="30200"/>
                  </a:lnTo>
                  <a:lnTo>
                    <a:pt x="43967" y="30276"/>
                  </a:lnTo>
                  <a:close/>
                </a:path>
                <a:path w="67310" h="46990">
                  <a:moveTo>
                    <a:pt x="44577" y="31991"/>
                  </a:moveTo>
                  <a:lnTo>
                    <a:pt x="44234" y="31623"/>
                  </a:lnTo>
                  <a:lnTo>
                    <a:pt x="44094" y="31216"/>
                  </a:lnTo>
                  <a:lnTo>
                    <a:pt x="44373" y="30632"/>
                  </a:lnTo>
                  <a:lnTo>
                    <a:pt x="43230" y="30264"/>
                  </a:lnTo>
                  <a:lnTo>
                    <a:pt x="44170" y="32931"/>
                  </a:lnTo>
                  <a:lnTo>
                    <a:pt x="44577" y="31991"/>
                  </a:lnTo>
                  <a:close/>
                </a:path>
                <a:path w="67310" h="46990">
                  <a:moveTo>
                    <a:pt x="46621" y="34074"/>
                  </a:moveTo>
                  <a:lnTo>
                    <a:pt x="46482" y="33947"/>
                  </a:lnTo>
                  <a:lnTo>
                    <a:pt x="46405" y="33794"/>
                  </a:lnTo>
                  <a:lnTo>
                    <a:pt x="46558" y="34137"/>
                  </a:lnTo>
                  <a:close/>
                </a:path>
                <a:path w="67310" h="46990">
                  <a:moveTo>
                    <a:pt x="47917" y="34417"/>
                  </a:moveTo>
                  <a:lnTo>
                    <a:pt x="47904" y="33845"/>
                  </a:lnTo>
                  <a:lnTo>
                    <a:pt x="47891" y="33540"/>
                  </a:lnTo>
                  <a:lnTo>
                    <a:pt x="47434" y="33540"/>
                  </a:lnTo>
                  <a:lnTo>
                    <a:pt x="46621" y="33705"/>
                  </a:lnTo>
                  <a:lnTo>
                    <a:pt x="46609" y="34061"/>
                  </a:lnTo>
                  <a:lnTo>
                    <a:pt x="46863" y="34251"/>
                  </a:lnTo>
                  <a:lnTo>
                    <a:pt x="46291" y="34429"/>
                  </a:lnTo>
                  <a:lnTo>
                    <a:pt x="46304" y="34798"/>
                  </a:lnTo>
                  <a:lnTo>
                    <a:pt x="46863" y="34759"/>
                  </a:lnTo>
                  <a:lnTo>
                    <a:pt x="46786" y="35179"/>
                  </a:lnTo>
                  <a:lnTo>
                    <a:pt x="47675" y="35217"/>
                  </a:lnTo>
                  <a:lnTo>
                    <a:pt x="47002" y="34226"/>
                  </a:lnTo>
                  <a:lnTo>
                    <a:pt x="47345" y="33845"/>
                  </a:lnTo>
                  <a:lnTo>
                    <a:pt x="47917" y="34417"/>
                  </a:lnTo>
                  <a:close/>
                </a:path>
                <a:path w="67310" h="46990">
                  <a:moveTo>
                    <a:pt x="48310" y="33388"/>
                  </a:moveTo>
                  <a:lnTo>
                    <a:pt x="48120" y="33134"/>
                  </a:lnTo>
                  <a:lnTo>
                    <a:pt x="47802" y="32956"/>
                  </a:lnTo>
                  <a:lnTo>
                    <a:pt x="47980" y="32461"/>
                  </a:lnTo>
                  <a:lnTo>
                    <a:pt x="47599" y="32461"/>
                  </a:lnTo>
                  <a:lnTo>
                    <a:pt x="47523" y="32905"/>
                  </a:lnTo>
                  <a:lnTo>
                    <a:pt x="47472" y="33362"/>
                  </a:lnTo>
                  <a:lnTo>
                    <a:pt x="47980" y="33451"/>
                  </a:lnTo>
                  <a:lnTo>
                    <a:pt x="48209" y="33413"/>
                  </a:lnTo>
                  <a:close/>
                </a:path>
                <a:path w="67310" h="46990">
                  <a:moveTo>
                    <a:pt x="48323" y="33528"/>
                  </a:moveTo>
                  <a:lnTo>
                    <a:pt x="47980" y="33451"/>
                  </a:lnTo>
                  <a:lnTo>
                    <a:pt x="48323" y="33528"/>
                  </a:lnTo>
                  <a:close/>
                </a:path>
                <a:path w="67310" h="46990">
                  <a:moveTo>
                    <a:pt x="48869" y="33515"/>
                  </a:moveTo>
                  <a:lnTo>
                    <a:pt x="48552" y="33350"/>
                  </a:lnTo>
                  <a:lnTo>
                    <a:pt x="48336" y="33388"/>
                  </a:lnTo>
                  <a:lnTo>
                    <a:pt x="48387" y="33515"/>
                  </a:lnTo>
                  <a:lnTo>
                    <a:pt x="48869" y="33515"/>
                  </a:lnTo>
                  <a:close/>
                </a:path>
                <a:path w="67310" h="46990">
                  <a:moveTo>
                    <a:pt x="49568" y="26758"/>
                  </a:moveTo>
                  <a:lnTo>
                    <a:pt x="49212" y="26593"/>
                  </a:lnTo>
                  <a:lnTo>
                    <a:pt x="47790" y="26924"/>
                  </a:lnTo>
                  <a:lnTo>
                    <a:pt x="49123" y="28651"/>
                  </a:lnTo>
                  <a:lnTo>
                    <a:pt x="49568" y="26758"/>
                  </a:lnTo>
                  <a:close/>
                </a:path>
                <a:path w="67310" h="46990">
                  <a:moveTo>
                    <a:pt x="49911" y="33629"/>
                  </a:moveTo>
                  <a:lnTo>
                    <a:pt x="49161" y="33515"/>
                  </a:lnTo>
                  <a:lnTo>
                    <a:pt x="48869" y="33515"/>
                  </a:lnTo>
                  <a:lnTo>
                    <a:pt x="49898" y="34061"/>
                  </a:lnTo>
                  <a:lnTo>
                    <a:pt x="49911" y="33629"/>
                  </a:lnTo>
                  <a:close/>
                </a:path>
                <a:path w="67310" h="46990">
                  <a:moveTo>
                    <a:pt x="50698" y="30797"/>
                  </a:moveTo>
                  <a:lnTo>
                    <a:pt x="50368" y="30340"/>
                  </a:lnTo>
                  <a:lnTo>
                    <a:pt x="49707" y="30175"/>
                  </a:lnTo>
                  <a:lnTo>
                    <a:pt x="49999" y="31432"/>
                  </a:lnTo>
                  <a:lnTo>
                    <a:pt x="49745" y="31851"/>
                  </a:lnTo>
                  <a:lnTo>
                    <a:pt x="50253" y="31559"/>
                  </a:lnTo>
                  <a:lnTo>
                    <a:pt x="50698" y="30797"/>
                  </a:lnTo>
                  <a:close/>
                </a:path>
                <a:path w="67310" h="46990">
                  <a:moveTo>
                    <a:pt x="52120" y="34632"/>
                  </a:moveTo>
                  <a:lnTo>
                    <a:pt x="51752" y="34404"/>
                  </a:lnTo>
                  <a:lnTo>
                    <a:pt x="51574" y="34099"/>
                  </a:lnTo>
                  <a:lnTo>
                    <a:pt x="51689" y="33553"/>
                  </a:lnTo>
                  <a:lnTo>
                    <a:pt x="50673" y="33477"/>
                  </a:lnTo>
                  <a:lnTo>
                    <a:pt x="51981" y="35471"/>
                  </a:lnTo>
                  <a:lnTo>
                    <a:pt x="52120" y="34632"/>
                  </a:lnTo>
                  <a:close/>
                </a:path>
                <a:path w="67310" h="46990">
                  <a:moveTo>
                    <a:pt x="54571" y="37541"/>
                  </a:moveTo>
                  <a:lnTo>
                    <a:pt x="54013" y="38125"/>
                  </a:lnTo>
                  <a:lnTo>
                    <a:pt x="52679" y="36550"/>
                  </a:lnTo>
                  <a:lnTo>
                    <a:pt x="52184" y="37249"/>
                  </a:lnTo>
                  <a:lnTo>
                    <a:pt x="53111" y="37680"/>
                  </a:lnTo>
                  <a:lnTo>
                    <a:pt x="54127" y="38404"/>
                  </a:lnTo>
                  <a:lnTo>
                    <a:pt x="54571" y="37541"/>
                  </a:lnTo>
                  <a:close/>
                </a:path>
                <a:path w="67310" h="46990">
                  <a:moveTo>
                    <a:pt x="55029" y="38049"/>
                  </a:moveTo>
                  <a:lnTo>
                    <a:pt x="54838" y="38023"/>
                  </a:lnTo>
                  <a:lnTo>
                    <a:pt x="55029" y="38049"/>
                  </a:lnTo>
                  <a:close/>
                </a:path>
                <a:path w="67310" h="46990">
                  <a:moveTo>
                    <a:pt x="55829" y="33083"/>
                  </a:moveTo>
                  <a:lnTo>
                    <a:pt x="55359" y="32677"/>
                  </a:lnTo>
                  <a:lnTo>
                    <a:pt x="54076" y="33820"/>
                  </a:lnTo>
                  <a:lnTo>
                    <a:pt x="54838" y="34302"/>
                  </a:lnTo>
                  <a:lnTo>
                    <a:pt x="55092" y="33693"/>
                  </a:lnTo>
                  <a:lnTo>
                    <a:pt x="55422" y="33261"/>
                  </a:lnTo>
                  <a:lnTo>
                    <a:pt x="55829" y="33083"/>
                  </a:lnTo>
                  <a:close/>
                </a:path>
                <a:path w="67310" h="46990">
                  <a:moveTo>
                    <a:pt x="57200" y="35674"/>
                  </a:moveTo>
                  <a:lnTo>
                    <a:pt x="54216" y="34455"/>
                  </a:lnTo>
                  <a:lnTo>
                    <a:pt x="54381" y="36195"/>
                  </a:lnTo>
                  <a:lnTo>
                    <a:pt x="54952" y="36233"/>
                  </a:lnTo>
                  <a:lnTo>
                    <a:pt x="55956" y="37439"/>
                  </a:lnTo>
                  <a:lnTo>
                    <a:pt x="56261" y="36664"/>
                  </a:lnTo>
                  <a:lnTo>
                    <a:pt x="57200" y="35674"/>
                  </a:lnTo>
                  <a:close/>
                </a:path>
                <a:path w="67310" h="46990">
                  <a:moveTo>
                    <a:pt x="57429" y="39319"/>
                  </a:moveTo>
                  <a:lnTo>
                    <a:pt x="57035" y="38582"/>
                  </a:lnTo>
                  <a:lnTo>
                    <a:pt x="55829" y="38036"/>
                  </a:lnTo>
                  <a:lnTo>
                    <a:pt x="55029" y="38061"/>
                  </a:lnTo>
                  <a:lnTo>
                    <a:pt x="54533" y="38519"/>
                  </a:lnTo>
                  <a:lnTo>
                    <a:pt x="54749" y="38049"/>
                  </a:lnTo>
                  <a:lnTo>
                    <a:pt x="53301" y="41097"/>
                  </a:lnTo>
                  <a:lnTo>
                    <a:pt x="57429" y="39319"/>
                  </a:lnTo>
                  <a:close/>
                </a:path>
                <a:path w="67310" h="46990">
                  <a:moveTo>
                    <a:pt x="58115" y="40563"/>
                  </a:moveTo>
                  <a:close/>
                </a:path>
                <a:path w="67310" h="46990">
                  <a:moveTo>
                    <a:pt x="58521" y="40855"/>
                  </a:moveTo>
                  <a:lnTo>
                    <a:pt x="58432" y="40690"/>
                  </a:lnTo>
                  <a:lnTo>
                    <a:pt x="58521" y="40855"/>
                  </a:lnTo>
                  <a:close/>
                </a:path>
                <a:path w="67310" h="46990">
                  <a:moveTo>
                    <a:pt x="59194" y="33642"/>
                  </a:moveTo>
                  <a:lnTo>
                    <a:pt x="58559" y="33540"/>
                  </a:lnTo>
                  <a:lnTo>
                    <a:pt x="58445" y="34036"/>
                  </a:lnTo>
                  <a:lnTo>
                    <a:pt x="58737" y="34417"/>
                  </a:lnTo>
                  <a:lnTo>
                    <a:pt x="58254" y="35077"/>
                  </a:lnTo>
                  <a:lnTo>
                    <a:pt x="59118" y="35356"/>
                  </a:lnTo>
                  <a:lnTo>
                    <a:pt x="59194" y="33642"/>
                  </a:lnTo>
                  <a:close/>
                </a:path>
                <a:path w="67310" h="46990">
                  <a:moveTo>
                    <a:pt x="59855" y="45542"/>
                  </a:moveTo>
                  <a:lnTo>
                    <a:pt x="59804" y="44462"/>
                  </a:lnTo>
                  <a:lnTo>
                    <a:pt x="58877" y="44602"/>
                  </a:lnTo>
                  <a:lnTo>
                    <a:pt x="59855" y="45542"/>
                  </a:lnTo>
                  <a:close/>
                </a:path>
                <a:path w="67310" h="46990">
                  <a:moveTo>
                    <a:pt x="60020" y="45834"/>
                  </a:moveTo>
                  <a:lnTo>
                    <a:pt x="59918" y="45593"/>
                  </a:lnTo>
                  <a:lnTo>
                    <a:pt x="59905" y="46126"/>
                  </a:lnTo>
                  <a:lnTo>
                    <a:pt x="60020" y="45834"/>
                  </a:lnTo>
                  <a:close/>
                </a:path>
                <a:path w="67310" h="46990">
                  <a:moveTo>
                    <a:pt x="64046" y="43281"/>
                  </a:moveTo>
                  <a:lnTo>
                    <a:pt x="62699" y="42087"/>
                  </a:lnTo>
                  <a:lnTo>
                    <a:pt x="60299" y="43243"/>
                  </a:lnTo>
                  <a:lnTo>
                    <a:pt x="60172" y="43434"/>
                  </a:lnTo>
                  <a:lnTo>
                    <a:pt x="60007" y="43294"/>
                  </a:lnTo>
                  <a:lnTo>
                    <a:pt x="59296" y="42710"/>
                  </a:lnTo>
                  <a:lnTo>
                    <a:pt x="59245" y="41656"/>
                  </a:lnTo>
                  <a:lnTo>
                    <a:pt x="58737" y="41084"/>
                  </a:lnTo>
                  <a:lnTo>
                    <a:pt x="58521" y="40855"/>
                  </a:lnTo>
                  <a:lnTo>
                    <a:pt x="58572" y="41084"/>
                  </a:lnTo>
                  <a:lnTo>
                    <a:pt x="57810" y="40881"/>
                  </a:lnTo>
                  <a:lnTo>
                    <a:pt x="57988" y="40640"/>
                  </a:lnTo>
                  <a:lnTo>
                    <a:pt x="56654" y="41465"/>
                  </a:lnTo>
                  <a:lnTo>
                    <a:pt x="59626" y="43167"/>
                  </a:lnTo>
                  <a:lnTo>
                    <a:pt x="59817" y="43345"/>
                  </a:lnTo>
                  <a:lnTo>
                    <a:pt x="59804" y="44462"/>
                  </a:lnTo>
                  <a:lnTo>
                    <a:pt x="59969" y="44437"/>
                  </a:lnTo>
                  <a:lnTo>
                    <a:pt x="60198" y="44462"/>
                  </a:lnTo>
                  <a:lnTo>
                    <a:pt x="60502" y="44551"/>
                  </a:lnTo>
                  <a:lnTo>
                    <a:pt x="60299" y="45110"/>
                  </a:lnTo>
                  <a:lnTo>
                    <a:pt x="60172" y="45834"/>
                  </a:lnTo>
                  <a:lnTo>
                    <a:pt x="60617" y="46266"/>
                  </a:lnTo>
                  <a:lnTo>
                    <a:pt x="60769" y="46494"/>
                  </a:lnTo>
                  <a:lnTo>
                    <a:pt x="61099" y="46126"/>
                  </a:lnTo>
                  <a:lnTo>
                    <a:pt x="61429" y="45834"/>
                  </a:lnTo>
                  <a:lnTo>
                    <a:pt x="61772" y="45631"/>
                  </a:lnTo>
                  <a:lnTo>
                    <a:pt x="61518" y="45631"/>
                  </a:lnTo>
                  <a:lnTo>
                    <a:pt x="61315" y="45466"/>
                  </a:lnTo>
                  <a:lnTo>
                    <a:pt x="61277" y="45313"/>
                  </a:lnTo>
                  <a:lnTo>
                    <a:pt x="61531" y="45224"/>
                  </a:lnTo>
                  <a:lnTo>
                    <a:pt x="61772" y="45110"/>
                  </a:lnTo>
                  <a:lnTo>
                    <a:pt x="62153" y="45466"/>
                  </a:lnTo>
                  <a:lnTo>
                    <a:pt x="62179" y="45110"/>
                  </a:lnTo>
                  <a:lnTo>
                    <a:pt x="62217" y="44437"/>
                  </a:lnTo>
                  <a:lnTo>
                    <a:pt x="62280" y="43434"/>
                  </a:lnTo>
                  <a:lnTo>
                    <a:pt x="62331" y="46685"/>
                  </a:lnTo>
                  <a:lnTo>
                    <a:pt x="64046" y="43281"/>
                  </a:lnTo>
                  <a:close/>
                </a:path>
                <a:path w="67310" h="46990">
                  <a:moveTo>
                    <a:pt x="67284" y="42697"/>
                  </a:moveTo>
                  <a:lnTo>
                    <a:pt x="66929" y="42354"/>
                  </a:lnTo>
                  <a:lnTo>
                    <a:pt x="66776" y="41935"/>
                  </a:lnTo>
                  <a:lnTo>
                    <a:pt x="67081" y="41338"/>
                  </a:lnTo>
                  <a:lnTo>
                    <a:pt x="65938" y="40970"/>
                  </a:lnTo>
                  <a:lnTo>
                    <a:pt x="66865" y="43624"/>
                  </a:lnTo>
                  <a:lnTo>
                    <a:pt x="67284" y="4269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964510" y="605561"/>
              <a:ext cx="59055" cy="45720"/>
            </a:xfrm>
            <a:custGeom>
              <a:avLst/>
              <a:gdLst/>
              <a:ahLst/>
              <a:cxnLst/>
              <a:rect l="l" t="t" r="r" b="b"/>
              <a:pathLst>
                <a:path w="59055" h="45720">
                  <a:moveTo>
                    <a:pt x="4902" y="1866"/>
                  </a:moveTo>
                  <a:lnTo>
                    <a:pt x="4889" y="1155"/>
                  </a:lnTo>
                  <a:lnTo>
                    <a:pt x="4889" y="355"/>
                  </a:lnTo>
                  <a:lnTo>
                    <a:pt x="4419" y="0"/>
                  </a:lnTo>
                  <a:lnTo>
                    <a:pt x="4279" y="419"/>
                  </a:lnTo>
                  <a:lnTo>
                    <a:pt x="4787" y="698"/>
                  </a:lnTo>
                  <a:lnTo>
                    <a:pt x="4394" y="1155"/>
                  </a:lnTo>
                  <a:lnTo>
                    <a:pt x="3873" y="1155"/>
                  </a:lnTo>
                  <a:lnTo>
                    <a:pt x="3530" y="901"/>
                  </a:lnTo>
                  <a:lnTo>
                    <a:pt x="3403" y="419"/>
                  </a:lnTo>
                  <a:lnTo>
                    <a:pt x="3111" y="660"/>
                  </a:lnTo>
                  <a:lnTo>
                    <a:pt x="3048" y="469"/>
                  </a:lnTo>
                  <a:lnTo>
                    <a:pt x="2946" y="800"/>
                  </a:lnTo>
                  <a:lnTo>
                    <a:pt x="2552" y="1130"/>
                  </a:lnTo>
                  <a:lnTo>
                    <a:pt x="2832" y="1193"/>
                  </a:lnTo>
                  <a:lnTo>
                    <a:pt x="2705" y="1612"/>
                  </a:lnTo>
                  <a:lnTo>
                    <a:pt x="914" y="1003"/>
                  </a:lnTo>
                  <a:lnTo>
                    <a:pt x="0" y="558"/>
                  </a:lnTo>
                  <a:lnTo>
                    <a:pt x="749" y="1854"/>
                  </a:lnTo>
                  <a:lnTo>
                    <a:pt x="3505" y="1727"/>
                  </a:lnTo>
                  <a:lnTo>
                    <a:pt x="3340" y="1282"/>
                  </a:lnTo>
                  <a:lnTo>
                    <a:pt x="4152" y="1422"/>
                  </a:lnTo>
                  <a:lnTo>
                    <a:pt x="3251" y="2108"/>
                  </a:lnTo>
                  <a:lnTo>
                    <a:pt x="3200" y="2438"/>
                  </a:lnTo>
                  <a:lnTo>
                    <a:pt x="3708" y="3111"/>
                  </a:lnTo>
                  <a:lnTo>
                    <a:pt x="2895" y="3581"/>
                  </a:lnTo>
                  <a:lnTo>
                    <a:pt x="2565" y="4140"/>
                  </a:lnTo>
                  <a:lnTo>
                    <a:pt x="3213" y="4813"/>
                  </a:lnTo>
                  <a:lnTo>
                    <a:pt x="4013" y="4330"/>
                  </a:lnTo>
                  <a:lnTo>
                    <a:pt x="4356" y="3784"/>
                  </a:lnTo>
                  <a:lnTo>
                    <a:pt x="3911" y="3327"/>
                  </a:lnTo>
                  <a:lnTo>
                    <a:pt x="3708" y="2108"/>
                  </a:lnTo>
                  <a:lnTo>
                    <a:pt x="3670" y="1866"/>
                  </a:lnTo>
                  <a:lnTo>
                    <a:pt x="4267" y="2667"/>
                  </a:lnTo>
                  <a:lnTo>
                    <a:pt x="4902" y="2489"/>
                  </a:lnTo>
                  <a:lnTo>
                    <a:pt x="4902" y="1866"/>
                  </a:lnTo>
                  <a:close/>
                </a:path>
                <a:path w="59055" h="45720">
                  <a:moveTo>
                    <a:pt x="7124" y="3162"/>
                  </a:moveTo>
                  <a:lnTo>
                    <a:pt x="6045" y="2654"/>
                  </a:lnTo>
                  <a:lnTo>
                    <a:pt x="5321" y="3060"/>
                  </a:lnTo>
                  <a:lnTo>
                    <a:pt x="4978" y="3530"/>
                  </a:lnTo>
                  <a:lnTo>
                    <a:pt x="4851" y="4013"/>
                  </a:lnTo>
                  <a:lnTo>
                    <a:pt x="5143" y="4495"/>
                  </a:lnTo>
                  <a:lnTo>
                    <a:pt x="7124" y="3162"/>
                  </a:lnTo>
                  <a:close/>
                </a:path>
                <a:path w="59055" h="45720">
                  <a:moveTo>
                    <a:pt x="7848" y="9753"/>
                  </a:moveTo>
                  <a:lnTo>
                    <a:pt x="7429" y="9182"/>
                  </a:lnTo>
                  <a:lnTo>
                    <a:pt x="7124" y="9753"/>
                  </a:lnTo>
                  <a:lnTo>
                    <a:pt x="7188" y="9969"/>
                  </a:lnTo>
                  <a:lnTo>
                    <a:pt x="7315" y="10185"/>
                  </a:lnTo>
                  <a:lnTo>
                    <a:pt x="7556" y="9969"/>
                  </a:lnTo>
                  <a:lnTo>
                    <a:pt x="7797" y="10160"/>
                  </a:lnTo>
                  <a:lnTo>
                    <a:pt x="7823" y="9969"/>
                  </a:lnTo>
                  <a:lnTo>
                    <a:pt x="7848" y="9753"/>
                  </a:lnTo>
                  <a:close/>
                </a:path>
                <a:path w="59055" h="45720">
                  <a:moveTo>
                    <a:pt x="8369" y="5118"/>
                  </a:moveTo>
                  <a:lnTo>
                    <a:pt x="7950" y="4394"/>
                  </a:lnTo>
                  <a:lnTo>
                    <a:pt x="7581" y="4216"/>
                  </a:lnTo>
                  <a:lnTo>
                    <a:pt x="7073" y="4000"/>
                  </a:lnTo>
                  <a:lnTo>
                    <a:pt x="6997" y="3708"/>
                  </a:lnTo>
                  <a:lnTo>
                    <a:pt x="6832" y="3695"/>
                  </a:lnTo>
                  <a:lnTo>
                    <a:pt x="6616" y="4000"/>
                  </a:lnTo>
                  <a:lnTo>
                    <a:pt x="7531" y="4216"/>
                  </a:lnTo>
                  <a:lnTo>
                    <a:pt x="7734" y="5511"/>
                  </a:lnTo>
                  <a:lnTo>
                    <a:pt x="8369" y="5118"/>
                  </a:lnTo>
                  <a:close/>
                </a:path>
                <a:path w="59055" h="45720">
                  <a:moveTo>
                    <a:pt x="8788" y="11696"/>
                  </a:moveTo>
                  <a:lnTo>
                    <a:pt x="8699" y="10807"/>
                  </a:lnTo>
                  <a:lnTo>
                    <a:pt x="8623" y="11747"/>
                  </a:lnTo>
                  <a:lnTo>
                    <a:pt x="8788" y="11696"/>
                  </a:lnTo>
                  <a:close/>
                </a:path>
                <a:path w="59055" h="45720">
                  <a:moveTo>
                    <a:pt x="9537" y="14224"/>
                  </a:moveTo>
                  <a:lnTo>
                    <a:pt x="9372" y="14084"/>
                  </a:lnTo>
                  <a:lnTo>
                    <a:pt x="9537" y="14224"/>
                  </a:lnTo>
                  <a:close/>
                </a:path>
                <a:path w="59055" h="45720">
                  <a:moveTo>
                    <a:pt x="10706" y="2946"/>
                  </a:moveTo>
                  <a:lnTo>
                    <a:pt x="8966" y="647"/>
                  </a:lnTo>
                  <a:lnTo>
                    <a:pt x="8178" y="1955"/>
                  </a:lnTo>
                  <a:lnTo>
                    <a:pt x="7594" y="2184"/>
                  </a:lnTo>
                  <a:lnTo>
                    <a:pt x="8877" y="3835"/>
                  </a:lnTo>
                  <a:lnTo>
                    <a:pt x="9232" y="3352"/>
                  </a:lnTo>
                  <a:lnTo>
                    <a:pt x="10706" y="2946"/>
                  </a:lnTo>
                  <a:close/>
                </a:path>
                <a:path w="59055" h="45720">
                  <a:moveTo>
                    <a:pt x="11874" y="11849"/>
                  </a:moveTo>
                  <a:lnTo>
                    <a:pt x="11722" y="11734"/>
                  </a:lnTo>
                  <a:lnTo>
                    <a:pt x="11557" y="11633"/>
                  </a:lnTo>
                  <a:lnTo>
                    <a:pt x="11569" y="11798"/>
                  </a:lnTo>
                  <a:lnTo>
                    <a:pt x="11785" y="11861"/>
                  </a:lnTo>
                  <a:close/>
                </a:path>
                <a:path w="59055" h="45720">
                  <a:moveTo>
                    <a:pt x="11874" y="10934"/>
                  </a:moveTo>
                  <a:lnTo>
                    <a:pt x="11671" y="10998"/>
                  </a:lnTo>
                  <a:lnTo>
                    <a:pt x="11518" y="11150"/>
                  </a:lnTo>
                  <a:lnTo>
                    <a:pt x="11544" y="11379"/>
                  </a:lnTo>
                  <a:lnTo>
                    <a:pt x="11658" y="11137"/>
                  </a:lnTo>
                  <a:lnTo>
                    <a:pt x="11772" y="11010"/>
                  </a:lnTo>
                  <a:close/>
                </a:path>
                <a:path w="59055" h="45720">
                  <a:moveTo>
                    <a:pt x="12369" y="10960"/>
                  </a:moveTo>
                  <a:lnTo>
                    <a:pt x="12230" y="10858"/>
                  </a:lnTo>
                  <a:lnTo>
                    <a:pt x="12369" y="10960"/>
                  </a:lnTo>
                  <a:close/>
                </a:path>
                <a:path w="59055" h="45720">
                  <a:moveTo>
                    <a:pt x="12623" y="11303"/>
                  </a:moveTo>
                  <a:lnTo>
                    <a:pt x="12573" y="11112"/>
                  </a:lnTo>
                  <a:lnTo>
                    <a:pt x="12369" y="10960"/>
                  </a:lnTo>
                  <a:lnTo>
                    <a:pt x="12509" y="11214"/>
                  </a:lnTo>
                  <a:lnTo>
                    <a:pt x="12547" y="11455"/>
                  </a:lnTo>
                  <a:lnTo>
                    <a:pt x="12623" y="11303"/>
                  </a:lnTo>
                  <a:close/>
                </a:path>
                <a:path w="59055" h="45720">
                  <a:moveTo>
                    <a:pt x="14312" y="17538"/>
                  </a:moveTo>
                  <a:lnTo>
                    <a:pt x="13881" y="15709"/>
                  </a:lnTo>
                  <a:lnTo>
                    <a:pt x="13589" y="16256"/>
                  </a:lnTo>
                  <a:lnTo>
                    <a:pt x="13728" y="16395"/>
                  </a:lnTo>
                  <a:lnTo>
                    <a:pt x="13716" y="16548"/>
                  </a:lnTo>
                  <a:lnTo>
                    <a:pt x="13550" y="16776"/>
                  </a:lnTo>
                  <a:lnTo>
                    <a:pt x="14312" y="17538"/>
                  </a:lnTo>
                  <a:close/>
                </a:path>
                <a:path w="59055" h="45720">
                  <a:moveTo>
                    <a:pt x="14605" y="15036"/>
                  </a:moveTo>
                  <a:lnTo>
                    <a:pt x="14389" y="15011"/>
                  </a:lnTo>
                  <a:lnTo>
                    <a:pt x="14236" y="15049"/>
                  </a:lnTo>
                  <a:lnTo>
                    <a:pt x="14389" y="15087"/>
                  </a:lnTo>
                  <a:lnTo>
                    <a:pt x="14605" y="15036"/>
                  </a:lnTo>
                  <a:close/>
                </a:path>
                <a:path w="59055" h="45720">
                  <a:moveTo>
                    <a:pt x="16129" y="16624"/>
                  </a:moveTo>
                  <a:lnTo>
                    <a:pt x="16052" y="15646"/>
                  </a:lnTo>
                  <a:lnTo>
                    <a:pt x="15316" y="15430"/>
                  </a:lnTo>
                  <a:lnTo>
                    <a:pt x="15621" y="15976"/>
                  </a:lnTo>
                  <a:lnTo>
                    <a:pt x="15697" y="17056"/>
                  </a:lnTo>
                  <a:lnTo>
                    <a:pt x="15887" y="17056"/>
                  </a:lnTo>
                  <a:lnTo>
                    <a:pt x="16014" y="16878"/>
                  </a:lnTo>
                  <a:lnTo>
                    <a:pt x="16129" y="16624"/>
                  </a:lnTo>
                  <a:close/>
                </a:path>
                <a:path w="59055" h="45720">
                  <a:moveTo>
                    <a:pt x="16281" y="14960"/>
                  </a:moveTo>
                  <a:lnTo>
                    <a:pt x="16040" y="14211"/>
                  </a:lnTo>
                  <a:lnTo>
                    <a:pt x="15519" y="14173"/>
                  </a:lnTo>
                  <a:lnTo>
                    <a:pt x="15176" y="14401"/>
                  </a:lnTo>
                  <a:lnTo>
                    <a:pt x="15278" y="14173"/>
                  </a:lnTo>
                  <a:lnTo>
                    <a:pt x="15227" y="13804"/>
                  </a:lnTo>
                  <a:lnTo>
                    <a:pt x="14414" y="13589"/>
                  </a:lnTo>
                  <a:lnTo>
                    <a:pt x="14173" y="13970"/>
                  </a:lnTo>
                  <a:lnTo>
                    <a:pt x="14833" y="13804"/>
                  </a:lnTo>
                  <a:lnTo>
                    <a:pt x="15024" y="13906"/>
                  </a:lnTo>
                  <a:lnTo>
                    <a:pt x="15024" y="14503"/>
                  </a:lnTo>
                  <a:lnTo>
                    <a:pt x="15024" y="14757"/>
                  </a:lnTo>
                  <a:lnTo>
                    <a:pt x="15100" y="14579"/>
                  </a:lnTo>
                  <a:lnTo>
                    <a:pt x="16040" y="15049"/>
                  </a:lnTo>
                  <a:lnTo>
                    <a:pt x="16179" y="15481"/>
                  </a:lnTo>
                  <a:lnTo>
                    <a:pt x="16281" y="14960"/>
                  </a:lnTo>
                  <a:close/>
                </a:path>
                <a:path w="59055" h="45720">
                  <a:moveTo>
                    <a:pt x="16548" y="17386"/>
                  </a:moveTo>
                  <a:lnTo>
                    <a:pt x="16294" y="17284"/>
                  </a:lnTo>
                  <a:lnTo>
                    <a:pt x="16002" y="17424"/>
                  </a:lnTo>
                  <a:lnTo>
                    <a:pt x="15811" y="17297"/>
                  </a:lnTo>
                  <a:lnTo>
                    <a:pt x="15836" y="17132"/>
                  </a:lnTo>
                  <a:lnTo>
                    <a:pt x="15646" y="17132"/>
                  </a:lnTo>
                  <a:lnTo>
                    <a:pt x="15494" y="17132"/>
                  </a:lnTo>
                  <a:lnTo>
                    <a:pt x="15443" y="17424"/>
                  </a:lnTo>
                  <a:lnTo>
                    <a:pt x="15875" y="17907"/>
                  </a:lnTo>
                  <a:lnTo>
                    <a:pt x="16497" y="17424"/>
                  </a:lnTo>
                  <a:close/>
                </a:path>
                <a:path w="59055" h="45720">
                  <a:moveTo>
                    <a:pt x="17322" y="17919"/>
                  </a:moveTo>
                  <a:lnTo>
                    <a:pt x="17246" y="17411"/>
                  </a:lnTo>
                  <a:lnTo>
                    <a:pt x="16776" y="17119"/>
                  </a:lnTo>
                  <a:lnTo>
                    <a:pt x="16548" y="17386"/>
                  </a:lnTo>
                  <a:lnTo>
                    <a:pt x="16395" y="17589"/>
                  </a:lnTo>
                  <a:lnTo>
                    <a:pt x="16662" y="17919"/>
                  </a:lnTo>
                  <a:lnTo>
                    <a:pt x="17183" y="18173"/>
                  </a:lnTo>
                  <a:lnTo>
                    <a:pt x="17322" y="17919"/>
                  </a:lnTo>
                  <a:close/>
                </a:path>
                <a:path w="59055" h="45720">
                  <a:moveTo>
                    <a:pt x="17551" y="17030"/>
                  </a:moveTo>
                  <a:lnTo>
                    <a:pt x="17157" y="16916"/>
                  </a:lnTo>
                  <a:lnTo>
                    <a:pt x="16713" y="16484"/>
                  </a:lnTo>
                  <a:lnTo>
                    <a:pt x="17170" y="16040"/>
                  </a:lnTo>
                  <a:lnTo>
                    <a:pt x="16764" y="15798"/>
                  </a:lnTo>
                  <a:lnTo>
                    <a:pt x="16700" y="16040"/>
                  </a:lnTo>
                  <a:lnTo>
                    <a:pt x="16637" y="16484"/>
                  </a:lnTo>
                  <a:lnTo>
                    <a:pt x="16840" y="16891"/>
                  </a:lnTo>
                  <a:lnTo>
                    <a:pt x="17437" y="17272"/>
                  </a:lnTo>
                  <a:lnTo>
                    <a:pt x="17551" y="17030"/>
                  </a:lnTo>
                  <a:close/>
                </a:path>
                <a:path w="59055" h="45720">
                  <a:moveTo>
                    <a:pt x="18389" y="14262"/>
                  </a:moveTo>
                  <a:lnTo>
                    <a:pt x="17805" y="13728"/>
                  </a:lnTo>
                  <a:lnTo>
                    <a:pt x="18021" y="13360"/>
                  </a:lnTo>
                  <a:lnTo>
                    <a:pt x="17792" y="12890"/>
                  </a:lnTo>
                  <a:lnTo>
                    <a:pt x="17246" y="13119"/>
                  </a:lnTo>
                  <a:lnTo>
                    <a:pt x="17665" y="14668"/>
                  </a:lnTo>
                  <a:lnTo>
                    <a:pt x="18389" y="14262"/>
                  </a:lnTo>
                  <a:close/>
                </a:path>
                <a:path w="59055" h="45720">
                  <a:moveTo>
                    <a:pt x="19088" y="12814"/>
                  </a:moveTo>
                  <a:lnTo>
                    <a:pt x="18923" y="13017"/>
                  </a:lnTo>
                  <a:lnTo>
                    <a:pt x="19037" y="12890"/>
                  </a:lnTo>
                  <a:close/>
                </a:path>
                <a:path w="59055" h="45720">
                  <a:moveTo>
                    <a:pt x="19583" y="13449"/>
                  </a:moveTo>
                  <a:lnTo>
                    <a:pt x="19177" y="12928"/>
                  </a:lnTo>
                  <a:lnTo>
                    <a:pt x="18948" y="13462"/>
                  </a:lnTo>
                  <a:lnTo>
                    <a:pt x="19329" y="13931"/>
                  </a:lnTo>
                  <a:lnTo>
                    <a:pt x="18389" y="14249"/>
                  </a:lnTo>
                  <a:lnTo>
                    <a:pt x="18973" y="14935"/>
                  </a:lnTo>
                  <a:lnTo>
                    <a:pt x="19583" y="13449"/>
                  </a:lnTo>
                  <a:close/>
                </a:path>
                <a:path w="59055" h="45720">
                  <a:moveTo>
                    <a:pt x="20485" y="16205"/>
                  </a:moveTo>
                  <a:lnTo>
                    <a:pt x="20027" y="16040"/>
                  </a:lnTo>
                  <a:lnTo>
                    <a:pt x="20053" y="15748"/>
                  </a:lnTo>
                  <a:lnTo>
                    <a:pt x="19824" y="15544"/>
                  </a:lnTo>
                  <a:lnTo>
                    <a:pt x="19646" y="15709"/>
                  </a:lnTo>
                  <a:lnTo>
                    <a:pt x="19469" y="15468"/>
                  </a:lnTo>
                  <a:lnTo>
                    <a:pt x="19100" y="15582"/>
                  </a:lnTo>
                  <a:lnTo>
                    <a:pt x="18757" y="15557"/>
                  </a:lnTo>
                  <a:lnTo>
                    <a:pt x="18465" y="15151"/>
                  </a:lnTo>
                  <a:lnTo>
                    <a:pt x="17818" y="15798"/>
                  </a:lnTo>
                  <a:lnTo>
                    <a:pt x="19723" y="16065"/>
                  </a:lnTo>
                  <a:lnTo>
                    <a:pt x="20142" y="16624"/>
                  </a:lnTo>
                  <a:lnTo>
                    <a:pt x="20485" y="16205"/>
                  </a:lnTo>
                  <a:close/>
                </a:path>
                <a:path w="59055" h="45720">
                  <a:moveTo>
                    <a:pt x="21158" y="15367"/>
                  </a:moveTo>
                  <a:lnTo>
                    <a:pt x="20561" y="15189"/>
                  </a:lnTo>
                  <a:lnTo>
                    <a:pt x="20497" y="15392"/>
                  </a:lnTo>
                  <a:lnTo>
                    <a:pt x="20637" y="15608"/>
                  </a:lnTo>
                  <a:lnTo>
                    <a:pt x="20980" y="15786"/>
                  </a:lnTo>
                  <a:lnTo>
                    <a:pt x="20485" y="16205"/>
                  </a:lnTo>
                  <a:lnTo>
                    <a:pt x="21132" y="15722"/>
                  </a:lnTo>
                  <a:lnTo>
                    <a:pt x="21158" y="15367"/>
                  </a:lnTo>
                  <a:close/>
                </a:path>
                <a:path w="59055" h="45720">
                  <a:moveTo>
                    <a:pt x="21945" y="19469"/>
                  </a:moveTo>
                  <a:lnTo>
                    <a:pt x="21628" y="19088"/>
                  </a:lnTo>
                  <a:lnTo>
                    <a:pt x="21742" y="19304"/>
                  </a:lnTo>
                  <a:lnTo>
                    <a:pt x="21412" y="19024"/>
                  </a:lnTo>
                  <a:lnTo>
                    <a:pt x="20497" y="19227"/>
                  </a:lnTo>
                  <a:lnTo>
                    <a:pt x="20815" y="19570"/>
                  </a:lnTo>
                  <a:lnTo>
                    <a:pt x="21386" y="19913"/>
                  </a:lnTo>
                  <a:lnTo>
                    <a:pt x="21755" y="19888"/>
                  </a:lnTo>
                  <a:lnTo>
                    <a:pt x="21945" y="19469"/>
                  </a:lnTo>
                  <a:close/>
                </a:path>
                <a:path w="59055" h="45720">
                  <a:moveTo>
                    <a:pt x="23139" y="18478"/>
                  </a:moveTo>
                  <a:lnTo>
                    <a:pt x="22974" y="18605"/>
                  </a:lnTo>
                  <a:lnTo>
                    <a:pt x="23139" y="18478"/>
                  </a:lnTo>
                  <a:close/>
                </a:path>
                <a:path w="59055" h="45720">
                  <a:moveTo>
                    <a:pt x="23520" y="21094"/>
                  </a:moveTo>
                  <a:lnTo>
                    <a:pt x="22834" y="20916"/>
                  </a:lnTo>
                  <a:lnTo>
                    <a:pt x="23012" y="21475"/>
                  </a:lnTo>
                  <a:lnTo>
                    <a:pt x="23520" y="21094"/>
                  </a:lnTo>
                  <a:close/>
                </a:path>
                <a:path w="59055" h="45720">
                  <a:moveTo>
                    <a:pt x="23863" y="20878"/>
                  </a:moveTo>
                  <a:lnTo>
                    <a:pt x="23520" y="21094"/>
                  </a:lnTo>
                  <a:lnTo>
                    <a:pt x="23850" y="21170"/>
                  </a:lnTo>
                  <a:lnTo>
                    <a:pt x="23863" y="20878"/>
                  </a:lnTo>
                  <a:close/>
                </a:path>
                <a:path w="59055" h="45720">
                  <a:moveTo>
                    <a:pt x="24053" y="19837"/>
                  </a:moveTo>
                  <a:lnTo>
                    <a:pt x="23672" y="19456"/>
                  </a:lnTo>
                  <a:lnTo>
                    <a:pt x="23482" y="18427"/>
                  </a:lnTo>
                  <a:lnTo>
                    <a:pt x="23126" y="18554"/>
                  </a:lnTo>
                  <a:lnTo>
                    <a:pt x="23101" y="18770"/>
                  </a:lnTo>
                  <a:lnTo>
                    <a:pt x="23507" y="19304"/>
                  </a:lnTo>
                  <a:lnTo>
                    <a:pt x="22860" y="19697"/>
                  </a:lnTo>
                  <a:lnTo>
                    <a:pt x="22580" y="20129"/>
                  </a:lnTo>
                  <a:lnTo>
                    <a:pt x="23114" y="20675"/>
                  </a:lnTo>
                  <a:lnTo>
                    <a:pt x="23774" y="20281"/>
                  </a:lnTo>
                  <a:lnTo>
                    <a:pt x="24053" y="19837"/>
                  </a:lnTo>
                  <a:close/>
                </a:path>
                <a:path w="59055" h="45720">
                  <a:moveTo>
                    <a:pt x="25019" y="18605"/>
                  </a:moveTo>
                  <a:lnTo>
                    <a:pt x="24930" y="18300"/>
                  </a:lnTo>
                  <a:lnTo>
                    <a:pt x="23723" y="16725"/>
                  </a:lnTo>
                  <a:lnTo>
                    <a:pt x="23139" y="17665"/>
                  </a:lnTo>
                  <a:lnTo>
                    <a:pt x="22948" y="17157"/>
                  </a:lnTo>
                  <a:lnTo>
                    <a:pt x="22694" y="18097"/>
                  </a:lnTo>
                  <a:lnTo>
                    <a:pt x="21221" y="17602"/>
                  </a:lnTo>
                  <a:lnTo>
                    <a:pt x="20459" y="17259"/>
                  </a:lnTo>
                  <a:lnTo>
                    <a:pt x="21094" y="18300"/>
                  </a:lnTo>
                  <a:lnTo>
                    <a:pt x="23342" y="18173"/>
                  </a:lnTo>
                  <a:lnTo>
                    <a:pt x="23228" y="17919"/>
                  </a:lnTo>
                  <a:lnTo>
                    <a:pt x="23583" y="18135"/>
                  </a:lnTo>
                  <a:lnTo>
                    <a:pt x="23596" y="18478"/>
                  </a:lnTo>
                  <a:lnTo>
                    <a:pt x="23964" y="18948"/>
                  </a:lnTo>
                  <a:lnTo>
                    <a:pt x="25019" y="18605"/>
                  </a:lnTo>
                  <a:close/>
                </a:path>
                <a:path w="59055" h="45720">
                  <a:moveTo>
                    <a:pt x="25196" y="17170"/>
                  </a:moveTo>
                  <a:lnTo>
                    <a:pt x="25082" y="16598"/>
                  </a:lnTo>
                  <a:lnTo>
                    <a:pt x="24853" y="17119"/>
                  </a:lnTo>
                  <a:lnTo>
                    <a:pt x="24777" y="17665"/>
                  </a:lnTo>
                  <a:lnTo>
                    <a:pt x="24879" y="18224"/>
                  </a:lnTo>
                  <a:lnTo>
                    <a:pt x="25120" y="17716"/>
                  </a:lnTo>
                  <a:lnTo>
                    <a:pt x="25196" y="17170"/>
                  </a:lnTo>
                  <a:close/>
                </a:path>
                <a:path w="59055" h="45720">
                  <a:moveTo>
                    <a:pt x="26631" y="20167"/>
                  </a:moveTo>
                  <a:lnTo>
                    <a:pt x="26250" y="20015"/>
                  </a:lnTo>
                  <a:lnTo>
                    <a:pt x="26174" y="19773"/>
                  </a:lnTo>
                  <a:lnTo>
                    <a:pt x="26035" y="19761"/>
                  </a:lnTo>
                  <a:lnTo>
                    <a:pt x="25869" y="20002"/>
                  </a:lnTo>
                  <a:lnTo>
                    <a:pt x="26631" y="20167"/>
                  </a:lnTo>
                  <a:close/>
                </a:path>
                <a:path w="59055" h="45720">
                  <a:moveTo>
                    <a:pt x="27089" y="24892"/>
                  </a:moveTo>
                  <a:lnTo>
                    <a:pt x="26758" y="24434"/>
                  </a:lnTo>
                  <a:lnTo>
                    <a:pt x="26454" y="24460"/>
                  </a:lnTo>
                  <a:lnTo>
                    <a:pt x="26390" y="24841"/>
                  </a:lnTo>
                  <a:lnTo>
                    <a:pt x="26466" y="25006"/>
                  </a:lnTo>
                  <a:lnTo>
                    <a:pt x="26708" y="24841"/>
                  </a:lnTo>
                  <a:lnTo>
                    <a:pt x="26898" y="24993"/>
                  </a:lnTo>
                  <a:lnTo>
                    <a:pt x="27089" y="24892"/>
                  </a:lnTo>
                  <a:close/>
                </a:path>
                <a:path w="59055" h="45720">
                  <a:moveTo>
                    <a:pt x="29184" y="19100"/>
                  </a:moveTo>
                  <a:lnTo>
                    <a:pt x="27762" y="17272"/>
                  </a:lnTo>
                  <a:lnTo>
                    <a:pt x="27127" y="18313"/>
                  </a:lnTo>
                  <a:lnTo>
                    <a:pt x="26657" y="18503"/>
                  </a:lnTo>
                  <a:lnTo>
                    <a:pt x="27724" y="19837"/>
                  </a:lnTo>
                  <a:lnTo>
                    <a:pt x="28003" y="19456"/>
                  </a:lnTo>
                  <a:lnTo>
                    <a:pt x="29184" y="19100"/>
                  </a:lnTo>
                  <a:close/>
                </a:path>
                <a:path w="59055" h="45720">
                  <a:moveTo>
                    <a:pt x="29514" y="20345"/>
                  </a:moveTo>
                  <a:lnTo>
                    <a:pt x="29159" y="20434"/>
                  </a:lnTo>
                  <a:lnTo>
                    <a:pt x="28740" y="20980"/>
                  </a:lnTo>
                  <a:lnTo>
                    <a:pt x="29070" y="21183"/>
                  </a:lnTo>
                  <a:lnTo>
                    <a:pt x="28956" y="21831"/>
                  </a:lnTo>
                  <a:lnTo>
                    <a:pt x="28155" y="21488"/>
                  </a:lnTo>
                  <a:lnTo>
                    <a:pt x="27292" y="21120"/>
                  </a:lnTo>
                  <a:lnTo>
                    <a:pt x="27292" y="22402"/>
                  </a:lnTo>
                  <a:lnTo>
                    <a:pt x="26962" y="22402"/>
                  </a:lnTo>
                  <a:lnTo>
                    <a:pt x="26530" y="22085"/>
                  </a:lnTo>
                  <a:lnTo>
                    <a:pt x="26593" y="21894"/>
                  </a:lnTo>
                  <a:lnTo>
                    <a:pt x="26581" y="21602"/>
                  </a:lnTo>
                  <a:lnTo>
                    <a:pt x="26250" y="21894"/>
                  </a:lnTo>
                  <a:lnTo>
                    <a:pt x="26682" y="21488"/>
                  </a:lnTo>
                  <a:lnTo>
                    <a:pt x="27063" y="21539"/>
                  </a:lnTo>
                  <a:lnTo>
                    <a:pt x="27279" y="21818"/>
                  </a:lnTo>
                  <a:lnTo>
                    <a:pt x="27292" y="22402"/>
                  </a:lnTo>
                  <a:lnTo>
                    <a:pt x="27292" y="21120"/>
                  </a:lnTo>
                  <a:lnTo>
                    <a:pt x="27089" y="21031"/>
                  </a:lnTo>
                  <a:lnTo>
                    <a:pt x="27305" y="20891"/>
                  </a:lnTo>
                  <a:lnTo>
                    <a:pt x="26974" y="20320"/>
                  </a:lnTo>
                  <a:lnTo>
                    <a:pt x="26682" y="20180"/>
                  </a:lnTo>
                  <a:lnTo>
                    <a:pt x="26733" y="20891"/>
                  </a:lnTo>
                  <a:lnTo>
                    <a:pt x="25527" y="20370"/>
                  </a:lnTo>
                  <a:lnTo>
                    <a:pt x="25869" y="20015"/>
                  </a:lnTo>
                  <a:lnTo>
                    <a:pt x="25450" y="20332"/>
                  </a:lnTo>
                  <a:lnTo>
                    <a:pt x="25057" y="20167"/>
                  </a:lnTo>
                  <a:lnTo>
                    <a:pt x="26289" y="19342"/>
                  </a:lnTo>
                  <a:lnTo>
                    <a:pt x="25412" y="18923"/>
                  </a:lnTo>
                  <a:lnTo>
                    <a:pt x="24828" y="19240"/>
                  </a:lnTo>
                  <a:lnTo>
                    <a:pt x="24549" y="19621"/>
                  </a:lnTo>
                  <a:lnTo>
                    <a:pt x="24472" y="19913"/>
                  </a:lnTo>
                  <a:lnTo>
                    <a:pt x="24295" y="19824"/>
                  </a:lnTo>
                  <a:lnTo>
                    <a:pt x="24599" y="20599"/>
                  </a:lnTo>
                  <a:lnTo>
                    <a:pt x="24460" y="20599"/>
                  </a:lnTo>
                  <a:lnTo>
                    <a:pt x="24231" y="20497"/>
                  </a:lnTo>
                  <a:lnTo>
                    <a:pt x="23990" y="20332"/>
                  </a:lnTo>
                  <a:lnTo>
                    <a:pt x="23901" y="20866"/>
                  </a:lnTo>
                  <a:lnTo>
                    <a:pt x="24612" y="20637"/>
                  </a:lnTo>
                  <a:lnTo>
                    <a:pt x="25514" y="22809"/>
                  </a:lnTo>
                  <a:lnTo>
                    <a:pt x="27749" y="24765"/>
                  </a:lnTo>
                  <a:lnTo>
                    <a:pt x="27851" y="24409"/>
                  </a:lnTo>
                  <a:lnTo>
                    <a:pt x="27927" y="23609"/>
                  </a:lnTo>
                  <a:lnTo>
                    <a:pt x="28321" y="24104"/>
                  </a:lnTo>
                  <a:lnTo>
                    <a:pt x="28625" y="24409"/>
                  </a:lnTo>
                  <a:lnTo>
                    <a:pt x="29057" y="24104"/>
                  </a:lnTo>
                  <a:lnTo>
                    <a:pt x="28841" y="23926"/>
                  </a:lnTo>
                  <a:lnTo>
                    <a:pt x="28409" y="23926"/>
                  </a:lnTo>
                  <a:lnTo>
                    <a:pt x="28244" y="23609"/>
                  </a:lnTo>
                  <a:lnTo>
                    <a:pt x="28155" y="23431"/>
                  </a:lnTo>
                  <a:lnTo>
                    <a:pt x="28244" y="23253"/>
                  </a:lnTo>
                  <a:lnTo>
                    <a:pt x="28549" y="23342"/>
                  </a:lnTo>
                  <a:lnTo>
                    <a:pt x="28651" y="23177"/>
                  </a:lnTo>
                  <a:lnTo>
                    <a:pt x="28397" y="22999"/>
                  </a:lnTo>
                  <a:lnTo>
                    <a:pt x="28079" y="22923"/>
                  </a:lnTo>
                  <a:lnTo>
                    <a:pt x="27838" y="22910"/>
                  </a:lnTo>
                  <a:lnTo>
                    <a:pt x="26860" y="23431"/>
                  </a:lnTo>
                  <a:lnTo>
                    <a:pt x="27063" y="22860"/>
                  </a:lnTo>
                  <a:lnTo>
                    <a:pt x="27838" y="22910"/>
                  </a:lnTo>
                  <a:lnTo>
                    <a:pt x="27673" y="22402"/>
                  </a:lnTo>
                  <a:lnTo>
                    <a:pt x="28054" y="22021"/>
                  </a:lnTo>
                  <a:lnTo>
                    <a:pt x="29311" y="22085"/>
                  </a:lnTo>
                  <a:lnTo>
                    <a:pt x="29057" y="21831"/>
                  </a:lnTo>
                  <a:lnTo>
                    <a:pt x="29514" y="20345"/>
                  </a:lnTo>
                  <a:close/>
                </a:path>
                <a:path w="59055" h="45720">
                  <a:moveTo>
                    <a:pt x="30480" y="22999"/>
                  </a:moveTo>
                  <a:lnTo>
                    <a:pt x="30022" y="22669"/>
                  </a:lnTo>
                  <a:lnTo>
                    <a:pt x="29502" y="22301"/>
                  </a:lnTo>
                  <a:lnTo>
                    <a:pt x="29044" y="22669"/>
                  </a:lnTo>
                  <a:lnTo>
                    <a:pt x="29883" y="22720"/>
                  </a:lnTo>
                  <a:lnTo>
                    <a:pt x="29972" y="23266"/>
                  </a:lnTo>
                  <a:lnTo>
                    <a:pt x="29667" y="23977"/>
                  </a:lnTo>
                  <a:lnTo>
                    <a:pt x="30403" y="23266"/>
                  </a:lnTo>
                  <a:lnTo>
                    <a:pt x="30480" y="22999"/>
                  </a:lnTo>
                  <a:close/>
                </a:path>
                <a:path w="59055" h="45720">
                  <a:moveTo>
                    <a:pt x="34036" y="29552"/>
                  </a:moveTo>
                  <a:lnTo>
                    <a:pt x="33921" y="29425"/>
                  </a:lnTo>
                  <a:lnTo>
                    <a:pt x="33782" y="29273"/>
                  </a:lnTo>
                  <a:lnTo>
                    <a:pt x="33629" y="28968"/>
                  </a:lnTo>
                  <a:lnTo>
                    <a:pt x="33464" y="28613"/>
                  </a:lnTo>
                  <a:lnTo>
                    <a:pt x="33147" y="28994"/>
                  </a:lnTo>
                  <a:lnTo>
                    <a:pt x="33718" y="30238"/>
                  </a:lnTo>
                  <a:lnTo>
                    <a:pt x="34036" y="29552"/>
                  </a:lnTo>
                  <a:close/>
                </a:path>
                <a:path w="59055" h="45720">
                  <a:moveTo>
                    <a:pt x="34074" y="29019"/>
                  </a:moveTo>
                  <a:lnTo>
                    <a:pt x="33934" y="29108"/>
                  </a:lnTo>
                  <a:lnTo>
                    <a:pt x="33921" y="29349"/>
                  </a:lnTo>
                  <a:lnTo>
                    <a:pt x="34074" y="29324"/>
                  </a:lnTo>
                  <a:lnTo>
                    <a:pt x="34074" y="29019"/>
                  </a:lnTo>
                  <a:close/>
                </a:path>
                <a:path w="59055" h="45720">
                  <a:moveTo>
                    <a:pt x="34798" y="24091"/>
                  </a:moveTo>
                  <a:lnTo>
                    <a:pt x="34671" y="24142"/>
                  </a:lnTo>
                  <a:lnTo>
                    <a:pt x="34442" y="23926"/>
                  </a:lnTo>
                  <a:lnTo>
                    <a:pt x="34099" y="23825"/>
                  </a:lnTo>
                  <a:lnTo>
                    <a:pt x="34188" y="23279"/>
                  </a:lnTo>
                  <a:lnTo>
                    <a:pt x="33807" y="23342"/>
                  </a:lnTo>
                  <a:lnTo>
                    <a:pt x="33820" y="23787"/>
                  </a:lnTo>
                  <a:lnTo>
                    <a:pt x="33845" y="24269"/>
                  </a:lnTo>
                  <a:lnTo>
                    <a:pt x="34239" y="24269"/>
                  </a:lnTo>
                  <a:lnTo>
                    <a:pt x="33070" y="24650"/>
                  </a:lnTo>
                  <a:lnTo>
                    <a:pt x="32842" y="24904"/>
                  </a:lnTo>
                  <a:lnTo>
                    <a:pt x="33159" y="25400"/>
                  </a:lnTo>
                  <a:lnTo>
                    <a:pt x="32829" y="25565"/>
                  </a:lnTo>
                  <a:lnTo>
                    <a:pt x="32918" y="25933"/>
                  </a:lnTo>
                  <a:lnTo>
                    <a:pt x="33477" y="25793"/>
                  </a:lnTo>
                  <a:lnTo>
                    <a:pt x="33477" y="26212"/>
                  </a:lnTo>
                  <a:lnTo>
                    <a:pt x="34391" y="26085"/>
                  </a:lnTo>
                  <a:lnTo>
                    <a:pt x="33515" y="25209"/>
                  </a:lnTo>
                  <a:lnTo>
                    <a:pt x="33629" y="24663"/>
                  </a:lnTo>
                  <a:lnTo>
                    <a:pt x="34467" y="25260"/>
                  </a:lnTo>
                  <a:lnTo>
                    <a:pt x="34734" y="24295"/>
                  </a:lnTo>
                  <a:lnTo>
                    <a:pt x="34798" y="24091"/>
                  </a:lnTo>
                  <a:close/>
                </a:path>
                <a:path w="59055" h="45720">
                  <a:moveTo>
                    <a:pt x="36601" y="21082"/>
                  </a:moveTo>
                  <a:lnTo>
                    <a:pt x="36195" y="20701"/>
                  </a:lnTo>
                  <a:lnTo>
                    <a:pt x="35496" y="20637"/>
                  </a:lnTo>
                  <a:lnTo>
                    <a:pt x="36029" y="21856"/>
                  </a:lnTo>
                  <a:lnTo>
                    <a:pt x="35839" y="22326"/>
                  </a:lnTo>
                  <a:lnTo>
                    <a:pt x="36296" y="21945"/>
                  </a:lnTo>
                  <a:lnTo>
                    <a:pt x="36601" y="21082"/>
                  </a:lnTo>
                  <a:close/>
                </a:path>
                <a:path w="59055" h="45720">
                  <a:moveTo>
                    <a:pt x="37731" y="25704"/>
                  </a:moveTo>
                  <a:lnTo>
                    <a:pt x="37566" y="25603"/>
                  </a:lnTo>
                  <a:lnTo>
                    <a:pt x="36436" y="25819"/>
                  </a:lnTo>
                  <a:lnTo>
                    <a:pt x="37388" y="27101"/>
                  </a:lnTo>
                  <a:lnTo>
                    <a:pt x="37731" y="25704"/>
                  </a:lnTo>
                  <a:close/>
                </a:path>
                <a:path w="59055" h="45720">
                  <a:moveTo>
                    <a:pt x="37985" y="31102"/>
                  </a:moveTo>
                  <a:lnTo>
                    <a:pt x="37973" y="30238"/>
                  </a:lnTo>
                  <a:lnTo>
                    <a:pt x="36715" y="30645"/>
                  </a:lnTo>
                  <a:lnTo>
                    <a:pt x="36461" y="31013"/>
                  </a:lnTo>
                  <a:lnTo>
                    <a:pt x="36982" y="31115"/>
                  </a:lnTo>
                  <a:lnTo>
                    <a:pt x="37274" y="30505"/>
                  </a:lnTo>
                  <a:lnTo>
                    <a:pt x="37985" y="31102"/>
                  </a:lnTo>
                  <a:close/>
                </a:path>
                <a:path w="59055" h="45720">
                  <a:moveTo>
                    <a:pt x="38760" y="24688"/>
                  </a:moveTo>
                  <a:lnTo>
                    <a:pt x="38341" y="24536"/>
                  </a:lnTo>
                  <a:lnTo>
                    <a:pt x="38087" y="24257"/>
                  </a:lnTo>
                  <a:lnTo>
                    <a:pt x="38112" y="23698"/>
                  </a:lnTo>
                  <a:lnTo>
                    <a:pt x="37084" y="23799"/>
                  </a:lnTo>
                  <a:lnTo>
                    <a:pt x="38747" y="25565"/>
                  </a:lnTo>
                  <a:lnTo>
                    <a:pt x="38760" y="24688"/>
                  </a:lnTo>
                  <a:close/>
                </a:path>
                <a:path w="59055" h="45720">
                  <a:moveTo>
                    <a:pt x="39649" y="29946"/>
                  </a:moveTo>
                  <a:lnTo>
                    <a:pt x="39636" y="30175"/>
                  </a:lnTo>
                  <a:lnTo>
                    <a:pt x="39649" y="29946"/>
                  </a:lnTo>
                  <a:close/>
                </a:path>
                <a:path w="59055" h="45720">
                  <a:moveTo>
                    <a:pt x="39865" y="29972"/>
                  </a:moveTo>
                  <a:lnTo>
                    <a:pt x="39649" y="29946"/>
                  </a:lnTo>
                  <a:lnTo>
                    <a:pt x="39827" y="30010"/>
                  </a:lnTo>
                  <a:close/>
                </a:path>
                <a:path w="59055" h="45720">
                  <a:moveTo>
                    <a:pt x="40220" y="30149"/>
                  </a:moveTo>
                  <a:lnTo>
                    <a:pt x="39827" y="30010"/>
                  </a:lnTo>
                  <a:lnTo>
                    <a:pt x="39649" y="30175"/>
                  </a:lnTo>
                  <a:lnTo>
                    <a:pt x="39624" y="30937"/>
                  </a:lnTo>
                  <a:lnTo>
                    <a:pt x="38760" y="30835"/>
                  </a:lnTo>
                  <a:lnTo>
                    <a:pt x="38214" y="31026"/>
                  </a:lnTo>
                  <a:lnTo>
                    <a:pt x="38315" y="31902"/>
                  </a:lnTo>
                  <a:lnTo>
                    <a:pt x="39166" y="32016"/>
                  </a:lnTo>
                  <a:lnTo>
                    <a:pt x="39712" y="31800"/>
                  </a:lnTo>
                  <a:lnTo>
                    <a:pt x="39649" y="31229"/>
                  </a:lnTo>
                  <a:lnTo>
                    <a:pt x="40220" y="30149"/>
                  </a:lnTo>
                  <a:close/>
                </a:path>
                <a:path w="59055" h="45720">
                  <a:moveTo>
                    <a:pt x="41643" y="33756"/>
                  </a:moveTo>
                  <a:lnTo>
                    <a:pt x="41541" y="33502"/>
                  </a:lnTo>
                  <a:lnTo>
                    <a:pt x="41643" y="33756"/>
                  </a:lnTo>
                  <a:close/>
                </a:path>
                <a:path w="59055" h="45720">
                  <a:moveTo>
                    <a:pt x="42951" y="29679"/>
                  </a:moveTo>
                  <a:lnTo>
                    <a:pt x="42608" y="29845"/>
                  </a:lnTo>
                  <a:lnTo>
                    <a:pt x="42316" y="30073"/>
                  </a:lnTo>
                  <a:lnTo>
                    <a:pt x="41668" y="30429"/>
                  </a:lnTo>
                  <a:lnTo>
                    <a:pt x="41643" y="28829"/>
                  </a:lnTo>
                  <a:lnTo>
                    <a:pt x="40474" y="29260"/>
                  </a:lnTo>
                  <a:lnTo>
                    <a:pt x="40678" y="28651"/>
                  </a:lnTo>
                  <a:lnTo>
                    <a:pt x="39751" y="29286"/>
                  </a:lnTo>
                  <a:lnTo>
                    <a:pt x="38811" y="27813"/>
                  </a:lnTo>
                  <a:lnTo>
                    <a:pt x="38379" y="26974"/>
                  </a:lnTo>
                  <a:lnTo>
                    <a:pt x="38188" y="28346"/>
                  </a:lnTo>
                  <a:lnTo>
                    <a:pt x="40284" y="29832"/>
                  </a:lnTo>
                  <a:lnTo>
                    <a:pt x="40373" y="29540"/>
                  </a:lnTo>
                  <a:lnTo>
                    <a:pt x="40500" y="29946"/>
                  </a:lnTo>
                  <a:lnTo>
                    <a:pt x="40322" y="30149"/>
                  </a:lnTo>
                  <a:lnTo>
                    <a:pt x="40297" y="30937"/>
                  </a:lnTo>
                  <a:lnTo>
                    <a:pt x="41592" y="31457"/>
                  </a:lnTo>
                  <a:lnTo>
                    <a:pt x="41592" y="31254"/>
                  </a:lnTo>
                  <a:lnTo>
                    <a:pt x="41935" y="30645"/>
                  </a:lnTo>
                  <a:lnTo>
                    <a:pt x="42367" y="30111"/>
                  </a:lnTo>
                  <a:lnTo>
                    <a:pt x="42951" y="29679"/>
                  </a:lnTo>
                  <a:close/>
                </a:path>
                <a:path w="59055" h="45720">
                  <a:moveTo>
                    <a:pt x="44843" y="30797"/>
                  </a:moveTo>
                  <a:lnTo>
                    <a:pt x="44386" y="30708"/>
                  </a:lnTo>
                  <a:lnTo>
                    <a:pt x="44297" y="31089"/>
                  </a:lnTo>
                  <a:lnTo>
                    <a:pt x="44513" y="31369"/>
                  </a:lnTo>
                  <a:lnTo>
                    <a:pt x="44145" y="31838"/>
                  </a:lnTo>
                  <a:lnTo>
                    <a:pt x="44780" y="32067"/>
                  </a:lnTo>
                  <a:lnTo>
                    <a:pt x="44843" y="30797"/>
                  </a:lnTo>
                  <a:close/>
                </a:path>
                <a:path w="59055" h="45720">
                  <a:moveTo>
                    <a:pt x="44869" y="32156"/>
                  </a:moveTo>
                  <a:lnTo>
                    <a:pt x="43548" y="32651"/>
                  </a:lnTo>
                  <a:lnTo>
                    <a:pt x="43116" y="32537"/>
                  </a:lnTo>
                  <a:lnTo>
                    <a:pt x="42811" y="32270"/>
                  </a:lnTo>
                  <a:lnTo>
                    <a:pt x="43040" y="32245"/>
                  </a:lnTo>
                  <a:lnTo>
                    <a:pt x="43091" y="32029"/>
                  </a:lnTo>
                  <a:lnTo>
                    <a:pt x="42913" y="31877"/>
                  </a:lnTo>
                  <a:lnTo>
                    <a:pt x="43014" y="31610"/>
                  </a:lnTo>
                  <a:lnTo>
                    <a:pt x="43268" y="30594"/>
                  </a:lnTo>
                  <a:lnTo>
                    <a:pt x="42240" y="31940"/>
                  </a:lnTo>
                  <a:lnTo>
                    <a:pt x="41592" y="32029"/>
                  </a:lnTo>
                  <a:lnTo>
                    <a:pt x="41490" y="31445"/>
                  </a:lnTo>
                  <a:lnTo>
                    <a:pt x="40944" y="31508"/>
                  </a:lnTo>
                  <a:lnTo>
                    <a:pt x="39916" y="32258"/>
                  </a:lnTo>
                  <a:lnTo>
                    <a:pt x="42672" y="32956"/>
                  </a:lnTo>
                  <a:lnTo>
                    <a:pt x="43014" y="32626"/>
                  </a:lnTo>
                  <a:lnTo>
                    <a:pt x="42964" y="34442"/>
                  </a:lnTo>
                  <a:lnTo>
                    <a:pt x="43510" y="34290"/>
                  </a:lnTo>
                  <a:lnTo>
                    <a:pt x="44805" y="34823"/>
                  </a:lnTo>
                  <a:lnTo>
                    <a:pt x="44869" y="32156"/>
                  </a:lnTo>
                  <a:close/>
                </a:path>
                <a:path w="59055" h="45720">
                  <a:moveTo>
                    <a:pt x="47942" y="35636"/>
                  </a:moveTo>
                  <a:lnTo>
                    <a:pt x="47790" y="35420"/>
                  </a:lnTo>
                  <a:lnTo>
                    <a:pt x="47421" y="35255"/>
                  </a:lnTo>
                  <a:lnTo>
                    <a:pt x="47561" y="35052"/>
                  </a:lnTo>
                  <a:lnTo>
                    <a:pt x="47752" y="34785"/>
                  </a:lnTo>
                  <a:lnTo>
                    <a:pt x="47421" y="34696"/>
                  </a:lnTo>
                  <a:lnTo>
                    <a:pt x="47282" y="35052"/>
                  </a:lnTo>
                  <a:lnTo>
                    <a:pt x="47396" y="35547"/>
                  </a:lnTo>
                  <a:lnTo>
                    <a:pt x="46393" y="35471"/>
                  </a:lnTo>
                  <a:lnTo>
                    <a:pt x="46113" y="35572"/>
                  </a:lnTo>
                  <a:lnTo>
                    <a:pt x="46189" y="36080"/>
                  </a:lnTo>
                  <a:lnTo>
                    <a:pt x="45885" y="36106"/>
                  </a:lnTo>
                  <a:lnTo>
                    <a:pt x="45808" y="36398"/>
                  </a:lnTo>
                  <a:lnTo>
                    <a:pt x="46304" y="36512"/>
                  </a:lnTo>
                  <a:lnTo>
                    <a:pt x="46139" y="36830"/>
                  </a:lnTo>
                  <a:lnTo>
                    <a:pt x="46888" y="37058"/>
                  </a:lnTo>
                  <a:lnTo>
                    <a:pt x="46532" y="36029"/>
                  </a:lnTo>
                  <a:lnTo>
                    <a:pt x="46812" y="35687"/>
                  </a:lnTo>
                  <a:lnTo>
                    <a:pt x="47256" y="36436"/>
                  </a:lnTo>
                  <a:lnTo>
                    <a:pt x="47828" y="35763"/>
                  </a:lnTo>
                  <a:lnTo>
                    <a:pt x="47942" y="35636"/>
                  </a:lnTo>
                  <a:close/>
                </a:path>
                <a:path w="59055" h="45720">
                  <a:moveTo>
                    <a:pt x="50406" y="33947"/>
                  </a:moveTo>
                  <a:lnTo>
                    <a:pt x="50215" y="33477"/>
                  </a:lnTo>
                  <a:lnTo>
                    <a:pt x="49695" y="33172"/>
                  </a:lnTo>
                  <a:lnTo>
                    <a:pt x="49682" y="34328"/>
                  </a:lnTo>
                  <a:lnTo>
                    <a:pt x="49364" y="34632"/>
                  </a:lnTo>
                  <a:lnTo>
                    <a:pt x="49885" y="34493"/>
                  </a:lnTo>
                  <a:lnTo>
                    <a:pt x="50406" y="33947"/>
                  </a:lnTo>
                  <a:close/>
                </a:path>
                <a:path w="59055" h="45720">
                  <a:moveTo>
                    <a:pt x="50800" y="37490"/>
                  </a:moveTo>
                  <a:lnTo>
                    <a:pt x="50558" y="37249"/>
                  </a:lnTo>
                  <a:lnTo>
                    <a:pt x="50444" y="36906"/>
                  </a:lnTo>
                  <a:lnTo>
                    <a:pt x="50660" y="36487"/>
                  </a:lnTo>
                  <a:lnTo>
                    <a:pt x="49822" y="36220"/>
                  </a:lnTo>
                  <a:lnTo>
                    <a:pt x="50495" y="38188"/>
                  </a:lnTo>
                  <a:lnTo>
                    <a:pt x="50800" y="37490"/>
                  </a:lnTo>
                  <a:close/>
                </a:path>
                <a:path w="59055" h="45720">
                  <a:moveTo>
                    <a:pt x="50901" y="41275"/>
                  </a:moveTo>
                  <a:lnTo>
                    <a:pt x="49949" y="41452"/>
                  </a:lnTo>
                  <a:lnTo>
                    <a:pt x="49733" y="39954"/>
                  </a:lnTo>
                  <a:lnTo>
                    <a:pt x="49707" y="39154"/>
                  </a:lnTo>
                  <a:lnTo>
                    <a:pt x="49060" y="40170"/>
                  </a:lnTo>
                  <a:lnTo>
                    <a:pt x="50177" y="42049"/>
                  </a:lnTo>
                  <a:lnTo>
                    <a:pt x="50901" y="41275"/>
                  </a:lnTo>
                  <a:close/>
                </a:path>
                <a:path w="59055" h="45720">
                  <a:moveTo>
                    <a:pt x="52755" y="41529"/>
                  </a:moveTo>
                  <a:lnTo>
                    <a:pt x="52578" y="41414"/>
                  </a:lnTo>
                  <a:lnTo>
                    <a:pt x="52324" y="41363"/>
                  </a:lnTo>
                  <a:lnTo>
                    <a:pt x="52336" y="41008"/>
                  </a:lnTo>
                  <a:lnTo>
                    <a:pt x="52082" y="41071"/>
                  </a:lnTo>
                  <a:lnTo>
                    <a:pt x="52197" y="41694"/>
                  </a:lnTo>
                  <a:lnTo>
                    <a:pt x="52654" y="41643"/>
                  </a:lnTo>
                  <a:close/>
                </a:path>
                <a:path w="59055" h="45720">
                  <a:moveTo>
                    <a:pt x="53708" y="39319"/>
                  </a:moveTo>
                  <a:lnTo>
                    <a:pt x="53390" y="39103"/>
                  </a:lnTo>
                  <a:lnTo>
                    <a:pt x="52908" y="39128"/>
                  </a:lnTo>
                  <a:lnTo>
                    <a:pt x="53403" y="39890"/>
                  </a:lnTo>
                  <a:lnTo>
                    <a:pt x="53327" y="40220"/>
                  </a:lnTo>
                  <a:lnTo>
                    <a:pt x="53594" y="39890"/>
                  </a:lnTo>
                  <a:lnTo>
                    <a:pt x="53708" y="39319"/>
                  </a:lnTo>
                  <a:close/>
                </a:path>
                <a:path w="59055" h="45720">
                  <a:moveTo>
                    <a:pt x="55587" y="42062"/>
                  </a:moveTo>
                  <a:lnTo>
                    <a:pt x="55486" y="41478"/>
                  </a:lnTo>
                  <a:lnTo>
                    <a:pt x="55206" y="41402"/>
                  </a:lnTo>
                  <a:lnTo>
                    <a:pt x="55016" y="41249"/>
                  </a:lnTo>
                  <a:lnTo>
                    <a:pt x="54965" y="40881"/>
                  </a:lnTo>
                  <a:lnTo>
                    <a:pt x="54305" y="41046"/>
                  </a:lnTo>
                  <a:lnTo>
                    <a:pt x="55587" y="42062"/>
                  </a:lnTo>
                  <a:close/>
                </a:path>
                <a:path w="59055" h="45720">
                  <a:moveTo>
                    <a:pt x="57124" y="43891"/>
                  </a:moveTo>
                  <a:lnTo>
                    <a:pt x="56591" y="44399"/>
                  </a:lnTo>
                  <a:lnTo>
                    <a:pt x="55816" y="43535"/>
                  </a:lnTo>
                  <a:lnTo>
                    <a:pt x="55473" y="43014"/>
                  </a:lnTo>
                  <a:lnTo>
                    <a:pt x="55486" y="43929"/>
                  </a:lnTo>
                  <a:lnTo>
                    <a:pt x="56997" y="44716"/>
                  </a:lnTo>
                  <a:lnTo>
                    <a:pt x="57124" y="43891"/>
                  </a:lnTo>
                  <a:close/>
                </a:path>
                <a:path w="59055" h="45720">
                  <a:moveTo>
                    <a:pt x="58737" y="44335"/>
                  </a:moveTo>
                  <a:lnTo>
                    <a:pt x="58381" y="44589"/>
                  </a:lnTo>
                  <a:lnTo>
                    <a:pt x="58140" y="44907"/>
                  </a:lnTo>
                  <a:lnTo>
                    <a:pt x="57988" y="45326"/>
                  </a:lnTo>
                  <a:lnTo>
                    <a:pt x="58331" y="45072"/>
                  </a:lnTo>
                  <a:lnTo>
                    <a:pt x="58585" y="44754"/>
                  </a:lnTo>
                  <a:lnTo>
                    <a:pt x="58737" y="4433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910662" y="571131"/>
              <a:ext cx="66675" cy="46990"/>
            </a:xfrm>
            <a:custGeom>
              <a:avLst/>
              <a:gdLst/>
              <a:ahLst/>
              <a:cxnLst/>
              <a:rect l="l" t="t" r="r" b="b"/>
              <a:pathLst>
                <a:path w="66675" h="46990">
                  <a:moveTo>
                    <a:pt x="1600" y="1879"/>
                  </a:moveTo>
                  <a:lnTo>
                    <a:pt x="1549" y="63"/>
                  </a:lnTo>
                  <a:lnTo>
                    <a:pt x="1206" y="0"/>
                  </a:lnTo>
                  <a:lnTo>
                    <a:pt x="0" y="622"/>
                  </a:lnTo>
                  <a:lnTo>
                    <a:pt x="1600" y="1879"/>
                  </a:lnTo>
                  <a:close/>
                </a:path>
                <a:path w="66675" h="46990">
                  <a:moveTo>
                    <a:pt x="8724" y="4279"/>
                  </a:moveTo>
                  <a:lnTo>
                    <a:pt x="8204" y="4025"/>
                  </a:lnTo>
                  <a:lnTo>
                    <a:pt x="7315" y="5359"/>
                  </a:lnTo>
                  <a:lnTo>
                    <a:pt x="8128" y="5600"/>
                  </a:lnTo>
                  <a:lnTo>
                    <a:pt x="8204" y="5003"/>
                  </a:lnTo>
                  <a:lnTo>
                    <a:pt x="8394" y="4546"/>
                  </a:lnTo>
                  <a:lnTo>
                    <a:pt x="8724" y="4279"/>
                  </a:lnTo>
                  <a:close/>
                </a:path>
                <a:path w="66675" h="46990">
                  <a:moveTo>
                    <a:pt x="10147" y="6337"/>
                  </a:moveTo>
                  <a:lnTo>
                    <a:pt x="10121" y="6057"/>
                  </a:lnTo>
                  <a:lnTo>
                    <a:pt x="9855" y="5930"/>
                  </a:lnTo>
                  <a:lnTo>
                    <a:pt x="9931" y="5588"/>
                  </a:lnTo>
                  <a:lnTo>
                    <a:pt x="9918" y="4254"/>
                  </a:lnTo>
                  <a:lnTo>
                    <a:pt x="8788" y="6832"/>
                  </a:lnTo>
                  <a:lnTo>
                    <a:pt x="10147" y="6337"/>
                  </a:lnTo>
                  <a:close/>
                </a:path>
                <a:path w="66675" h="46990">
                  <a:moveTo>
                    <a:pt x="12230" y="5537"/>
                  </a:moveTo>
                  <a:lnTo>
                    <a:pt x="11874" y="3987"/>
                  </a:lnTo>
                  <a:lnTo>
                    <a:pt x="11290" y="4038"/>
                  </a:lnTo>
                  <a:lnTo>
                    <a:pt x="11315" y="4521"/>
                  </a:lnTo>
                  <a:lnTo>
                    <a:pt x="11658" y="4787"/>
                  </a:lnTo>
                  <a:lnTo>
                    <a:pt x="11379" y="5499"/>
                  </a:lnTo>
                  <a:lnTo>
                    <a:pt x="12230" y="5537"/>
                  </a:lnTo>
                  <a:close/>
                </a:path>
                <a:path w="66675" h="46990">
                  <a:moveTo>
                    <a:pt x="12560" y="11976"/>
                  </a:moveTo>
                  <a:lnTo>
                    <a:pt x="11023" y="9753"/>
                  </a:lnTo>
                  <a:lnTo>
                    <a:pt x="10922" y="11912"/>
                  </a:lnTo>
                  <a:lnTo>
                    <a:pt x="12560" y="11976"/>
                  </a:lnTo>
                  <a:close/>
                </a:path>
                <a:path w="66675" h="46990">
                  <a:moveTo>
                    <a:pt x="14338" y="8775"/>
                  </a:moveTo>
                  <a:lnTo>
                    <a:pt x="14033" y="8699"/>
                  </a:lnTo>
                  <a:lnTo>
                    <a:pt x="12903" y="9169"/>
                  </a:lnTo>
                  <a:lnTo>
                    <a:pt x="14236" y="10401"/>
                  </a:lnTo>
                  <a:lnTo>
                    <a:pt x="14338" y="8775"/>
                  </a:lnTo>
                  <a:close/>
                </a:path>
                <a:path w="66675" h="46990">
                  <a:moveTo>
                    <a:pt x="17246" y="8890"/>
                  </a:moveTo>
                  <a:lnTo>
                    <a:pt x="17056" y="8712"/>
                  </a:lnTo>
                  <a:lnTo>
                    <a:pt x="16484" y="8597"/>
                  </a:lnTo>
                  <a:lnTo>
                    <a:pt x="16294" y="7924"/>
                  </a:lnTo>
                  <a:lnTo>
                    <a:pt x="16167" y="8902"/>
                  </a:lnTo>
                  <a:lnTo>
                    <a:pt x="16586" y="8991"/>
                  </a:lnTo>
                  <a:lnTo>
                    <a:pt x="15278" y="9169"/>
                  </a:lnTo>
                  <a:lnTo>
                    <a:pt x="14986" y="9410"/>
                  </a:lnTo>
                  <a:lnTo>
                    <a:pt x="15240" y="9969"/>
                  </a:lnTo>
                  <a:lnTo>
                    <a:pt x="14871" y="10096"/>
                  </a:lnTo>
                  <a:lnTo>
                    <a:pt x="14884" y="10502"/>
                  </a:lnTo>
                  <a:lnTo>
                    <a:pt x="15532" y="10477"/>
                  </a:lnTo>
                  <a:lnTo>
                    <a:pt x="15443" y="10934"/>
                  </a:lnTo>
                  <a:lnTo>
                    <a:pt x="16433" y="10972"/>
                  </a:lnTo>
                  <a:lnTo>
                    <a:pt x="15659" y="9829"/>
                  </a:lnTo>
                  <a:lnTo>
                    <a:pt x="15875" y="9321"/>
                  </a:lnTo>
                  <a:lnTo>
                    <a:pt x="16675" y="10083"/>
                  </a:lnTo>
                  <a:lnTo>
                    <a:pt x="17145" y="9093"/>
                  </a:lnTo>
                  <a:lnTo>
                    <a:pt x="17246" y="8890"/>
                  </a:lnTo>
                  <a:close/>
                </a:path>
                <a:path w="66675" h="46990">
                  <a:moveTo>
                    <a:pt x="19685" y="6007"/>
                  </a:moveTo>
                  <a:lnTo>
                    <a:pt x="19316" y="5524"/>
                  </a:lnTo>
                  <a:lnTo>
                    <a:pt x="18567" y="5321"/>
                  </a:lnTo>
                  <a:lnTo>
                    <a:pt x="18923" y="6731"/>
                  </a:lnTo>
                  <a:lnTo>
                    <a:pt x="18643" y="7213"/>
                  </a:lnTo>
                  <a:lnTo>
                    <a:pt x="19227" y="6858"/>
                  </a:lnTo>
                  <a:lnTo>
                    <a:pt x="19685" y="6007"/>
                  </a:lnTo>
                  <a:close/>
                </a:path>
                <a:path w="66675" h="46990">
                  <a:moveTo>
                    <a:pt x="20027" y="16891"/>
                  </a:moveTo>
                  <a:lnTo>
                    <a:pt x="19646" y="17437"/>
                  </a:lnTo>
                  <a:lnTo>
                    <a:pt x="18351" y="16357"/>
                  </a:lnTo>
                  <a:lnTo>
                    <a:pt x="18021" y="17018"/>
                  </a:lnTo>
                  <a:lnTo>
                    <a:pt x="18846" y="17221"/>
                  </a:lnTo>
                  <a:lnTo>
                    <a:pt x="19799" y="17665"/>
                  </a:lnTo>
                  <a:lnTo>
                    <a:pt x="20027" y="16891"/>
                  </a:lnTo>
                  <a:close/>
                </a:path>
                <a:path w="66675" h="46990">
                  <a:moveTo>
                    <a:pt x="20408" y="13055"/>
                  </a:moveTo>
                  <a:lnTo>
                    <a:pt x="19964" y="12801"/>
                  </a:lnTo>
                  <a:lnTo>
                    <a:pt x="19075" y="13931"/>
                  </a:lnTo>
                  <a:lnTo>
                    <a:pt x="19773" y="14198"/>
                  </a:lnTo>
                  <a:lnTo>
                    <a:pt x="19888" y="13652"/>
                  </a:lnTo>
                  <a:lnTo>
                    <a:pt x="20091" y="13284"/>
                  </a:lnTo>
                  <a:lnTo>
                    <a:pt x="20408" y="13055"/>
                  </a:lnTo>
                  <a:close/>
                </a:path>
                <a:path w="66675" h="46990">
                  <a:moveTo>
                    <a:pt x="21183" y="14058"/>
                  </a:moveTo>
                  <a:lnTo>
                    <a:pt x="20904" y="13601"/>
                  </a:lnTo>
                  <a:lnTo>
                    <a:pt x="20662" y="13017"/>
                  </a:lnTo>
                  <a:lnTo>
                    <a:pt x="20548" y="12611"/>
                  </a:lnTo>
                  <a:lnTo>
                    <a:pt x="20561" y="13792"/>
                  </a:lnTo>
                  <a:lnTo>
                    <a:pt x="20815" y="14401"/>
                  </a:lnTo>
                  <a:lnTo>
                    <a:pt x="21183" y="14058"/>
                  </a:lnTo>
                  <a:close/>
                </a:path>
                <a:path w="66675" h="46990">
                  <a:moveTo>
                    <a:pt x="22847" y="17792"/>
                  </a:moveTo>
                  <a:lnTo>
                    <a:pt x="22313" y="17399"/>
                  </a:lnTo>
                  <a:lnTo>
                    <a:pt x="22034" y="17233"/>
                  </a:lnTo>
                  <a:lnTo>
                    <a:pt x="22847" y="17792"/>
                  </a:lnTo>
                  <a:close/>
                </a:path>
                <a:path w="66675" h="46990">
                  <a:moveTo>
                    <a:pt x="23609" y="15176"/>
                  </a:moveTo>
                  <a:lnTo>
                    <a:pt x="22174" y="15443"/>
                  </a:lnTo>
                  <a:lnTo>
                    <a:pt x="21971" y="16535"/>
                  </a:lnTo>
                  <a:lnTo>
                    <a:pt x="21844" y="17183"/>
                  </a:lnTo>
                  <a:lnTo>
                    <a:pt x="22034" y="17233"/>
                  </a:lnTo>
                  <a:lnTo>
                    <a:pt x="23190" y="17665"/>
                  </a:lnTo>
                  <a:lnTo>
                    <a:pt x="23609" y="15176"/>
                  </a:lnTo>
                  <a:close/>
                </a:path>
                <a:path w="66675" h="46990">
                  <a:moveTo>
                    <a:pt x="24066" y="14122"/>
                  </a:moveTo>
                  <a:lnTo>
                    <a:pt x="23787" y="14084"/>
                  </a:lnTo>
                  <a:lnTo>
                    <a:pt x="23088" y="14147"/>
                  </a:lnTo>
                  <a:lnTo>
                    <a:pt x="23317" y="13792"/>
                  </a:lnTo>
                  <a:lnTo>
                    <a:pt x="23114" y="13030"/>
                  </a:lnTo>
                  <a:lnTo>
                    <a:pt x="22733" y="13017"/>
                  </a:lnTo>
                  <a:lnTo>
                    <a:pt x="22707" y="13423"/>
                  </a:lnTo>
                  <a:lnTo>
                    <a:pt x="22860" y="13601"/>
                  </a:lnTo>
                  <a:lnTo>
                    <a:pt x="22898" y="13792"/>
                  </a:lnTo>
                  <a:lnTo>
                    <a:pt x="22733" y="14185"/>
                  </a:lnTo>
                  <a:lnTo>
                    <a:pt x="20929" y="14439"/>
                  </a:lnTo>
                  <a:lnTo>
                    <a:pt x="21348" y="14859"/>
                  </a:lnTo>
                  <a:lnTo>
                    <a:pt x="19291" y="14414"/>
                  </a:lnTo>
                  <a:lnTo>
                    <a:pt x="19672" y="15824"/>
                  </a:lnTo>
                  <a:lnTo>
                    <a:pt x="20154" y="15760"/>
                  </a:lnTo>
                  <a:lnTo>
                    <a:pt x="21158" y="16611"/>
                  </a:lnTo>
                  <a:lnTo>
                    <a:pt x="21272" y="15913"/>
                  </a:lnTo>
                  <a:lnTo>
                    <a:pt x="21894" y="14973"/>
                  </a:lnTo>
                  <a:lnTo>
                    <a:pt x="21501" y="14897"/>
                  </a:lnTo>
                  <a:lnTo>
                    <a:pt x="21437" y="14566"/>
                  </a:lnTo>
                  <a:lnTo>
                    <a:pt x="21831" y="14503"/>
                  </a:lnTo>
                  <a:lnTo>
                    <a:pt x="22656" y="14782"/>
                  </a:lnTo>
                  <a:lnTo>
                    <a:pt x="23253" y="14503"/>
                  </a:lnTo>
                  <a:lnTo>
                    <a:pt x="24015" y="14147"/>
                  </a:lnTo>
                  <a:close/>
                </a:path>
                <a:path w="66675" h="46990">
                  <a:moveTo>
                    <a:pt x="25019" y="19558"/>
                  </a:moveTo>
                  <a:lnTo>
                    <a:pt x="24866" y="19583"/>
                  </a:lnTo>
                  <a:lnTo>
                    <a:pt x="25019" y="19558"/>
                  </a:lnTo>
                  <a:close/>
                </a:path>
                <a:path w="66675" h="46990">
                  <a:moveTo>
                    <a:pt x="25908" y="19418"/>
                  </a:moveTo>
                  <a:lnTo>
                    <a:pt x="24853" y="19469"/>
                  </a:lnTo>
                  <a:lnTo>
                    <a:pt x="25019" y="19558"/>
                  </a:lnTo>
                  <a:lnTo>
                    <a:pt x="25908" y="19418"/>
                  </a:lnTo>
                  <a:close/>
                </a:path>
                <a:path w="66675" h="46990">
                  <a:moveTo>
                    <a:pt x="27330" y="22593"/>
                  </a:moveTo>
                  <a:lnTo>
                    <a:pt x="27228" y="22326"/>
                  </a:lnTo>
                  <a:lnTo>
                    <a:pt x="27330" y="22593"/>
                  </a:lnTo>
                  <a:close/>
                </a:path>
                <a:path w="66675" h="46990">
                  <a:moveTo>
                    <a:pt x="27660" y="17792"/>
                  </a:moveTo>
                  <a:lnTo>
                    <a:pt x="27508" y="17602"/>
                  </a:lnTo>
                  <a:lnTo>
                    <a:pt x="27000" y="17462"/>
                  </a:lnTo>
                  <a:lnTo>
                    <a:pt x="26885" y="16840"/>
                  </a:lnTo>
                  <a:lnTo>
                    <a:pt x="26695" y="17716"/>
                  </a:lnTo>
                  <a:lnTo>
                    <a:pt x="27025" y="17818"/>
                  </a:lnTo>
                  <a:lnTo>
                    <a:pt x="25895" y="17894"/>
                  </a:lnTo>
                  <a:lnTo>
                    <a:pt x="25615" y="18072"/>
                  </a:lnTo>
                  <a:lnTo>
                    <a:pt x="25793" y="18605"/>
                  </a:lnTo>
                  <a:lnTo>
                    <a:pt x="25438" y="18694"/>
                  </a:lnTo>
                  <a:lnTo>
                    <a:pt x="25450" y="19062"/>
                  </a:lnTo>
                  <a:lnTo>
                    <a:pt x="25996" y="19050"/>
                  </a:lnTo>
                  <a:lnTo>
                    <a:pt x="25908" y="19418"/>
                  </a:lnTo>
                  <a:lnTo>
                    <a:pt x="26784" y="19570"/>
                  </a:lnTo>
                  <a:lnTo>
                    <a:pt x="26162" y="18516"/>
                  </a:lnTo>
                  <a:lnTo>
                    <a:pt x="26428" y="18059"/>
                  </a:lnTo>
                  <a:lnTo>
                    <a:pt x="27063" y="18808"/>
                  </a:lnTo>
                  <a:lnTo>
                    <a:pt x="27559" y="17957"/>
                  </a:lnTo>
                  <a:lnTo>
                    <a:pt x="27660" y="17792"/>
                  </a:lnTo>
                  <a:close/>
                </a:path>
                <a:path w="66675" h="46990">
                  <a:moveTo>
                    <a:pt x="28575" y="20180"/>
                  </a:moveTo>
                  <a:lnTo>
                    <a:pt x="25234" y="19900"/>
                  </a:lnTo>
                  <a:lnTo>
                    <a:pt x="24904" y="19672"/>
                  </a:lnTo>
                  <a:lnTo>
                    <a:pt x="24384" y="20243"/>
                  </a:lnTo>
                  <a:lnTo>
                    <a:pt x="23901" y="19964"/>
                  </a:lnTo>
                  <a:lnTo>
                    <a:pt x="23456" y="18808"/>
                  </a:lnTo>
                  <a:lnTo>
                    <a:pt x="22580" y="19316"/>
                  </a:lnTo>
                  <a:lnTo>
                    <a:pt x="24853" y="21374"/>
                  </a:lnTo>
                  <a:lnTo>
                    <a:pt x="24434" y="21767"/>
                  </a:lnTo>
                  <a:lnTo>
                    <a:pt x="24587" y="21831"/>
                  </a:lnTo>
                  <a:lnTo>
                    <a:pt x="24841" y="21882"/>
                  </a:lnTo>
                  <a:lnTo>
                    <a:pt x="25285" y="21882"/>
                  </a:lnTo>
                  <a:lnTo>
                    <a:pt x="25565" y="21767"/>
                  </a:lnTo>
                  <a:lnTo>
                    <a:pt x="25946" y="21780"/>
                  </a:lnTo>
                  <a:lnTo>
                    <a:pt x="25603" y="21869"/>
                  </a:lnTo>
                  <a:lnTo>
                    <a:pt x="25285" y="21882"/>
                  </a:lnTo>
                  <a:lnTo>
                    <a:pt x="24790" y="22186"/>
                  </a:lnTo>
                  <a:lnTo>
                    <a:pt x="26289" y="23164"/>
                  </a:lnTo>
                  <a:lnTo>
                    <a:pt x="26428" y="23342"/>
                  </a:lnTo>
                  <a:lnTo>
                    <a:pt x="27051" y="22885"/>
                  </a:lnTo>
                  <a:lnTo>
                    <a:pt x="26936" y="22186"/>
                  </a:lnTo>
                  <a:lnTo>
                    <a:pt x="26809" y="22072"/>
                  </a:lnTo>
                  <a:lnTo>
                    <a:pt x="26644" y="21831"/>
                  </a:lnTo>
                  <a:lnTo>
                    <a:pt x="26885" y="22110"/>
                  </a:lnTo>
                  <a:lnTo>
                    <a:pt x="27127" y="22263"/>
                  </a:lnTo>
                  <a:lnTo>
                    <a:pt x="26873" y="21831"/>
                  </a:lnTo>
                  <a:lnTo>
                    <a:pt x="26657" y="21475"/>
                  </a:lnTo>
                  <a:lnTo>
                    <a:pt x="27089" y="20675"/>
                  </a:lnTo>
                  <a:lnTo>
                    <a:pt x="28536" y="20243"/>
                  </a:lnTo>
                  <a:close/>
                </a:path>
                <a:path w="66675" h="46990">
                  <a:moveTo>
                    <a:pt x="29438" y="22390"/>
                  </a:moveTo>
                  <a:lnTo>
                    <a:pt x="29298" y="22263"/>
                  </a:lnTo>
                  <a:lnTo>
                    <a:pt x="29044" y="22542"/>
                  </a:lnTo>
                  <a:lnTo>
                    <a:pt x="29362" y="22542"/>
                  </a:lnTo>
                  <a:lnTo>
                    <a:pt x="29438" y="22390"/>
                  </a:lnTo>
                  <a:close/>
                </a:path>
                <a:path w="66675" h="46990">
                  <a:moveTo>
                    <a:pt x="30035" y="15379"/>
                  </a:moveTo>
                  <a:lnTo>
                    <a:pt x="29756" y="14922"/>
                  </a:lnTo>
                  <a:lnTo>
                    <a:pt x="29108" y="14693"/>
                  </a:lnTo>
                  <a:lnTo>
                    <a:pt x="29337" y="15989"/>
                  </a:lnTo>
                  <a:lnTo>
                    <a:pt x="29044" y="16383"/>
                  </a:lnTo>
                  <a:lnTo>
                    <a:pt x="29565" y="16116"/>
                  </a:lnTo>
                  <a:lnTo>
                    <a:pt x="30035" y="15379"/>
                  </a:lnTo>
                  <a:close/>
                </a:path>
                <a:path w="66675" h="46990">
                  <a:moveTo>
                    <a:pt x="30772" y="22593"/>
                  </a:moveTo>
                  <a:lnTo>
                    <a:pt x="30556" y="22186"/>
                  </a:lnTo>
                  <a:lnTo>
                    <a:pt x="30403" y="21691"/>
                  </a:lnTo>
                  <a:lnTo>
                    <a:pt x="30340" y="21336"/>
                  </a:lnTo>
                  <a:lnTo>
                    <a:pt x="30213" y="21666"/>
                  </a:lnTo>
                  <a:lnTo>
                    <a:pt x="30226" y="22034"/>
                  </a:lnTo>
                  <a:lnTo>
                    <a:pt x="30340" y="22390"/>
                  </a:lnTo>
                  <a:lnTo>
                    <a:pt x="30010" y="22529"/>
                  </a:lnTo>
                  <a:lnTo>
                    <a:pt x="29705" y="22504"/>
                  </a:lnTo>
                  <a:lnTo>
                    <a:pt x="29489" y="22250"/>
                  </a:lnTo>
                  <a:lnTo>
                    <a:pt x="29451" y="22390"/>
                  </a:lnTo>
                  <a:lnTo>
                    <a:pt x="29667" y="22529"/>
                  </a:lnTo>
                  <a:lnTo>
                    <a:pt x="30200" y="22555"/>
                  </a:lnTo>
                  <a:lnTo>
                    <a:pt x="30772" y="22593"/>
                  </a:lnTo>
                  <a:close/>
                </a:path>
                <a:path w="66675" h="46990">
                  <a:moveTo>
                    <a:pt x="31216" y="19253"/>
                  </a:moveTo>
                  <a:lnTo>
                    <a:pt x="30873" y="19024"/>
                  </a:lnTo>
                  <a:lnTo>
                    <a:pt x="30708" y="18707"/>
                  </a:lnTo>
                  <a:lnTo>
                    <a:pt x="30861" y="18186"/>
                  </a:lnTo>
                  <a:lnTo>
                    <a:pt x="29870" y="18046"/>
                  </a:lnTo>
                  <a:lnTo>
                    <a:pt x="31013" y="20104"/>
                  </a:lnTo>
                  <a:lnTo>
                    <a:pt x="31216" y="19253"/>
                  </a:lnTo>
                  <a:close/>
                </a:path>
                <a:path w="66675" h="46990">
                  <a:moveTo>
                    <a:pt x="32448" y="22821"/>
                  </a:moveTo>
                  <a:lnTo>
                    <a:pt x="31610" y="22669"/>
                  </a:lnTo>
                  <a:lnTo>
                    <a:pt x="30772" y="22606"/>
                  </a:lnTo>
                  <a:lnTo>
                    <a:pt x="31051" y="23215"/>
                  </a:lnTo>
                  <a:lnTo>
                    <a:pt x="31483" y="23660"/>
                  </a:lnTo>
                  <a:lnTo>
                    <a:pt x="32067" y="23444"/>
                  </a:lnTo>
                  <a:lnTo>
                    <a:pt x="32448" y="22821"/>
                  </a:lnTo>
                  <a:close/>
                </a:path>
                <a:path w="66675" h="46990">
                  <a:moveTo>
                    <a:pt x="32715" y="24244"/>
                  </a:moveTo>
                  <a:lnTo>
                    <a:pt x="32169" y="24231"/>
                  </a:lnTo>
                  <a:lnTo>
                    <a:pt x="31610" y="24053"/>
                  </a:lnTo>
                  <a:lnTo>
                    <a:pt x="31369" y="23952"/>
                  </a:lnTo>
                  <a:lnTo>
                    <a:pt x="31775" y="24536"/>
                  </a:lnTo>
                  <a:lnTo>
                    <a:pt x="31419" y="24587"/>
                  </a:lnTo>
                  <a:lnTo>
                    <a:pt x="31000" y="24472"/>
                  </a:lnTo>
                  <a:lnTo>
                    <a:pt x="30759" y="24612"/>
                  </a:lnTo>
                  <a:lnTo>
                    <a:pt x="30467" y="25666"/>
                  </a:lnTo>
                  <a:lnTo>
                    <a:pt x="31394" y="24638"/>
                  </a:lnTo>
                  <a:lnTo>
                    <a:pt x="31178" y="25501"/>
                  </a:lnTo>
                  <a:lnTo>
                    <a:pt x="31635" y="24993"/>
                  </a:lnTo>
                  <a:lnTo>
                    <a:pt x="32118" y="24638"/>
                  </a:lnTo>
                  <a:lnTo>
                    <a:pt x="32715" y="24244"/>
                  </a:lnTo>
                  <a:close/>
                </a:path>
                <a:path w="66675" h="46990">
                  <a:moveTo>
                    <a:pt x="33629" y="23723"/>
                  </a:moveTo>
                  <a:lnTo>
                    <a:pt x="33299" y="23863"/>
                  </a:lnTo>
                  <a:lnTo>
                    <a:pt x="33020" y="24053"/>
                  </a:lnTo>
                  <a:lnTo>
                    <a:pt x="32727" y="24244"/>
                  </a:lnTo>
                  <a:lnTo>
                    <a:pt x="33159" y="24257"/>
                  </a:lnTo>
                  <a:lnTo>
                    <a:pt x="33515" y="24117"/>
                  </a:lnTo>
                  <a:lnTo>
                    <a:pt x="33629" y="23723"/>
                  </a:lnTo>
                  <a:close/>
                </a:path>
                <a:path w="66675" h="46990">
                  <a:moveTo>
                    <a:pt x="33858" y="24917"/>
                  </a:moveTo>
                  <a:lnTo>
                    <a:pt x="33223" y="25171"/>
                  </a:lnTo>
                  <a:lnTo>
                    <a:pt x="33731" y="25031"/>
                  </a:lnTo>
                  <a:lnTo>
                    <a:pt x="33858" y="24917"/>
                  </a:lnTo>
                  <a:close/>
                </a:path>
                <a:path w="66675" h="46990">
                  <a:moveTo>
                    <a:pt x="34137" y="24866"/>
                  </a:moveTo>
                  <a:lnTo>
                    <a:pt x="33743" y="25044"/>
                  </a:lnTo>
                  <a:lnTo>
                    <a:pt x="33223" y="25184"/>
                  </a:lnTo>
                  <a:lnTo>
                    <a:pt x="32766" y="25438"/>
                  </a:lnTo>
                  <a:lnTo>
                    <a:pt x="32397" y="25831"/>
                  </a:lnTo>
                  <a:lnTo>
                    <a:pt x="33045" y="25704"/>
                  </a:lnTo>
                  <a:lnTo>
                    <a:pt x="34137" y="24866"/>
                  </a:lnTo>
                  <a:close/>
                </a:path>
                <a:path w="66675" h="46990">
                  <a:moveTo>
                    <a:pt x="34417" y="27254"/>
                  </a:moveTo>
                  <a:lnTo>
                    <a:pt x="33718" y="27127"/>
                  </a:lnTo>
                  <a:lnTo>
                    <a:pt x="33959" y="27660"/>
                  </a:lnTo>
                  <a:lnTo>
                    <a:pt x="34417" y="27254"/>
                  </a:lnTo>
                  <a:close/>
                </a:path>
                <a:path w="66675" h="46990">
                  <a:moveTo>
                    <a:pt x="34683" y="27063"/>
                  </a:moveTo>
                  <a:lnTo>
                    <a:pt x="34417" y="27254"/>
                  </a:lnTo>
                  <a:lnTo>
                    <a:pt x="34683" y="27305"/>
                  </a:lnTo>
                  <a:lnTo>
                    <a:pt x="34683" y="27063"/>
                  </a:lnTo>
                  <a:close/>
                </a:path>
                <a:path w="66675" h="46990">
                  <a:moveTo>
                    <a:pt x="34785" y="26085"/>
                  </a:moveTo>
                  <a:lnTo>
                    <a:pt x="34264" y="25628"/>
                  </a:lnTo>
                  <a:lnTo>
                    <a:pt x="33680" y="26035"/>
                  </a:lnTo>
                  <a:lnTo>
                    <a:pt x="33464" y="26454"/>
                  </a:lnTo>
                  <a:lnTo>
                    <a:pt x="33985" y="26911"/>
                  </a:lnTo>
                  <a:lnTo>
                    <a:pt x="34569" y="26504"/>
                  </a:lnTo>
                  <a:lnTo>
                    <a:pt x="34785" y="26085"/>
                  </a:lnTo>
                  <a:close/>
                </a:path>
                <a:path w="66675" h="46990">
                  <a:moveTo>
                    <a:pt x="35420" y="26746"/>
                  </a:moveTo>
                  <a:lnTo>
                    <a:pt x="34975" y="26695"/>
                  </a:lnTo>
                  <a:lnTo>
                    <a:pt x="34747" y="26543"/>
                  </a:lnTo>
                  <a:lnTo>
                    <a:pt x="34709" y="27051"/>
                  </a:lnTo>
                  <a:lnTo>
                    <a:pt x="35420" y="26746"/>
                  </a:lnTo>
                  <a:close/>
                </a:path>
                <a:path w="66675" h="46990">
                  <a:moveTo>
                    <a:pt x="35725" y="24879"/>
                  </a:moveTo>
                  <a:lnTo>
                    <a:pt x="35445" y="24574"/>
                  </a:lnTo>
                  <a:lnTo>
                    <a:pt x="35623" y="24079"/>
                  </a:lnTo>
                  <a:lnTo>
                    <a:pt x="35674" y="23583"/>
                  </a:lnTo>
                  <a:lnTo>
                    <a:pt x="35534" y="23075"/>
                  </a:lnTo>
                  <a:lnTo>
                    <a:pt x="35331" y="23558"/>
                  </a:lnTo>
                  <a:lnTo>
                    <a:pt x="35318" y="24066"/>
                  </a:lnTo>
                  <a:lnTo>
                    <a:pt x="35433" y="24561"/>
                  </a:lnTo>
                  <a:lnTo>
                    <a:pt x="34302" y="23279"/>
                  </a:lnTo>
                  <a:lnTo>
                    <a:pt x="33769" y="24282"/>
                  </a:lnTo>
                  <a:lnTo>
                    <a:pt x="34251" y="24561"/>
                  </a:lnTo>
                  <a:lnTo>
                    <a:pt x="34277" y="24879"/>
                  </a:lnTo>
                  <a:lnTo>
                    <a:pt x="34658" y="25285"/>
                  </a:lnTo>
                  <a:lnTo>
                    <a:pt x="35725" y="24879"/>
                  </a:lnTo>
                  <a:close/>
                </a:path>
                <a:path w="66675" h="46990">
                  <a:moveTo>
                    <a:pt x="36474" y="26111"/>
                  </a:moveTo>
                  <a:lnTo>
                    <a:pt x="36093" y="26479"/>
                  </a:lnTo>
                  <a:lnTo>
                    <a:pt x="35775" y="26593"/>
                  </a:lnTo>
                  <a:lnTo>
                    <a:pt x="35445" y="26733"/>
                  </a:lnTo>
                  <a:lnTo>
                    <a:pt x="35801" y="26720"/>
                  </a:lnTo>
                  <a:lnTo>
                    <a:pt x="36131" y="26530"/>
                  </a:lnTo>
                  <a:lnTo>
                    <a:pt x="36474" y="26111"/>
                  </a:lnTo>
                  <a:close/>
                </a:path>
                <a:path w="66675" h="46990">
                  <a:moveTo>
                    <a:pt x="36791" y="25463"/>
                  </a:moveTo>
                  <a:lnTo>
                    <a:pt x="35966" y="25158"/>
                  </a:lnTo>
                  <a:lnTo>
                    <a:pt x="35445" y="25501"/>
                  </a:lnTo>
                  <a:lnTo>
                    <a:pt x="35229" y="25844"/>
                  </a:lnTo>
                  <a:lnTo>
                    <a:pt x="35153" y="26238"/>
                  </a:lnTo>
                  <a:lnTo>
                    <a:pt x="35394" y="26581"/>
                  </a:lnTo>
                  <a:lnTo>
                    <a:pt x="36791" y="25463"/>
                  </a:lnTo>
                  <a:close/>
                </a:path>
                <a:path w="66675" h="46990">
                  <a:moveTo>
                    <a:pt x="37084" y="26212"/>
                  </a:moveTo>
                  <a:lnTo>
                    <a:pt x="36817" y="26098"/>
                  </a:lnTo>
                  <a:lnTo>
                    <a:pt x="36728" y="25882"/>
                  </a:lnTo>
                  <a:lnTo>
                    <a:pt x="36474" y="26111"/>
                  </a:lnTo>
                  <a:lnTo>
                    <a:pt x="37084" y="26212"/>
                  </a:lnTo>
                  <a:close/>
                </a:path>
                <a:path w="66675" h="46990">
                  <a:moveTo>
                    <a:pt x="37833" y="26847"/>
                  </a:moveTo>
                  <a:lnTo>
                    <a:pt x="37477" y="26339"/>
                  </a:lnTo>
                  <a:lnTo>
                    <a:pt x="37147" y="26225"/>
                  </a:lnTo>
                  <a:lnTo>
                    <a:pt x="37376" y="27178"/>
                  </a:lnTo>
                  <a:lnTo>
                    <a:pt x="37833" y="26847"/>
                  </a:lnTo>
                  <a:close/>
                </a:path>
                <a:path w="66675" h="46990">
                  <a:moveTo>
                    <a:pt x="39446" y="25095"/>
                  </a:moveTo>
                  <a:lnTo>
                    <a:pt x="38023" y="23495"/>
                  </a:lnTo>
                  <a:lnTo>
                    <a:pt x="37490" y="24498"/>
                  </a:lnTo>
                  <a:lnTo>
                    <a:pt x="37096" y="24688"/>
                  </a:lnTo>
                  <a:lnTo>
                    <a:pt x="38125" y="25869"/>
                  </a:lnTo>
                  <a:lnTo>
                    <a:pt x="38379" y="25501"/>
                  </a:lnTo>
                  <a:lnTo>
                    <a:pt x="39446" y="25095"/>
                  </a:lnTo>
                  <a:close/>
                </a:path>
                <a:path w="66675" h="46990">
                  <a:moveTo>
                    <a:pt x="39573" y="29578"/>
                  </a:moveTo>
                  <a:lnTo>
                    <a:pt x="39344" y="29527"/>
                  </a:lnTo>
                  <a:lnTo>
                    <a:pt x="39573" y="29578"/>
                  </a:lnTo>
                  <a:close/>
                </a:path>
                <a:path w="66675" h="46990">
                  <a:moveTo>
                    <a:pt x="39611" y="30848"/>
                  </a:moveTo>
                  <a:lnTo>
                    <a:pt x="39027" y="30187"/>
                  </a:lnTo>
                  <a:lnTo>
                    <a:pt x="39039" y="31000"/>
                  </a:lnTo>
                  <a:lnTo>
                    <a:pt x="38087" y="31102"/>
                  </a:lnTo>
                  <a:lnTo>
                    <a:pt x="38722" y="32245"/>
                  </a:lnTo>
                  <a:lnTo>
                    <a:pt x="39522" y="32321"/>
                  </a:lnTo>
                  <a:lnTo>
                    <a:pt x="39611" y="30848"/>
                  </a:lnTo>
                  <a:close/>
                </a:path>
                <a:path w="66675" h="46990">
                  <a:moveTo>
                    <a:pt x="40779" y="28676"/>
                  </a:moveTo>
                  <a:lnTo>
                    <a:pt x="40271" y="28282"/>
                  </a:lnTo>
                  <a:lnTo>
                    <a:pt x="40386" y="28409"/>
                  </a:lnTo>
                  <a:lnTo>
                    <a:pt x="39751" y="28130"/>
                  </a:lnTo>
                  <a:lnTo>
                    <a:pt x="39916" y="28016"/>
                  </a:lnTo>
                  <a:lnTo>
                    <a:pt x="39331" y="28308"/>
                  </a:lnTo>
                  <a:lnTo>
                    <a:pt x="39560" y="27901"/>
                  </a:lnTo>
                  <a:lnTo>
                    <a:pt x="39674" y="27774"/>
                  </a:lnTo>
                  <a:lnTo>
                    <a:pt x="39217" y="27419"/>
                  </a:lnTo>
                  <a:lnTo>
                    <a:pt x="39077" y="27317"/>
                  </a:lnTo>
                  <a:lnTo>
                    <a:pt x="39077" y="28854"/>
                  </a:lnTo>
                  <a:lnTo>
                    <a:pt x="39077" y="27317"/>
                  </a:lnTo>
                  <a:lnTo>
                    <a:pt x="38176" y="26593"/>
                  </a:lnTo>
                  <a:lnTo>
                    <a:pt x="38049" y="26695"/>
                  </a:lnTo>
                  <a:lnTo>
                    <a:pt x="38049" y="27901"/>
                  </a:lnTo>
                  <a:lnTo>
                    <a:pt x="37744" y="28244"/>
                  </a:lnTo>
                  <a:lnTo>
                    <a:pt x="37274" y="28282"/>
                  </a:lnTo>
                  <a:lnTo>
                    <a:pt x="36969" y="27901"/>
                  </a:lnTo>
                  <a:lnTo>
                    <a:pt x="37096" y="28054"/>
                  </a:lnTo>
                  <a:lnTo>
                    <a:pt x="37350" y="27419"/>
                  </a:lnTo>
                  <a:lnTo>
                    <a:pt x="37719" y="27444"/>
                  </a:lnTo>
                  <a:lnTo>
                    <a:pt x="38049" y="27901"/>
                  </a:lnTo>
                  <a:lnTo>
                    <a:pt x="38049" y="26695"/>
                  </a:lnTo>
                  <a:lnTo>
                    <a:pt x="37833" y="26847"/>
                  </a:lnTo>
                  <a:lnTo>
                    <a:pt x="37249" y="27305"/>
                  </a:lnTo>
                  <a:lnTo>
                    <a:pt x="36868" y="27482"/>
                  </a:lnTo>
                  <a:lnTo>
                    <a:pt x="36474" y="28435"/>
                  </a:lnTo>
                  <a:lnTo>
                    <a:pt x="36207" y="27800"/>
                  </a:lnTo>
                  <a:lnTo>
                    <a:pt x="36106" y="28244"/>
                  </a:lnTo>
                  <a:lnTo>
                    <a:pt x="36004" y="29235"/>
                  </a:lnTo>
                  <a:lnTo>
                    <a:pt x="36309" y="29921"/>
                  </a:lnTo>
                  <a:lnTo>
                    <a:pt x="37249" y="30226"/>
                  </a:lnTo>
                  <a:lnTo>
                    <a:pt x="37312" y="30530"/>
                  </a:lnTo>
                  <a:lnTo>
                    <a:pt x="37452" y="30543"/>
                  </a:lnTo>
                  <a:lnTo>
                    <a:pt x="37706" y="30632"/>
                  </a:lnTo>
                  <a:lnTo>
                    <a:pt x="37846" y="30480"/>
                  </a:lnTo>
                  <a:lnTo>
                    <a:pt x="37719" y="30327"/>
                  </a:lnTo>
                  <a:lnTo>
                    <a:pt x="37922" y="30327"/>
                  </a:lnTo>
                  <a:lnTo>
                    <a:pt x="38150" y="30365"/>
                  </a:lnTo>
                  <a:lnTo>
                    <a:pt x="38392" y="30365"/>
                  </a:lnTo>
                  <a:lnTo>
                    <a:pt x="38430" y="30226"/>
                  </a:lnTo>
                  <a:lnTo>
                    <a:pt x="38608" y="29768"/>
                  </a:lnTo>
                  <a:lnTo>
                    <a:pt x="38823" y="29324"/>
                  </a:lnTo>
                  <a:lnTo>
                    <a:pt x="39077" y="29425"/>
                  </a:lnTo>
                  <a:lnTo>
                    <a:pt x="38950" y="29324"/>
                  </a:lnTo>
                  <a:lnTo>
                    <a:pt x="38989" y="28968"/>
                  </a:lnTo>
                  <a:lnTo>
                    <a:pt x="40195" y="29527"/>
                  </a:lnTo>
                  <a:lnTo>
                    <a:pt x="40703" y="28943"/>
                  </a:lnTo>
                  <a:lnTo>
                    <a:pt x="40779" y="28676"/>
                  </a:lnTo>
                  <a:close/>
                </a:path>
                <a:path w="66675" h="46990">
                  <a:moveTo>
                    <a:pt x="42049" y="33185"/>
                  </a:moveTo>
                  <a:lnTo>
                    <a:pt x="41910" y="33020"/>
                  </a:lnTo>
                  <a:lnTo>
                    <a:pt x="41719" y="32867"/>
                  </a:lnTo>
                  <a:lnTo>
                    <a:pt x="42049" y="33185"/>
                  </a:lnTo>
                  <a:close/>
                </a:path>
                <a:path w="66675" h="46990">
                  <a:moveTo>
                    <a:pt x="42125" y="32473"/>
                  </a:moveTo>
                  <a:lnTo>
                    <a:pt x="42049" y="31877"/>
                  </a:lnTo>
                  <a:lnTo>
                    <a:pt x="41770" y="31292"/>
                  </a:lnTo>
                  <a:lnTo>
                    <a:pt x="41452" y="31826"/>
                  </a:lnTo>
                  <a:lnTo>
                    <a:pt x="41490" y="32372"/>
                  </a:lnTo>
                  <a:lnTo>
                    <a:pt x="41859" y="32931"/>
                  </a:lnTo>
                  <a:lnTo>
                    <a:pt x="42011" y="33020"/>
                  </a:lnTo>
                  <a:lnTo>
                    <a:pt x="42125" y="32473"/>
                  </a:lnTo>
                  <a:close/>
                </a:path>
                <a:path w="66675" h="46990">
                  <a:moveTo>
                    <a:pt x="44475" y="29375"/>
                  </a:moveTo>
                  <a:lnTo>
                    <a:pt x="44081" y="29108"/>
                  </a:lnTo>
                  <a:lnTo>
                    <a:pt x="44157" y="28511"/>
                  </a:lnTo>
                  <a:lnTo>
                    <a:pt x="44069" y="27952"/>
                  </a:lnTo>
                  <a:lnTo>
                    <a:pt x="43776" y="27393"/>
                  </a:lnTo>
                  <a:lnTo>
                    <a:pt x="43688" y="28016"/>
                  </a:lnTo>
                  <a:lnTo>
                    <a:pt x="43815" y="28587"/>
                  </a:lnTo>
                  <a:lnTo>
                    <a:pt x="44069" y="29108"/>
                  </a:lnTo>
                  <a:lnTo>
                    <a:pt x="42456" y="27965"/>
                  </a:lnTo>
                  <a:lnTo>
                    <a:pt x="42456" y="29464"/>
                  </a:lnTo>
                  <a:lnTo>
                    <a:pt x="42456" y="27965"/>
                  </a:lnTo>
                  <a:lnTo>
                    <a:pt x="42164" y="29121"/>
                  </a:lnTo>
                  <a:lnTo>
                    <a:pt x="41808" y="28651"/>
                  </a:lnTo>
                  <a:lnTo>
                    <a:pt x="41821" y="29540"/>
                  </a:lnTo>
                  <a:lnTo>
                    <a:pt x="40589" y="29629"/>
                  </a:lnTo>
                  <a:lnTo>
                    <a:pt x="39712" y="29591"/>
                  </a:lnTo>
                  <a:lnTo>
                    <a:pt x="40944" y="29743"/>
                  </a:lnTo>
                  <a:lnTo>
                    <a:pt x="42456" y="29514"/>
                  </a:lnTo>
                  <a:lnTo>
                    <a:pt x="42519" y="29743"/>
                  </a:lnTo>
                  <a:lnTo>
                    <a:pt x="41757" y="30873"/>
                  </a:lnTo>
                  <a:lnTo>
                    <a:pt x="43154" y="29946"/>
                  </a:lnTo>
                  <a:lnTo>
                    <a:pt x="43395" y="30111"/>
                  </a:lnTo>
                  <a:lnTo>
                    <a:pt x="44475" y="29375"/>
                  </a:lnTo>
                  <a:close/>
                </a:path>
                <a:path w="66675" h="46990">
                  <a:moveTo>
                    <a:pt x="45885" y="29756"/>
                  </a:moveTo>
                  <a:lnTo>
                    <a:pt x="44843" y="29616"/>
                  </a:lnTo>
                  <a:lnTo>
                    <a:pt x="44373" y="30149"/>
                  </a:lnTo>
                  <a:lnTo>
                    <a:pt x="44234" y="30619"/>
                  </a:lnTo>
                  <a:lnTo>
                    <a:pt x="44234" y="31064"/>
                  </a:lnTo>
                  <a:lnTo>
                    <a:pt x="43434" y="31750"/>
                  </a:lnTo>
                  <a:lnTo>
                    <a:pt x="43637" y="31521"/>
                  </a:lnTo>
                  <a:lnTo>
                    <a:pt x="43764" y="30988"/>
                  </a:lnTo>
                  <a:lnTo>
                    <a:pt x="43053" y="30607"/>
                  </a:lnTo>
                  <a:lnTo>
                    <a:pt x="42519" y="31216"/>
                  </a:lnTo>
                  <a:lnTo>
                    <a:pt x="42379" y="31750"/>
                  </a:lnTo>
                  <a:lnTo>
                    <a:pt x="42951" y="32067"/>
                  </a:lnTo>
                  <a:lnTo>
                    <a:pt x="42710" y="32219"/>
                  </a:lnTo>
                  <a:lnTo>
                    <a:pt x="43256" y="33007"/>
                  </a:lnTo>
                  <a:lnTo>
                    <a:pt x="44284" y="31508"/>
                  </a:lnTo>
                  <a:lnTo>
                    <a:pt x="44907" y="31699"/>
                  </a:lnTo>
                  <a:lnTo>
                    <a:pt x="45669" y="30594"/>
                  </a:lnTo>
                  <a:lnTo>
                    <a:pt x="45161" y="30683"/>
                  </a:lnTo>
                  <a:lnTo>
                    <a:pt x="45364" y="30429"/>
                  </a:lnTo>
                  <a:lnTo>
                    <a:pt x="45580" y="30607"/>
                  </a:lnTo>
                  <a:lnTo>
                    <a:pt x="45402" y="30378"/>
                  </a:lnTo>
                  <a:lnTo>
                    <a:pt x="45885" y="29756"/>
                  </a:lnTo>
                  <a:close/>
                </a:path>
                <a:path w="66675" h="46990">
                  <a:moveTo>
                    <a:pt x="46482" y="30480"/>
                  </a:moveTo>
                  <a:lnTo>
                    <a:pt x="46075" y="30454"/>
                  </a:lnTo>
                  <a:lnTo>
                    <a:pt x="45923" y="30238"/>
                  </a:lnTo>
                  <a:lnTo>
                    <a:pt x="45770" y="30264"/>
                  </a:lnTo>
                  <a:lnTo>
                    <a:pt x="45694" y="30581"/>
                  </a:lnTo>
                  <a:lnTo>
                    <a:pt x="46278" y="30505"/>
                  </a:lnTo>
                  <a:lnTo>
                    <a:pt x="46456" y="30505"/>
                  </a:lnTo>
                  <a:close/>
                </a:path>
                <a:path w="66675" h="46990">
                  <a:moveTo>
                    <a:pt x="47053" y="32562"/>
                  </a:moveTo>
                  <a:lnTo>
                    <a:pt x="46710" y="32423"/>
                  </a:lnTo>
                  <a:lnTo>
                    <a:pt x="46939" y="32600"/>
                  </a:lnTo>
                  <a:close/>
                </a:path>
                <a:path w="66675" h="46990">
                  <a:moveTo>
                    <a:pt x="47142" y="31775"/>
                  </a:moveTo>
                  <a:lnTo>
                    <a:pt x="45402" y="31864"/>
                  </a:lnTo>
                  <a:lnTo>
                    <a:pt x="46710" y="32423"/>
                  </a:lnTo>
                  <a:lnTo>
                    <a:pt x="47002" y="31800"/>
                  </a:lnTo>
                  <a:lnTo>
                    <a:pt x="47142" y="31775"/>
                  </a:lnTo>
                  <a:close/>
                </a:path>
                <a:path w="66675" h="46990">
                  <a:moveTo>
                    <a:pt x="47421" y="31038"/>
                  </a:moveTo>
                  <a:lnTo>
                    <a:pt x="46901" y="30556"/>
                  </a:lnTo>
                  <a:lnTo>
                    <a:pt x="46558" y="30505"/>
                  </a:lnTo>
                  <a:lnTo>
                    <a:pt x="47002" y="31496"/>
                  </a:lnTo>
                  <a:lnTo>
                    <a:pt x="47421" y="31038"/>
                  </a:lnTo>
                  <a:close/>
                </a:path>
                <a:path w="66675" h="46990">
                  <a:moveTo>
                    <a:pt x="47459" y="31762"/>
                  </a:moveTo>
                  <a:lnTo>
                    <a:pt x="47142" y="31775"/>
                  </a:lnTo>
                  <a:lnTo>
                    <a:pt x="47459" y="31762"/>
                  </a:lnTo>
                  <a:close/>
                </a:path>
                <a:path w="66675" h="46990">
                  <a:moveTo>
                    <a:pt x="48729" y="28600"/>
                  </a:moveTo>
                  <a:lnTo>
                    <a:pt x="46710" y="27190"/>
                  </a:lnTo>
                  <a:lnTo>
                    <a:pt x="46393" y="28473"/>
                  </a:lnTo>
                  <a:lnTo>
                    <a:pt x="45999" y="28803"/>
                  </a:lnTo>
                  <a:lnTo>
                    <a:pt x="47498" y="29832"/>
                  </a:lnTo>
                  <a:lnTo>
                    <a:pt x="47650" y="29337"/>
                  </a:lnTo>
                  <a:lnTo>
                    <a:pt x="48729" y="28600"/>
                  </a:lnTo>
                  <a:close/>
                </a:path>
                <a:path w="66675" h="46990">
                  <a:moveTo>
                    <a:pt x="49834" y="31597"/>
                  </a:moveTo>
                  <a:lnTo>
                    <a:pt x="49060" y="31750"/>
                  </a:lnTo>
                  <a:lnTo>
                    <a:pt x="48971" y="31915"/>
                  </a:lnTo>
                  <a:lnTo>
                    <a:pt x="49834" y="31597"/>
                  </a:lnTo>
                  <a:close/>
                </a:path>
                <a:path w="66675" h="46990">
                  <a:moveTo>
                    <a:pt x="50215" y="33705"/>
                  </a:moveTo>
                  <a:lnTo>
                    <a:pt x="49809" y="33553"/>
                  </a:lnTo>
                  <a:lnTo>
                    <a:pt x="49580" y="33705"/>
                  </a:lnTo>
                  <a:lnTo>
                    <a:pt x="49644" y="33566"/>
                  </a:lnTo>
                  <a:lnTo>
                    <a:pt x="49364" y="33642"/>
                  </a:lnTo>
                  <a:lnTo>
                    <a:pt x="49022" y="33261"/>
                  </a:lnTo>
                  <a:lnTo>
                    <a:pt x="49199" y="33007"/>
                  </a:lnTo>
                  <a:lnTo>
                    <a:pt x="49441" y="33096"/>
                  </a:lnTo>
                  <a:lnTo>
                    <a:pt x="49631" y="32943"/>
                  </a:lnTo>
                  <a:lnTo>
                    <a:pt x="49288" y="32842"/>
                  </a:lnTo>
                  <a:lnTo>
                    <a:pt x="49009" y="32956"/>
                  </a:lnTo>
                  <a:lnTo>
                    <a:pt x="48755" y="33248"/>
                  </a:lnTo>
                  <a:lnTo>
                    <a:pt x="48945" y="33147"/>
                  </a:lnTo>
                  <a:lnTo>
                    <a:pt x="49098" y="33705"/>
                  </a:lnTo>
                  <a:lnTo>
                    <a:pt x="47688" y="34036"/>
                  </a:lnTo>
                  <a:lnTo>
                    <a:pt x="48412" y="32385"/>
                  </a:lnTo>
                  <a:lnTo>
                    <a:pt x="48577" y="32753"/>
                  </a:lnTo>
                  <a:lnTo>
                    <a:pt x="48577" y="32385"/>
                  </a:lnTo>
                  <a:lnTo>
                    <a:pt x="48590" y="32143"/>
                  </a:lnTo>
                  <a:lnTo>
                    <a:pt x="48831" y="31915"/>
                  </a:lnTo>
                  <a:lnTo>
                    <a:pt x="48374" y="31775"/>
                  </a:lnTo>
                  <a:lnTo>
                    <a:pt x="47802" y="31127"/>
                  </a:lnTo>
                  <a:lnTo>
                    <a:pt x="47523" y="31305"/>
                  </a:lnTo>
                  <a:lnTo>
                    <a:pt x="47586" y="31508"/>
                  </a:lnTo>
                  <a:lnTo>
                    <a:pt x="47764" y="31750"/>
                  </a:lnTo>
                  <a:lnTo>
                    <a:pt x="47498" y="31762"/>
                  </a:lnTo>
                  <a:lnTo>
                    <a:pt x="47955" y="32143"/>
                  </a:lnTo>
                  <a:lnTo>
                    <a:pt x="47612" y="32715"/>
                  </a:lnTo>
                  <a:lnTo>
                    <a:pt x="47193" y="32804"/>
                  </a:lnTo>
                  <a:lnTo>
                    <a:pt x="46939" y="32600"/>
                  </a:lnTo>
                  <a:lnTo>
                    <a:pt x="45783" y="33032"/>
                  </a:lnTo>
                  <a:lnTo>
                    <a:pt x="47409" y="34645"/>
                  </a:lnTo>
                  <a:lnTo>
                    <a:pt x="46863" y="33807"/>
                  </a:lnTo>
                  <a:lnTo>
                    <a:pt x="49098" y="34798"/>
                  </a:lnTo>
                  <a:lnTo>
                    <a:pt x="49428" y="34036"/>
                  </a:lnTo>
                  <a:lnTo>
                    <a:pt x="49796" y="34226"/>
                  </a:lnTo>
                  <a:lnTo>
                    <a:pt x="50215" y="33705"/>
                  </a:lnTo>
                  <a:close/>
                </a:path>
                <a:path w="66675" h="46990">
                  <a:moveTo>
                    <a:pt x="50825" y="36703"/>
                  </a:moveTo>
                  <a:lnTo>
                    <a:pt x="50469" y="35737"/>
                  </a:lnTo>
                  <a:lnTo>
                    <a:pt x="50546" y="35064"/>
                  </a:lnTo>
                  <a:lnTo>
                    <a:pt x="49707" y="34480"/>
                  </a:lnTo>
                  <a:lnTo>
                    <a:pt x="49911" y="35344"/>
                  </a:lnTo>
                  <a:lnTo>
                    <a:pt x="48856" y="35737"/>
                  </a:lnTo>
                  <a:lnTo>
                    <a:pt x="49911" y="36855"/>
                  </a:lnTo>
                  <a:lnTo>
                    <a:pt x="50825" y="36703"/>
                  </a:lnTo>
                  <a:close/>
                </a:path>
                <a:path w="66675" h="46990">
                  <a:moveTo>
                    <a:pt x="53225" y="33540"/>
                  </a:moveTo>
                  <a:lnTo>
                    <a:pt x="52628" y="32791"/>
                  </a:lnTo>
                  <a:lnTo>
                    <a:pt x="52184" y="32931"/>
                  </a:lnTo>
                  <a:lnTo>
                    <a:pt x="51752" y="32867"/>
                  </a:lnTo>
                  <a:lnTo>
                    <a:pt x="51409" y="32372"/>
                  </a:lnTo>
                  <a:lnTo>
                    <a:pt x="51231" y="32550"/>
                  </a:lnTo>
                  <a:lnTo>
                    <a:pt x="51320" y="32131"/>
                  </a:lnTo>
                  <a:lnTo>
                    <a:pt x="51079" y="32054"/>
                  </a:lnTo>
                  <a:lnTo>
                    <a:pt x="50076" y="31737"/>
                  </a:lnTo>
                  <a:lnTo>
                    <a:pt x="49720" y="32258"/>
                  </a:lnTo>
                  <a:lnTo>
                    <a:pt x="50609" y="32054"/>
                  </a:lnTo>
                  <a:lnTo>
                    <a:pt x="50787" y="32981"/>
                  </a:lnTo>
                  <a:lnTo>
                    <a:pt x="50609" y="33147"/>
                  </a:lnTo>
                  <a:lnTo>
                    <a:pt x="50800" y="33185"/>
                  </a:lnTo>
                  <a:lnTo>
                    <a:pt x="50825" y="33375"/>
                  </a:lnTo>
                  <a:lnTo>
                    <a:pt x="50914" y="33197"/>
                  </a:lnTo>
                  <a:lnTo>
                    <a:pt x="53225" y="33540"/>
                  </a:lnTo>
                  <a:close/>
                </a:path>
                <a:path w="66675" h="46990">
                  <a:moveTo>
                    <a:pt x="53886" y="36995"/>
                  </a:moveTo>
                  <a:lnTo>
                    <a:pt x="53771" y="36055"/>
                  </a:lnTo>
                  <a:lnTo>
                    <a:pt x="53581" y="35547"/>
                  </a:lnTo>
                  <a:lnTo>
                    <a:pt x="53060" y="34950"/>
                  </a:lnTo>
                  <a:lnTo>
                    <a:pt x="52984" y="35179"/>
                  </a:lnTo>
                  <a:lnTo>
                    <a:pt x="53149" y="35382"/>
                  </a:lnTo>
                  <a:lnTo>
                    <a:pt x="53390" y="36055"/>
                  </a:lnTo>
                  <a:lnTo>
                    <a:pt x="52933" y="36652"/>
                  </a:lnTo>
                  <a:lnTo>
                    <a:pt x="53886" y="36995"/>
                  </a:lnTo>
                  <a:close/>
                </a:path>
                <a:path w="66675" h="46990">
                  <a:moveTo>
                    <a:pt x="59639" y="34925"/>
                  </a:moveTo>
                  <a:lnTo>
                    <a:pt x="59524" y="34251"/>
                  </a:lnTo>
                  <a:lnTo>
                    <a:pt x="59207" y="34899"/>
                  </a:lnTo>
                  <a:lnTo>
                    <a:pt x="59118" y="35560"/>
                  </a:lnTo>
                  <a:lnTo>
                    <a:pt x="59245" y="36245"/>
                  </a:lnTo>
                  <a:lnTo>
                    <a:pt x="59563" y="35598"/>
                  </a:lnTo>
                  <a:lnTo>
                    <a:pt x="59639" y="34925"/>
                  </a:lnTo>
                  <a:close/>
                </a:path>
                <a:path w="66675" h="46990">
                  <a:moveTo>
                    <a:pt x="66001" y="42506"/>
                  </a:moveTo>
                  <a:lnTo>
                    <a:pt x="65963" y="42125"/>
                  </a:lnTo>
                  <a:lnTo>
                    <a:pt x="64973" y="41706"/>
                  </a:lnTo>
                  <a:lnTo>
                    <a:pt x="64681" y="41579"/>
                  </a:lnTo>
                  <a:lnTo>
                    <a:pt x="64744" y="41427"/>
                  </a:lnTo>
                  <a:lnTo>
                    <a:pt x="64871" y="41325"/>
                  </a:lnTo>
                  <a:lnTo>
                    <a:pt x="64617" y="41427"/>
                  </a:lnTo>
                  <a:lnTo>
                    <a:pt x="64300" y="41668"/>
                  </a:lnTo>
                  <a:lnTo>
                    <a:pt x="64490" y="41503"/>
                  </a:lnTo>
                  <a:lnTo>
                    <a:pt x="64592" y="41325"/>
                  </a:lnTo>
                  <a:lnTo>
                    <a:pt x="64655" y="41033"/>
                  </a:lnTo>
                  <a:lnTo>
                    <a:pt x="64223" y="40995"/>
                  </a:lnTo>
                  <a:lnTo>
                    <a:pt x="64223" y="41706"/>
                  </a:lnTo>
                  <a:lnTo>
                    <a:pt x="63893" y="42011"/>
                  </a:lnTo>
                  <a:lnTo>
                    <a:pt x="63779" y="42240"/>
                  </a:lnTo>
                  <a:lnTo>
                    <a:pt x="63842" y="42392"/>
                  </a:lnTo>
                  <a:lnTo>
                    <a:pt x="63576" y="42202"/>
                  </a:lnTo>
                  <a:lnTo>
                    <a:pt x="63157" y="42164"/>
                  </a:lnTo>
                  <a:lnTo>
                    <a:pt x="63182" y="43205"/>
                  </a:lnTo>
                  <a:lnTo>
                    <a:pt x="61937" y="43014"/>
                  </a:lnTo>
                  <a:lnTo>
                    <a:pt x="61747" y="42240"/>
                  </a:lnTo>
                  <a:lnTo>
                    <a:pt x="61874" y="42278"/>
                  </a:lnTo>
                  <a:lnTo>
                    <a:pt x="62230" y="41821"/>
                  </a:lnTo>
                  <a:lnTo>
                    <a:pt x="62077" y="41770"/>
                  </a:lnTo>
                  <a:lnTo>
                    <a:pt x="61861" y="41821"/>
                  </a:lnTo>
                  <a:lnTo>
                    <a:pt x="62077" y="41757"/>
                  </a:lnTo>
                  <a:lnTo>
                    <a:pt x="62826" y="41579"/>
                  </a:lnTo>
                  <a:lnTo>
                    <a:pt x="63690" y="42011"/>
                  </a:lnTo>
                  <a:lnTo>
                    <a:pt x="64223" y="41706"/>
                  </a:lnTo>
                  <a:lnTo>
                    <a:pt x="64223" y="40995"/>
                  </a:lnTo>
                  <a:lnTo>
                    <a:pt x="63271" y="40894"/>
                  </a:lnTo>
                  <a:lnTo>
                    <a:pt x="62331" y="40424"/>
                  </a:lnTo>
                  <a:lnTo>
                    <a:pt x="62331" y="41033"/>
                  </a:lnTo>
                  <a:lnTo>
                    <a:pt x="61823" y="41503"/>
                  </a:lnTo>
                  <a:lnTo>
                    <a:pt x="61328" y="41427"/>
                  </a:lnTo>
                  <a:lnTo>
                    <a:pt x="60896" y="40767"/>
                  </a:lnTo>
                  <a:lnTo>
                    <a:pt x="61480" y="40259"/>
                  </a:lnTo>
                  <a:lnTo>
                    <a:pt x="61976" y="40322"/>
                  </a:lnTo>
                  <a:lnTo>
                    <a:pt x="62268" y="40767"/>
                  </a:lnTo>
                  <a:lnTo>
                    <a:pt x="62331" y="41033"/>
                  </a:lnTo>
                  <a:lnTo>
                    <a:pt x="62331" y="40424"/>
                  </a:lnTo>
                  <a:lnTo>
                    <a:pt x="62128" y="40322"/>
                  </a:lnTo>
                  <a:lnTo>
                    <a:pt x="61112" y="39281"/>
                  </a:lnTo>
                  <a:lnTo>
                    <a:pt x="57150" y="41325"/>
                  </a:lnTo>
                  <a:lnTo>
                    <a:pt x="61442" y="43192"/>
                  </a:lnTo>
                  <a:lnTo>
                    <a:pt x="62687" y="44310"/>
                  </a:lnTo>
                  <a:lnTo>
                    <a:pt x="63373" y="43561"/>
                  </a:lnTo>
                  <a:lnTo>
                    <a:pt x="63665" y="43942"/>
                  </a:lnTo>
                  <a:lnTo>
                    <a:pt x="64312" y="43535"/>
                  </a:lnTo>
                  <a:lnTo>
                    <a:pt x="64046" y="43294"/>
                  </a:lnTo>
                  <a:lnTo>
                    <a:pt x="63639" y="43268"/>
                  </a:lnTo>
                  <a:lnTo>
                    <a:pt x="63487" y="43256"/>
                  </a:lnTo>
                  <a:lnTo>
                    <a:pt x="63195" y="42608"/>
                  </a:lnTo>
                  <a:lnTo>
                    <a:pt x="63461" y="42405"/>
                  </a:lnTo>
                  <a:lnTo>
                    <a:pt x="63690" y="42583"/>
                  </a:lnTo>
                  <a:lnTo>
                    <a:pt x="63868" y="42418"/>
                  </a:lnTo>
                  <a:lnTo>
                    <a:pt x="64020" y="42710"/>
                  </a:lnTo>
                  <a:lnTo>
                    <a:pt x="65100" y="43370"/>
                  </a:lnTo>
                  <a:lnTo>
                    <a:pt x="66001" y="42506"/>
                  </a:lnTo>
                  <a:close/>
                </a:path>
                <a:path w="66675" h="46990">
                  <a:moveTo>
                    <a:pt x="66217" y="45389"/>
                  </a:moveTo>
                  <a:lnTo>
                    <a:pt x="66078" y="45288"/>
                  </a:lnTo>
                  <a:lnTo>
                    <a:pt x="66217" y="45389"/>
                  </a:lnTo>
                  <a:close/>
                </a:path>
                <a:path w="66675" h="46990">
                  <a:moveTo>
                    <a:pt x="66446" y="46304"/>
                  </a:moveTo>
                  <a:lnTo>
                    <a:pt x="66433" y="46101"/>
                  </a:lnTo>
                  <a:lnTo>
                    <a:pt x="66395" y="45885"/>
                  </a:lnTo>
                  <a:lnTo>
                    <a:pt x="66306" y="46062"/>
                  </a:lnTo>
                  <a:lnTo>
                    <a:pt x="66040" y="46164"/>
                  </a:lnTo>
                  <a:lnTo>
                    <a:pt x="65735" y="46291"/>
                  </a:lnTo>
                  <a:lnTo>
                    <a:pt x="65989" y="46443"/>
                  </a:lnTo>
                  <a:lnTo>
                    <a:pt x="66306" y="46545"/>
                  </a:lnTo>
                  <a:lnTo>
                    <a:pt x="66357" y="46355"/>
                  </a:lnTo>
                  <a:close/>
                </a:path>
                <a:path w="66675" h="46990">
                  <a:moveTo>
                    <a:pt x="66471" y="45732"/>
                  </a:moveTo>
                  <a:lnTo>
                    <a:pt x="66421" y="45542"/>
                  </a:lnTo>
                  <a:lnTo>
                    <a:pt x="66217" y="45389"/>
                  </a:lnTo>
                  <a:lnTo>
                    <a:pt x="66357" y="45643"/>
                  </a:lnTo>
                  <a:lnTo>
                    <a:pt x="66395" y="45885"/>
                  </a:lnTo>
                  <a:lnTo>
                    <a:pt x="66471" y="4573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860929" y="540778"/>
              <a:ext cx="74930" cy="48260"/>
            </a:xfrm>
            <a:custGeom>
              <a:avLst/>
              <a:gdLst/>
              <a:ahLst/>
              <a:cxnLst/>
              <a:rect l="l" t="t" r="r" b="b"/>
              <a:pathLst>
                <a:path w="74930" h="48259">
                  <a:moveTo>
                    <a:pt x="520" y="1092"/>
                  </a:moveTo>
                  <a:lnTo>
                    <a:pt x="0" y="0"/>
                  </a:lnTo>
                  <a:lnTo>
                    <a:pt x="520" y="1092"/>
                  </a:lnTo>
                  <a:close/>
                </a:path>
                <a:path w="74930" h="48259">
                  <a:moveTo>
                    <a:pt x="1778" y="1651"/>
                  </a:moveTo>
                  <a:lnTo>
                    <a:pt x="1206" y="774"/>
                  </a:lnTo>
                  <a:lnTo>
                    <a:pt x="952" y="1143"/>
                  </a:lnTo>
                  <a:lnTo>
                    <a:pt x="787" y="1282"/>
                  </a:lnTo>
                  <a:lnTo>
                    <a:pt x="647" y="1219"/>
                  </a:lnTo>
                  <a:lnTo>
                    <a:pt x="1016" y="1574"/>
                  </a:lnTo>
                  <a:lnTo>
                    <a:pt x="1778" y="1651"/>
                  </a:lnTo>
                  <a:close/>
                </a:path>
                <a:path w="74930" h="48259">
                  <a:moveTo>
                    <a:pt x="8978" y="2997"/>
                  </a:moveTo>
                  <a:lnTo>
                    <a:pt x="7747" y="2298"/>
                  </a:lnTo>
                  <a:lnTo>
                    <a:pt x="7721" y="1727"/>
                  </a:lnTo>
                  <a:lnTo>
                    <a:pt x="8801" y="2082"/>
                  </a:lnTo>
                  <a:lnTo>
                    <a:pt x="8775" y="939"/>
                  </a:lnTo>
                  <a:lnTo>
                    <a:pt x="8775" y="711"/>
                  </a:lnTo>
                  <a:lnTo>
                    <a:pt x="8509" y="622"/>
                  </a:lnTo>
                  <a:lnTo>
                    <a:pt x="7937" y="774"/>
                  </a:lnTo>
                  <a:lnTo>
                    <a:pt x="7835" y="63"/>
                  </a:lnTo>
                  <a:lnTo>
                    <a:pt x="7454" y="241"/>
                  </a:lnTo>
                  <a:lnTo>
                    <a:pt x="7581" y="622"/>
                  </a:lnTo>
                  <a:lnTo>
                    <a:pt x="7670" y="774"/>
                  </a:lnTo>
                  <a:lnTo>
                    <a:pt x="8140" y="1117"/>
                  </a:lnTo>
                  <a:lnTo>
                    <a:pt x="7112" y="1879"/>
                  </a:lnTo>
                  <a:lnTo>
                    <a:pt x="6934" y="2222"/>
                  </a:lnTo>
                  <a:lnTo>
                    <a:pt x="7429" y="2616"/>
                  </a:lnTo>
                  <a:lnTo>
                    <a:pt x="7137" y="2921"/>
                  </a:lnTo>
                  <a:lnTo>
                    <a:pt x="7327" y="3289"/>
                  </a:lnTo>
                  <a:lnTo>
                    <a:pt x="7912" y="2959"/>
                  </a:lnTo>
                  <a:lnTo>
                    <a:pt x="8026" y="3429"/>
                  </a:lnTo>
                  <a:lnTo>
                    <a:pt x="8978" y="2997"/>
                  </a:lnTo>
                  <a:close/>
                </a:path>
                <a:path w="74930" h="48259">
                  <a:moveTo>
                    <a:pt x="15341" y="8572"/>
                  </a:moveTo>
                  <a:lnTo>
                    <a:pt x="14592" y="8039"/>
                  </a:lnTo>
                  <a:lnTo>
                    <a:pt x="14528" y="8801"/>
                  </a:lnTo>
                  <a:lnTo>
                    <a:pt x="15341" y="8572"/>
                  </a:lnTo>
                  <a:close/>
                </a:path>
                <a:path w="74930" h="48259">
                  <a:moveTo>
                    <a:pt x="15798" y="8432"/>
                  </a:moveTo>
                  <a:lnTo>
                    <a:pt x="15341" y="8572"/>
                  </a:lnTo>
                  <a:lnTo>
                    <a:pt x="15633" y="8775"/>
                  </a:lnTo>
                  <a:lnTo>
                    <a:pt x="15798" y="8432"/>
                  </a:lnTo>
                  <a:close/>
                </a:path>
                <a:path w="74930" h="48259">
                  <a:moveTo>
                    <a:pt x="16065" y="5308"/>
                  </a:moveTo>
                  <a:lnTo>
                    <a:pt x="15836" y="5384"/>
                  </a:lnTo>
                  <a:lnTo>
                    <a:pt x="16027" y="5384"/>
                  </a:lnTo>
                  <a:close/>
                </a:path>
                <a:path w="74930" h="48259">
                  <a:moveTo>
                    <a:pt x="16116" y="7810"/>
                  </a:moveTo>
                  <a:lnTo>
                    <a:pt x="15798" y="8432"/>
                  </a:lnTo>
                  <a:lnTo>
                    <a:pt x="16116" y="7810"/>
                  </a:lnTo>
                  <a:close/>
                </a:path>
                <a:path w="74930" h="48259">
                  <a:moveTo>
                    <a:pt x="16230" y="7759"/>
                  </a:moveTo>
                  <a:close/>
                </a:path>
                <a:path w="74930" h="48259">
                  <a:moveTo>
                    <a:pt x="16522" y="5397"/>
                  </a:moveTo>
                  <a:lnTo>
                    <a:pt x="16027" y="5384"/>
                  </a:lnTo>
                  <a:lnTo>
                    <a:pt x="15913" y="5613"/>
                  </a:lnTo>
                  <a:lnTo>
                    <a:pt x="16129" y="6451"/>
                  </a:lnTo>
                  <a:lnTo>
                    <a:pt x="15201" y="6591"/>
                  </a:lnTo>
                  <a:lnTo>
                    <a:pt x="14668" y="7010"/>
                  </a:lnTo>
                  <a:lnTo>
                    <a:pt x="15036" y="7886"/>
                  </a:lnTo>
                  <a:lnTo>
                    <a:pt x="15976" y="7734"/>
                  </a:lnTo>
                  <a:lnTo>
                    <a:pt x="16510" y="7340"/>
                  </a:lnTo>
                  <a:lnTo>
                    <a:pt x="16256" y="6731"/>
                  </a:lnTo>
                  <a:lnTo>
                    <a:pt x="16522" y="5397"/>
                  </a:lnTo>
                  <a:close/>
                </a:path>
                <a:path w="74930" h="48259">
                  <a:moveTo>
                    <a:pt x="18402" y="6375"/>
                  </a:moveTo>
                  <a:lnTo>
                    <a:pt x="17602" y="3530"/>
                  </a:lnTo>
                  <a:lnTo>
                    <a:pt x="16332" y="4483"/>
                  </a:lnTo>
                  <a:lnTo>
                    <a:pt x="16776" y="5118"/>
                  </a:lnTo>
                  <a:lnTo>
                    <a:pt x="16598" y="5410"/>
                  </a:lnTo>
                  <a:lnTo>
                    <a:pt x="16840" y="6223"/>
                  </a:lnTo>
                  <a:lnTo>
                    <a:pt x="18402" y="6375"/>
                  </a:lnTo>
                  <a:close/>
                </a:path>
                <a:path w="74930" h="48259">
                  <a:moveTo>
                    <a:pt x="18605" y="8382"/>
                  </a:moveTo>
                  <a:lnTo>
                    <a:pt x="18376" y="8445"/>
                  </a:lnTo>
                  <a:lnTo>
                    <a:pt x="18605" y="8496"/>
                  </a:lnTo>
                  <a:close/>
                </a:path>
                <a:path w="74930" h="48259">
                  <a:moveTo>
                    <a:pt x="19392" y="7797"/>
                  </a:moveTo>
                  <a:lnTo>
                    <a:pt x="18542" y="6870"/>
                  </a:lnTo>
                  <a:lnTo>
                    <a:pt x="17703" y="6997"/>
                  </a:lnTo>
                  <a:lnTo>
                    <a:pt x="17195" y="7327"/>
                  </a:lnTo>
                  <a:lnTo>
                    <a:pt x="16891" y="7734"/>
                  </a:lnTo>
                  <a:lnTo>
                    <a:pt x="16967" y="8153"/>
                  </a:lnTo>
                  <a:lnTo>
                    <a:pt x="16675" y="8089"/>
                  </a:lnTo>
                  <a:lnTo>
                    <a:pt x="16230" y="7874"/>
                  </a:lnTo>
                  <a:lnTo>
                    <a:pt x="16179" y="8039"/>
                  </a:lnTo>
                  <a:lnTo>
                    <a:pt x="16065" y="8204"/>
                  </a:lnTo>
                  <a:lnTo>
                    <a:pt x="15913" y="8407"/>
                  </a:lnTo>
                  <a:lnTo>
                    <a:pt x="16598" y="8204"/>
                  </a:lnTo>
                  <a:lnTo>
                    <a:pt x="17043" y="8839"/>
                  </a:lnTo>
                  <a:lnTo>
                    <a:pt x="18211" y="8496"/>
                  </a:lnTo>
                  <a:lnTo>
                    <a:pt x="17399" y="8255"/>
                  </a:lnTo>
                  <a:lnTo>
                    <a:pt x="19392" y="7797"/>
                  </a:lnTo>
                  <a:close/>
                </a:path>
                <a:path w="74930" h="48259">
                  <a:moveTo>
                    <a:pt x="19405" y="8915"/>
                  </a:moveTo>
                  <a:lnTo>
                    <a:pt x="19050" y="8585"/>
                  </a:lnTo>
                  <a:lnTo>
                    <a:pt x="19050" y="8267"/>
                  </a:lnTo>
                  <a:lnTo>
                    <a:pt x="18910" y="8166"/>
                  </a:lnTo>
                  <a:lnTo>
                    <a:pt x="18605" y="8394"/>
                  </a:lnTo>
                  <a:lnTo>
                    <a:pt x="19405" y="8915"/>
                  </a:lnTo>
                  <a:close/>
                </a:path>
                <a:path w="74930" h="48259">
                  <a:moveTo>
                    <a:pt x="19850" y="10134"/>
                  </a:moveTo>
                  <a:lnTo>
                    <a:pt x="19735" y="9271"/>
                  </a:lnTo>
                  <a:lnTo>
                    <a:pt x="19405" y="8915"/>
                  </a:lnTo>
                  <a:lnTo>
                    <a:pt x="19088" y="10261"/>
                  </a:lnTo>
                  <a:lnTo>
                    <a:pt x="19850" y="10134"/>
                  </a:lnTo>
                  <a:close/>
                </a:path>
                <a:path w="74930" h="48259">
                  <a:moveTo>
                    <a:pt x="22453" y="15036"/>
                  </a:moveTo>
                  <a:lnTo>
                    <a:pt x="21831" y="15417"/>
                  </a:lnTo>
                  <a:lnTo>
                    <a:pt x="22339" y="15125"/>
                  </a:lnTo>
                  <a:close/>
                </a:path>
                <a:path w="74930" h="48259">
                  <a:moveTo>
                    <a:pt x="22923" y="8877"/>
                  </a:moveTo>
                  <a:lnTo>
                    <a:pt x="22098" y="6045"/>
                  </a:lnTo>
                  <a:lnTo>
                    <a:pt x="20853" y="6985"/>
                  </a:lnTo>
                  <a:lnTo>
                    <a:pt x="20243" y="7010"/>
                  </a:lnTo>
                  <a:lnTo>
                    <a:pt x="20828" y="9067"/>
                  </a:lnTo>
                  <a:lnTo>
                    <a:pt x="21361" y="8737"/>
                  </a:lnTo>
                  <a:lnTo>
                    <a:pt x="22923" y="8877"/>
                  </a:lnTo>
                  <a:close/>
                </a:path>
                <a:path w="74930" h="48259">
                  <a:moveTo>
                    <a:pt x="24104" y="17627"/>
                  </a:moveTo>
                  <a:close/>
                </a:path>
                <a:path w="74930" h="48259">
                  <a:moveTo>
                    <a:pt x="24625" y="12687"/>
                  </a:moveTo>
                  <a:lnTo>
                    <a:pt x="23241" y="11315"/>
                  </a:lnTo>
                  <a:lnTo>
                    <a:pt x="22809" y="12268"/>
                  </a:lnTo>
                  <a:lnTo>
                    <a:pt x="22453" y="12484"/>
                  </a:lnTo>
                  <a:lnTo>
                    <a:pt x="23507" y="13487"/>
                  </a:lnTo>
                  <a:lnTo>
                    <a:pt x="23698" y="13131"/>
                  </a:lnTo>
                  <a:lnTo>
                    <a:pt x="24625" y="12687"/>
                  </a:lnTo>
                  <a:close/>
                </a:path>
                <a:path w="74930" h="48259">
                  <a:moveTo>
                    <a:pt x="25323" y="20942"/>
                  </a:moveTo>
                  <a:lnTo>
                    <a:pt x="25209" y="20332"/>
                  </a:lnTo>
                  <a:lnTo>
                    <a:pt x="24663" y="20205"/>
                  </a:lnTo>
                  <a:lnTo>
                    <a:pt x="25323" y="20942"/>
                  </a:lnTo>
                  <a:close/>
                </a:path>
                <a:path w="74930" h="48259">
                  <a:moveTo>
                    <a:pt x="25323" y="20370"/>
                  </a:moveTo>
                  <a:lnTo>
                    <a:pt x="25120" y="19939"/>
                  </a:lnTo>
                  <a:lnTo>
                    <a:pt x="25209" y="20332"/>
                  </a:lnTo>
                  <a:close/>
                </a:path>
                <a:path w="74930" h="48259">
                  <a:moveTo>
                    <a:pt x="25514" y="19672"/>
                  </a:moveTo>
                  <a:lnTo>
                    <a:pt x="24853" y="19354"/>
                  </a:lnTo>
                  <a:lnTo>
                    <a:pt x="25120" y="19939"/>
                  </a:lnTo>
                  <a:lnTo>
                    <a:pt x="25514" y="19672"/>
                  </a:lnTo>
                  <a:close/>
                </a:path>
                <a:path w="74930" h="48259">
                  <a:moveTo>
                    <a:pt x="25844" y="18046"/>
                  </a:moveTo>
                  <a:lnTo>
                    <a:pt x="24625" y="17437"/>
                  </a:lnTo>
                  <a:lnTo>
                    <a:pt x="24930" y="17716"/>
                  </a:lnTo>
                  <a:lnTo>
                    <a:pt x="24676" y="18148"/>
                  </a:lnTo>
                  <a:lnTo>
                    <a:pt x="23812" y="18326"/>
                  </a:lnTo>
                  <a:lnTo>
                    <a:pt x="24485" y="19342"/>
                  </a:lnTo>
                  <a:lnTo>
                    <a:pt x="25793" y="18681"/>
                  </a:lnTo>
                  <a:lnTo>
                    <a:pt x="25844" y="18046"/>
                  </a:lnTo>
                  <a:close/>
                </a:path>
                <a:path w="74930" h="48259">
                  <a:moveTo>
                    <a:pt x="26136" y="15900"/>
                  </a:moveTo>
                  <a:lnTo>
                    <a:pt x="25666" y="15582"/>
                  </a:lnTo>
                  <a:lnTo>
                    <a:pt x="25184" y="15481"/>
                  </a:lnTo>
                  <a:lnTo>
                    <a:pt x="25298" y="15354"/>
                  </a:lnTo>
                  <a:lnTo>
                    <a:pt x="24765" y="15671"/>
                  </a:lnTo>
                  <a:lnTo>
                    <a:pt x="24942" y="15265"/>
                  </a:lnTo>
                  <a:lnTo>
                    <a:pt x="24904" y="15036"/>
                  </a:lnTo>
                  <a:lnTo>
                    <a:pt x="24599" y="14833"/>
                  </a:lnTo>
                  <a:lnTo>
                    <a:pt x="24599" y="16243"/>
                  </a:lnTo>
                  <a:lnTo>
                    <a:pt x="24599" y="14833"/>
                  </a:lnTo>
                  <a:lnTo>
                    <a:pt x="23558" y="14135"/>
                  </a:lnTo>
                  <a:lnTo>
                    <a:pt x="23533" y="15417"/>
                  </a:lnTo>
                  <a:lnTo>
                    <a:pt x="23202" y="15786"/>
                  </a:lnTo>
                  <a:lnTo>
                    <a:pt x="22872" y="15786"/>
                  </a:lnTo>
                  <a:lnTo>
                    <a:pt x="22542" y="15417"/>
                  </a:lnTo>
                  <a:lnTo>
                    <a:pt x="22631" y="15265"/>
                  </a:lnTo>
                  <a:lnTo>
                    <a:pt x="22860" y="14973"/>
                  </a:lnTo>
                  <a:lnTo>
                    <a:pt x="23202" y="14960"/>
                  </a:lnTo>
                  <a:lnTo>
                    <a:pt x="23469" y="15265"/>
                  </a:lnTo>
                  <a:lnTo>
                    <a:pt x="23533" y="15417"/>
                  </a:lnTo>
                  <a:lnTo>
                    <a:pt x="23533" y="14160"/>
                  </a:lnTo>
                  <a:lnTo>
                    <a:pt x="22771" y="14871"/>
                  </a:lnTo>
                  <a:lnTo>
                    <a:pt x="22453" y="15062"/>
                  </a:lnTo>
                  <a:lnTo>
                    <a:pt x="22123" y="15976"/>
                  </a:lnTo>
                  <a:lnTo>
                    <a:pt x="21831" y="15417"/>
                  </a:lnTo>
                  <a:lnTo>
                    <a:pt x="21780" y="16751"/>
                  </a:lnTo>
                  <a:lnTo>
                    <a:pt x="22098" y="17335"/>
                  </a:lnTo>
                  <a:lnTo>
                    <a:pt x="23012" y="17551"/>
                  </a:lnTo>
                  <a:lnTo>
                    <a:pt x="23088" y="17957"/>
                  </a:lnTo>
                  <a:lnTo>
                    <a:pt x="23253" y="17792"/>
                  </a:lnTo>
                  <a:lnTo>
                    <a:pt x="23418" y="17907"/>
                  </a:lnTo>
                  <a:lnTo>
                    <a:pt x="23355" y="17576"/>
                  </a:lnTo>
                  <a:lnTo>
                    <a:pt x="23774" y="17640"/>
                  </a:lnTo>
                  <a:lnTo>
                    <a:pt x="24053" y="17614"/>
                  </a:lnTo>
                  <a:lnTo>
                    <a:pt x="24307" y="16776"/>
                  </a:lnTo>
                  <a:lnTo>
                    <a:pt x="24587" y="17018"/>
                  </a:lnTo>
                  <a:lnTo>
                    <a:pt x="24866" y="17145"/>
                  </a:lnTo>
                  <a:lnTo>
                    <a:pt x="25133" y="16903"/>
                  </a:lnTo>
                  <a:lnTo>
                    <a:pt x="24879" y="16751"/>
                  </a:lnTo>
                  <a:lnTo>
                    <a:pt x="24650" y="16776"/>
                  </a:lnTo>
                  <a:lnTo>
                    <a:pt x="24485" y="16624"/>
                  </a:lnTo>
                  <a:lnTo>
                    <a:pt x="24498" y="16281"/>
                  </a:lnTo>
                  <a:lnTo>
                    <a:pt x="24625" y="16294"/>
                  </a:lnTo>
                  <a:lnTo>
                    <a:pt x="25654" y="16713"/>
                  </a:lnTo>
                  <a:lnTo>
                    <a:pt x="26098" y="16154"/>
                  </a:lnTo>
                  <a:lnTo>
                    <a:pt x="26136" y="15900"/>
                  </a:lnTo>
                  <a:close/>
                </a:path>
                <a:path w="74930" h="48259">
                  <a:moveTo>
                    <a:pt x="26543" y="17932"/>
                  </a:moveTo>
                  <a:lnTo>
                    <a:pt x="25806" y="17500"/>
                  </a:lnTo>
                  <a:lnTo>
                    <a:pt x="25933" y="17932"/>
                  </a:lnTo>
                  <a:lnTo>
                    <a:pt x="25996" y="18910"/>
                  </a:lnTo>
                  <a:lnTo>
                    <a:pt x="25857" y="18630"/>
                  </a:lnTo>
                  <a:lnTo>
                    <a:pt x="25654" y="18910"/>
                  </a:lnTo>
                  <a:lnTo>
                    <a:pt x="25603" y="19405"/>
                  </a:lnTo>
                  <a:lnTo>
                    <a:pt x="25438" y="19469"/>
                  </a:lnTo>
                  <a:lnTo>
                    <a:pt x="25615" y="19519"/>
                  </a:lnTo>
                  <a:lnTo>
                    <a:pt x="25742" y="19507"/>
                  </a:lnTo>
                  <a:lnTo>
                    <a:pt x="25603" y="19418"/>
                  </a:lnTo>
                  <a:lnTo>
                    <a:pt x="26022" y="19215"/>
                  </a:lnTo>
                  <a:lnTo>
                    <a:pt x="26200" y="19177"/>
                  </a:lnTo>
                  <a:lnTo>
                    <a:pt x="26327" y="18910"/>
                  </a:lnTo>
                  <a:lnTo>
                    <a:pt x="26441" y="18630"/>
                  </a:lnTo>
                  <a:lnTo>
                    <a:pt x="26543" y="17932"/>
                  </a:lnTo>
                  <a:close/>
                </a:path>
                <a:path w="74930" h="48259">
                  <a:moveTo>
                    <a:pt x="26835" y="19723"/>
                  </a:moveTo>
                  <a:lnTo>
                    <a:pt x="26733" y="19862"/>
                  </a:lnTo>
                  <a:lnTo>
                    <a:pt x="26835" y="19723"/>
                  </a:lnTo>
                  <a:close/>
                </a:path>
                <a:path w="74930" h="48259">
                  <a:moveTo>
                    <a:pt x="27012" y="19291"/>
                  </a:moveTo>
                  <a:lnTo>
                    <a:pt x="26797" y="19164"/>
                  </a:lnTo>
                  <a:lnTo>
                    <a:pt x="26517" y="19100"/>
                  </a:lnTo>
                  <a:lnTo>
                    <a:pt x="26212" y="19177"/>
                  </a:lnTo>
                  <a:lnTo>
                    <a:pt x="26136" y="19405"/>
                  </a:lnTo>
                  <a:lnTo>
                    <a:pt x="26631" y="19431"/>
                  </a:lnTo>
                  <a:lnTo>
                    <a:pt x="26885" y="19380"/>
                  </a:lnTo>
                  <a:lnTo>
                    <a:pt x="27012" y="19291"/>
                  </a:lnTo>
                  <a:close/>
                </a:path>
                <a:path w="74930" h="48259">
                  <a:moveTo>
                    <a:pt x="27838" y="20447"/>
                  </a:moveTo>
                  <a:lnTo>
                    <a:pt x="27787" y="20040"/>
                  </a:lnTo>
                  <a:lnTo>
                    <a:pt x="27609" y="19964"/>
                  </a:lnTo>
                  <a:lnTo>
                    <a:pt x="27381" y="18389"/>
                  </a:lnTo>
                  <a:lnTo>
                    <a:pt x="27228" y="18262"/>
                  </a:lnTo>
                  <a:lnTo>
                    <a:pt x="26885" y="18834"/>
                  </a:lnTo>
                  <a:lnTo>
                    <a:pt x="27317" y="19126"/>
                  </a:lnTo>
                  <a:lnTo>
                    <a:pt x="27012" y="19291"/>
                  </a:lnTo>
                  <a:lnTo>
                    <a:pt x="27254" y="19431"/>
                  </a:lnTo>
                  <a:lnTo>
                    <a:pt x="27470" y="19621"/>
                  </a:lnTo>
                  <a:lnTo>
                    <a:pt x="27571" y="19951"/>
                  </a:lnTo>
                  <a:lnTo>
                    <a:pt x="26911" y="19646"/>
                  </a:lnTo>
                  <a:lnTo>
                    <a:pt x="27076" y="19812"/>
                  </a:lnTo>
                  <a:lnTo>
                    <a:pt x="26733" y="19939"/>
                  </a:lnTo>
                  <a:lnTo>
                    <a:pt x="26504" y="20193"/>
                  </a:lnTo>
                  <a:lnTo>
                    <a:pt x="26695" y="20535"/>
                  </a:lnTo>
                  <a:lnTo>
                    <a:pt x="27101" y="20866"/>
                  </a:lnTo>
                  <a:lnTo>
                    <a:pt x="27838" y="20447"/>
                  </a:lnTo>
                  <a:close/>
                </a:path>
                <a:path w="74930" h="48259">
                  <a:moveTo>
                    <a:pt x="29133" y="18351"/>
                  </a:moveTo>
                  <a:lnTo>
                    <a:pt x="28994" y="17919"/>
                  </a:lnTo>
                  <a:lnTo>
                    <a:pt x="28740" y="17500"/>
                  </a:lnTo>
                  <a:lnTo>
                    <a:pt x="28702" y="17995"/>
                  </a:lnTo>
                  <a:lnTo>
                    <a:pt x="28841" y="18427"/>
                  </a:lnTo>
                  <a:lnTo>
                    <a:pt x="29108" y="18846"/>
                  </a:lnTo>
                  <a:lnTo>
                    <a:pt x="29133" y="18351"/>
                  </a:lnTo>
                  <a:close/>
                </a:path>
                <a:path w="74930" h="48259">
                  <a:moveTo>
                    <a:pt x="29235" y="18923"/>
                  </a:moveTo>
                  <a:lnTo>
                    <a:pt x="27698" y="18110"/>
                  </a:lnTo>
                  <a:lnTo>
                    <a:pt x="27559" y="19100"/>
                  </a:lnTo>
                  <a:lnTo>
                    <a:pt x="28232" y="19481"/>
                  </a:lnTo>
                  <a:lnTo>
                    <a:pt x="28625" y="19697"/>
                  </a:lnTo>
                  <a:lnTo>
                    <a:pt x="29235" y="19189"/>
                  </a:lnTo>
                  <a:lnTo>
                    <a:pt x="28867" y="19431"/>
                  </a:lnTo>
                  <a:lnTo>
                    <a:pt x="28702" y="19596"/>
                  </a:lnTo>
                  <a:lnTo>
                    <a:pt x="29235" y="18923"/>
                  </a:lnTo>
                  <a:close/>
                </a:path>
                <a:path w="74930" h="48259">
                  <a:moveTo>
                    <a:pt x="31521" y="18999"/>
                  </a:moveTo>
                  <a:lnTo>
                    <a:pt x="31267" y="19215"/>
                  </a:lnTo>
                  <a:lnTo>
                    <a:pt x="31064" y="19570"/>
                  </a:lnTo>
                  <a:lnTo>
                    <a:pt x="31521" y="19024"/>
                  </a:lnTo>
                  <a:close/>
                </a:path>
                <a:path w="74930" h="48259">
                  <a:moveTo>
                    <a:pt x="31877" y="20129"/>
                  </a:moveTo>
                  <a:lnTo>
                    <a:pt x="31534" y="19888"/>
                  </a:lnTo>
                  <a:lnTo>
                    <a:pt x="31648" y="19304"/>
                  </a:lnTo>
                  <a:lnTo>
                    <a:pt x="31064" y="19583"/>
                  </a:lnTo>
                  <a:lnTo>
                    <a:pt x="31292" y="19799"/>
                  </a:lnTo>
                  <a:lnTo>
                    <a:pt x="31165" y="19773"/>
                  </a:lnTo>
                  <a:lnTo>
                    <a:pt x="30822" y="19773"/>
                  </a:lnTo>
                  <a:lnTo>
                    <a:pt x="31051" y="19583"/>
                  </a:lnTo>
                  <a:lnTo>
                    <a:pt x="30619" y="19304"/>
                  </a:lnTo>
                  <a:lnTo>
                    <a:pt x="30721" y="19011"/>
                  </a:lnTo>
                  <a:lnTo>
                    <a:pt x="30530" y="18719"/>
                  </a:lnTo>
                  <a:lnTo>
                    <a:pt x="30175" y="18935"/>
                  </a:lnTo>
                  <a:lnTo>
                    <a:pt x="30302" y="19240"/>
                  </a:lnTo>
                  <a:lnTo>
                    <a:pt x="29743" y="19202"/>
                  </a:lnTo>
                  <a:lnTo>
                    <a:pt x="29387" y="19659"/>
                  </a:lnTo>
                  <a:lnTo>
                    <a:pt x="29298" y="20040"/>
                  </a:lnTo>
                  <a:lnTo>
                    <a:pt x="29349" y="20383"/>
                  </a:lnTo>
                  <a:lnTo>
                    <a:pt x="29603" y="20574"/>
                  </a:lnTo>
                  <a:lnTo>
                    <a:pt x="29006" y="21285"/>
                  </a:lnTo>
                  <a:lnTo>
                    <a:pt x="28384" y="21272"/>
                  </a:lnTo>
                  <a:lnTo>
                    <a:pt x="28206" y="20866"/>
                  </a:lnTo>
                  <a:lnTo>
                    <a:pt x="28371" y="20116"/>
                  </a:lnTo>
                  <a:lnTo>
                    <a:pt x="28270" y="20281"/>
                  </a:lnTo>
                  <a:lnTo>
                    <a:pt x="28194" y="20421"/>
                  </a:lnTo>
                  <a:lnTo>
                    <a:pt x="28143" y="20561"/>
                  </a:lnTo>
                  <a:lnTo>
                    <a:pt x="28105" y="20091"/>
                  </a:lnTo>
                  <a:lnTo>
                    <a:pt x="27622" y="22072"/>
                  </a:lnTo>
                  <a:lnTo>
                    <a:pt x="28930" y="21386"/>
                  </a:lnTo>
                  <a:lnTo>
                    <a:pt x="28765" y="21628"/>
                  </a:lnTo>
                  <a:lnTo>
                    <a:pt x="28524" y="21755"/>
                  </a:lnTo>
                  <a:lnTo>
                    <a:pt x="28714" y="21996"/>
                  </a:lnTo>
                  <a:lnTo>
                    <a:pt x="28917" y="21666"/>
                  </a:lnTo>
                  <a:lnTo>
                    <a:pt x="29552" y="21031"/>
                  </a:lnTo>
                  <a:lnTo>
                    <a:pt x="30086" y="20929"/>
                  </a:lnTo>
                  <a:lnTo>
                    <a:pt x="30759" y="21221"/>
                  </a:lnTo>
                  <a:lnTo>
                    <a:pt x="30124" y="20523"/>
                  </a:lnTo>
                  <a:lnTo>
                    <a:pt x="30492" y="19913"/>
                  </a:lnTo>
                  <a:lnTo>
                    <a:pt x="30276" y="19773"/>
                  </a:lnTo>
                  <a:lnTo>
                    <a:pt x="30048" y="20040"/>
                  </a:lnTo>
                  <a:lnTo>
                    <a:pt x="30403" y="19494"/>
                  </a:lnTo>
                  <a:lnTo>
                    <a:pt x="30505" y="19710"/>
                  </a:lnTo>
                  <a:lnTo>
                    <a:pt x="30480" y="19900"/>
                  </a:lnTo>
                  <a:lnTo>
                    <a:pt x="30619" y="19951"/>
                  </a:lnTo>
                  <a:lnTo>
                    <a:pt x="31102" y="19786"/>
                  </a:lnTo>
                  <a:lnTo>
                    <a:pt x="31559" y="20548"/>
                  </a:lnTo>
                  <a:lnTo>
                    <a:pt x="31877" y="20129"/>
                  </a:lnTo>
                  <a:close/>
                </a:path>
                <a:path w="74930" h="48259">
                  <a:moveTo>
                    <a:pt x="32766" y="18122"/>
                  </a:moveTo>
                  <a:lnTo>
                    <a:pt x="31051" y="17145"/>
                  </a:lnTo>
                  <a:lnTo>
                    <a:pt x="30886" y="18173"/>
                  </a:lnTo>
                  <a:lnTo>
                    <a:pt x="31470" y="18567"/>
                  </a:lnTo>
                  <a:lnTo>
                    <a:pt x="31521" y="18999"/>
                  </a:lnTo>
                  <a:lnTo>
                    <a:pt x="31953" y="18770"/>
                  </a:lnTo>
                  <a:lnTo>
                    <a:pt x="32766" y="18122"/>
                  </a:lnTo>
                  <a:close/>
                </a:path>
                <a:path w="74930" h="48259">
                  <a:moveTo>
                    <a:pt x="34988" y="24409"/>
                  </a:moveTo>
                  <a:lnTo>
                    <a:pt x="34696" y="23787"/>
                  </a:lnTo>
                  <a:lnTo>
                    <a:pt x="34632" y="23114"/>
                  </a:lnTo>
                  <a:lnTo>
                    <a:pt x="33947" y="22707"/>
                  </a:lnTo>
                  <a:lnTo>
                    <a:pt x="34175" y="23406"/>
                  </a:lnTo>
                  <a:lnTo>
                    <a:pt x="33743" y="23609"/>
                  </a:lnTo>
                  <a:lnTo>
                    <a:pt x="33553" y="22821"/>
                  </a:lnTo>
                  <a:lnTo>
                    <a:pt x="33248" y="23444"/>
                  </a:lnTo>
                  <a:lnTo>
                    <a:pt x="33401" y="23571"/>
                  </a:lnTo>
                  <a:lnTo>
                    <a:pt x="33401" y="23749"/>
                  </a:lnTo>
                  <a:lnTo>
                    <a:pt x="33210" y="23990"/>
                  </a:lnTo>
                  <a:lnTo>
                    <a:pt x="34061" y="24790"/>
                  </a:lnTo>
                  <a:lnTo>
                    <a:pt x="33921" y="24295"/>
                  </a:lnTo>
                  <a:lnTo>
                    <a:pt x="34277" y="24599"/>
                  </a:lnTo>
                  <a:lnTo>
                    <a:pt x="34988" y="24409"/>
                  </a:lnTo>
                  <a:close/>
                </a:path>
                <a:path w="74930" h="48259">
                  <a:moveTo>
                    <a:pt x="35052" y="20764"/>
                  </a:moveTo>
                  <a:lnTo>
                    <a:pt x="34874" y="20726"/>
                  </a:lnTo>
                  <a:lnTo>
                    <a:pt x="34048" y="20548"/>
                  </a:lnTo>
                  <a:lnTo>
                    <a:pt x="33820" y="20955"/>
                  </a:lnTo>
                  <a:lnTo>
                    <a:pt x="34505" y="20726"/>
                  </a:lnTo>
                  <a:lnTo>
                    <a:pt x="34747" y="20866"/>
                  </a:lnTo>
                  <a:lnTo>
                    <a:pt x="34759" y="21780"/>
                  </a:lnTo>
                  <a:lnTo>
                    <a:pt x="35001" y="21183"/>
                  </a:lnTo>
                  <a:lnTo>
                    <a:pt x="35052" y="20764"/>
                  </a:lnTo>
                  <a:close/>
                </a:path>
                <a:path w="74930" h="48259">
                  <a:moveTo>
                    <a:pt x="35356" y="25387"/>
                  </a:moveTo>
                  <a:lnTo>
                    <a:pt x="35052" y="25019"/>
                  </a:lnTo>
                  <a:lnTo>
                    <a:pt x="35229" y="25387"/>
                  </a:lnTo>
                  <a:lnTo>
                    <a:pt x="35356" y="25387"/>
                  </a:lnTo>
                  <a:close/>
                </a:path>
                <a:path w="74930" h="48259">
                  <a:moveTo>
                    <a:pt x="35369" y="24650"/>
                  </a:moveTo>
                  <a:lnTo>
                    <a:pt x="34658" y="24523"/>
                  </a:lnTo>
                  <a:lnTo>
                    <a:pt x="35052" y="25019"/>
                  </a:lnTo>
                  <a:lnTo>
                    <a:pt x="35369" y="24650"/>
                  </a:lnTo>
                  <a:close/>
                </a:path>
                <a:path w="74930" h="48259">
                  <a:moveTo>
                    <a:pt x="35496" y="25933"/>
                  </a:moveTo>
                  <a:lnTo>
                    <a:pt x="35229" y="25387"/>
                  </a:lnTo>
                  <a:lnTo>
                    <a:pt x="34683" y="25374"/>
                  </a:lnTo>
                  <a:lnTo>
                    <a:pt x="35496" y="25933"/>
                  </a:lnTo>
                  <a:close/>
                </a:path>
                <a:path w="74930" h="48259">
                  <a:moveTo>
                    <a:pt x="35915" y="22707"/>
                  </a:moveTo>
                  <a:lnTo>
                    <a:pt x="35623" y="22796"/>
                  </a:lnTo>
                  <a:lnTo>
                    <a:pt x="35521" y="22987"/>
                  </a:lnTo>
                  <a:lnTo>
                    <a:pt x="35572" y="23177"/>
                  </a:lnTo>
                  <a:lnTo>
                    <a:pt x="35648" y="23012"/>
                  </a:lnTo>
                  <a:lnTo>
                    <a:pt x="35763" y="22860"/>
                  </a:lnTo>
                  <a:lnTo>
                    <a:pt x="35915" y="22707"/>
                  </a:lnTo>
                  <a:close/>
                </a:path>
                <a:path w="74930" h="48259">
                  <a:moveTo>
                    <a:pt x="35966" y="23583"/>
                  </a:moveTo>
                  <a:lnTo>
                    <a:pt x="35712" y="23456"/>
                  </a:lnTo>
                  <a:lnTo>
                    <a:pt x="35598" y="23291"/>
                  </a:lnTo>
                  <a:lnTo>
                    <a:pt x="35966" y="23583"/>
                  </a:lnTo>
                  <a:close/>
                </a:path>
                <a:path w="74930" h="48259">
                  <a:moveTo>
                    <a:pt x="36207" y="24663"/>
                  </a:moveTo>
                  <a:lnTo>
                    <a:pt x="35547" y="23863"/>
                  </a:lnTo>
                  <a:lnTo>
                    <a:pt x="35420" y="23495"/>
                  </a:lnTo>
                  <a:lnTo>
                    <a:pt x="35331" y="23977"/>
                  </a:lnTo>
                  <a:lnTo>
                    <a:pt x="35483" y="24447"/>
                  </a:lnTo>
                  <a:lnTo>
                    <a:pt x="36207" y="24663"/>
                  </a:lnTo>
                  <a:close/>
                </a:path>
                <a:path w="74930" h="48259">
                  <a:moveTo>
                    <a:pt x="36271" y="26174"/>
                  </a:moveTo>
                  <a:lnTo>
                    <a:pt x="36245" y="25844"/>
                  </a:lnTo>
                  <a:lnTo>
                    <a:pt x="36093" y="25349"/>
                  </a:lnTo>
                  <a:lnTo>
                    <a:pt x="36068" y="25793"/>
                  </a:lnTo>
                  <a:lnTo>
                    <a:pt x="36106" y="26136"/>
                  </a:lnTo>
                  <a:lnTo>
                    <a:pt x="36220" y="26416"/>
                  </a:lnTo>
                  <a:lnTo>
                    <a:pt x="36271" y="26174"/>
                  </a:lnTo>
                  <a:close/>
                </a:path>
                <a:path w="74930" h="48259">
                  <a:moveTo>
                    <a:pt x="37452" y="24942"/>
                  </a:moveTo>
                  <a:lnTo>
                    <a:pt x="37363" y="24676"/>
                  </a:lnTo>
                  <a:lnTo>
                    <a:pt x="36715" y="24295"/>
                  </a:lnTo>
                  <a:lnTo>
                    <a:pt x="36512" y="24561"/>
                  </a:lnTo>
                  <a:lnTo>
                    <a:pt x="36385" y="24892"/>
                  </a:lnTo>
                  <a:lnTo>
                    <a:pt x="36614" y="25158"/>
                  </a:lnTo>
                  <a:lnTo>
                    <a:pt x="37198" y="25412"/>
                  </a:lnTo>
                  <a:lnTo>
                    <a:pt x="37452" y="24942"/>
                  </a:lnTo>
                  <a:close/>
                </a:path>
                <a:path w="74930" h="48259">
                  <a:moveTo>
                    <a:pt x="37553" y="27597"/>
                  </a:moveTo>
                  <a:lnTo>
                    <a:pt x="36563" y="27419"/>
                  </a:lnTo>
                  <a:lnTo>
                    <a:pt x="36233" y="26428"/>
                  </a:lnTo>
                  <a:lnTo>
                    <a:pt x="36156" y="26695"/>
                  </a:lnTo>
                  <a:lnTo>
                    <a:pt x="35979" y="26797"/>
                  </a:lnTo>
                  <a:lnTo>
                    <a:pt x="35661" y="26797"/>
                  </a:lnTo>
                  <a:lnTo>
                    <a:pt x="35026" y="28511"/>
                  </a:lnTo>
                  <a:lnTo>
                    <a:pt x="37553" y="27597"/>
                  </a:lnTo>
                  <a:close/>
                </a:path>
                <a:path w="74930" h="48259">
                  <a:moveTo>
                    <a:pt x="37731" y="24942"/>
                  </a:moveTo>
                  <a:lnTo>
                    <a:pt x="37566" y="25044"/>
                  </a:lnTo>
                  <a:lnTo>
                    <a:pt x="37731" y="24942"/>
                  </a:lnTo>
                  <a:close/>
                </a:path>
                <a:path w="74930" h="48259">
                  <a:moveTo>
                    <a:pt x="37858" y="23647"/>
                  </a:moveTo>
                  <a:lnTo>
                    <a:pt x="37566" y="23774"/>
                  </a:lnTo>
                  <a:lnTo>
                    <a:pt x="37858" y="23647"/>
                  </a:lnTo>
                  <a:close/>
                </a:path>
                <a:path w="74930" h="48259">
                  <a:moveTo>
                    <a:pt x="37922" y="24993"/>
                  </a:moveTo>
                  <a:close/>
                </a:path>
                <a:path w="74930" h="48259">
                  <a:moveTo>
                    <a:pt x="37922" y="24828"/>
                  </a:moveTo>
                  <a:lnTo>
                    <a:pt x="37757" y="24574"/>
                  </a:lnTo>
                  <a:lnTo>
                    <a:pt x="37693" y="24765"/>
                  </a:lnTo>
                  <a:lnTo>
                    <a:pt x="37820" y="24892"/>
                  </a:lnTo>
                  <a:close/>
                </a:path>
                <a:path w="74930" h="48259">
                  <a:moveTo>
                    <a:pt x="38252" y="27355"/>
                  </a:moveTo>
                  <a:lnTo>
                    <a:pt x="37630" y="27571"/>
                  </a:lnTo>
                  <a:lnTo>
                    <a:pt x="38252" y="27355"/>
                  </a:lnTo>
                  <a:close/>
                </a:path>
                <a:path w="74930" h="48259">
                  <a:moveTo>
                    <a:pt x="38417" y="25412"/>
                  </a:moveTo>
                  <a:lnTo>
                    <a:pt x="38176" y="24688"/>
                  </a:lnTo>
                  <a:lnTo>
                    <a:pt x="38011" y="24892"/>
                  </a:lnTo>
                  <a:lnTo>
                    <a:pt x="38417" y="25412"/>
                  </a:lnTo>
                  <a:close/>
                </a:path>
                <a:path w="74930" h="48259">
                  <a:moveTo>
                    <a:pt x="38455" y="27343"/>
                  </a:moveTo>
                  <a:lnTo>
                    <a:pt x="38252" y="27355"/>
                  </a:lnTo>
                  <a:lnTo>
                    <a:pt x="38455" y="27343"/>
                  </a:lnTo>
                  <a:close/>
                </a:path>
                <a:path w="74930" h="48259">
                  <a:moveTo>
                    <a:pt x="38468" y="23355"/>
                  </a:moveTo>
                  <a:lnTo>
                    <a:pt x="38138" y="23126"/>
                  </a:lnTo>
                  <a:lnTo>
                    <a:pt x="37642" y="23355"/>
                  </a:lnTo>
                  <a:lnTo>
                    <a:pt x="37465" y="22720"/>
                  </a:lnTo>
                  <a:lnTo>
                    <a:pt x="37134" y="22936"/>
                  </a:lnTo>
                  <a:lnTo>
                    <a:pt x="37350" y="23355"/>
                  </a:lnTo>
                  <a:lnTo>
                    <a:pt x="37846" y="23634"/>
                  </a:lnTo>
                  <a:lnTo>
                    <a:pt x="38468" y="23355"/>
                  </a:lnTo>
                  <a:close/>
                </a:path>
                <a:path w="74930" h="48259">
                  <a:moveTo>
                    <a:pt x="38569" y="24396"/>
                  </a:moveTo>
                  <a:lnTo>
                    <a:pt x="38303" y="24333"/>
                  </a:lnTo>
                  <a:lnTo>
                    <a:pt x="38087" y="24384"/>
                  </a:lnTo>
                  <a:lnTo>
                    <a:pt x="37934" y="24485"/>
                  </a:lnTo>
                  <a:lnTo>
                    <a:pt x="37541" y="24447"/>
                  </a:lnTo>
                  <a:lnTo>
                    <a:pt x="37363" y="24295"/>
                  </a:lnTo>
                  <a:lnTo>
                    <a:pt x="37287" y="23964"/>
                  </a:lnTo>
                  <a:lnTo>
                    <a:pt x="37274" y="23774"/>
                  </a:lnTo>
                  <a:lnTo>
                    <a:pt x="37172" y="23964"/>
                  </a:lnTo>
                  <a:lnTo>
                    <a:pt x="36614" y="23609"/>
                  </a:lnTo>
                  <a:lnTo>
                    <a:pt x="37084" y="23101"/>
                  </a:lnTo>
                  <a:lnTo>
                    <a:pt x="36677" y="22872"/>
                  </a:lnTo>
                  <a:lnTo>
                    <a:pt x="36563" y="23609"/>
                  </a:lnTo>
                  <a:lnTo>
                    <a:pt x="37604" y="24676"/>
                  </a:lnTo>
                  <a:lnTo>
                    <a:pt x="37706" y="24511"/>
                  </a:lnTo>
                  <a:lnTo>
                    <a:pt x="37896" y="24511"/>
                  </a:lnTo>
                  <a:lnTo>
                    <a:pt x="38125" y="24485"/>
                  </a:lnTo>
                  <a:lnTo>
                    <a:pt x="38315" y="24460"/>
                  </a:lnTo>
                  <a:lnTo>
                    <a:pt x="38569" y="24396"/>
                  </a:lnTo>
                  <a:close/>
                </a:path>
                <a:path w="74930" h="48259">
                  <a:moveTo>
                    <a:pt x="38811" y="20574"/>
                  </a:moveTo>
                  <a:lnTo>
                    <a:pt x="38722" y="19685"/>
                  </a:lnTo>
                  <a:lnTo>
                    <a:pt x="38176" y="19494"/>
                  </a:lnTo>
                  <a:lnTo>
                    <a:pt x="37503" y="19723"/>
                  </a:lnTo>
                  <a:lnTo>
                    <a:pt x="38506" y="20637"/>
                  </a:lnTo>
                  <a:lnTo>
                    <a:pt x="38557" y="21132"/>
                  </a:lnTo>
                  <a:lnTo>
                    <a:pt x="38811" y="20574"/>
                  </a:lnTo>
                  <a:close/>
                </a:path>
                <a:path w="74930" h="48259">
                  <a:moveTo>
                    <a:pt x="39827" y="28536"/>
                  </a:moveTo>
                  <a:lnTo>
                    <a:pt x="39192" y="27978"/>
                  </a:lnTo>
                  <a:lnTo>
                    <a:pt x="38773" y="28651"/>
                  </a:lnTo>
                  <a:lnTo>
                    <a:pt x="39827" y="28536"/>
                  </a:lnTo>
                  <a:close/>
                </a:path>
                <a:path w="74930" h="48259">
                  <a:moveTo>
                    <a:pt x="40347" y="28892"/>
                  </a:moveTo>
                  <a:lnTo>
                    <a:pt x="40132" y="28511"/>
                  </a:lnTo>
                  <a:lnTo>
                    <a:pt x="39827" y="28536"/>
                  </a:lnTo>
                  <a:lnTo>
                    <a:pt x="40347" y="28892"/>
                  </a:lnTo>
                  <a:close/>
                </a:path>
                <a:path w="74930" h="48259">
                  <a:moveTo>
                    <a:pt x="40703" y="23202"/>
                  </a:moveTo>
                  <a:lnTo>
                    <a:pt x="40195" y="23037"/>
                  </a:lnTo>
                  <a:lnTo>
                    <a:pt x="40220" y="22720"/>
                  </a:lnTo>
                  <a:lnTo>
                    <a:pt x="39966" y="22491"/>
                  </a:lnTo>
                  <a:lnTo>
                    <a:pt x="39687" y="22783"/>
                  </a:lnTo>
                  <a:lnTo>
                    <a:pt x="40347" y="23660"/>
                  </a:lnTo>
                  <a:lnTo>
                    <a:pt x="40703" y="23202"/>
                  </a:lnTo>
                  <a:close/>
                </a:path>
                <a:path w="74930" h="48259">
                  <a:moveTo>
                    <a:pt x="41059" y="28498"/>
                  </a:moveTo>
                  <a:lnTo>
                    <a:pt x="40932" y="27978"/>
                  </a:lnTo>
                  <a:lnTo>
                    <a:pt x="40894" y="27571"/>
                  </a:lnTo>
                  <a:lnTo>
                    <a:pt x="40817" y="26200"/>
                  </a:lnTo>
                  <a:lnTo>
                    <a:pt x="40716" y="24511"/>
                  </a:lnTo>
                  <a:lnTo>
                    <a:pt x="39662" y="24676"/>
                  </a:lnTo>
                  <a:lnTo>
                    <a:pt x="39687" y="25158"/>
                  </a:lnTo>
                  <a:lnTo>
                    <a:pt x="39941" y="26200"/>
                  </a:lnTo>
                  <a:lnTo>
                    <a:pt x="39281" y="25577"/>
                  </a:lnTo>
                  <a:lnTo>
                    <a:pt x="39166" y="25412"/>
                  </a:lnTo>
                  <a:lnTo>
                    <a:pt x="38557" y="25577"/>
                  </a:lnTo>
                  <a:lnTo>
                    <a:pt x="39230" y="26428"/>
                  </a:lnTo>
                  <a:lnTo>
                    <a:pt x="39357" y="26949"/>
                  </a:lnTo>
                  <a:lnTo>
                    <a:pt x="38455" y="27292"/>
                  </a:lnTo>
                  <a:lnTo>
                    <a:pt x="39192" y="27978"/>
                  </a:lnTo>
                  <a:lnTo>
                    <a:pt x="39382" y="27736"/>
                  </a:lnTo>
                  <a:lnTo>
                    <a:pt x="39624" y="27571"/>
                  </a:lnTo>
                  <a:lnTo>
                    <a:pt x="40132" y="28511"/>
                  </a:lnTo>
                  <a:lnTo>
                    <a:pt x="40830" y="28448"/>
                  </a:lnTo>
                  <a:lnTo>
                    <a:pt x="41059" y="28498"/>
                  </a:lnTo>
                  <a:close/>
                </a:path>
                <a:path w="74930" h="48259">
                  <a:moveTo>
                    <a:pt x="42583" y="22834"/>
                  </a:moveTo>
                  <a:lnTo>
                    <a:pt x="42227" y="22047"/>
                  </a:lnTo>
                  <a:lnTo>
                    <a:pt x="41795" y="22059"/>
                  </a:lnTo>
                  <a:lnTo>
                    <a:pt x="41414" y="21932"/>
                  </a:lnTo>
                  <a:lnTo>
                    <a:pt x="41211" y="21399"/>
                  </a:lnTo>
                  <a:lnTo>
                    <a:pt x="40322" y="21932"/>
                  </a:lnTo>
                  <a:lnTo>
                    <a:pt x="40754" y="22110"/>
                  </a:lnTo>
                  <a:lnTo>
                    <a:pt x="40690" y="22313"/>
                  </a:lnTo>
                  <a:lnTo>
                    <a:pt x="40843" y="22542"/>
                  </a:lnTo>
                  <a:lnTo>
                    <a:pt x="41224" y="22745"/>
                  </a:lnTo>
                  <a:lnTo>
                    <a:pt x="40690" y="23190"/>
                  </a:lnTo>
                  <a:lnTo>
                    <a:pt x="41376" y="22644"/>
                  </a:lnTo>
                  <a:lnTo>
                    <a:pt x="41389" y="22364"/>
                  </a:lnTo>
                  <a:lnTo>
                    <a:pt x="42583" y="22834"/>
                  </a:lnTo>
                  <a:close/>
                </a:path>
                <a:path w="74930" h="48259">
                  <a:moveTo>
                    <a:pt x="45250" y="29362"/>
                  </a:moveTo>
                  <a:lnTo>
                    <a:pt x="44513" y="28994"/>
                  </a:lnTo>
                  <a:lnTo>
                    <a:pt x="44564" y="29679"/>
                  </a:lnTo>
                  <a:lnTo>
                    <a:pt x="45250" y="29362"/>
                  </a:lnTo>
                  <a:close/>
                </a:path>
                <a:path w="74930" h="48259">
                  <a:moveTo>
                    <a:pt x="45491" y="26352"/>
                  </a:moveTo>
                  <a:lnTo>
                    <a:pt x="45288" y="26454"/>
                  </a:lnTo>
                  <a:lnTo>
                    <a:pt x="45466" y="26428"/>
                  </a:lnTo>
                  <a:close/>
                </a:path>
                <a:path w="74930" h="48259">
                  <a:moveTo>
                    <a:pt x="45669" y="29184"/>
                  </a:moveTo>
                  <a:lnTo>
                    <a:pt x="45250" y="29362"/>
                  </a:lnTo>
                  <a:lnTo>
                    <a:pt x="45554" y="29527"/>
                  </a:lnTo>
                  <a:lnTo>
                    <a:pt x="45669" y="29184"/>
                  </a:lnTo>
                  <a:close/>
                </a:path>
                <a:path w="74930" h="48259">
                  <a:moveTo>
                    <a:pt x="45859" y="28600"/>
                  </a:moveTo>
                  <a:lnTo>
                    <a:pt x="45669" y="29184"/>
                  </a:lnTo>
                  <a:lnTo>
                    <a:pt x="45796" y="28854"/>
                  </a:lnTo>
                  <a:lnTo>
                    <a:pt x="45859" y="28600"/>
                  </a:lnTo>
                  <a:close/>
                </a:path>
                <a:path w="74930" h="48259">
                  <a:moveTo>
                    <a:pt x="45961" y="28562"/>
                  </a:moveTo>
                  <a:close/>
                </a:path>
                <a:path w="74930" h="48259">
                  <a:moveTo>
                    <a:pt x="46164" y="28105"/>
                  </a:moveTo>
                  <a:lnTo>
                    <a:pt x="45834" y="27597"/>
                  </a:lnTo>
                  <a:lnTo>
                    <a:pt x="45923" y="26390"/>
                  </a:lnTo>
                  <a:lnTo>
                    <a:pt x="45466" y="26428"/>
                  </a:lnTo>
                  <a:lnTo>
                    <a:pt x="45389" y="26657"/>
                  </a:lnTo>
                  <a:lnTo>
                    <a:pt x="45681" y="27368"/>
                  </a:lnTo>
                  <a:lnTo>
                    <a:pt x="44881" y="27635"/>
                  </a:lnTo>
                  <a:lnTo>
                    <a:pt x="44462" y="28054"/>
                  </a:lnTo>
                  <a:lnTo>
                    <a:pt x="44411" y="27927"/>
                  </a:lnTo>
                  <a:lnTo>
                    <a:pt x="44246" y="27863"/>
                  </a:lnTo>
                  <a:lnTo>
                    <a:pt x="43307" y="28206"/>
                  </a:lnTo>
                  <a:lnTo>
                    <a:pt x="44373" y="29273"/>
                  </a:lnTo>
                  <a:lnTo>
                    <a:pt x="44462" y="28067"/>
                  </a:lnTo>
                  <a:lnTo>
                    <a:pt x="44907" y="28803"/>
                  </a:lnTo>
                  <a:lnTo>
                    <a:pt x="45720" y="28524"/>
                  </a:lnTo>
                  <a:lnTo>
                    <a:pt x="46164" y="28105"/>
                  </a:lnTo>
                  <a:close/>
                </a:path>
                <a:path w="74930" h="48259">
                  <a:moveTo>
                    <a:pt x="47713" y="27000"/>
                  </a:moveTo>
                  <a:lnTo>
                    <a:pt x="46596" y="24574"/>
                  </a:lnTo>
                  <a:lnTo>
                    <a:pt x="45732" y="25476"/>
                  </a:lnTo>
                  <a:lnTo>
                    <a:pt x="45656" y="24841"/>
                  </a:lnTo>
                  <a:lnTo>
                    <a:pt x="45097" y="25806"/>
                  </a:lnTo>
                  <a:lnTo>
                    <a:pt x="43599" y="24879"/>
                  </a:lnTo>
                  <a:lnTo>
                    <a:pt x="42875" y="24282"/>
                  </a:lnTo>
                  <a:lnTo>
                    <a:pt x="43281" y="25615"/>
                  </a:lnTo>
                  <a:lnTo>
                    <a:pt x="45821" y="26073"/>
                  </a:lnTo>
                  <a:lnTo>
                    <a:pt x="45770" y="25768"/>
                  </a:lnTo>
                  <a:lnTo>
                    <a:pt x="46088" y="26085"/>
                  </a:lnTo>
                  <a:lnTo>
                    <a:pt x="46113" y="26657"/>
                  </a:lnTo>
                  <a:lnTo>
                    <a:pt x="46304" y="27101"/>
                  </a:lnTo>
                  <a:lnTo>
                    <a:pt x="47713" y="27000"/>
                  </a:lnTo>
                  <a:close/>
                </a:path>
                <a:path w="74930" h="48259">
                  <a:moveTo>
                    <a:pt x="48171" y="28892"/>
                  </a:moveTo>
                  <a:lnTo>
                    <a:pt x="48006" y="28879"/>
                  </a:lnTo>
                  <a:lnTo>
                    <a:pt x="48171" y="28892"/>
                  </a:lnTo>
                  <a:close/>
                </a:path>
                <a:path w="74930" h="48259">
                  <a:moveTo>
                    <a:pt x="48171" y="24790"/>
                  </a:moveTo>
                  <a:lnTo>
                    <a:pt x="47764" y="25311"/>
                  </a:lnTo>
                  <a:lnTo>
                    <a:pt x="47548" y="25895"/>
                  </a:lnTo>
                  <a:lnTo>
                    <a:pt x="47510" y="26543"/>
                  </a:lnTo>
                  <a:lnTo>
                    <a:pt x="47917" y="26022"/>
                  </a:lnTo>
                  <a:lnTo>
                    <a:pt x="48158" y="25450"/>
                  </a:lnTo>
                  <a:lnTo>
                    <a:pt x="48171" y="24790"/>
                  </a:lnTo>
                  <a:close/>
                </a:path>
                <a:path w="74930" h="48259">
                  <a:moveTo>
                    <a:pt x="48806" y="28155"/>
                  </a:moveTo>
                  <a:lnTo>
                    <a:pt x="47917" y="27444"/>
                  </a:lnTo>
                  <a:lnTo>
                    <a:pt x="47167" y="27660"/>
                  </a:lnTo>
                  <a:lnTo>
                    <a:pt x="46799" y="28028"/>
                  </a:lnTo>
                  <a:lnTo>
                    <a:pt x="46545" y="28422"/>
                  </a:lnTo>
                  <a:lnTo>
                    <a:pt x="46647" y="28790"/>
                  </a:lnTo>
                  <a:lnTo>
                    <a:pt x="46405" y="28765"/>
                  </a:lnTo>
                  <a:lnTo>
                    <a:pt x="45961" y="28638"/>
                  </a:lnTo>
                  <a:lnTo>
                    <a:pt x="45859" y="28994"/>
                  </a:lnTo>
                  <a:lnTo>
                    <a:pt x="45758" y="29146"/>
                  </a:lnTo>
                  <a:lnTo>
                    <a:pt x="46342" y="28879"/>
                  </a:lnTo>
                  <a:lnTo>
                    <a:pt x="46812" y="29387"/>
                  </a:lnTo>
                  <a:lnTo>
                    <a:pt x="47993" y="28879"/>
                  </a:lnTo>
                  <a:lnTo>
                    <a:pt x="47040" y="28816"/>
                  </a:lnTo>
                  <a:lnTo>
                    <a:pt x="48806" y="28155"/>
                  </a:lnTo>
                  <a:close/>
                </a:path>
                <a:path w="74930" h="48259">
                  <a:moveTo>
                    <a:pt x="49047" y="33185"/>
                  </a:moveTo>
                  <a:lnTo>
                    <a:pt x="48653" y="32943"/>
                  </a:lnTo>
                  <a:lnTo>
                    <a:pt x="48907" y="33248"/>
                  </a:lnTo>
                  <a:lnTo>
                    <a:pt x="49047" y="33185"/>
                  </a:lnTo>
                  <a:close/>
                </a:path>
                <a:path w="74930" h="48259">
                  <a:moveTo>
                    <a:pt x="49491" y="30175"/>
                  </a:moveTo>
                  <a:lnTo>
                    <a:pt x="49276" y="29425"/>
                  </a:lnTo>
                  <a:lnTo>
                    <a:pt x="48996" y="29184"/>
                  </a:lnTo>
                  <a:lnTo>
                    <a:pt x="48577" y="28879"/>
                  </a:lnTo>
                  <a:lnTo>
                    <a:pt x="48552" y="28587"/>
                  </a:lnTo>
                  <a:lnTo>
                    <a:pt x="48412" y="28549"/>
                  </a:lnTo>
                  <a:lnTo>
                    <a:pt x="48158" y="28790"/>
                  </a:lnTo>
                  <a:lnTo>
                    <a:pt x="48933" y="29171"/>
                  </a:lnTo>
                  <a:lnTo>
                    <a:pt x="48831" y="30365"/>
                  </a:lnTo>
                  <a:lnTo>
                    <a:pt x="49491" y="30175"/>
                  </a:lnTo>
                  <a:close/>
                </a:path>
                <a:path w="74930" h="48259">
                  <a:moveTo>
                    <a:pt x="52095" y="28676"/>
                  </a:moveTo>
                  <a:lnTo>
                    <a:pt x="51003" y="26238"/>
                  </a:lnTo>
                  <a:lnTo>
                    <a:pt x="49999" y="27241"/>
                  </a:lnTo>
                  <a:lnTo>
                    <a:pt x="49441" y="27330"/>
                  </a:lnTo>
                  <a:lnTo>
                    <a:pt x="50253" y="29095"/>
                  </a:lnTo>
                  <a:lnTo>
                    <a:pt x="50673" y="28740"/>
                  </a:lnTo>
                  <a:lnTo>
                    <a:pt x="52095" y="28676"/>
                  </a:lnTo>
                  <a:close/>
                </a:path>
                <a:path w="74930" h="48259">
                  <a:moveTo>
                    <a:pt x="55156" y="35699"/>
                  </a:moveTo>
                  <a:lnTo>
                    <a:pt x="54940" y="35712"/>
                  </a:lnTo>
                  <a:lnTo>
                    <a:pt x="54914" y="35509"/>
                  </a:lnTo>
                  <a:lnTo>
                    <a:pt x="54660" y="35344"/>
                  </a:lnTo>
                  <a:lnTo>
                    <a:pt x="54851" y="34950"/>
                  </a:lnTo>
                  <a:lnTo>
                    <a:pt x="54546" y="34899"/>
                  </a:lnTo>
                  <a:lnTo>
                    <a:pt x="54457" y="35255"/>
                  </a:lnTo>
                  <a:lnTo>
                    <a:pt x="54356" y="35623"/>
                  </a:lnTo>
                  <a:lnTo>
                    <a:pt x="54622" y="35699"/>
                  </a:lnTo>
                  <a:lnTo>
                    <a:pt x="53695" y="35737"/>
                  </a:lnTo>
                  <a:lnTo>
                    <a:pt x="53467" y="35890"/>
                  </a:lnTo>
                  <a:lnTo>
                    <a:pt x="53594" y="36322"/>
                  </a:lnTo>
                  <a:lnTo>
                    <a:pt x="53301" y="36372"/>
                  </a:lnTo>
                  <a:lnTo>
                    <a:pt x="53289" y="36677"/>
                  </a:lnTo>
                  <a:lnTo>
                    <a:pt x="53746" y="36703"/>
                  </a:lnTo>
                  <a:lnTo>
                    <a:pt x="53657" y="37033"/>
                  </a:lnTo>
                  <a:lnTo>
                    <a:pt x="54368" y="37134"/>
                  </a:lnTo>
                  <a:lnTo>
                    <a:pt x="53911" y="36245"/>
                  </a:lnTo>
                  <a:lnTo>
                    <a:pt x="54114" y="35890"/>
                  </a:lnTo>
                  <a:lnTo>
                    <a:pt x="54635" y="36537"/>
                  </a:lnTo>
                  <a:lnTo>
                    <a:pt x="55067" y="35839"/>
                  </a:lnTo>
                  <a:lnTo>
                    <a:pt x="55156" y="35699"/>
                  </a:lnTo>
                  <a:close/>
                </a:path>
                <a:path w="74930" h="48259">
                  <a:moveTo>
                    <a:pt x="57188" y="33820"/>
                  </a:moveTo>
                  <a:lnTo>
                    <a:pt x="56959" y="33426"/>
                  </a:lnTo>
                  <a:lnTo>
                    <a:pt x="56426" y="33223"/>
                  </a:lnTo>
                  <a:lnTo>
                    <a:pt x="56578" y="34277"/>
                  </a:lnTo>
                  <a:lnTo>
                    <a:pt x="56337" y="34607"/>
                  </a:lnTo>
                  <a:lnTo>
                    <a:pt x="56781" y="34391"/>
                  </a:lnTo>
                  <a:lnTo>
                    <a:pt x="57188" y="33820"/>
                  </a:lnTo>
                  <a:close/>
                </a:path>
                <a:path w="74930" h="48259">
                  <a:moveTo>
                    <a:pt x="61379" y="39852"/>
                  </a:moveTo>
                  <a:lnTo>
                    <a:pt x="60833" y="39293"/>
                  </a:lnTo>
                  <a:lnTo>
                    <a:pt x="59626" y="39090"/>
                  </a:lnTo>
                  <a:lnTo>
                    <a:pt x="58902" y="39319"/>
                  </a:lnTo>
                  <a:lnTo>
                    <a:pt x="58572" y="39827"/>
                  </a:lnTo>
                  <a:lnTo>
                    <a:pt x="58089" y="42443"/>
                  </a:lnTo>
                  <a:lnTo>
                    <a:pt x="61226" y="40005"/>
                  </a:lnTo>
                  <a:lnTo>
                    <a:pt x="61379" y="39852"/>
                  </a:lnTo>
                  <a:close/>
                </a:path>
                <a:path w="74930" h="48259">
                  <a:moveTo>
                    <a:pt x="71031" y="44259"/>
                  </a:moveTo>
                  <a:lnTo>
                    <a:pt x="70637" y="43954"/>
                  </a:lnTo>
                  <a:lnTo>
                    <a:pt x="70396" y="43370"/>
                  </a:lnTo>
                  <a:lnTo>
                    <a:pt x="70281" y="42964"/>
                  </a:lnTo>
                  <a:lnTo>
                    <a:pt x="70294" y="44145"/>
                  </a:lnTo>
                  <a:lnTo>
                    <a:pt x="70548" y="44754"/>
                  </a:lnTo>
                  <a:lnTo>
                    <a:pt x="70916" y="44411"/>
                  </a:lnTo>
                  <a:lnTo>
                    <a:pt x="71031" y="44259"/>
                  </a:lnTo>
                  <a:close/>
                </a:path>
                <a:path w="74930" h="48259">
                  <a:moveTo>
                    <a:pt x="71069" y="40563"/>
                  </a:moveTo>
                  <a:lnTo>
                    <a:pt x="70675" y="40347"/>
                  </a:lnTo>
                  <a:lnTo>
                    <a:pt x="70446" y="39992"/>
                  </a:lnTo>
                  <a:lnTo>
                    <a:pt x="70573" y="39395"/>
                  </a:lnTo>
                  <a:lnTo>
                    <a:pt x="69456" y="39331"/>
                  </a:lnTo>
                  <a:lnTo>
                    <a:pt x="70929" y="41516"/>
                  </a:lnTo>
                  <a:lnTo>
                    <a:pt x="71069" y="40563"/>
                  </a:lnTo>
                  <a:close/>
                </a:path>
                <a:path w="74930" h="48259">
                  <a:moveTo>
                    <a:pt x="73799" y="44475"/>
                  </a:moveTo>
                  <a:lnTo>
                    <a:pt x="73520" y="44437"/>
                  </a:lnTo>
                  <a:lnTo>
                    <a:pt x="72821" y="44500"/>
                  </a:lnTo>
                  <a:lnTo>
                    <a:pt x="73050" y="44145"/>
                  </a:lnTo>
                  <a:lnTo>
                    <a:pt x="72847" y="43383"/>
                  </a:lnTo>
                  <a:lnTo>
                    <a:pt x="72466" y="43370"/>
                  </a:lnTo>
                  <a:lnTo>
                    <a:pt x="72440" y="43776"/>
                  </a:lnTo>
                  <a:lnTo>
                    <a:pt x="72593" y="43954"/>
                  </a:lnTo>
                  <a:lnTo>
                    <a:pt x="72631" y="44145"/>
                  </a:lnTo>
                  <a:lnTo>
                    <a:pt x="72466" y="44538"/>
                  </a:lnTo>
                  <a:lnTo>
                    <a:pt x="70662" y="44792"/>
                  </a:lnTo>
                  <a:lnTo>
                    <a:pt x="71259" y="45351"/>
                  </a:lnTo>
                  <a:lnTo>
                    <a:pt x="71170" y="44919"/>
                  </a:lnTo>
                  <a:lnTo>
                    <a:pt x="71564" y="44856"/>
                  </a:lnTo>
                  <a:lnTo>
                    <a:pt x="72390" y="45135"/>
                  </a:lnTo>
                  <a:lnTo>
                    <a:pt x="72986" y="44856"/>
                  </a:lnTo>
                  <a:lnTo>
                    <a:pt x="73748" y="44500"/>
                  </a:lnTo>
                  <a:close/>
                </a:path>
                <a:path w="74930" h="48259">
                  <a:moveTo>
                    <a:pt x="74650" y="46647"/>
                  </a:moveTo>
                  <a:lnTo>
                    <a:pt x="73977" y="46863"/>
                  </a:lnTo>
                  <a:lnTo>
                    <a:pt x="73418" y="47231"/>
                  </a:lnTo>
                  <a:lnTo>
                    <a:pt x="72999" y="47802"/>
                  </a:lnTo>
                  <a:lnTo>
                    <a:pt x="73672" y="47612"/>
                  </a:lnTo>
                  <a:lnTo>
                    <a:pt x="74206" y="47205"/>
                  </a:lnTo>
                  <a:lnTo>
                    <a:pt x="74650" y="4664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2809125" y="502069"/>
              <a:ext cx="75565" cy="54610"/>
            </a:xfrm>
            <a:custGeom>
              <a:avLst/>
              <a:gdLst/>
              <a:ahLst/>
              <a:cxnLst/>
              <a:rect l="l" t="t" r="r" b="b"/>
              <a:pathLst>
                <a:path w="75564" h="54609">
                  <a:moveTo>
                    <a:pt x="1028" y="1270"/>
                  </a:moveTo>
                  <a:lnTo>
                    <a:pt x="736" y="1193"/>
                  </a:lnTo>
                  <a:lnTo>
                    <a:pt x="850" y="1333"/>
                  </a:lnTo>
                  <a:lnTo>
                    <a:pt x="1028" y="1270"/>
                  </a:lnTo>
                  <a:close/>
                </a:path>
                <a:path w="75564" h="54609">
                  <a:moveTo>
                    <a:pt x="2095" y="2260"/>
                  </a:moveTo>
                  <a:lnTo>
                    <a:pt x="1587" y="1574"/>
                  </a:lnTo>
                  <a:lnTo>
                    <a:pt x="1231" y="1714"/>
                  </a:lnTo>
                  <a:lnTo>
                    <a:pt x="952" y="1917"/>
                  </a:lnTo>
                  <a:lnTo>
                    <a:pt x="825" y="2133"/>
                  </a:lnTo>
                  <a:lnTo>
                    <a:pt x="850" y="1790"/>
                  </a:lnTo>
                  <a:lnTo>
                    <a:pt x="952" y="1498"/>
                  </a:lnTo>
                  <a:lnTo>
                    <a:pt x="1130" y="1282"/>
                  </a:lnTo>
                  <a:lnTo>
                    <a:pt x="863" y="1333"/>
                  </a:lnTo>
                  <a:lnTo>
                    <a:pt x="355" y="1587"/>
                  </a:lnTo>
                  <a:lnTo>
                    <a:pt x="0" y="2781"/>
                  </a:lnTo>
                  <a:lnTo>
                    <a:pt x="800" y="2870"/>
                  </a:lnTo>
                  <a:lnTo>
                    <a:pt x="952" y="3022"/>
                  </a:lnTo>
                  <a:lnTo>
                    <a:pt x="1739" y="2705"/>
                  </a:lnTo>
                  <a:lnTo>
                    <a:pt x="2095" y="2260"/>
                  </a:lnTo>
                  <a:close/>
                </a:path>
                <a:path w="75564" h="54609">
                  <a:moveTo>
                    <a:pt x="4279" y="7442"/>
                  </a:moveTo>
                  <a:lnTo>
                    <a:pt x="4102" y="7391"/>
                  </a:lnTo>
                  <a:lnTo>
                    <a:pt x="3848" y="7378"/>
                  </a:lnTo>
                  <a:lnTo>
                    <a:pt x="4279" y="7442"/>
                  </a:lnTo>
                  <a:close/>
                </a:path>
                <a:path w="75564" h="54609">
                  <a:moveTo>
                    <a:pt x="4902" y="3022"/>
                  </a:moveTo>
                  <a:lnTo>
                    <a:pt x="4546" y="2857"/>
                  </a:lnTo>
                  <a:lnTo>
                    <a:pt x="4470" y="2514"/>
                  </a:lnTo>
                  <a:lnTo>
                    <a:pt x="4318" y="2463"/>
                  </a:lnTo>
                  <a:lnTo>
                    <a:pt x="4089" y="2730"/>
                  </a:lnTo>
                  <a:lnTo>
                    <a:pt x="4902" y="3022"/>
                  </a:lnTo>
                  <a:close/>
                </a:path>
                <a:path w="75564" h="54609">
                  <a:moveTo>
                    <a:pt x="5130" y="1803"/>
                  </a:moveTo>
                  <a:lnTo>
                    <a:pt x="4406" y="215"/>
                  </a:lnTo>
                  <a:lnTo>
                    <a:pt x="3784" y="406"/>
                  </a:lnTo>
                  <a:lnTo>
                    <a:pt x="3937" y="927"/>
                  </a:lnTo>
                  <a:lnTo>
                    <a:pt x="4381" y="1130"/>
                  </a:lnTo>
                  <a:lnTo>
                    <a:pt x="4241" y="1943"/>
                  </a:lnTo>
                  <a:lnTo>
                    <a:pt x="5130" y="1803"/>
                  </a:lnTo>
                  <a:close/>
                </a:path>
                <a:path w="75564" h="54609">
                  <a:moveTo>
                    <a:pt x="7912" y="2260"/>
                  </a:moveTo>
                  <a:lnTo>
                    <a:pt x="6629" y="0"/>
                  </a:lnTo>
                  <a:lnTo>
                    <a:pt x="5753" y="1054"/>
                  </a:lnTo>
                  <a:lnTo>
                    <a:pt x="5245" y="1193"/>
                  </a:lnTo>
                  <a:lnTo>
                    <a:pt x="6184" y="2857"/>
                  </a:lnTo>
                  <a:lnTo>
                    <a:pt x="6553" y="2463"/>
                  </a:lnTo>
                  <a:lnTo>
                    <a:pt x="7912" y="2260"/>
                  </a:lnTo>
                  <a:close/>
                </a:path>
                <a:path w="75564" h="54609">
                  <a:moveTo>
                    <a:pt x="8026" y="6883"/>
                  </a:moveTo>
                  <a:lnTo>
                    <a:pt x="7962" y="6667"/>
                  </a:lnTo>
                  <a:lnTo>
                    <a:pt x="7747" y="6540"/>
                  </a:lnTo>
                  <a:lnTo>
                    <a:pt x="7772" y="6769"/>
                  </a:lnTo>
                  <a:lnTo>
                    <a:pt x="7848" y="6997"/>
                  </a:lnTo>
                  <a:lnTo>
                    <a:pt x="7912" y="7200"/>
                  </a:lnTo>
                  <a:lnTo>
                    <a:pt x="8026" y="6883"/>
                  </a:lnTo>
                  <a:close/>
                </a:path>
                <a:path w="75564" h="54609">
                  <a:moveTo>
                    <a:pt x="9550" y="8636"/>
                  </a:moveTo>
                  <a:lnTo>
                    <a:pt x="9194" y="8623"/>
                  </a:lnTo>
                  <a:lnTo>
                    <a:pt x="8280" y="8115"/>
                  </a:lnTo>
                  <a:lnTo>
                    <a:pt x="7988" y="7353"/>
                  </a:lnTo>
                  <a:lnTo>
                    <a:pt x="7924" y="7200"/>
                  </a:lnTo>
                  <a:lnTo>
                    <a:pt x="7874" y="7353"/>
                  </a:lnTo>
                  <a:lnTo>
                    <a:pt x="7124" y="6845"/>
                  </a:lnTo>
                  <a:lnTo>
                    <a:pt x="7289" y="6362"/>
                  </a:lnTo>
                  <a:lnTo>
                    <a:pt x="7569" y="6426"/>
                  </a:lnTo>
                  <a:lnTo>
                    <a:pt x="7759" y="6527"/>
                  </a:lnTo>
                  <a:lnTo>
                    <a:pt x="7708" y="6108"/>
                  </a:lnTo>
                  <a:lnTo>
                    <a:pt x="7747" y="5867"/>
                  </a:lnTo>
                  <a:lnTo>
                    <a:pt x="7404" y="6070"/>
                  </a:lnTo>
                  <a:lnTo>
                    <a:pt x="7531" y="5715"/>
                  </a:lnTo>
                  <a:lnTo>
                    <a:pt x="7581" y="5575"/>
                  </a:lnTo>
                  <a:lnTo>
                    <a:pt x="6337" y="5295"/>
                  </a:lnTo>
                  <a:lnTo>
                    <a:pt x="5486" y="4737"/>
                  </a:lnTo>
                  <a:lnTo>
                    <a:pt x="5486" y="5295"/>
                  </a:lnTo>
                  <a:lnTo>
                    <a:pt x="4953" y="5664"/>
                  </a:lnTo>
                  <a:lnTo>
                    <a:pt x="4508" y="5537"/>
                  </a:lnTo>
                  <a:lnTo>
                    <a:pt x="4203" y="4889"/>
                  </a:lnTo>
                  <a:lnTo>
                    <a:pt x="4813" y="4495"/>
                  </a:lnTo>
                  <a:lnTo>
                    <a:pt x="5245" y="4622"/>
                  </a:lnTo>
                  <a:lnTo>
                    <a:pt x="5372" y="4889"/>
                  </a:lnTo>
                  <a:lnTo>
                    <a:pt x="5486" y="5295"/>
                  </a:lnTo>
                  <a:lnTo>
                    <a:pt x="5486" y="4737"/>
                  </a:lnTo>
                  <a:lnTo>
                    <a:pt x="5346" y="4635"/>
                  </a:lnTo>
                  <a:lnTo>
                    <a:pt x="5245" y="4495"/>
                  </a:lnTo>
                  <a:lnTo>
                    <a:pt x="5003" y="4165"/>
                  </a:lnTo>
                  <a:lnTo>
                    <a:pt x="5537" y="3949"/>
                  </a:lnTo>
                  <a:lnTo>
                    <a:pt x="5257" y="3263"/>
                  </a:lnTo>
                  <a:lnTo>
                    <a:pt x="4965" y="3035"/>
                  </a:lnTo>
                  <a:lnTo>
                    <a:pt x="4902" y="4025"/>
                  </a:lnTo>
                  <a:lnTo>
                    <a:pt x="4597" y="3568"/>
                  </a:lnTo>
                  <a:lnTo>
                    <a:pt x="2971" y="4165"/>
                  </a:lnTo>
                  <a:lnTo>
                    <a:pt x="3517" y="5397"/>
                  </a:lnTo>
                  <a:lnTo>
                    <a:pt x="2628" y="6146"/>
                  </a:lnTo>
                  <a:lnTo>
                    <a:pt x="2501" y="6883"/>
                  </a:lnTo>
                  <a:lnTo>
                    <a:pt x="3213" y="7277"/>
                  </a:lnTo>
                  <a:lnTo>
                    <a:pt x="4127" y="7378"/>
                  </a:lnTo>
                  <a:lnTo>
                    <a:pt x="4279" y="7416"/>
                  </a:lnTo>
                  <a:lnTo>
                    <a:pt x="4394" y="7251"/>
                  </a:lnTo>
                  <a:lnTo>
                    <a:pt x="5143" y="7607"/>
                  </a:lnTo>
                  <a:lnTo>
                    <a:pt x="5448" y="8153"/>
                  </a:lnTo>
                  <a:lnTo>
                    <a:pt x="5283" y="8877"/>
                  </a:lnTo>
                  <a:lnTo>
                    <a:pt x="6261" y="8686"/>
                  </a:lnTo>
                  <a:lnTo>
                    <a:pt x="5829" y="8077"/>
                  </a:lnTo>
                  <a:lnTo>
                    <a:pt x="6019" y="7823"/>
                  </a:lnTo>
                  <a:lnTo>
                    <a:pt x="6451" y="8001"/>
                  </a:lnTo>
                  <a:lnTo>
                    <a:pt x="6070" y="6858"/>
                  </a:lnTo>
                  <a:lnTo>
                    <a:pt x="6324" y="6654"/>
                  </a:lnTo>
                  <a:lnTo>
                    <a:pt x="6515" y="6858"/>
                  </a:lnTo>
                  <a:lnTo>
                    <a:pt x="6629" y="6654"/>
                  </a:lnTo>
                  <a:lnTo>
                    <a:pt x="6451" y="6502"/>
                  </a:lnTo>
                  <a:lnTo>
                    <a:pt x="6083" y="6400"/>
                  </a:lnTo>
                  <a:lnTo>
                    <a:pt x="5727" y="6629"/>
                  </a:lnTo>
                  <a:lnTo>
                    <a:pt x="5715" y="6858"/>
                  </a:lnTo>
                  <a:lnTo>
                    <a:pt x="5969" y="7366"/>
                  </a:lnTo>
                  <a:lnTo>
                    <a:pt x="6197" y="7594"/>
                  </a:lnTo>
                  <a:lnTo>
                    <a:pt x="5969" y="7378"/>
                  </a:lnTo>
                  <a:lnTo>
                    <a:pt x="5778" y="8001"/>
                  </a:lnTo>
                  <a:lnTo>
                    <a:pt x="5270" y="7251"/>
                  </a:lnTo>
                  <a:lnTo>
                    <a:pt x="4978" y="6819"/>
                  </a:lnTo>
                  <a:lnTo>
                    <a:pt x="5499" y="6146"/>
                  </a:lnTo>
                  <a:lnTo>
                    <a:pt x="5359" y="6070"/>
                  </a:lnTo>
                  <a:lnTo>
                    <a:pt x="5041" y="5981"/>
                  </a:lnTo>
                  <a:lnTo>
                    <a:pt x="5981" y="5715"/>
                  </a:lnTo>
                  <a:lnTo>
                    <a:pt x="7086" y="6819"/>
                  </a:lnTo>
                  <a:lnTo>
                    <a:pt x="6642" y="6502"/>
                  </a:lnTo>
                  <a:lnTo>
                    <a:pt x="6680" y="6692"/>
                  </a:lnTo>
                  <a:lnTo>
                    <a:pt x="6654" y="6819"/>
                  </a:lnTo>
                  <a:lnTo>
                    <a:pt x="6540" y="8039"/>
                  </a:lnTo>
                  <a:lnTo>
                    <a:pt x="8559" y="8915"/>
                  </a:lnTo>
                  <a:lnTo>
                    <a:pt x="9550" y="8712"/>
                  </a:lnTo>
                  <a:close/>
                </a:path>
                <a:path w="75564" h="54609">
                  <a:moveTo>
                    <a:pt x="10579" y="10629"/>
                  </a:moveTo>
                  <a:lnTo>
                    <a:pt x="10096" y="9702"/>
                  </a:lnTo>
                  <a:lnTo>
                    <a:pt x="9321" y="10261"/>
                  </a:lnTo>
                  <a:lnTo>
                    <a:pt x="10579" y="10629"/>
                  </a:lnTo>
                  <a:close/>
                </a:path>
                <a:path w="75564" h="54609">
                  <a:moveTo>
                    <a:pt x="10922" y="11137"/>
                  </a:moveTo>
                  <a:lnTo>
                    <a:pt x="10871" y="10706"/>
                  </a:lnTo>
                  <a:lnTo>
                    <a:pt x="10579" y="10629"/>
                  </a:lnTo>
                  <a:lnTo>
                    <a:pt x="10922" y="11137"/>
                  </a:lnTo>
                  <a:close/>
                </a:path>
                <a:path w="75564" h="54609">
                  <a:moveTo>
                    <a:pt x="11315" y="4368"/>
                  </a:moveTo>
                  <a:lnTo>
                    <a:pt x="11290" y="4165"/>
                  </a:lnTo>
                  <a:lnTo>
                    <a:pt x="11023" y="4267"/>
                  </a:lnTo>
                  <a:lnTo>
                    <a:pt x="10833" y="3975"/>
                  </a:lnTo>
                  <a:lnTo>
                    <a:pt x="10414" y="3873"/>
                  </a:lnTo>
                  <a:lnTo>
                    <a:pt x="10490" y="3225"/>
                  </a:lnTo>
                  <a:lnTo>
                    <a:pt x="10058" y="3340"/>
                  </a:lnTo>
                  <a:lnTo>
                    <a:pt x="10109" y="3873"/>
                  </a:lnTo>
                  <a:lnTo>
                    <a:pt x="10147" y="4419"/>
                  </a:lnTo>
                  <a:lnTo>
                    <a:pt x="10693" y="4406"/>
                  </a:lnTo>
                  <a:lnTo>
                    <a:pt x="9283" y="4940"/>
                  </a:lnTo>
                  <a:lnTo>
                    <a:pt x="9042" y="5257"/>
                  </a:lnTo>
                  <a:lnTo>
                    <a:pt x="9423" y="5803"/>
                  </a:lnTo>
                  <a:lnTo>
                    <a:pt x="9055" y="6019"/>
                  </a:lnTo>
                  <a:lnTo>
                    <a:pt x="9156" y="6426"/>
                  </a:lnTo>
                  <a:lnTo>
                    <a:pt x="9829" y="6248"/>
                  </a:lnTo>
                  <a:lnTo>
                    <a:pt x="9867" y="6756"/>
                  </a:lnTo>
                  <a:lnTo>
                    <a:pt x="10922" y="6553"/>
                  </a:lnTo>
                  <a:lnTo>
                    <a:pt x="9842" y="5549"/>
                  </a:lnTo>
                  <a:lnTo>
                    <a:pt x="9956" y="4940"/>
                  </a:lnTo>
                  <a:lnTo>
                    <a:pt x="10985" y="5562"/>
                  </a:lnTo>
                  <a:lnTo>
                    <a:pt x="11239" y="4381"/>
                  </a:lnTo>
                  <a:close/>
                </a:path>
                <a:path w="75564" h="54609">
                  <a:moveTo>
                    <a:pt x="13208" y="495"/>
                  </a:moveTo>
                  <a:lnTo>
                    <a:pt x="12700" y="76"/>
                  </a:lnTo>
                  <a:lnTo>
                    <a:pt x="11861" y="38"/>
                  </a:lnTo>
                  <a:lnTo>
                    <a:pt x="12585" y="1447"/>
                  </a:lnTo>
                  <a:lnTo>
                    <a:pt x="12395" y="2019"/>
                  </a:lnTo>
                  <a:lnTo>
                    <a:pt x="12915" y="1524"/>
                  </a:lnTo>
                  <a:lnTo>
                    <a:pt x="13208" y="495"/>
                  </a:lnTo>
                  <a:close/>
                </a:path>
                <a:path w="75564" h="54609">
                  <a:moveTo>
                    <a:pt x="13360" y="8343"/>
                  </a:moveTo>
                  <a:lnTo>
                    <a:pt x="13347" y="6629"/>
                  </a:lnTo>
                  <a:lnTo>
                    <a:pt x="10922" y="6045"/>
                  </a:lnTo>
                  <a:lnTo>
                    <a:pt x="10998" y="6400"/>
                  </a:lnTo>
                  <a:lnTo>
                    <a:pt x="11061" y="7594"/>
                  </a:lnTo>
                  <a:lnTo>
                    <a:pt x="10706" y="8648"/>
                  </a:lnTo>
                  <a:lnTo>
                    <a:pt x="9588" y="8636"/>
                  </a:lnTo>
                  <a:lnTo>
                    <a:pt x="9804" y="9144"/>
                  </a:lnTo>
                  <a:lnTo>
                    <a:pt x="10096" y="9702"/>
                  </a:lnTo>
                  <a:lnTo>
                    <a:pt x="10414" y="9512"/>
                  </a:lnTo>
                  <a:lnTo>
                    <a:pt x="10731" y="9448"/>
                  </a:lnTo>
                  <a:lnTo>
                    <a:pt x="10871" y="10706"/>
                  </a:lnTo>
                  <a:lnTo>
                    <a:pt x="11645" y="10922"/>
                  </a:lnTo>
                  <a:lnTo>
                    <a:pt x="11899" y="11074"/>
                  </a:lnTo>
                  <a:lnTo>
                    <a:pt x="12153" y="9448"/>
                  </a:lnTo>
                  <a:lnTo>
                    <a:pt x="13017" y="8648"/>
                  </a:lnTo>
                  <a:lnTo>
                    <a:pt x="13360" y="8343"/>
                  </a:lnTo>
                  <a:close/>
                </a:path>
                <a:path w="75564" h="54609">
                  <a:moveTo>
                    <a:pt x="15303" y="12268"/>
                  </a:moveTo>
                  <a:lnTo>
                    <a:pt x="15252" y="12001"/>
                  </a:lnTo>
                  <a:lnTo>
                    <a:pt x="14998" y="11925"/>
                  </a:lnTo>
                  <a:lnTo>
                    <a:pt x="15024" y="11582"/>
                  </a:lnTo>
                  <a:lnTo>
                    <a:pt x="14871" y="10363"/>
                  </a:lnTo>
                  <a:lnTo>
                    <a:pt x="14109" y="12877"/>
                  </a:lnTo>
                  <a:lnTo>
                    <a:pt x="15303" y="12268"/>
                  </a:lnTo>
                  <a:close/>
                </a:path>
                <a:path w="75564" h="54609">
                  <a:moveTo>
                    <a:pt x="16027" y="5626"/>
                  </a:moveTo>
                  <a:lnTo>
                    <a:pt x="15989" y="4597"/>
                  </a:lnTo>
                  <a:lnTo>
                    <a:pt x="15494" y="4432"/>
                  </a:lnTo>
                  <a:lnTo>
                    <a:pt x="15163" y="4127"/>
                  </a:lnTo>
                  <a:lnTo>
                    <a:pt x="15163" y="3454"/>
                  </a:lnTo>
                  <a:lnTo>
                    <a:pt x="13944" y="3644"/>
                  </a:lnTo>
                  <a:lnTo>
                    <a:pt x="16027" y="5626"/>
                  </a:lnTo>
                  <a:close/>
                </a:path>
                <a:path w="75564" h="54609">
                  <a:moveTo>
                    <a:pt x="17145" y="11315"/>
                  </a:moveTo>
                  <a:lnTo>
                    <a:pt x="16649" y="9918"/>
                  </a:lnTo>
                  <a:lnTo>
                    <a:pt x="16116" y="10020"/>
                  </a:lnTo>
                  <a:lnTo>
                    <a:pt x="16192" y="10477"/>
                  </a:lnTo>
                  <a:lnTo>
                    <a:pt x="16548" y="10680"/>
                  </a:lnTo>
                  <a:lnTo>
                    <a:pt x="16344" y="11341"/>
                  </a:lnTo>
                  <a:lnTo>
                    <a:pt x="17145" y="11315"/>
                  </a:lnTo>
                  <a:close/>
                </a:path>
                <a:path w="75564" h="54609">
                  <a:moveTo>
                    <a:pt x="17653" y="10731"/>
                  </a:moveTo>
                  <a:lnTo>
                    <a:pt x="17386" y="10731"/>
                  </a:lnTo>
                  <a:lnTo>
                    <a:pt x="17589" y="10795"/>
                  </a:lnTo>
                  <a:close/>
                </a:path>
                <a:path w="75564" h="54609">
                  <a:moveTo>
                    <a:pt x="18084" y="10934"/>
                  </a:moveTo>
                  <a:lnTo>
                    <a:pt x="17589" y="10795"/>
                  </a:lnTo>
                  <a:lnTo>
                    <a:pt x="17449" y="10934"/>
                  </a:lnTo>
                  <a:lnTo>
                    <a:pt x="17449" y="11976"/>
                  </a:lnTo>
                  <a:lnTo>
                    <a:pt x="16421" y="11811"/>
                  </a:lnTo>
                  <a:lnTo>
                    <a:pt x="15773" y="12090"/>
                  </a:lnTo>
                  <a:lnTo>
                    <a:pt x="15925" y="13106"/>
                  </a:lnTo>
                  <a:lnTo>
                    <a:pt x="16941" y="13182"/>
                  </a:lnTo>
                  <a:lnTo>
                    <a:pt x="17589" y="12903"/>
                  </a:lnTo>
                  <a:lnTo>
                    <a:pt x="17475" y="12230"/>
                  </a:lnTo>
                  <a:lnTo>
                    <a:pt x="18084" y="10934"/>
                  </a:lnTo>
                  <a:close/>
                </a:path>
                <a:path w="75564" h="54609">
                  <a:moveTo>
                    <a:pt x="18351" y="15227"/>
                  </a:moveTo>
                  <a:lnTo>
                    <a:pt x="18338" y="15354"/>
                  </a:lnTo>
                  <a:lnTo>
                    <a:pt x="18351" y="15494"/>
                  </a:lnTo>
                  <a:lnTo>
                    <a:pt x="18351" y="15227"/>
                  </a:lnTo>
                  <a:close/>
                </a:path>
                <a:path w="75564" h="54609">
                  <a:moveTo>
                    <a:pt x="19773" y="12395"/>
                  </a:moveTo>
                  <a:lnTo>
                    <a:pt x="19748" y="11798"/>
                  </a:lnTo>
                  <a:lnTo>
                    <a:pt x="19659" y="9283"/>
                  </a:lnTo>
                  <a:lnTo>
                    <a:pt x="18288" y="9855"/>
                  </a:lnTo>
                  <a:lnTo>
                    <a:pt x="18478" y="9144"/>
                  </a:lnTo>
                  <a:lnTo>
                    <a:pt x="17462" y="9944"/>
                  </a:lnTo>
                  <a:lnTo>
                    <a:pt x="16243" y="8280"/>
                  </a:lnTo>
                  <a:lnTo>
                    <a:pt x="15697" y="7302"/>
                  </a:lnTo>
                  <a:lnTo>
                    <a:pt x="15570" y="8953"/>
                  </a:lnTo>
                  <a:lnTo>
                    <a:pt x="18110" y="10541"/>
                  </a:lnTo>
                  <a:lnTo>
                    <a:pt x="18211" y="10160"/>
                  </a:lnTo>
                  <a:lnTo>
                    <a:pt x="18427" y="10693"/>
                  </a:lnTo>
                  <a:lnTo>
                    <a:pt x="18211" y="11874"/>
                  </a:lnTo>
                  <a:lnTo>
                    <a:pt x="19773" y="12395"/>
                  </a:lnTo>
                  <a:close/>
                </a:path>
                <a:path w="75564" h="54609">
                  <a:moveTo>
                    <a:pt x="20167" y="14681"/>
                  </a:moveTo>
                  <a:lnTo>
                    <a:pt x="20040" y="14655"/>
                  </a:lnTo>
                  <a:lnTo>
                    <a:pt x="20167" y="14681"/>
                  </a:lnTo>
                  <a:close/>
                </a:path>
                <a:path w="75564" h="54609">
                  <a:moveTo>
                    <a:pt x="20370" y="14846"/>
                  </a:moveTo>
                  <a:lnTo>
                    <a:pt x="20281" y="14706"/>
                  </a:lnTo>
                  <a:lnTo>
                    <a:pt x="20167" y="14503"/>
                  </a:lnTo>
                  <a:lnTo>
                    <a:pt x="20154" y="14643"/>
                  </a:lnTo>
                  <a:lnTo>
                    <a:pt x="20345" y="14922"/>
                  </a:lnTo>
                  <a:close/>
                </a:path>
                <a:path w="75564" h="54609">
                  <a:moveTo>
                    <a:pt x="20447" y="14097"/>
                  </a:moveTo>
                  <a:lnTo>
                    <a:pt x="19812" y="12954"/>
                  </a:lnTo>
                  <a:lnTo>
                    <a:pt x="18897" y="12877"/>
                  </a:lnTo>
                  <a:lnTo>
                    <a:pt x="18326" y="13081"/>
                  </a:lnTo>
                  <a:lnTo>
                    <a:pt x="17881" y="13423"/>
                  </a:lnTo>
                  <a:lnTo>
                    <a:pt x="17843" y="14046"/>
                  </a:lnTo>
                  <a:lnTo>
                    <a:pt x="20447" y="14097"/>
                  </a:lnTo>
                  <a:close/>
                </a:path>
                <a:path w="75564" h="54609">
                  <a:moveTo>
                    <a:pt x="21907" y="11023"/>
                  </a:moveTo>
                  <a:lnTo>
                    <a:pt x="21678" y="10934"/>
                  </a:lnTo>
                  <a:lnTo>
                    <a:pt x="20624" y="11214"/>
                  </a:lnTo>
                  <a:lnTo>
                    <a:pt x="20916" y="10896"/>
                  </a:lnTo>
                  <a:lnTo>
                    <a:pt x="21247" y="10185"/>
                  </a:lnTo>
                  <a:lnTo>
                    <a:pt x="20574" y="10553"/>
                  </a:lnTo>
                  <a:lnTo>
                    <a:pt x="20078" y="11099"/>
                  </a:lnTo>
                  <a:lnTo>
                    <a:pt x="19748" y="11798"/>
                  </a:lnTo>
                  <a:lnTo>
                    <a:pt x="20370" y="11455"/>
                  </a:lnTo>
                  <a:lnTo>
                    <a:pt x="21678" y="12827"/>
                  </a:lnTo>
                  <a:lnTo>
                    <a:pt x="21907" y="11023"/>
                  </a:lnTo>
                  <a:close/>
                </a:path>
                <a:path w="75564" h="54609">
                  <a:moveTo>
                    <a:pt x="23787" y="16103"/>
                  </a:moveTo>
                  <a:lnTo>
                    <a:pt x="23672" y="12992"/>
                  </a:lnTo>
                  <a:lnTo>
                    <a:pt x="22148" y="13652"/>
                  </a:lnTo>
                  <a:lnTo>
                    <a:pt x="21767" y="13982"/>
                  </a:lnTo>
                  <a:lnTo>
                    <a:pt x="21539" y="13779"/>
                  </a:lnTo>
                  <a:lnTo>
                    <a:pt x="21501" y="13004"/>
                  </a:lnTo>
                  <a:lnTo>
                    <a:pt x="21132" y="13055"/>
                  </a:lnTo>
                  <a:lnTo>
                    <a:pt x="21120" y="13525"/>
                  </a:lnTo>
                  <a:lnTo>
                    <a:pt x="21120" y="13982"/>
                  </a:lnTo>
                  <a:lnTo>
                    <a:pt x="22999" y="14109"/>
                  </a:lnTo>
                  <a:lnTo>
                    <a:pt x="20993" y="14655"/>
                  </a:lnTo>
                  <a:lnTo>
                    <a:pt x="20294" y="14693"/>
                  </a:lnTo>
                  <a:lnTo>
                    <a:pt x="20764" y="14960"/>
                  </a:lnTo>
                  <a:lnTo>
                    <a:pt x="21691" y="15189"/>
                  </a:lnTo>
                  <a:lnTo>
                    <a:pt x="21742" y="14820"/>
                  </a:lnTo>
                  <a:lnTo>
                    <a:pt x="21793" y="15278"/>
                  </a:lnTo>
                  <a:lnTo>
                    <a:pt x="21958" y="15671"/>
                  </a:lnTo>
                  <a:lnTo>
                    <a:pt x="22225" y="15582"/>
                  </a:lnTo>
                  <a:lnTo>
                    <a:pt x="23787" y="16103"/>
                  </a:lnTo>
                  <a:close/>
                </a:path>
                <a:path w="75564" h="54609">
                  <a:moveTo>
                    <a:pt x="24053" y="10947"/>
                  </a:moveTo>
                  <a:lnTo>
                    <a:pt x="23660" y="10541"/>
                  </a:lnTo>
                  <a:lnTo>
                    <a:pt x="22948" y="10439"/>
                  </a:lnTo>
                  <a:lnTo>
                    <a:pt x="23418" y="11671"/>
                  </a:lnTo>
                  <a:lnTo>
                    <a:pt x="23215" y="12153"/>
                  </a:lnTo>
                  <a:lnTo>
                    <a:pt x="23723" y="11772"/>
                  </a:lnTo>
                  <a:lnTo>
                    <a:pt x="24053" y="10947"/>
                  </a:lnTo>
                  <a:close/>
                </a:path>
                <a:path w="75564" h="54609">
                  <a:moveTo>
                    <a:pt x="26022" y="14643"/>
                  </a:moveTo>
                  <a:lnTo>
                    <a:pt x="25628" y="14465"/>
                  </a:lnTo>
                  <a:lnTo>
                    <a:pt x="25387" y="14173"/>
                  </a:lnTo>
                  <a:lnTo>
                    <a:pt x="25438" y="13614"/>
                  </a:lnTo>
                  <a:lnTo>
                    <a:pt x="24409" y="13677"/>
                  </a:lnTo>
                  <a:lnTo>
                    <a:pt x="25996" y="15532"/>
                  </a:lnTo>
                  <a:lnTo>
                    <a:pt x="26022" y="14643"/>
                  </a:lnTo>
                  <a:close/>
                </a:path>
                <a:path w="75564" h="54609">
                  <a:moveTo>
                    <a:pt x="26873" y="22377"/>
                  </a:moveTo>
                  <a:close/>
                </a:path>
                <a:path w="75564" h="54609">
                  <a:moveTo>
                    <a:pt x="28371" y="16370"/>
                  </a:moveTo>
                  <a:lnTo>
                    <a:pt x="27876" y="16027"/>
                  </a:lnTo>
                  <a:lnTo>
                    <a:pt x="26771" y="17221"/>
                  </a:lnTo>
                  <a:lnTo>
                    <a:pt x="27559" y="17602"/>
                  </a:lnTo>
                  <a:lnTo>
                    <a:pt x="27736" y="16992"/>
                  </a:lnTo>
                  <a:lnTo>
                    <a:pt x="27990" y="16573"/>
                  </a:lnTo>
                  <a:lnTo>
                    <a:pt x="28371" y="16370"/>
                  </a:lnTo>
                  <a:close/>
                </a:path>
                <a:path w="75564" h="54609">
                  <a:moveTo>
                    <a:pt x="29578" y="16522"/>
                  </a:moveTo>
                  <a:lnTo>
                    <a:pt x="28041" y="18923"/>
                  </a:lnTo>
                  <a:lnTo>
                    <a:pt x="29464" y="18656"/>
                  </a:lnTo>
                  <a:lnTo>
                    <a:pt x="29489" y="18351"/>
                  </a:lnTo>
                  <a:lnTo>
                    <a:pt x="29235" y="18186"/>
                  </a:lnTo>
                  <a:lnTo>
                    <a:pt x="29362" y="17856"/>
                  </a:lnTo>
                  <a:lnTo>
                    <a:pt x="29578" y="16522"/>
                  </a:lnTo>
                  <a:close/>
                </a:path>
                <a:path w="75564" h="54609">
                  <a:moveTo>
                    <a:pt x="31673" y="18186"/>
                  </a:moveTo>
                  <a:lnTo>
                    <a:pt x="31572" y="16598"/>
                  </a:lnTo>
                  <a:lnTo>
                    <a:pt x="30975" y="16522"/>
                  </a:lnTo>
                  <a:lnTo>
                    <a:pt x="30937" y="17043"/>
                  </a:lnTo>
                  <a:lnTo>
                    <a:pt x="31242" y="17348"/>
                  </a:lnTo>
                  <a:lnTo>
                    <a:pt x="30835" y="18008"/>
                  </a:lnTo>
                  <a:lnTo>
                    <a:pt x="31673" y="18186"/>
                  </a:lnTo>
                  <a:close/>
                </a:path>
                <a:path w="75564" h="54609">
                  <a:moveTo>
                    <a:pt x="33058" y="25628"/>
                  </a:moveTo>
                  <a:lnTo>
                    <a:pt x="32956" y="25400"/>
                  </a:lnTo>
                  <a:lnTo>
                    <a:pt x="31978" y="23710"/>
                  </a:lnTo>
                  <a:lnTo>
                    <a:pt x="30302" y="20777"/>
                  </a:lnTo>
                  <a:lnTo>
                    <a:pt x="30086" y="21551"/>
                  </a:lnTo>
                  <a:lnTo>
                    <a:pt x="29248" y="21183"/>
                  </a:lnTo>
                  <a:lnTo>
                    <a:pt x="28549" y="21094"/>
                  </a:lnTo>
                  <a:lnTo>
                    <a:pt x="29146" y="20828"/>
                  </a:lnTo>
                  <a:lnTo>
                    <a:pt x="29629" y="20434"/>
                  </a:lnTo>
                  <a:lnTo>
                    <a:pt x="29972" y="19862"/>
                  </a:lnTo>
                  <a:lnTo>
                    <a:pt x="27838" y="20777"/>
                  </a:lnTo>
                  <a:lnTo>
                    <a:pt x="28257" y="21412"/>
                  </a:lnTo>
                  <a:lnTo>
                    <a:pt x="27025" y="22174"/>
                  </a:lnTo>
                  <a:lnTo>
                    <a:pt x="26949" y="22377"/>
                  </a:lnTo>
                  <a:lnTo>
                    <a:pt x="27076" y="23164"/>
                  </a:lnTo>
                  <a:lnTo>
                    <a:pt x="29883" y="22301"/>
                  </a:lnTo>
                  <a:lnTo>
                    <a:pt x="29413" y="24066"/>
                  </a:lnTo>
                  <a:lnTo>
                    <a:pt x="29552" y="23710"/>
                  </a:lnTo>
                  <a:lnTo>
                    <a:pt x="29629" y="24371"/>
                  </a:lnTo>
                  <a:lnTo>
                    <a:pt x="30556" y="24561"/>
                  </a:lnTo>
                  <a:lnTo>
                    <a:pt x="31788" y="25400"/>
                  </a:lnTo>
                  <a:lnTo>
                    <a:pt x="33058" y="25628"/>
                  </a:lnTo>
                  <a:close/>
                </a:path>
                <a:path w="75564" h="54609">
                  <a:moveTo>
                    <a:pt x="33223" y="23101"/>
                  </a:moveTo>
                  <a:lnTo>
                    <a:pt x="33058" y="23037"/>
                  </a:lnTo>
                  <a:lnTo>
                    <a:pt x="31978" y="23368"/>
                  </a:lnTo>
                  <a:lnTo>
                    <a:pt x="33070" y="24485"/>
                  </a:lnTo>
                  <a:lnTo>
                    <a:pt x="33223" y="23101"/>
                  </a:lnTo>
                  <a:close/>
                </a:path>
                <a:path w="75564" h="54609">
                  <a:moveTo>
                    <a:pt x="33248" y="27520"/>
                  </a:moveTo>
                  <a:lnTo>
                    <a:pt x="33172" y="26670"/>
                  </a:lnTo>
                  <a:lnTo>
                    <a:pt x="32626" y="26822"/>
                  </a:lnTo>
                  <a:lnTo>
                    <a:pt x="33248" y="27520"/>
                  </a:lnTo>
                  <a:close/>
                </a:path>
                <a:path w="75564" h="54609">
                  <a:moveTo>
                    <a:pt x="33375" y="28219"/>
                  </a:moveTo>
                  <a:lnTo>
                    <a:pt x="33324" y="27952"/>
                  </a:lnTo>
                  <a:lnTo>
                    <a:pt x="32918" y="28028"/>
                  </a:lnTo>
                  <a:lnTo>
                    <a:pt x="33375" y="28219"/>
                  </a:lnTo>
                  <a:close/>
                </a:path>
                <a:path w="75564" h="54609">
                  <a:moveTo>
                    <a:pt x="33515" y="27774"/>
                  </a:moveTo>
                  <a:lnTo>
                    <a:pt x="33248" y="27520"/>
                  </a:lnTo>
                  <a:lnTo>
                    <a:pt x="33324" y="27952"/>
                  </a:lnTo>
                  <a:lnTo>
                    <a:pt x="33477" y="27901"/>
                  </a:lnTo>
                  <a:lnTo>
                    <a:pt x="33515" y="27774"/>
                  </a:lnTo>
                  <a:close/>
                </a:path>
                <a:path w="75564" h="54609">
                  <a:moveTo>
                    <a:pt x="36106" y="22313"/>
                  </a:moveTo>
                  <a:lnTo>
                    <a:pt x="35966" y="22098"/>
                  </a:lnTo>
                  <a:lnTo>
                    <a:pt x="35407" y="21894"/>
                  </a:lnTo>
                  <a:lnTo>
                    <a:pt x="35318" y="21183"/>
                  </a:lnTo>
                  <a:lnTo>
                    <a:pt x="35039" y="22161"/>
                  </a:lnTo>
                  <a:lnTo>
                    <a:pt x="35382" y="22301"/>
                  </a:lnTo>
                  <a:lnTo>
                    <a:pt x="34112" y="22301"/>
                  </a:lnTo>
                  <a:lnTo>
                    <a:pt x="33794" y="22466"/>
                  </a:lnTo>
                  <a:lnTo>
                    <a:pt x="33959" y="23088"/>
                  </a:lnTo>
                  <a:lnTo>
                    <a:pt x="33540" y="23164"/>
                  </a:lnTo>
                  <a:lnTo>
                    <a:pt x="33502" y="23558"/>
                  </a:lnTo>
                  <a:lnTo>
                    <a:pt x="34137" y="23622"/>
                  </a:lnTo>
                  <a:lnTo>
                    <a:pt x="33985" y="24066"/>
                  </a:lnTo>
                  <a:lnTo>
                    <a:pt x="34975" y="24257"/>
                  </a:lnTo>
                  <a:lnTo>
                    <a:pt x="34378" y="23012"/>
                  </a:lnTo>
                  <a:lnTo>
                    <a:pt x="34709" y="22529"/>
                  </a:lnTo>
                  <a:lnTo>
                    <a:pt x="35356" y="23406"/>
                  </a:lnTo>
                  <a:lnTo>
                    <a:pt x="35966" y="22504"/>
                  </a:lnTo>
                  <a:lnTo>
                    <a:pt x="36106" y="22313"/>
                  </a:lnTo>
                  <a:close/>
                </a:path>
                <a:path w="75564" h="54609">
                  <a:moveTo>
                    <a:pt x="36982" y="25107"/>
                  </a:moveTo>
                  <a:lnTo>
                    <a:pt x="35140" y="23812"/>
                  </a:lnTo>
                  <a:lnTo>
                    <a:pt x="35026" y="24561"/>
                  </a:lnTo>
                  <a:lnTo>
                    <a:pt x="34912" y="24993"/>
                  </a:lnTo>
                  <a:lnTo>
                    <a:pt x="34061" y="25984"/>
                  </a:lnTo>
                  <a:lnTo>
                    <a:pt x="33108" y="25666"/>
                  </a:lnTo>
                  <a:lnTo>
                    <a:pt x="33159" y="26657"/>
                  </a:lnTo>
                  <a:lnTo>
                    <a:pt x="33299" y="26631"/>
                  </a:lnTo>
                  <a:lnTo>
                    <a:pt x="33820" y="26670"/>
                  </a:lnTo>
                  <a:lnTo>
                    <a:pt x="33604" y="27470"/>
                  </a:lnTo>
                  <a:lnTo>
                    <a:pt x="33604" y="27851"/>
                  </a:lnTo>
                  <a:lnTo>
                    <a:pt x="33451" y="28244"/>
                  </a:lnTo>
                  <a:lnTo>
                    <a:pt x="34137" y="28524"/>
                  </a:lnTo>
                  <a:lnTo>
                    <a:pt x="34353" y="28549"/>
                  </a:lnTo>
                  <a:lnTo>
                    <a:pt x="34505" y="28651"/>
                  </a:lnTo>
                  <a:lnTo>
                    <a:pt x="34417" y="28524"/>
                  </a:lnTo>
                  <a:lnTo>
                    <a:pt x="34772" y="27940"/>
                  </a:lnTo>
                  <a:lnTo>
                    <a:pt x="35775" y="26631"/>
                  </a:lnTo>
                  <a:lnTo>
                    <a:pt x="36283" y="25984"/>
                  </a:lnTo>
                  <a:lnTo>
                    <a:pt x="36982" y="25107"/>
                  </a:lnTo>
                  <a:close/>
                </a:path>
                <a:path w="75564" h="54609">
                  <a:moveTo>
                    <a:pt x="38214" y="27076"/>
                  </a:moveTo>
                  <a:lnTo>
                    <a:pt x="37846" y="26822"/>
                  </a:lnTo>
                  <a:lnTo>
                    <a:pt x="37020" y="27762"/>
                  </a:lnTo>
                  <a:lnTo>
                    <a:pt x="37617" y="28016"/>
                  </a:lnTo>
                  <a:lnTo>
                    <a:pt x="37757" y="27559"/>
                  </a:lnTo>
                  <a:lnTo>
                    <a:pt x="37934" y="27254"/>
                  </a:lnTo>
                  <a:lnTo>
                    <a:pt x="38214" y="27076"/>
                  </a:lnTo>
                  <a:close/>
                </a:path>
                <a:path w="75564" h="54609">
                  <a:moveTo>
                    <a:pt x="39001" y="19837"/>
                  </a:moveTo>
                  <a:lnTo>
                    <a:pt x="38735" y="19291"/>
                  </a:lnTo>
                  <a:lnTo>
                    <a:pt x="38011" y="18973"/>
                  </a:lnTo>
                  <a:lnTo>
                    <a:pt x="38150" y="20447"/>
                  </a:lnTo>
                  <a:lnTo>
                    <a:pt x="37795" y="20853"/>
                  </a:lnTo>
                  <a:lnTo>
                    <a:pt x="38417" y="20624"/>
                  </a:lnTo>
                  <a:lnTo>
                    <a:pt x="39001" y="19837"/>
                  </a:lnTo>
                  <a:close/>
                </a:path>
                <a:path w="75564" h="54609">
                  <a:moveTo>
                    <a:pt x="39408" y="28790"/>
                  </a:moveTo>
                  <a:lnTo>
                    <a:pt x="39243" y="28752"/>
                  </a:lnTo>
                  <a:lnTo>
                    <a:pt x="39192" y="28524"/>
                  </a:lnTo>
                  <a:lnTo>
                    <a:pt x="39116" y="28232"/>
                  </a:lnTo>
                  <a:lnTo>
                    <a:pt x="39116" y="28714"/>
                  </a:lnTo>
                  <a:lnTo>
                    <a:pt x="39001" y="28524"/>
                  </a:lnTo>
                  <a:lnTo>
                    <a:pt x="39116" y="28714"/>
                  </a:lnTo>
                  <a:lnTo>
                    <a:pt x="39116" y="28232"/>
                  </a:lnTo>
                  <a:lnTo>
                    <a:pt x="38938" y="27533"/>
                  </a:lnTo>
                  <a:lnTo>
                    <a:pt x="38811" y="26555"/>
                  </a:lnTo>
                  <a:lnTo>
                    <a:pt x="38582" y="26987"/>
                  </a:lnTo>
                  <a:lnTo>
                    <a:pt x="38620" y="27533"/>
                  </a:lnTo>
                  <a:lnTo>
                    <a:pt x="38595" y="28295"/>
                  </a:lnTo>
                  <a:lnTo>
                    <a:pt x="38519" y="28549"/>
                  </a:lnTo>
                  <a:lnTo>
                    <a:pt x="37185" y="28168"/>
                  </a:lnTo>
                  <a:lnTo>
                    <a:pt x="37426" y="29400"/>
                  </a:lnTo>
                  <a:lnTo>
                    <a:pt x="37858" y="29387"/>
                  </a:lnTo>
                  <a:lnTo>
                    <a:pt x="38671" y="30162"/>
                  </a:lnTo>
                  <a:lnTo>
                    <a:pt x="38811" y="29578"/>
                  </a:lnTo>
                  <a:lnTo>
                    <a:pt x="39268" y="28968"/>
                  </a:lnTo>
                  <a:lnTo>
                    <a:pt x="39408" y="28790"/>
                  </a:lnTo>
                  <a:close/>
                </a:path>
                <a:path w="75564" h="54609">
                  <a:moveTo>
                    <a:pt x="39636" y="29362"/>
                  </a:moveTo>
                  <a:lnTo>
                    <a:pt x="39446" y="29248"/>
                  </a:lnTo>
                  <a:lnTo>
                    <a:pt x="39319" y="29032"/>
                  </a:lnTo>
                  <a:lnTo>
                    <a:pt x="39420" y="29438"/>
                  </a:lnTo>
                  <a:lnTo>
                    <a:pt x="39636" y="29362"/>
                  </a:lnTo>
                  <a:close/>
                </a:path>
                <a:path w="75564" h="54609">
                  <a:moveTo>
                    <a:pt x="39979" y="24307"/>
                  </a:moveTo>
                  <a:lnTo>
                    <a:pt x="39624" y="24015"/>
                  </a:lnTo>
                  <a:lnTo>
                    <a:pt x="39446" y="23634"/>
                  </a:lnTo>
                  <a:lnTo>
                    <a:pt x="39674" y="23063"/>
                  </a:lnTo>
                  <a:lnTo>
                    <a:pt x="38569" y="22821"/>
                  </a:lnTo>
                  <a:lnTo>
                    <a:pt x="39687" y="25222"/>
                  </a:lnTo>
                  <a:lnTo>
                    <a:pt x="39979" y="24307"/>
                  </a:lnTo>
                  <a:close/>
                </a:path>
                <a:path w="75564" h="54609">
                  <a:moveTo>
                    <a:pt x="40563" y="29083"/>
                  </a:moveTo>
                  <a:lnTo>
                    <a:pt x="39636" y="29362"/>
                  </a:lnTo>
                  <a:lnTo>
                    <a:pt x="40132" y="29692"/>
                  </a:lnTo>
                  <a:lnTo>
                    <a:pt x="40563" y="29083"/>
                  </a:lnTo>
                  <a:close/>
                </a:path>
                <a:path w="75564" h="54609">
                  <a:moveTo>
                    <a:pt x="40741" y="28422"/>
                  </a:moveTo>
                  <a:lnTo>
                    <a:pt x="40652" y="27203"/>
                  </a:lnTo>
                  <a:lnTo>
                    <a:pt x="40208" y="27178"/>
                  </a:lnTo>
                  <a:lnTo>
                    <a:pt x="40170" y="27533"/>
                  </a:lnTo>
                  <a:lnTo>
                    <a:pt x="40411" y="27787"/>
                  </a:lnTo>
                  <a:lnTo>
                    <a:pt x="40119" y="28282"/>
                  </a:lnTo>
                  <a:lnTo>
                    <a:pt x="40741" y="28422"/>
                  </a:lnTo>
                  <a:close/>
                </a:path>
                <a:path w="75564" h="54609">
                  <a:moveTo>
                    <a:pt x="42557" y="30924"/>
                  </a:moveTo>
                  <a:lnTo>
                    <a:pt x="41871" y="31026"/>
                  </a:lnTo>
                  <a:lnTo>
                    <a:pt x="41224" y="31305"/>
                  </a:lnTo>
                  <a:lnTo>
                    <a:pt x="40741" y="31800"/>
                  </a:lnTo>
                  <a:lnTo>
                    <a:pt x="41427" y="31699"/>
                  </a:lnTo>
                  <a:lnTo>
                    <a:pt x="42037" y="31419"/>
                  </a:lnTo>
                  <a:lnTo>
                    <a:pt x="42557" y="30924"/>
                  </a:lnTo>
                  <a:close/>
                </a:path>
                <a:path w="75564" h="54609">
                  <a:moveTo>
                    <a:pt x="44196" y="31496"/>
                  </a:moveTo>
                  <a:lnTo>
                    <a:pt x="44069" y="31343"/>
                  </a:lnTo>
                  <a:lnTo>
                    <a:pt x="43649" y="31191"/>
                  </a:lnTo>
                  <a:lnTo>
                    <a:pt x="43586" y="30645"/>
                  </a:lnTo>
                  <a:lnTo>
                    <a:pt x="43383" y="31394"/>
                  </a:lnTo>
                  <a:lnTo>
                    <a:pt x="43700" y="31508"/>
                  </a:lnTo>
                  <a:lnTo>
                    <a:pt x="42684" y="31508"/>
                  </a:lnTo>
                  <a:lnTo>
                    <a:pt x="42443" y="31635"/>
                  </a:lnTo>
                  <a:lnTo>
                    <a:pt x="42570" y="32105"/>
                  </a:lnTo>
                  <a:lnTo>
                    <a:pt x="42278" y="32156"/>
                  </a:lnTo>
                  <a:lnTo>
                    <a:pt x="42240" y="32473"/>
                  </a:lnTo>
                  <a:lnTo>
                    <a:pt x="42735" y="32524"/>
                  </a:lnTo>
                  <a:lnTo>
                    <a:pt x="42608" y="32854"/>
                  </a:lnTo>
                  <a:lnTo>
                    <a:pt x="43370" y="32994"/>
                  </a:lnTo>
                  <a:lnTo>
                    <a:pt x="42900" y="32042"/>
                  </a:lnTo>
                  <a:lnTo>
                    <a:pt x="43141" y="31673"/>
                  </a:lnTo>
                  <a:lnTo>
                    <a:pt x="43649" y="32334"/>
                  </a:lnTo>
                  <a:lnTo>
                    <a:pt x="44107" y="31635"/>
                  </a:lnTo>
                  <a:lnTo>
                    <a:pt x="44196" y="31496"/>
                  </a:lnTo>
                  <a:close/>
                </a:path>
                <a:path w="75564" h="54609">
                  <a:moveTo>
                    <a:pt x="46380" y="29552"/>
                  </a:moveTo>
                  <a:lnTo>
                    <a:pt x="46151" y="29159"/>
                  </a:lnTo>
                  <a:lnTo>
                    <a:pt x="45593" y="28917"/>
                  </a:lnTo>
                  <a:lnTo>
                    <a:pt x="45720" y="30010"/>
                  </a:lnTo>
                  <a:lnTo>
                    <a:pt x="45466" y="30353"/>
                  </a:lnTo>
                  <a:lnTo>
                    <a:pt x="45935" y="30162"/>
                  </a:lnTo>
                  <a:lnTo>
                    <a:pt x="46380" y="29552"/>
                  </a:lnTo>
                  <a:close/>
                </a:path>
                <a:path w="75564" h="54609">
                  <a:moveTo>
                    <a:pt x="46710" y="36449"/>
                  </a:moveTo>
                  <a:lnTo>
                    <a:pt x="46304" y="36017"/>
                  </a:lnTo>
                  <a:lnTo>
                    <a:pt x="46621" y="36614"/>
                  </a:lnTo>
                  <a:lnTo>
                    <a:pt x="46710" y="36449"/>
                  </a:lnTo>
                  <a:close/>
                </a:path>
                <a:path w="75564" h="54609">
                  <a:moveTo>
                    <a:pt x="47180" y="32943"/>
                  </a:moveTo>
                  <a:lnTo>
                    <a:pt x="46913" y="32727"/>
                  </a:lnTo>
                  <a:lnTo>
                    <a:pt x="46761" y="32423"/>
                  </a:lnTo>
                  <a:lnTo>
                    <a:pt x="46926" y="31991"/>
                  </a:lnTo>
                  <a:lnTo>
                    <a:pt x="46075" y="31826"/>
                  </a:lnTo>
                  <a:lnTo>
                    <a:pt x="46964" y="33629"/>
                  </a:lnTo>
                  <a:lnTo>
                    <a:pt x="47180" y="32943"/>
                  </a:lnTo>
                  <a:close/>
                </a:path>
                <a:path w="75564" h="54609">
                  <a:moveTo>
                    <a:pt x="47726" y="34721"/>
                  </a:moveTo>
                  <a:lnTo>
                    <a:pt x="47625" y="34086"/>
                  </a:lnTo>
                  <a:lnTo>
                    <a:pt x="47218" y="33959"/>
                  </a:lnTo>
                  <a:lnTo>
                    <a:pt x="46736" y="34137"/>
                  </a:lnTo>
                  <a:lnTo>
                    <a:pt x="47510" y="34772"/>
                  </a:lnTo>
                  <a:lnTo>
                    <a:pt x="47548" y="35140"/>
                  </a:lnTo>
                  <a:lnTo>
                    <a:pt x="47726" y="34721"/>
                  </a:lnTo>
                  <a:close/>
                </a:path>
                <a:path w="75564" h="54609">
                  <a:moveTo>
                    <a:pt x="47993" y="38138"/>
                  </a:moveTo>
                  <a:lnTo>
                    <a:pt x="47205" y="38138"/>
                  </a:lnTo>
                  <a:lnTo>
                    <a:pt x="46799" y="38138"/>
                  </a:lnTo>
                  <a:lnTo>
                    <a:pt x="46697" y="38303"/>
                  </a:lnTo>
                  <a:lnTo>
                    <a:pt x="47434" y="39230"/>
                  </a:lnTo>
                  <a:lnTo>
                    <a:pt x="47993" y="38138"/>
                  </a:lnTo>
                  <a:close/>
                </a:path>
                <a:path w="75564" h="54609">
                  <a:moveTo>
                    <a:pt x="48564" y="37007"/>
                  </a:moveTo>
                  <a:lnTo>
                    <a:pt x="47256" y="37007"/>
                  </a:lnTo>
                  <a:lnTo>
                    <a:pt x="47028" y="37680"/>
                  </a:lnTo>
                  <a:lnTo>
                    <a:pt x="46672" y="37096"/>
                  </a:lnTo>
                  <a:lnTo>
                    <a:pt x="46621" y="37236"/>
                  </a:lnTo>
                  <a:lnTo>
                    <a:pt x="46532" y="37871"/>
                  </a:lnTo>
                  <a:lnTo>
                    <a:pt x="46875" y="38023"/>
                  </a:lnTo>
                  <a:lnTo>
                    <a:pt x="47028" y="38023"/>
                  </a:lnTo>
                  <a:lnTo>
                    <a:pt x="48044" y="38023"/>
                  </a:lnTo>
                  <a:lnTo>
                    <a:pt x="48221" y="37680"/>
                  </a:lnTo>
                  <a:lnTo>
                    <a:pt x="48564" y="37007"/>
                  </a:lnTo>
                  <a:close/>
                </a:path>
                <a:path w="75564" h="54609">
                  <a:moveTo>
                    <a:pt x="48590" y="36957"/>
                  </a:moveTo>
                  <a:lnTo>
                    <a:pt x="47282" y="36995"/>
                  </a:lnTo>
                  <a:lnTo>
                    <a:pt x="47574" y="36779"/>
                  </a:lnTo>
                  <a:lnTo>
                    <a:pt x="47447" y="36766"/>
                  </a:lnTo>
                  <a:lnTo>
                    <a:pt x="46418" y="35356"/>
                  </a:lnTo>
                  <a:lnTo>
                    <a:pt x="46316" y="34671"/>
                  </a:lnTo>
                  <a:lnTo>
                    <a:pt x="46037" y="35255"/>
                  </a:lnTo>
                  <a:lnTo>
                    <a:pt x="46304" y="36017"/>
                  </a:lnTo>
                  <a:lnTo>
                    <a:pt x="46710" y="36449"/>
                  </a:lnTo>
                  <a:lnTo>
                    <a:pt x="46736" y="37096"/>
                  </a:lnTo>
                  <a:lnTo>
                    <a:pt x="46888" y="37236"/>
                  </a:lnTo>
                  <a:lnTo>
                    <a:pt x="47256" y="37007"/>
                  </a:lnTo>
                  <a:lnTo>
                    <a:pt x="48564" y="36995"/>
                  </a:lnTo>
                  <a:close/>
                </a:path>
                <a:path w="75564" h="54609">
                  <a:moveTo>
                    <a:pt x="50584" y="36258"/>
                  </a:moveTo>
                  <a:lnTo>
                    <a:pt x="50279" y="35687"/>
                  </a:lnTo>
                  <a:lnTo>
                    <a:pt x="49974" y="35712"/>
                  </a:lnTo>
                  <a:lnTo>
                    <a:pt x="49695" y="35623"/>
                  </a:lnTo>
                  <a:lnTo>
                    <a:pt x="49517" y="35242"/>
                  </a:lnTo>
                  <a:lnTo>
                    <a:pt x="48882" y="35687"/>
                  </a:lnTo>
                  <a:lnTo>
                    <a:pt x="50584" y="36258"/>
                  </a:lnTo>
                  <a:close/>
                </a:path>
                <a:path w="75564" h="54609">
                  <a:moveTo>
                    <a:pt x="52451" y="37439"/>
                  </a:moveTo>
                  <a:lnTo>
                    <a:pt x="49504" y="36347"/>
                  </a:lnTo>
                  <a:lnTo>
                    <a:pt x="50825" y="37299"/>
                  </a:lnTo>
                  <a:lnTo>
                    <a:pt x="51447" y="39027"/>
                  </a:lnTo>
                  <a:lnTo>
                    <a:pt x="52451" y="37439"/>
                  </a:lnTo>
                  <a:close/>
                </a:path>
                <a:path w="75564" h="54609">
                  <a:moveTo>
                    <a:pt x="53581" y="40360"/>
                  </a:moveTo>
                  <a:lnTo>
                    <a:pt x="53009" y="39484"/>
                  </a:lnTo>
                  <a:lnTo>
                    <a:pt x="52755" y="39852"/>
                  </a:lnTo>
                  <a:lnTo>
                    <a:pt x="52590" y="39992"/>
                  </a:lnTo>
                  <a:lnTo>
                    <a:pt x="52451" y="39928"/>
                  </a:lnTo>
                  <a:lnTo>
                    <a:pt x="52819" y="40284"/>
                  </a:lnTo>
                  <a:lnTo>
                    <a:pt x="53581" y="40360"/>
                  </a:lnTo>
                  <a:close/>
                </a:path>
                <a:path w="75564" h="54609">
                  <a:moveTo>
                    <a:pt x="55295" y="39966"/>
                  </a:moveTo>
                  <a:lnTo>
                    <a:pt x="54635" y="39471"/>
                  </a:lnTo>
                  <a:lnTo>
                    <a:pt x="54089" y="39662"/>
                  </a:lnTo>
                  <a:lnTo>
                    <a:pt x="53809" y="39941"/>
                  </a:lnTo>
                  <a:lnTo>
                    <a:pt x="53657" y="40246"/>
                  </a:lnTo>
                  <a:lnTo>
                    <a:pt x="53784" y="40627"/>
                  </a:lnTo>
                  <a:lnTo>
                    <a:pt x="55295" y="39966"/>
                  </a:lnTo>
                  <a:close/>
                </a:path>
                <a:path w="75564" h="54609">
                  <a:moveTo>
                    <a:pt x="55448" y="40716"/>
                  </a:moveTo>
                  <a:lnTo>
                    <a:pt x="55168" y="40513"/>
                  </a:lnTo>
                  <a:lnTo>
                    <a:pt x="55143" y="40322"/>
                  </a:lnTo>
                  <a:lnTo>
                    <a:pt x="55016" y="40284"/>
                  </a:lnTo>
                  <a:lnTo>
                    <a:pt x="54851" y="40449"/>
                  </a:lnTo>
                  <a:lnTo>
                    <a:pt x="55448" y="40716"/>
                  </a:lnTo>
                  <a:close/>
                </a:path>
                <a:path w="75564" h="54609">
                  <a:moveTo>
                    <a:pt x="55880" y="41452"/>
                  </a:moveTo>
                  <a:lnTo>
                    <a:pt x="55702" y="40906"/>
                  </a:lnTo>
                  <a:lnTo>
                    <a:pt x="55486" y="40728"/>
                  </a:lnTo>
                  <a:lnTo>
                    <a:pt x="55410" y="41617"/>
                  </a:lnTo>
                  <a:lnTo>
                    <a:pt x="55880" y="41452"/>
                  </a:lnTo>
                  <a:close/>
                </a:path>
                <a:path w="75564" h="54609">
                  <a:moveTo>
                    <a:pt x="57759" y="40233"/>
                  </a:moveTo>
                  <a:lnTo>
                    <a:pt x="56857" y="38481"/>
                  </a:lnTo>
                  <a:lnTo>
                    <a:pt x="56476" y="38912"/>
                  </a:lnTo>
                  <a:lnTo>
                    <a:pt x="54648" y="38252"/>
                  </a:lnTo>
                  <a:lnTo>
                    <a:pt x="54737" y="38011"/>
                  </a:lnTo>
                  <a:lnTo>
                    <a:pt x="54737" y="37515"/>
                  </a:lnTo>
                  <a:lnTo>
                    <a:pt x="54470" y="37909"/>
                  </a:lnTo>
                  <a:lnTo>
                    <a:pt x="54368" y="38150"/>
                  </a:lnTo>
                  <a:lnTo>
                    <a:pt x="52539" y="37465"/>
                  </a:lnTo>
                  <a:lnTo>
                    <a:pt x="53035" y="38468"/>
                  </a:lnTo>
                  <a:lnTo>
                    <a:pt x="53111" y="38608"/>
                  </a:lnTo>
                  <a:lnTo>
                    <a:pt x="53035" y="38468"/>
                  </a:lnTo>
                  <a:lnTo>
                    <a:pt x="52971" y="38684"/>
                  </a:lnTo>
                  <a:lnTo>
                    <a:pt x="52006" y="39166"/>
                  </a:lnTo>
                  <a:lnTo>
                    <a:pt x="53352" y="39065"/>
                  </a:lnTo>
                  <a:lnTo>
                    <a:pt x="53454" y="39255"/>
                  </a:lnTo>
                  <a:lnTo>
                    <a:pt x="55321" y="39065"/>
                  </a:lnTo>
                  <a:lnTo>
                    <a:pt x="56438" y="38963"/>
                  </a:lnTo>
                  <a:lnTo>
                    <a:pt x="56172" y="39255"/>
                  </a:lnTo>
                  <a:lnTo>
                    <a:pt x="55753" y="39331"/>
                  </a:lnTo>
                  <a:lnTo>
                    <a:pt x="56413" y="40614"/>
                  </a:lnTo>
                  <a:lnTo>
                    <a:pt x="56718" y="40360"/>
                  </a:lnTo>
                  <a:lnTo>
                    <a:pt x="57759" y="40233"/>
                  </a:lnTo>
                  <a:close/>
                </a:path>
                <a:path w="75564" h="54609">
                  <a:moveTo>
                    <a:pt x="61506" y="35636"/>
                  </a:moveTo>
                  <a:lnTo>
                    <a:pt x="60947" y="35356"/>
                  </a:lnTo>
                  <a:lnTo>
                    <a:pt x="60159" y="35521"/>
                  </a:lnTo>
                  <a:lnTo>
                    <a:pt x="61150" y="36639"/>
                  </a:lnTo>
                  <a:lnTo>
                    <a:pt x="61099" y="37198"/>
                  </a:lnTo>
                  <a:lnTo>
                    <a:pt x="61468" y="36639"/>
                  </a:lnTo>
                  <a:lnTo>
                    <a:pt x="61506" y="35636"/>
                  </a:lnTo>
                  <a:close/>
                </a:path>
                <a:path w="75564" h="54609">
                  <a:moveTo>
                    <a:pt x="65252" y="39712"/>
                  </a:moveTo>
                  <a:lnTo>
                    <a:pt x="64973" y="38760"/>
                  </a:lnTo>
                  <a:lnTo>
                    <a:pt x="64490" y="38747"/>
                  </a:lnTo>
                  <a:lnTo>
                    <a:pt x="64109" y="38544"/>
                  </a:lnTo>
                  <a:lnTo>
                    <a:pt x="63969" y="37922"/>
                  </a:lnTo>
                  <a:lnTo>
                    <a:pt x="62915" y="38366"/>
                  </a:lnTo>
                  <a:lnTo>
                    <a:pt x="65252" y="39712"/>
                  </a:lnTo>
                  <a:close/>
                </a:path>
                <a:path w="75564" h="54609">
                  <a:moveTo>
                    <a:pt x="68275" y="42379"/>
                  </a:moveTo>
                  <a:lnTo>
                    <a:pt x="67538" y="43345"/>
                  </a:lnTo>
                  <a:lnTo>
                    <a:pt x="66040" y="42087"/>
                  </a:lnTo>
                  <a:lnTo>
                    <a:pt x="65316" y="41325"/>
                  </a:lnTo>
                  <a:lnTo>
                    <a:pt x="65570" y="42849"/>
                  </a:lnTo>
                  <a:lnTo>
                    <a:pt x="68275" y="43751"/>
                  </a:lnTo>
                  <a:lnTo>
                    <a:pt x="68275" y="42379"/>
                  </a:lnTo>
                  <a:close/>
                </a:path>
                <a:path w="75564" h="54609">
                  <a:moveTo>
                    <a:pt x="68884" y="53530"/>
                  </a:moveTo>
                  <a:lnTo>
                    <a:pt x="68795" y="50546"/>
                  </a:lnTo>
                  <a:lnTo>
                    <a:pt x="68554" y="50088"/>
                  </a:lnTo>
                  <a:lnTo>
                    <a:pt x="68884" y="53530"/>
                  </a:lnTo>
                  <a:close/>
                </a:path>
                <a:path w="75564" h="54609">
                  <a:moveTo>
                    <a:pt x="71043" y="42735"/>
                  </a:moveTo>
                  <a:lnTo>
                    <a:pt x="70523" y="43230"/>
                  </a:lnTo>
                  <a:lnTo>
                    <a:pt x="70180" y="43827"/>
                  </a:lnTo>
                  <a:lnTo>
                    <a:pt x="70040" y="44538"/>
                  </a:lnTo>
                  <a:lnTo>
                    <a:pt x="70586" y="44056"/>
                  </a:lnTo>
                  <a:lnTo>
                    <a:pt x="70916" y="43446"/>
                  </a:lnTo>
                  <a:lnTo>
                    <a:pt x="71043" y="42735"/>
                  </a:lnTo>
                  <a:close/>
                </a:path>
                <a:path w="75564" h="54609">
                  <a:moveTo>
                    <a:pt x="71183" y="49618"/>
                  </a:moveTo>
                  <a:lnTo>
                    <a:pt x="71145" y="49479"/>
                  </a:lnTo>
                  <a:lnTo>
                    <a:pt x="70688" y="49237"/>
                  </a:lnTo>
                  <a:lnTo>
                    <a:pt x="70548" y="49288"/>
                  </a:lnTo>
                  <a:lnTo>
                    <a:pt x="71183" y="49618"/>
                  </a:lnTo>
                  <a:close/>
                </a:path>
                <a:path w="75564" h="54609">
                  <a:moveTo>
                    <a:pt x="72110" y="49022"/>
                  </a:moveTo>
                  <a:lnTo>
                    <a:pt x="69748" y="48882"/>
                  </a:lnTo>
                  <a:lnTo>
                    <a:pt x="70002" y="49009"/>
                  </a:lnTo>
                  <a:lnTo>
                    <a:pt x="70129" y="49009"/>
                  </a:lnTo>
                  <a:lnTo>
                    <a:pt x="72110" y="49022"/>
                  </a:lnTo>
                  <a:close/>
                </a:path>
                <a:path w="75564" h="54609">
                  <a:moveTo>
                    <a:pt x="73063" y="53340"/>
                  </a:moveTo>
                  <a:lnTo>
                    <a:pt x="72694" y="52895"/>
                  </a:lnTo>
                  <a:lnTo>
                    <a:pt x="72809" y="52489"/>
                  </a:lnTo>
                  <a:lnTo>
                    <a:pt x="72428" y="52717"/>
                  </a:lnTo>
                  <a:lnTo>
                    <a:pt x="72148" y="53022"/>
                  </a:lnTo>
                  <a:lnTo>
                    <a:pt x="72097" y="53301"/>
                  </a:lnTo>
                  <a:lnTo>
                    <a:pt x="71843" y="53060"/>
                  </a:lnTo>
                  <a:lnTo>
                    <a:pt x="71729" y="52806"/>
                  </a:lnTo>
                  <a:lnTo>
                    <a:pt x="71691" y="52412"/>
                  </a:lnTo>
                  <a:lnTo>
                    <a:pt x="71691" y="52235"/>
                  </a:lnTo>
                  <a:lnTo>
                    <a:pt x="71526" y="52412"/>
                  </a:lnTo>
                  <a:lnTo>
                    <a:pt x="71628" y="52082"/>
                  </a:lnTo>
                  <a:lnTo>
                    <a:pt x="71805" y="52031"/>
                  </a:lnTo>
                  <a:lnTo>
                    <a:pt x="71958" y="52298"/>
                  </a:lnTo>
                  <a:lnTo>
                    <a:pt x="72263" y="52273"/>
                  </a:lnTo>
                  <a:lnTo>
                    <a:pt x="72097" y="52031"/>
                  </a:lnTo>
                  <a:lnTo>
                    <a:pt x="71386" y="51028"/>
                  </a:lnTo>
                  <a:lnTo>
                    <a:pt x="71462" y="52006"/>
                  </a:lnTo>
                  <a:lnTo>
                    <a:pt x="71272" y="51828"/>
                  </a:lnTo>
                  <a:lnTo>
                    <a:pt x="70840" y="51892"/>
                  </a:lnTo>
                  <a:lnTo>
                    <a:pt x="70853" y="52235"/>
                  </a:lnTo>
                  <a:lnTo>
                    <a:pt x="71310" y="53263"/>
                  </a:lnTo>
                  <a:lnTo>
                    <a:pt x="71526" y="53454"/>
                  </a:lnTo>
                  <a:lnTo>
                    <a:pt x="71666" y="53263"/>
                  </a:lnTo>
                  <a:lnTo>
                    <a:pt x="71843" y="53263"/>
                  </a:lnTo>
                  <a:lnTo>
                    <a:pt x="71996" y="53568"/>
                  </a:lnTo>
                  <a:lnTo>
                    <a:pt x="71869" y="53759"/>
                  </a:lnTo>
                  <a:lnTo>
                    <a:pt x="71374" y="53784"/>
                  </a:lnTo>
                  <a:lnTo>
                    <a:pt x="71551" y="54140"/>
                  </a:lnTo>
                  <a:lnTo>
                    <a:pt x="71818" y="53860"/>
                  </a:lnTo>
                  <a:lnTo>
                    <a:pt x="72948" y="53365"/>
                  </a:lnTo>
                  <a:close/>
                </a:path>
                <a:path w="75564" h="54609">
                  <a:moveTo>
                    <a:pt x="73456" y="51181"/>
                  </a:moveTo>
                  <a:lnTo>
                    <a:pt x="72936" y="50838"/>
                  </a:lnTo>
                  <a:lnTo>
                    <a:pt x="72771" y="50546"/>
                  </a:lnTo>
                  <a:lnTo>
                    <a:pt x="72669" y="50368"/>
                  </a:lnTo>
                  <a:lnTo>
                    <a:pt x="72694" y="49796"/>
                  </a:lnTo>
                  <a:lnTo>
                    <a:pt x="72618" y="50368"/>
                  </a:lnTo>
                  <a:lnTo>
                    <a:pt x="71183" y="49618"/>
                  </a:lnTo>
                  <a:lnTo>
                    <a:pt x="71221" y="50304"/>
                  </a:lnTo>
                  <a:lnTo>
                    <a:pt x="70700" y="50520"/>
                  </a:lnTo>
                  <a:lnTo>
                    <a:pt x="70700" y="50952"/>
                  </a:lnTo>
                  <a:lnTo>
                    <a:pt x="70294" y="51066"/>
                  </a:lnTo>
                  <a:lnTo>
                    <a:pt x="70383" y="50838"/>
                  </a:lnTo>
                  <a:lnTo>
                    <a:pt x="70586" y="50838"/>
                  </a:lnTo>
                  <a:lnTo>
                    <a:pt x="70700" y="50520"/>
                  </a:lnTo>
                  <a:lnTo>
                    <a:pt x="70561" y="50558"/>
                  </a:lnTo>
                  <a:lnTo>
                    <a:pt x="70231" y="50368"/>
                  </a:lnTo>
                  <a:lnTo>
                    <a:pt x="70015" y="49796"/>
                  </a:lnTo>
                  <a:lnTo>
                    <a:pt x="70053" y="49479"/>
                  </a:lnTo>
                  <a:lnTo>
                    <a:pt x="70548" y="49288"/>
                  </a:lnTo>
                  <a:lnTo>
                    <a:pt x="70078" y="49047"/>
                  </a:lnTo>
                  <a:lnTo>
                    <a:pt x="69011" y="49987"/>
                  </a:lnTo>
                  <a:lnTo>
                    <a:pt x="68999" y="50952"/>
                  </a:lnTo>
                  <a:lnTo>
                    <a:pt x="70332" y="53568"/>
                  </a:lnTo>
                  <a:lnTo>
                    <a:pt x="70789" y="53340"/>
                  </a:lnTo>
                  <a:lnTo>
                    <a:pt x="70802" y="51346"/>
                  </a:lnTo>
                  <a:lnTo>
                    <a:pt x="70993" y="51066"/>
                  </a:lnTo>
                  <a:lnTo>
                    <a:pt x="71183" y="50787"/>
                  </a:lnTo>
                  <a:lnTo>
                    <a:pt x="71348" y="50558"/>
                  </a:lnTo>
                  <a:lnTo>
                    <a:pt x="70942" y="50558"/>
                  </a:lnTo>
                  <a:lnTo>
                    <a:pt x="71348" y="50546"/>
                  </a:lnTo>
                  <a:lnTo>
                    <a:pt x="71386" y="50952"/>
                  </a:lnTo>
                  <a:lnTo>
                    <a:pt x="71513" y="51181"/>
                  </a:lnTo>
                  <a:lnTo>
                    <a:pt x="72529" y="52565"/>
                  </a:lnTo>
                  <a:lnTo>
                    <a:pt x="72986" y="51892"/>
                  </a:lnTo>
                  <a:lnTo>
                    <a:pt x="72504" y="51816"/>
                  </a:lnTo>
                  <a:lnTo>
                    <a:pt x="73152" y="51638"/>
                  </a:lnTo>
                  <a:lnTo>
                    <a:pt x="73456" y="51181"/>
                  </a:lnTo>
                  <a:close/>
                </a:path>
                <a:path w="75564" h="54609">
                  <a:moveTo>
                    <a:pt x="75069" y="53098"/>
                  </a:moveTo>
                  <a:lnTo>
                    <a:pt x="74828" y="52806"/>
                  </a:lnTo>
                  <a:lnTo>
                    <a:pt x="74409" y="52273"/>
                  </a:lnTo>
                  <a:lnTo>
                    <a:pt x="74155" y="52082"/>
                  </a:lnTo>
                  <a:lnTo>
                    <a:pt x="73393" y="51574"/>
                  </a:lnTo>
                  <a:lnTo>
                    <a:pt x="73152" y="51638"/>
                  </a:lnTo>
                  <a:lnTo>
                    <a:pt x="73113" y="52133"/>
                  </a:lnTo>
                  <a:lnTo>
                    <a:pt x="72809" y="52489"/>
                  </a:lnTo>
                  <a:lnTo>
                    <a:pt x="73571" y="52082"/>
                  </a:lnTo>
                  <a:lnTo>
                    <a:pt x="73279" y="52908"/>
                  </a:lnTo>
                  <a:lnTo>
                    <a:pt x="73533" y="52806"/>
                  </a:lnTo>
                  <a:lnTo>
                    <a:pt x="73342" y="53162"/>
                  </a:lnTo>
                  <a:lnTo>
                    <a:pt x="73215" y="53086"/>
                  </a:lnTo>
                  <a:lnTo>
                    <a:pt x="73126" y="53428"/>
                  </a:lnTo>
                  <a:lnTo>
                    <a:pt x="72999" y="53581"/>
                  </a:lnTo>
                  <a:lnTo>
                    <a:pt x="73367" y="53416"/>
                  </a:lnTo>
                  <a:lnTo>
                    <a:pt x="74510" y="53162"/>
                  </a:lnTo>
                  <a:lnTo>
                    <a:pt x="74790" y="53098"/>
                  </a:lnTo>
                  <a:lnTo>
                    <a:pt x="75069" y="5311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761221" y="469506"/>
              <a:ext cx="53975" cy="39370"/>
            </a:xfrm>
            <a:custGeom>
              <a:avLst/>
              <a:gdLst/>
              <a:ahLst/>
              <a:cxnLst/>
              <a:rect l="l" t="t" r="r" b="b"/>
              <a:pathLst>
                <a:path w="53975" h="39370">
                  <a:moveTo>
                    <a:pt x="2120" y="2908"/>
                  </a:moveTo>
                  <a:lnTo>
                    <a:pt x="812" y="2324"/>
                  </a:lnTo>
                  <a:lnTo>
                    <a:pt x="762" y="1727"/>
                  </a:lnTo>
                  <a:lnTo>
                    <a:pt x="1879" y="1981"/>
                  </a:lnTo>
                  <a:lnTo>
                    <a:pt x="1752" y="800"/>
                  </a:lnTo>
                  <a:lnTo>
                    <a:pt x="1739" y="596"/>
                  </a:lnTo>
                  <a:lnTo>
                    <a:pt x="1460" y="508"/>
                  </a:lnTo>
                  <a:lnTo>
                    <a:pt x="876" y="723"/>
                  </a:lnTo>
                  <a:lnTo>
                    <a:pt x="723" y="0"/>
                  </a:lnTo>
                  <a:lnTo>
                    <a:pt x="330" y="228"/>
                  </a:lnTo>
                  <a:lnTo>
                    <a:pt x="558" y="711"/>
                  </a:lnTo>
                  <a:lnTo>
                    <a:pt x="1117" y="1054"/>
                  </a:lnTo>
                  <a:lnTo>
                    <a:pt x="127" y="1917"/>
                  </a:lnTo>
                  <a:lnTo>
                    <a:pt x="0" y="2298"/>
                  </a:lnTo>
                  <a:lnTo>
                    <a:pt x="520" y="2667"/>
                  </a:lnTo>
                  <a:lnTo>
                    <a:pt x="241" y="2997"/>
                  </a:lnTo>
                  <a:lnTo>
                    <a:pt x="482" y="3340"/>
                  </a:lnTo>
                  <a:lnTo>
                    <a:pt x="1041" y="2971"/>
                  </a:lnTo>
                  <a:lnTo>
                    <a:pt x="1219" y="3429"/>
                  </a:lnTo>
                  <a:lnTo>
                    <a:pt x="2120" y="2908"/>
                  </a:lnTo>
                  <a:close/>
                </a:path>
                <a:path w="53975" h="39370">
                  <a:moveTo>
                    <a:pt x="9601" y="4673"/>
                  </a:moveTo>
                  <a:lnTo>
                    <a:pt x="9359" y="4762"/>
                  </a:lnTo>
                  <a:lnTo>
                    <a:pt x="9563" y="4762"/>
                  </a:lnTo>
                  <a:close/>
                </a:path>
                <a:path w="53975" h="39370">
                  <a:moveTo>
                    <a:pt x="11671" y="8699"/>
                  </a:moveTo>
                  <a:lnTo>
                    <a:pt x="11366" y="7950"/>
                  </a:lnTo>
                  <a:lnTo>
                    <a:pt x="11239" y="8140"/>
                  </a:lnTo>
                  <a:lnTo>
                    <a:pt x="11671" y="8699"/>
                  </a:lnTo>
                  <a:close/>
                </a:path>
                <a:path w="53975" h="39370">
                  <a:moveTo>
                    <a:pt x="12065" y="5537"/>
                  </a:moveTo>
                  <a:lnTo>
                    <a:pt x="10998" y="2717"/>
                  </a:lnTo>
                  <a:lnTo>
                    <a:pt x="9791" y="3784"/>
                  </a:lnTo>
                  <a:lnTo>
                    <a:pt x="10312" y="4406"/>
                  </a:lnTo>
                  <a:lnTo>
                    <a:pt x="10236" y="4991"/>
                  </a:lnTo>
                  <a:lnTo>
                    <a:pt x="10452" y="5537"/>
                  </a:lnTo>
                  <a:lnTo>
                    <a:pt x="12065" y="5537"/>
                  </a:lnTo>
                  <a:close/>
                </a:path>
                <a:path w="53975" h="39370">
                  <a:moveTo>
                    <a:pt x="12649" y="8610"/>
                  </a:moveTo>
                  <a:lnTo>
                    <a:pt x="12179" y="8026"/>
                  </a:lnTo>
                  <a:lnTo>
                    <a:pt x="12014" y="8369"/>
                  </a:lnTo>
                  <a:lnTo>
                    <a:pt x="11722" y="8750"/>
                  </a:lnTo>
                  <a:lnTo>
                    <a:pt x="12014" y="8585"/>
                  </a:lnTo>
                  <a:lnTo>
                    <a:pt x="12179" y="8382"/>
                  </a:lnTo>
                  <a:lnTo>
                    <a:pt x="12192" y="8636"/>
                  </a:lnTo>
                  <a:lnTo>
                    <a:pt x="12649" y="8610"/>
                  </a:lnTo>
                  <a:close/>
                </a:path>
                <a:path w="53975" h="39370">
                  <a:moveTo>
                    <a:pt x="13208" y="6934"/>
                  </a:moveTo>
                  <a:lnTo>
                    <a:pt x="12280" y="6057"/>
                  </a:lnTo>
                  <a:lnTo>
                    <a:pt x="11417" y="6261"/>
                  </a:lnTo>
                  <a:lnTo>
                    <a:pt x="10947" y="6642"/>
                  </a:lnTo>
                  <a:lnTo>
                    <a:pt x="10642" y="7086"/>
                  </a:lnTo>
                  <a:lnTo>
                    <a:pt x="10680" y="7264"/>
                  </a:lnTo>
                  <a:lnTo>
                    <a:pt x="9537" y="7200"/>
                  </a:lnTo>
                  <a:lnTo>
                    <a:pt x="9702" y="7150"/>
                  </a:lnTo>
                  <a:lnTo>
                    <a:pt x="10223" y="6705"/>
                  </a:lnTo>
                  <a:lnTo>
                    <a:pt x="9906" y="6108"/>
                  </a:lnTo>
                  <a:lnTo>
                    <a:pt x="10058" y="4749"/>
                  </a:lnTo>
                  <a:lnTo>
                    <a:pt x="9563" y="4762"/>
                  </a:lnTo>
                  <a:lnTo>
                    <a:pt x="9461" y="4991"/>
                  </a:lnTo>
                  <a:lnTo>
                    <a:pt x="9753" y="5829"/>
                  </a:lnTo>
                  <a:lnTo>
                    <a:pt x="8813" y="6070"/>
                  </a:lnTo>
                  <a:lnTo>
                    <a:pt x="8293" y="6515"/>
                  </a:lnTo>
                  <a:lnTo>
                    <a:pt x="8597" y="7137"/>
                  </a:lnTo>
                  <a:lnTo>
                    <a:pt x="8305" y="7112"/>
                  </a:lnTo>
                  <a:lnTo>
                    <a:pt x="8318" y="8369"/>
                  </a:lnTo>
                  <a:lnTo>
                    <a:pt x="8940" y="8140"/>
                  </a:lnTo>
                  <a:lnTo>
                    <a:pt x="11137" y="7962"/>
                  </a:lnTo>
                  <a:lnTo>
                    <a:pt x="11379" y="7620"/>
                  </a:lnTo>
                  <a:lnTo>
                    <a:pt x="12446" y="7607"/>
                  </a:lnTo>
                  <a:lnTo>
                    <a:pt x="12382" y="7366"/>
                  </a:lnTo>
                  <a:lnTo>
                    <a:pt x="11899" y="7340"/>
                  </a:lnTo>
                  <a:lnTo>
                    <a:pt x="13208" y="6934"/>
                  </a:lnTo>
                  <a:close/>
                </a:path>
                <a:path w="53975" h="39370">
                  <a:moveTo>
                    <a:pt x="16903" y="7747"/>
                  </a:moveTo>
                  <a:lnTo>
                    <a:pt x="15849" y="4914"/>
                  </a:lnTo>
                  <a:lnTo>
                    <a:pt x="14643" y="5981"/>
                  </a:lnTo>
                  <a:lnTo>
                    <a:pt x="14008" y="6032"/>
                  </a:lnTo>
                  <a:lnTo>
                    <a:pt x="14351" y="6946"/>
                  </a:lnTo>
                  <a:lnTo>
                    <a:pt x="14287" y="7302"/>
                  </a:lnTo>
                  <a:lnTo>
                    <a:pt x="14401" y="7924"/>
                  </a:lnTo>
                  <a:lnTo>
                    <a:pt x="14719" y="8534"/>
                  </a:lnTo>
                  <a:lnTo>
                    <a:pt x="14770" y="8077"/>
                  </a:lnTo>
                  <a:lnTo>
                    <a:pt x="15303" y="7734"/>
                  </a:lnTo>
                  <a:lnTo>
                    <a:pt x="16903" y="7747"/>
                  </a:lnTo>
                  <a:close/>
                </a:path>
                <a:path w="53975" h="39370">
                  <a:moveTo>
                    <a:pt x="17373" y="10121"/>
                  </a:moveTo>
                  <a:lnTo>
                    <a:pt x="16903" y="10071"/>
                  </a:lnTo>
                  <a:lnTo>
                    <a:pt x="16738" y="9842"/>
                  </a:lnTo>
                  <a:lnTo>
                    <a:pt x="16586" y="9867"/>
                  </a:lnTo>
                  <a:lnTo>
                    <a:pt x="16484" y="10210"/>
                  </a:lnTo>
                  <a:lnTo>
                    <a:pt x="17373" y="10121"/>
                  </a:lnTo>
                  <a:close/>
                </a:path>
                <a:path w="53975" h="39370">
                  <a:moveTo>
                    <a:pt x="18402" y="10731"/>
                  </a:moveTo>
                  <a:lnTo>
                    <a:pt x="17830" y="10172"/>
                  </a:lnTo>
                  <a:lnTo>
                    <a:pt x="17449" y="10121"/>
                  </a:lnTo>
                  <a:lnTo>
                    <a:pt x="17919" y="11252"/>
                  </a:lnTo>
                  <a:lnTo>
                    <a:pt x="18402" y="10731"/>
                  </a:lnTo>
                  <a:close/>
                </a:path>
                <a:path w="53975" h="39370">
                  <a:moveTo>
                    <a:pt x="19570" y="15303"/>
                  </a:moveTo>
                  <a:lnTo>
                    <a:pt x="18986" y="14909"/>
                  </a:lnTo>
                  <a:lnTo>
                    <a:pt x="18669" y="15049"/>
                  </a:lnTo>
                  <a:lnTo>
                    <a:pt x="18694" y="15481"/>
                  </a:lnTo>
                  <a:lnTo>
                    <a:pt x="18884" y="15659"/>
                  </a:lnTo>
                  <a:lnTo>
                    <a:pt x="19088" y="15392"/>
                  </a:lnTo>
                  <a:lnTo>
                    <a:pt x="19342" y="15481"/>
                  </a:lnTo>
                  <a:lnTo>
                    <a:pt x="19570" y="15303"/>
                  </a:lnTo>
                  <a:close/>
                </a:path>
                <a:path w="53975" h="39370">
                  <a:moveTo>
                    <a:pt x="19900" y="8039"/>
                  </a:moveTo>
                  <a:lnTo>
                    <a:pt x="17665" y="6451"/>
                  </a:lnTo>
                  <a:lnTo>
                    <a:pt x="17297" y="7861"/>
                  </a:lnTo>
                  <a:lnTo>
                    <a:pt x="16852" y="8229"/>
                  </a:lnTo>
                  <a:lnTo>
                    <a:pt x="18503" y="9385"/>
                  </a:lnTo>
                  <a:lnTo>
                    <a:pt x="18694" y="8851"/>
                  </a:lnTo>
                  <a:lnTo>
                    <a:pt x="19900" y="8039"/>
                  </a:lnTo>
                  <a:close/>
                </a:path>
                <a:path w="53975" h="39370">
                  <a:moveTo>
                    <a:pt x="20764" y="12852"/>
                  </a:moveTo>
                  <a:lnTo>
                    <a:pt x="20624" y="12877"/>
                  </a:lnTo>
                  <a:lnTo>
                    <a:pt x="20764" y="12852"/>
                  </a:lnTo>
                  <a:close/>
                </a:path>
                <a:path w="53975" h="39370">
                  <a:moveTo>
                    <a:pt x="20777" y="17487"/>
                  </a:moveTo>
                  <a:lnTo>
                    <a:pt x="20320" y="14668"/>
                  </a:lnTo>
                  <a:lnTo>
                    <a:pt x="19812" y="15481"/>
                  </a:lnTo>
                  <a:lnTo>
                    <a:pt x="20002" y="15709"/>
                  </a:lnTo>
                  <a:lnTo>
                    <a:pt x="19989" y="15951"/>
                  </a:lnTo>
                  <a:lnTo>
                    <a:pt x="19710" y="16243"/>
                  </a:lnTo>
                  <a:lnTo>
                    <a:pt x="20777" y="17487"/>
                  </a:lnTo>
                  <a:close/>
                </a:path>
                <a:path w="53975" h="39370">
                  <a:moveTo>
                    <a:pt x="21069" y="11366"/>
                  </a:moveTo>
                  <a:lnTo>
                    <a:pt x="21056" y="11226"/>
                  </a:lnTo>
                  <a:lnTo>
                    <a:pt x="21005" y="11353"/>
                  </a:lnTo>
                  <a:close/>
                </a:path>
                <a:path w="53975" h="39370">
                  <a:moveTo>
                    <a:pt x="21094" y="17246"/>
                  </a:moveTo>
                  <a:lnTo>
                    <a:pt x="21069" y="16992"/>
                  </a:lnTo>
                  <a:lnTo>
                    <a:pt x="20929" y="16903"/>
                  </a:lnTo>
                  <a:lnTo>
                    <a:pt x="21094" y="17246"/>
                  </a:lnTo>
                  <a:close/>
                </a:path>
                <a:path w="53975" h="39370">
                  <a:moveTo>
                    <a:pt x="22479" y="18491"/>
                  </a:moveTo>
                  <a:lnTo>
                    <a:pt x="22110" y="17932"/>
                  </a:lnTo>
                  <a:lnTo>
                    <a:pt x="22313" y="18478"/>
                  </a:lnTo>
                  <a:lnTo>
                    <a:pt x="22479" y="18491"/>
                  </a:lnTo>
                  <a:close/>
                </a:path>
                <a:path w="53975" h="39370">
                  <a:moveTo>
                    <a:pt x="22606" y="17462"/>
                  </a:moveTo>
                  <a:lnTo>
                    <a:pt x="21628" y="17183"/>
                  </a:lnTo>
                  <a:lnTo>
                    <a:pt x="22110" y="17932"/>
                  </a:lnTo>
                  <a:lnTo>
                    <a:pt x="22606" y="17462"/>
                  </a:lnTo>
                  <a:close/>
                </a:path>
                <a:path w="53975" h="39370">
                  <a:moveTo>
                    <a:pt x="22618" y="19265"/>
                  </a:moveTo>
                  <a:lnTo>
                    <a:pt x="22313" y="18478"/>
                  </a:lnTo>
                  <a:lnTo>
                    <a:pt x="21539" y="18364"/>
                  </a:lnTo>
                  <a:lnTo>
                    <a:pt x="22618" y="19265"/>
                  </a:lnTo>
                  <a:close/>
                </a:path>
                <a:path w="53975" h="39370">
                  <a:moveTo>
                    <a:pt x="22707" y="12014"/>
                  </a:moveTo>
                  <a:lnTo>
                    <a:pt x="22402" y="11912"/>
                  </a:lnTo>
                  <a:lnTo>
                    <a:pt x="21361" y="11557"/>
                  </a:lnTo>
                  <a:lnTo>
                    <a:pt x="21120" y="11899"/>
                  </a:lnTo>
                  <a:lnTo>
                    <a:pt x="21069" y="11366"/>
                  </a:lnTo>
                  <a:lnTo>
                    <a:pt x="20612" y="11188"/>
                  </a:lnTo>
                  <a:lnTo>
                    <a:pt x="20523" y="11442"/>
                  </a:lnTo>
                  <a:lnTo>
                    <a:pt x="20802" y="11417"/>
                  </a:lnTo>
                  <a:lnTo>
                    <a:pt x="20840" y="11658"/>
                  </a:lnTo>
                  <a:lnTo>
                    <a:pt x="20777" y="11836"/>
                  </a:lnTo>
                  <a:lnTo>
                    <a:pt x="20942" y="11976"/>
                  </a:lnTo>
                  <a:lnTo>
                    <a:pt x="21094" y="11938"/>
                  </a:lnTo>
                  <a:lnTo>
                    <a:pt x="20967" y="12128"/>
                  </a:lnTo>
                  <a:lnTo>
                    <a:pt x="21945" y="11912"/>
                  </a:lnTo>
                  <a:lnTo>
                    <a:pt x="22085" y="12014"/>
                  </a:lnTo>
                  <a:lnTo>
                    <a:pt x="22174" y="13398"/>
                  </a:lnTo>
                  <a:lnTo>
                    <a:pt x="22682" y="12407"/>
                  </a:lnTo>
                  <a:lnTo>
                    <a:pt x="22707" y="12014"/>
                  </a:lnTo>
                  <a:close/>
                </a:path>
                <a:path w="53975" h="39370">
                  <a:moveTo>
                    <a:pt x="23368" y="14757"/>
                  </a:moveTo>
                  <a:lnTo>
                    <a:pt x="22872" y="14566"/>
                  </a:lnTo>
                  <a:lnTo>
                    <a:pt x="22834" y="14719"/>
                  </a:lnTo>
                  <a:lnTo>
                    <a:pt x="23088" y="14820"/>
                  </a:lnTo>
                  <a:lnTo>
                    <a:pt x="23215" y="14757"/>
                  </a:lnTo>
                  <a:lnTo>
                    <a:pt x="23368" y="14757"/>
                  </a:lnTo>
                  <a:close/>
                </a:path>
                <a:path w="53975" h="39370">
                  <a:moveTo>
                    <a:pt x="23749" y="17589"/>
                  </a:moveTo>
                  <a:lnTo>
                    <a:pt x="23672" y="14846"/>
                  </a:lnTo>
                  <a:lnTo>
                    <a:pt x="23393" y="14884"/>
                  </a:lnTo>
                  <a:lnTo>
                    <a:pt x="23241" y="14859"/>
                  </a:lnTo>
                  <a:lnTo>
                    <a:pt x="23114" y="14820"/>
                  </a:lnTo>
                  <a:lnTo>
                    <a:pt x="22453" y="15062"/>
                  </a:lnTo>
                  <a:lnTo>
                    <a:pt x="22961" y="16535"/>
                  </a:lnTo>
                  <a:lnTo>
                    <a:pt x="21475" y="14973"/>
                  </a:lnTo>
                  <a:lnTo>
                    <a:pt x="20891" y="14579"/>
                  </a:lnTo>
                  <a:lnTo>
                    <a:pt x="21082" y="15201"/>
                  </a:lnTo>
                  <a:lnTo>
                    <a:pt x="20967" y="15405"/>
                  </a:lnTo>
                  <a:lnTo>
                    <a:pt x="20574" y="15240"/>
                  </a:lnTo>
                  <a:lnTo>
                    <a:pt x="20815" y="15748"/>
                  </a:lnTo>
                  <a:lnTo>
                    <a:pt x="20967" y="16294"/>
                  </a:lnTo>
                  <a:lnTo>
                    <a:pt x="21031" y="16852"/>
                  </a:lnTo>
                  <a:lnTo>
                    <a:pt x="21221" y="16852"/>
                  </a:lnTo>
                  <a:lnTo>
                    <a:pt x="21564" y="17043"/>
                  </a:lnTo>
                  <a:lnTo>
                    <a:pt x="21348" y="17157"/>
                  </a:lnTo>
                  <a:lnTo>
                    <a:pt x="23037" y="16725"/>
                  </a:lnTo>
                  <a:lnTo>
                    <a:pt x="22809" y="17183"/>
                  </a:lnTo>
                  <a:lnTo>
                    <a:pt x="23749" y="17589"/>
                  </a:lnTo>
                  <a:close/>
                </a:path>
                <a:path w="53975" h="39370">
                  <a:moveTo>
                    <a:pt x="24396" y="17284"/>
                  </a:moveTo>
                  <a:lnTo>
                    <a:pt x="24307" y="17449"/>
                  </a:lnTo>
                  <a:lnTo>
                    <a:pt x="24396" y="17284"/>
                  </a:lnTo>
                  <a:close/>
                </a:path>
                <a:path w="53975" h="39370">
                  <a:moveTo>
                    <a:pt x="25692" y="17119"/>
                  </a:moveTo>
                  <a:lnTo>
                    <a:pt x="25120" y="16878"/>
                  </a:lnTo>
                  <a:lnTo>
                    <a:pt x="24485" y="16179"/>
                  </a:lnTo>
                  <a:lnTo>
                    <a:pt x="25209" y="15570"/>
                  </a:lnTo>
                  <a:lnTo>
                    <a:pt x="24663" y="15163"/>
                  </a:lnTo>
                  <a:lnTo>
                    <a:pt x="24523" y="15570"/>
                  </a:lnTo>
                  <a:lnTo>
                    <a:pt x="24409" y="16179"/>
                  </a:lnTo>
                  <a:lnTo>
                    <a:pt x="24650" y="16814"/>
                  </a:lnTo>
                  <a:lnTo>
                    <a:pt x="25552" y="17462"/>
                  </a:lnTo>
                  <a:lnTo>
                    <a:pt x="25692" y="17119"/>
                  </a:lnTo>
                  <a:close/>
                </a:path>
                <a:path w="53975" h="39370">
                  <a:moveTo>
                    <a:pt x="26441" y="18326"/>
                  </a:moveTo>
                  <a:lnTo>
                    <a:pt x="24853" y="18910"/>
                  </a:lnTo>
                  <a:lnTo>
                    <a:pt x="24625" y="19151"/>
                  </a:lnTo>
                  <a:lnTo>
                    <a:pt x="24955" y="19596"/>
                  </a:lnTo>
                  <a:lnTo>
                    <a:pt x="24650" y="19761"/>
                  </a:lnTo>
                  <a:lnTo>
                    <a:pt x="24726" y="20104"/>
                  </a:lnTo>
                  <a:lnTo>
                    <a:pt x="25273" y="19951"/>
                  </a:lnTo>
                  <a:lnTo>
                    <a:pt x="25273" y="20370"/>
                  </a:lnTo>
                  <a:lnTo>
                    <a:pt x="26123" y="20231"/>
                  </a:lnTo>
                  <a:lnTo>
                    <a:pt x="25273" y="19418"/>
                  </a:lnTo>
                  <a:lnTo>
                    <a:pt x="25387" y="18910"/>
                  </a:lnTo>
                  <a:lnTo>
                    <a:pt x="26174" y="19431"/>
                  </a:lnTo>
                  <a:lnTo>
                    <a:pt x="26441" y="18326"/>
                  </a:lnTo>
                  <a:close/>
                </a:path>
                <a:path w="53975" h="39370">
                  <a:moveTo>
                    <a:pt x="28016" y="15443"/>
                  </a:moveTo>
                  <a:lnTo>
                    <a:pt x="27635" y="15100"/>
                  </a:lnTo>
                  <a:lnTo>
                    <a:pt x="26962" y="15049"/>
                  </a:lnTo>
                  <a:lnTo>
                    <a:pt x="27508" y="16179"/>
                  </a:lnTo>
                  <a:lnTo>
                    <a:pt x="27355" y="16649"/>
                  </a:lnTo>
                  <a:lnTo>
                    <a:pt x="27774" y="16256"/>
                  </a:lnTo>
                  <a:lnTo>
                    <a:pt x="28016" y="15443"/>
                  </a:lnTo>
                  <a:close/>
                </a:path>
                <a:path w="53975" h="39370">
                  <a:moveTo>
                    <a:pt x="30187" y="19545"/>
                  </a:moveTo>
                  <a:lnTo>
                    <a:pt x="30137" y="18732"/>
                  </a:lnTo>
                  <a:lnTo>
                    <a:pt x="29781" y="18592"/>
                  </a:lnTo>
                  <a:lnTo>
                    <a:pt x="29514" y="18351"/>
                  </a:lnTo>
                  <a:lnTo>
                    <a:pt x="29527" y="17818"/>
                  </a:lnTo>
                  <a:lnTo>
                    <a:pt x="28575" y="17970"/>
                  </a:lnTo>
                  <a:lnTo>
                    <a:pt x="30187" y="19545"/>
                  </a:lnTo>
                  <a:close/>
                </a:path>
                <a:path w="53975" h="39370">
                  <a:moveTo>
                    <a:pt x="30200" y="16167"/>
                  </a:moveTo>
                  <a:lnTo>
                    <a:pt x="29552" y="15875"/>
                  </a:lnTo>
                  <a:lnTo>
                    <a:pt x="29603" y="15443"/>
                  </a:lnTo>
                  <a:lnTo>
                    <a:pt x="29298" y="15100"/>
                  </a:lnTo>
                  <a:lnTo>
                    <a:pt x="28854" y="15468"/>
                  </a:lnTo>
                  <a:lnTo>
                    <a:pt x="29667" y="16789"/>
                  </a:lnTo>
                  <a:lnTo>
                    <a:pt x="30200" y="16167"/>
                  </a:lnTo>
                  <a:close/>
                </a:path>
                <a:path w="53975" h="39370">
                  <a:moveTo>
                    <a:pt x="30949" y="15671"/>
                  </a:moveTo>
                  <a:lnTo>
                    <a:pt x="30226" y="16179"/>
                  </a:lnTo>
                  <a:lnTo>
                    <a:pt x="30949" y="16624"/>
                  </a:lnTo>
                  <a:lnTo>
                    <a:pt x="30949" y="15671"/>
                  </a:lnTo>
                  <a:close/>
                </a:path>
                <a:path w="53975" h="39370">
                  <a:moveTo>
                    <a:pt x="30949" y="15455"/>
                  </a:moveTo>
                  <a:lnTo>
                    <a:pt x="30822" y="14935"/>
                  </a:lnTo>
                  <a:lnTo>
                    <a:pt x="30454" y="14668"/>
                  </a:lnTo>
                  <a:lnTo>
                    <a:pt x="30264" y="15201"/>
                  </a:lnTo>
                  <a:lnTo>
                    <a:pt x="30949" y="15455"/>
                  </a:lnTo>
                  <a:close/>
                </a:path>
                <a:path w="53975" h="39370">
                  <a:moveTo>
                    <a:pt x="31165" y="15532"/>
                  </a:moveTo>
                  <a:lnTo>
                    <a:pt x="30949" y="15455"/>
                  </a:lnTo>
                  <a:lnTo>
                    <a:pt x="30949" y="15671"/>
                  </a:lnTo>
                  <a:lnTo>
                    <a:pt x="31165" y="15532"/>
                  </a:lnTo>
                  <a:close/>
                </a:path>
                <a:path w="53975" h="39370">
                  <a:moveTo>
                    <a:pt x="31292" y="25349"/>
                  </a:moveTo>
                  <a:lnTo>
                    <a:pt x="31178" y="24536"/>
                  </a:lnTo>
                  <a:lnTo>
                    <a:pt x="30365" y="24472"/>
                  </a:lnTo>
                  <a:lnTo>
                    <a:pt x="29870" y="24676"/>
                  </a:lnTo>
                  <a:lnTo>
                    <a:pt x="29984" y="25476"/>
                  </a:lnTo>
                  <a:lnTo>
                    <a:pt x="30772" y="25552"/>
                  </a:lnTo>
                  <a:lnTo>
                    <a:pt x="31292" y="25349"/>
                  </a:lnTo>
                  <a:close/>
                </a:path>
                <a:path w="53975" h="39370">
                  <a:moveTo>
                    <a:pt x="31940" y="21107"/>
                  </a:moveTo>
                  <a:lnTo>
                    <a:pt x="31724" y="20777"/>
                  </a:lnTo>
                  <a:lnTo>
                    <a:pt x="31762" y="20904"/>
                  </a:lnTo>
                  <a:lnTo>
                    <a:pt x="31864" y="21056"/>
                  </a:lnTo>
                  <a:close/>
                </a:path>
                <a:path w="53975" h="39370">
                  <a:moveTo>
                    <a:pt x="32029" y="21272"/>
                  </a:moveTo>
                  <a:lnTo>
                    <a:pt x="31864" y="21056"/>
                  </a:lnTo>
                  <a:lnTo>
                    <a:pt x="31191" y="20523"/>
                  </a:lnTo>
                  <a:lnTo>
                    <a:pt x="29933" y="20764"/>
                  </a:lnTo>
                  <a:lnTo>
                    <a:pt x="30353" y="21285"/>
                  </a:lnTo>
                  <a:lnTo>
                    <a:pt x="31165" y="21882"/>
                  </a:lnTo>
                  <a:lnTo>
                    <a:pt x="31750" y="21856"/>
                  </a:lnTo>
                  <a:lnTo>
                    <a:pt x="32029" y="21272"/>
                  </a:lnTo>
                  <a:close/>
                </a:path>
                <a:path w="53975" h="39370">
                  <a:moveTo>
                    <a:pt x="33299" y="27266"/>
                  </a:moveTo>
                  <a:lnTo>
                    <a:pt x="33083" y="26885"/>
                  </a:lnTo>
                  <a:lnTo>
                    <a:pt x="33172" y="26657"/>
                  </a:lnTo>
                  <a:lnTo>
                    <a:pt x="33070" y="26530"/>
                  </a:lnTo>
                  <a:lnTo>
                    <a:pt x="32753" y="26657"/>
                  </a:lnTo>
                  <a:lnTo>
                    <a:pt x="33299" y="27266"/>
                  </a:lnTo>
                  <a:close/>
                </a:path>
                <a:path w="53975" h="39370">
                  <a:moveTo>
                    <a:pt x="33489" y="27622"/>
                  </a:moveTo>
                  <a:lnTo>
                    <a:pt x="33337" y="27317"/>
                  </a:lnTo>
                  <a:lnTo>
                    <a:pt x="32766" y="28270"/>
                  </a:lnTo>
                  <a:lnTo>
                    <a:pt x="33401" y="28321"/>
                  </a:lnTo>
                  <a:lnTo>
                    <a:pt x="33489" y="27622"/>
                  </a:lnTo>
                  <a:close/>
                </a:path>
                <a:path w="53975" h="39370">
                  <a:moveTo>
                    <a:pt x="33540" y="26339"/>
                  </a:moveTo>
                  <a:lnTo>
                    <a:pt x="33045" y="25425"/>
                  </a:lnTo>
                  <a:lnTo>
                    <a:pt x="32334" y="25323"/>
                  </a:lnTo>
                  <a:lnTo>
                    <a:pt x="31864" y="25476"/>
                  </a:lnTo>
                  <a:lnTo>
                    <a:pt x="31521" y="25755"/>
                  </a:lnTo>
                  <a:lnTo>
                    <a:pt x="31483" y="26035"/>
                  </a:lnTo>
                  <a:lnTo>
                    <a:pt x="30365" y="25615"/>
                  </a:lnTo>
                  <a:lnTo>
                    <a:pt x="30162" y="25717"/>
                  </a:lnTo>
                  <a:lnTo>
                    <a:pt x="30238" y="25869"/>
                  </a:lnTo>
                  <a:lnTo>
                    <a:pt x="30111" y="25908"/>
                  </a:lnTo>
                  <a:lnTo>
                    <a:pt x="29781" y="25857"/>
                  </a:lnTo>
                  <a:lnTo>
                    <a:pt x="29489" y="25768"/>
                  </a:lnTo>
                  <a:lnTo>
                    <a:pt x="29375" y="26111"/>
                  </a:lnTo>
                  <a:lnTo>
                    <a:pt x="31191" y="26073"/>
                  </a:lnTo>
                  <a:lnTo>
                    <a:pt x="31394" y="26682"/>
                  </a:lnTo>
                  <a:lnTo>
                    <a:pt x="32753" y="26657"/>
                  </a:lnTo>
                  <a:lnTo>
                    <a:pt x="32778" y="26492"/>
                  </a:lnTo>
                  <a:lnTo>
                    <a:pt x="32219" y="26301"/>
                  </a:lnTo>
                  <a:lnTo>
                    <a:pt x="33540" y="26339"/>
                  </a:lnTo>
                  <a:close/>
                </a:path>
                <a:path w="53975" h="39370">
                  <a:moveTo>
                    <a:pt x="34226" y="23253"/>
                  </a:moveTo>
                  <a:lnTo>
                    <a:pt x="33693" y="23533"/>
                  </a:lnTo>
                  <a:lnTo>
                    <a:pt x="33274" y="23952"/>
                  </a:lnTo>
                  <a:lnTo>
                    <a:pt x="33032" y="24498"/>
                  </a:lnTo>
                  <a:lnTo>
                    <a:pt x="32981" y="22504"/>
                  </a:lnTo>
                  <a:lnTo>
                    <a:pt x="31902" y="22923"/>
                  </a:lnTo>
                  <a:lnTo>
                    <a:pt x="32054" y="22377"/>
                  </a:lnTo>
                  <a:lnTo>
                    <a:pt x="31242" y="22987"/>
                  </a:lnTo>
                  <a:lnTo>
                    <a:pt x="30289" y="21666"/>
                  </a:lnTo>
                  <a:lnTo>
                    <a:pt x="29883" y="20891"/>
                  </a:lnTo>
                  <a:lnTo>
                    <a:pt x="29756" y="22174"/>
                  </a:lnTo>
                  <a:lnTo>
                    <a:pt x="31699" y="23469"/>
                  </a:lnTo>
                  <a:lnTo>
                    <a:pt x="31572" y="23622"/>
                  </a:lnTo>
                  <a:lnTo>
                    <a:pt x="30226" y="23647"/>
                  </a:lnTo>
                  <a:lnTo>
                    <a:pt x="31788" y="24231"/>
                  </a:lnTo>
                  <a:lnTo>
                    <a:pt x="31800" y="24523"/>
                  </a:lnTo>
                  <a:lnTo>
                    <a:pt x="33058" y="24968"/>
                  </a:lnTo>
                  <a:lnTo>
                    <a:pt x="33032" y="24511"/>
                  </a:lnTo>
                  <a:lnTo>
                    <a:pt x="33566" y="24218"/>
                  </a:lnTo>
                  <a:lnTo>
                    <a:pt x="33959" y="23799"/>
                  </a:lnTo>
                  <a:lnTo>
                    <a:pt x="34226" y="23253"/>
                  </a:lnTo>
                  <a:close/>
                </a:path>
                <a:path w="53975" h="39370">
                  <a:moveTo>
                    <a:pt x="35687" y="24942"/>
                  </a:moveTo>
                  <a:lnTo>
                    <a:pt x="35471" y="24968"/>
                  </a:lnTo>
                  <a:lnTo>
                    <a:pt x="35534" y="25196"/>
                  </a:lnTo>
                  <a:lnTo>
                    <a:pt x="35687" y="24942"/>
                  </a:lnTo>
                  <a:close/>
                </a:path>
                <a:path w="53975" h="39370">
                  <a:moveTo>
                    <a:pt x="36410" y="28054"/>
                  </a:moveTo>
                  <a:lnTo>
                    <a:pt x="36245" y="27533"/>
                  </a:lnTo>
                  <a:lnTo>
                    <a:pt x="35534" y="25196"/>
                  </a:lnTo>
                  <a:lnTo>
                    <a:pt x="34925" y="26212"/>
                  </a:lnTo>
                  <a:lnTo>
                    <a:pt x="34925" y="27533"/>
                  </a:lnTo>
                  <a:lnTo>
                    <a:pt x="34925" y="26212"/>
                  </a:lnTo>
                  <a:lnTo>
                    <a:pt x="34785" y="26441"/>
                  </a:lnTo>
                  <a:lnTo>
                    <a:pt x="34785" y="27533"/>
                  </a:lnTo>
                  <a:lnTo>
                    <a:pt x="34785" y="26441"/>
                  </a:lnTo>
                  <a:lnTo>
                    <a:pt x="34391" y="27089"/>
                  </a:lnTo>
                  <a:lnTo>
                    <a:pt x="34683" y="27470"/>
                  </a:lnTo>
                  <a:lnTo>
                    <a:pt x="34340" y="27317"/>
                  </a:lnTo>
                  <a:lnTo>
                    <a:pt x="34328" y="27000"/>
                  </a:lnTo>
                  <a:lnTo>
                    <a:pt x="34340" y="27470"/>
                  </a:lnTo>
                  <a:lnTo>
                    <a:pt x="34074" y="27076"/>
                  </a:lnTo>
                  <a:lnTo>
                    <a:pt x="34226" y="27724"/>
                  </a:lnTo>
                  <a:lnTo>
                    <a:pt x="34480" y="27698"/>
                  </a:lnTo>
                  <a:lnTo>
                    <a:pt x="33705" y="28079"/>
                  </a:lnTo>
                  <a:lnTo>
                    <a:pt x="33578" y="28270"/>
                  </a:lnTo>
                  <a:lnTo>
                    <a:pt x="33845" y="28575"/>
                  </a:lnTo>
                  <a:lnTo>
                    <a:pt x="33629" y="28740"/>
                  </a:lnTo>
                  <a:lnTo>
                    <a:pt x="33718" y="28981"/>
                  </a:lnTo>
                  <a:lnTo>
                    <a:pt x="34112" y="28841"/>
                  </a:lnTo>
                  <a:lnTo>
                    <a:pt x="34163" y="29133"/>
                  </a:lnTo>
                  <a:lnTo>
                    <a:pt x="34772" y="28956"/>
                  </a:lnTo>
                  <a:lnTo>
                    <a:pt x="34061" y="28409"/>
                  </a:lnTo>
                  <a:lnTo>
                    <a:pt x="34112" y="28041"/>
                  </a:lnTo>
                  <a:lnTo>
                    <a:pt x="34759" y="28359"/>
                  </a:lnTo>
                  <a:lnTo>
                    <a:pt x="34836" y="27647"/>
                  </a:lnTo>
                  <a:lnTo>
                    <a:pt x="34988" y="27736"/>
                  </a:lnTo>
                  <a:lnTo>
                    <a:pt x="35636" y="27787"/>
                  </a:lnTo>
                  <a:lnTo>
                    <a:pt x="36410" y="28054"/>
                  </a:lnTo>
                  <a:close/>
                </a:path>
                <a:path w="53975" h="39370">
                  <a:moveTo>
                    <a:pt x="37769" y="28092"/>
                  </a:moveTo>
                  <a:lnTo>
                    <a:pt x="37680" y="27470"/>
                  </a:lnTo>
                  <a:lnTo>
                    <a:pt x="37376" y="27419"/>
                  </a:lnTo>
                  <a:lnTo>
                    <a:pt x="37160" y="27241"/>
                  </a:lnTo>
                  <a:lnTo>
                    <a:pt x="37122" y="26847"/>
                  </a:lnTo>
                  <a:lnTo>
                    <a:pt x="36423" y="27038"/>
                  </a:lnTo>
                  <a:lnTo>
                    <a:pt x="37769" y="28092"/>
                  </a:lnTo>
                  <a:close/>
                </a:path>
                <a:path w="53975" h="39370">
                  <a:moveTo>
                    <a:pt x="38303" y="33032"/>
                  </a:moveTo>
                  <a:lnTo>
                    <a:pt x="37871" y="32613"/>
                  </a:lnTo>
                  <a:lnTo>
                    <a:pt x="37757" y="33108"/>
                  </a:lnTo>
                  <a:lnTo>
                    <a:pt x="38303" y="33032"/>
                  </a:lnTo>
                  <a:close/>
                </a:path>
                <a:path w="53975" h="39370">
                  <a:moveTo>
                    <a:pt x="38569" y="33070"/>
                  </a:moveTo>
                  <a:lnTo>
                    <a:pt x="38379" y="33020"/>
                  </a:lnTo>
                  <a:lnTo>
                    <a:pt x="38481" y="33223"/>
                  </a:lnTo>
                  <a:lnTo>
                    <a:pt x="38569" y="33070"/>
                  </a:lnTo>
                  <a:close/>
                </a:path>
                <a:path w="53975" h="39370">
                  <a:moveTo>
                    <a:pt x="39306" y="33159"/>
                  </a:moveTo>
                  <a:lnTo>
                    <a:pt x="39090" y="33020"/>
                  </a:lnTo>
                  <a:lnTo>
                    <a:pt x="38989" y="32893"/>
                  </a:lnTo>
                  <a:lnTo>
                    <a:pt x="38912" y="32689"/>
                  </a:lnTo>
                  <a:lnTo>
                    <a:pt x="38836" y="32816"/>
                  </a:lnTo>
                  <a:lnTo>
                    <a:pt x="38658" y="33032"/>
                  </a:lnTo>
                  <a:lnTo>
                    <a:pt x="39306" y="33159"/>
                  </a:lnTo>
                  <a:close/>
                </a:path>
                <a:path w="53975" h="39370">
                  <a:moveTo>
                    <a:pt x="39446" y="30060"/>
                  </a:moveTo>
                  <a:lnTo>
                    <a:pt x="38887" y="30607"/>
                  </a:lnTo>
                  <a:lnTo>
                    <a:pt x="38074" y="29679"/>
                  </a:lnTo>
                  <a:lnTo>
                    <a:pt x="37668" y="29133"/>
                  </a:lnTo>
                  <a:lnTo>
                    <a:pt x="37706" y="30111"/>
                  </a:lnTo>
                  <a:lnTo>
                    <a:pt x="39319" y="30924"/>
                  </a:lnTo>
                  <a:lnTo>
                    <a:pt x="39446" y="30060"/>
                  </a:lnTo>
                  <a:close/>
                </a:path>
                <a:path w="53975" h="39370">
                  <a:moveTo>
                    <a:pt x="40347" y="33223"/>
                  </a:moveTo>
                  <a:lnTo>
                    <a:pt x="39903" y="33261"/>
                  </a:lnTo>
                  <a:lnTo>
                    <a:pt x="39624" y="33223"/>
                  </a:lnTo>
                  <a:lnTo>
                    <a:pt x="39306" y="33159"/>
                  </a:lnTo>
                  <a:lnTo>
                    <a:pt x="39585" y="33324"/>
                  </a:lnTo>
                  <a:lnTo>
                    <a:pt x="39903" y="33337"/>
                  </a:lnTo>
                  <a:lnTo>
                    <a:pt x="40347" y="33223"/>
                  </a:lnTo>
                  <a:close/>
                </a:path>
                <a:path w="53975" h="39370">
                  <a:moveTo>
                    <a:pt x="40754" y="33553"/>
                  </a:moveTo>
                  <a:lnTo>
                    <a:pt x="40652" y="33172"/>
                  </a:lnTo>
                  <a:lnTo>
                    <a:pt x="40360" y="33210"/>
                  </a:lnTo>
                  <a:lnTo>
                    <a:pt x="40754" y="33553"/>
                  </a:lnTo>
                  <a:close/>
                </a:path>
                <a:path w="53975" h="39370">
                  <a:moveTo>
                    <a:pt x="40894" y="32893"/>
                  </a:moveTo>
                  <a:lnTo>
                    <a:pt x="40462" y="32258"/>
                  </a:lnTo>
                  <a:lnTo>
                    <a:pt x="39903" y="32270"/>
                  </a:lnTo>
                  <a:lnTo>
                    <a:pt x="39573" y="32410"/>
                  </a:lnTo>
                  <a:lnTo>
                    <a:pt x="39331" y="32651"/>
                  </a:lnTo>
                  <a:lnTo>
                    <a:pt x="39357" y="33032"/>
                  </a:lnTo>
                  <a:lnTo>
                    <a:pt x="40894" y="32893"/>
                  </a:lnTo>
                  <a:close/>
                </a:path>
                <a:path w="53975" h="39370">
                  <a:moveTo>
                    <a:pt x="40995" y="34417"/>
                  </a:moveTo>
                  <a:lnTo>
                    <a:pt x="40982" y="33870"/>
                  </a:lnTo>
                  <a:lnTo>
                    <a:pt x="40817" y="33629"/>
                  </a:lnTo>
                  <a:lnTo>
                    <a:pt x="40500" y="34417"/>
                  </a:lnTo>
                  <a:lnTo>
                    <a:pt x="40995" y="34417"/>
                  </a:lnTo>
                  <a:close/>
                </a:path>
                <a:path w="53975" h="39370">
                  <a:moveTo>
                    <a:pt x="42189" y="28181"/>
                  </a:moveTo>
                  <a:lnTo>
                    <a:pt x="42011" y="27305"/>
                  </a:lnTo>
                  <a:lnTo>
                    <a:pt x="41465" y="27190"/>
                  </a:lnTo>
                  <a:lnTo>
                    <a:pt x="40830" y="27482"/>
                  </a:lnTo>
                  <a:lnTo>
                    <a:pt x="41910" y="28244"/>
                  </a:lnTo>
                  <a:lnTo>
                    <a:pt x="41986" y="28740"/>
                  </a:lnTo>
                  <a:lnTo>
                    <a:pt x="42189" y="28181"/>
                  </a:lnTo>
                  <a:close/>
                </a:path>
                <a:path w="53975" h="39370">
                  <a:moveTo>
                    <a:pt x="42291" y="31915"/>
                  </a:moveTo>
                  <a:lnTo>
                    <a:pt x="42049" y="30988"/>
                  </a:lnTo>
                  <a:lnTo>
                    <a:pt x="41998" y="30759"/>
                  </a:lnTo>
                  <a:lnTo>
                    <a:pt x="41846" y="30924"/>
                  </a:lnTo>
                  <a:lnTo>
                    <a:pt x="41313" y="30949"/>
                  </a:lnTo>
                  <a:lnTo>
                    <a:pt x="41097" y="30873"/>
                  </a:lnTo>
                  <a:lnTo>
                    <a:pt x="41135" y="30556"/>
                  </a:lnTo>
                  <a:lnTo>
                    <a:pt x="41046" y="30378"/>
                  </a:lnTo>
                  <a:lnTo>
                    <a:pt x="41008" y="30556"/>
                  </a:lnTo>
                  <a:lnTo>
                    <a:pt x="40919" y="30835"/>
                  </a:lnTo>
                  <a:lnTo>
                    <a:pt x="40805" y="31076"/>
                  </a:lnTo>
                  <a:lnTo>
                    <a:pt x="40678" y="31229"/>
                  </a:lnTo>
                  <a:lnTo>
                    <a:pt x="40424" y="31457"/>
                  </a:lnTo>
                  <a:lnTo>
                    <a:pt x="40322" y="31153"/>
                  </a:lnTo>
                  <a:lnTo>
                    <a:pt x="39484" y="30429"/>
                  </a:lnTo>
                  <a:lnTo>
                    <a:pt x="39382" y="31153"/>
                  </a:lnTo>
                  <a:lnTo>
                    <a:pt x="39001" y="31089"/>
                  </a:lnTo>
                  <a:lnTo>
                    <a:pt x="38912" y="31229"/>
                  </a:lnTo>
                  <a:lnTo>
                    <a:pt x="38989" y="31762"/>
                  </a:lnTo>
                  <a:lnTo>
                    <a:pt x="38379" y="31788"/>
                  </a:lnTo>
                  <a:lnTo>
                    <a:pt x="38011" y="31978"/>
                  </a:lnTo>
                  <a:lnTo>
                    <a:pt x="38176" y="32575"/>
                  </a:lnTo>
                  <a:lnTo>
                    <a:pt x="38773" y="32575"/>
                  </a:lnTo>
                  <a:lnTo>
                    <a:pt x="39128" y="32346"/>
                  </a:lnTo>
                  <a:lnTo>
                    <a:pt x="40360" y="31953"/>
                  </a:lnTo>
                  <a:lnTo>
                    <a:pt x="40640" y="31457"/>
                  </a:lnTo>
                  <a:lnTo>
                    <a:pt x="40970" y="30873"/>
                  </a:lnTo>
                  <a:lnTo>
                    <a:pt x="41148" y="31597"/>
                  </a:lnTo>
                  <a:lnTo>
                    <a:pt x="40805" y="32118"/>
                  </a:lnTo>
                  <a:lnTo>
                    <a:pt x="40741" y="32435"/>
                  </a:lnTo>
                  <a:lnTo>
                    <a:pt x="41503" y="32804"/>
                  </a:lnTo>
                  <a:lnTo>
                    <a:pt x="41313" y="31838"/>
                  </a:lnTo>
                  <a:lnTo>
                    <a:pt x="42291" y="31915"/>
                  </a:lnTo>
                  <a:close/>
                </a:path>
                <a:path w="53975" h="39370">
                  <a:moveTo>
                    <a:pt x="46062" y="29997"/>
                  </a:moveTo>
                  <a:lnTo>
                    <a:pt x="45643" y="29260"/>
                  </a:lnTo>
                  <a:lnTo>
                    <a:pt x="45224" y="29337"/>
                  </a:lnTo>
                  <a:lnTo>
                    <a:pt x="44843" y="29248"/>
                  </a:lnTo>
                  <a:lnTo>
                    <a:pt x="44589" y="28752"/>
                  </a:lnTo>
                  <a:lnTo>
                    <a:pt x="43776" y="29362"/>
                  </a:lnTo>
                  <a:lnTo>
                    <a:pt x="46062" y="29997"/>
                  </a:lnTo>
                  <a:close/>
                </a:path>
                <a:path w="53975" h="39370">
                  <a:moveTo>
                    <a:pt x="49212" y="33172"/>
                  </a:moveTo>
                  <a:lnTo>
                    <a:pt x="49009" y="33274"/>
                  </a:lnTo>
                  <a:lnTo>
                    <a:pt x="49199" y="33235"/>
                  </a:lnTo>
                  <a:close/>
                </a:path>
                <a:path w="53975" h="39370">
                  <a:moveTo>
                    <a:pt x="49657" y="34417"/>
                  </a:moveTo>
                  <a:lnTo>
                    <a:pt x="49618" y="33147"/>
                  </a:lnTo>
                  <a:lnTo>
                    <a:pt x="49199" y="33235"/>
                  </a:lnTo>
                  <a:lnTo>
                    <a:pt x="49199" y="33604"/>
                  </a:lnTo>
                  <a:lnTo>
                    <a:pt x="49657" y="34417"/>
                  </a:lnTo>
                  <a:close/>
                </a:path>
                <a:path w="53975" h="39370">
                  <a:moveTo>
                    <a:pt x="51409" y="33604"/>
                  </a:moveTo>
                  <a:lnTo>
                    <a:pt x="50126" y="31343"/>
                  </a:lnTo>
                  <a:lnTo>
                    <a:pt x="49352" y="32283"/>
                  </a:lnTo>
                  <a:lnTo>
                    <a:pt x="49212" y="31686"/>
                  </a:lnTo>
                  <a:lnTo>
                    <a:pt x="48780" y="32651"/>
                  </a:lnTo>
                  <a:lnTo>
                    <a:pt x="47231" y="31902"/>
                  </a:lnTo>
                  <a:lnTo>
                    <a:pt x="46456" y="31394"/>
                  </a:lnTo>
                  <a:lnTo>
                    <a:pt x="46990" y="32664"/>
                  </a:lnTo>
                  <a:lnTo>
                    <a:pt x="49491" y="32854"/>
                  </a:lnTo>
                  <a:lnTo>
                    <a:pt x="49415" y="32550"/>
                  </a:lnTo>
                  <a:lnTo>
                    <a:pt x="49771" y="32854"/>
                  </a:lnTo>
                  <a:lnTo>
                    <a:pt x="49733" y="33235"/>
                  </a:lnTo>
                  <a:lnTo>
                    <a:pt x="50050" y="33807"/>
                  </a:lnTo>
                  <a:lnTo>
                    <a:pt x="51409" y="33604"/>
                  </a:lnTo>
                  <a:close/>
                </a:path>
                <a:path w="53975" h="39370">
                  <a:moveTo>
                    <a:pt x="51689" y="32042"/>
                  </a:moveTo>
                  <a:lnTo>
                    <a:pt x="51663" y="31407"/>
                  </a:lnTo>
                  <a:lnTo>
                    <a:pt x="51320" y="31953"/>
                  </a:lnTo>
                  <a:lnTo>
                    <a:pt x="51155" y="32537"/>
                  </a:lnTo>
                  <a:lnTo>
                    <a:pt x="51181" y="33172"/>
                  </a:lnTo>
                  <a:lnTo>
                    <a:pt x="51549" y="32639"/>
                  </a:lnTo>
                  <a:lnTo>
                    <a:pt x="51689" y="32042"/>
                  </a:lnTo>
                  <a:close/>
                </a:path>
                <a:path w="53975" h="39370">
                  <a:moveTo>
                    <a:pt x="51943" y="35382"/>
                  </a:moveTo>
                  <a:lnTo>
                    <a:pt x="51739" y="35115"/>
                  </a:lnTo>
                  <a:lnTo>
                    <a:pt x="51396" y="34569"/>
                  </a:lnTo>
                  <a:lnTo>
                    <a:pt x="51257" y="34201"/>
                  </a:lnTo>
                  <a:lnTo>
                    <a:pt x="51511" y="34074"/>
                  </a:lnTo>
                  <a:lnTo>
                    <a:pt x="51650" y="34010"/>
                  </a:lnTo>
                  <a:lnTo>
                    <a:pt x="51206" y="33705"/>
                  </a:lnTo>
                  <a:lnTo>
                    <a:pt x="51168" y="33883"/>
                  </a:lnTo>
                  <a:lnTo>
                    <a:pt x="51244" y="34201"/>
                  </a:lnTo>
                  <a:lnTo>
                    <a:pt x="50711" y="34493"/>
                  </a:lnTo>
                  <a:lnTo>
                    <a:pt x="50393" y="34963"/>
                  </a:lnTo>
                  <a:lnTo>
                    <a:pt x="50292" y="35598"/>
                  </a:lnTo>
                  <a:lnTo>
                    <a:pt x="49784" y="34937"/>
                  </a:lnTo>
                  <a:lnTo>
                    <a:pt x="48869" y="35814"/>
                  </a:lnTo>
                  <a:lnTo>
                    <a:pt x="48653" y="36283"/>
                  </a:lnTo>
                  <a:lnTo>
                    <a:pt x="48628" y="36144"/>
                  </a:lnTo>
                  <a:lnTo>
                    <a:pt x="48590" y="36487"/>
                  </a:lnTo>
                  <a:lnTo>
                    <a:pt x="50063" y="35674"/>
                  </a:lnTo>
                  <a:lnTo>
                    <a:pt x="48793" y="37363"/>
                  </a:lnTo>
                  <a:lnTo>
                    <a:pt x="48679" y="37947"/>
                  </a:lnTo>
                  <a:lnTo>
                    <a:pt x="49695" y="38811"/>
                  </a:lnTo>
                  <a:lnTo>
                    <a:pt x="51574" y="35801"/>
                  </a:lnTo>
                  <a:lnTo>
                    <a:pt x="51943" y="35382"/>
                  </a:lnTo>
                  <a:close/>
                </a:path>
                <a:path w="53975" h="39370">
                  <a:moveTo>
                    <a:pt x="53441" y="36512"/>
                  </a:moveTo>
                  <a:lnTo>
                    <a:pt x="53162" y="35826"/>
                  </a:lnTo>
                  <a:lnTo>
                    <a:pt x="52870" y="35598"/>
                  </a:lnTo>
                  <a:lnTo>
                    <a:pt x="52425" y="35356"/>
                  </a:lnTo>
                  <a:lnTo>
                    <a:pt x="52374" y="35077"/>
                  </a:lnTo>
                  <a:lnTo>
                    <a:pt x="52222" y="35026"/>
                  </a:lnTo>
                  <a:lnTo>
                    <a:pt x="51993" y="35293"/>
                  </a:lnTo>
                  <a:lnTo>
                    <a:pt x="52806" y="35585"/>
                  </a:lnTo>
                  <a:lnTo>
                    <a:pt x="52819" y="36766"/>
                  </a:lnTo>
                  <a:lnTo>
                    <a:pt x="53441" y="3651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707322" y="433006"/>
              <a:ext cx="66675" cy="43815"/>
            </a:xfrm>
            <a:custGeom>
              <a:avLst/>
              <a:gdLst/>
              <a:ahLst/>
              <a:cxnLst/>
              <a:rect l="l" t="t" r="r" b="b"/>
              <a:pathLst>
                <a:path w="66675" h="43815">
                  <a:moveTo>
                    <a:pt x="1409" y="2209"/>
                  </a:moveTo>
                  <a:lnTo>
                    <a:pt x="1384" y="1905"/>
                  </a:lnTo>
                  <a:lnTo>
                    <a:pt x="1079" y="1778"/>
                  </a:lnTo>
                  <a:lnTo>
                    <a:pt x="1130" y="1422"/>
                  </a:lnTo>
                  <a:lnTo>
                    <a:pt x="1066" y="0"/>
                  </a:lnTo>
                  <a:lnTo>
                    <a:pt x="0" y="2794"/>
                  </a:lnTo>
                  <a:lnTo>
                    <a:pt x="1409" y="2209"/>
                  </a:lnTo>
                  <a:close/>
                </a:path>
                <a:path w="66675" h="43815">
                  <a:moveTo>
                    <a:pt x="4254" y="8051"/>
                  </a:moveTo>
                  <a:lnTo>
                    <a:pt x="2501" y="5753"/>
                  </a:lnTo>
                  <a:lnTo>
                    <a:pt x="2501" y="8064"/>
                  </a:lnTo>
                  <a:lnTo>
                    <a:pt x="4254" y="8051"/>
                  </a:lnTo>
                  <a:close/>
                </a:path>
                <a:path w="66675" h="43815">
                  <a:moveTo>
                    <a:pt x="9042" y="4572"/>
                  </a:moveTo>
                  <a:lnTo>
                    <a:pt x="8839" y="4381"/>
                  </a:lnTo>
                  <a:lnTo>
                    <a:pt x="8242" y="4279"/>
                  </a:lnTo>
                  <a:lnTo>
                    <a:pt x="8001" y="3568"/>
                  </a:lnTo>
                  <a:lnTo>
                    <a:pt x="7924" y="4635"/>
                  </a:lnTo>
                  <a:lnTo>
                    <a:pt x="8394" y="4699"/>
                  </a:lnTo>
                  <a:lnTo>
                    <a:pt x="6985" y="4965"/>
                  </a:lnTo>
                  <a:lnTo>
                    <a:pt x="6692" y="5232"/>
                  </a:lnTo>
                  <a:lnTo>
                    <a:pt x="6985" y="5829"/>
                  </a:lnTo>
                  <a:lnTo>
                    <a:pt x="6604" y="5969"/>
                  </a:lnTo>
                  <a:lnTo>
                    <a:pt x="6616" y="6400"/>
                  </a:lnTo>
                  <a:lnTo>
                    <a:pt x="7302" y="6311"/>
                  </a:lnTo>
                  <a:lnTo>
                    <a:pt x="7239" y="6819"/>
                  </a:lnTo>
                  <a:lnTo>
                    <a:pt x="8280" y="6807"/>
                  </a:lnTo>
                  <a:lnTo>
                    <a:pt x="7416" y="5651"/>
                  </a:lnTo>
                  <a:lnTo>
                    <a:pt x="7645" y="5080"/>
                  </a:lnTo>
                  <a:lnTo>
                    <a:pt x="8496" y="5854"/>
                  </a:lnTo>
                  <a:lnTo>
                    <a:pt x="8953" y="4775"/>
                  </a:lnTo>
                  <a:lnTo>
                    <a:pt x="9042" y="4572"/>
                  </a:lnTo>
                  <a:close/>
                </a:path>
                <a:path w="66675" h="43815">
                  <a:moveTo>
                    <a:pt x="16840" y="10731"/>
                  </a:moveTo>
                  <a:lnTo>
                    <a:pt x="16598" y="10426"/>
                  </a:lnTo>
                  <a:lnTo>
                    <a:pt x="15989" y="10426"/>
                  </a:lnTo>
                  <a:lnTo>
                    <a:pt x="15608" y="9804"/>
                  </a:lnTo>
                  <a:lnTo>
                    <a:pt x="15773" y="10820"/>
                  </a:lnTo>
                  <a:lnTo>
                    <a:pt x="16840" y="10731"/>
                  </a:lnTo>
                  <a:close/>
                </a:path>
                <a:path w="66675" h="43815">
                  <a:moveTo>
                    <a:pt x="18440" y="7035"/>
                  </a:moveTo>
                  <a:lnTo>
                    <a:pt x="17957" y="6654"/>
                  </a:lnTo>
                  <a:lnTo>
                    <a:pt x="17170" y="6667"/>
                  </a:lnTo>
                  <a:lnTo>
                    <a:pt x="17907" y="7937"/>
                  </a:lnTo>
                  <a:lnTo>
                    <a:pt x="17741" y="8483"/>
                  </a:lnTo>
                  <a:lnTo>
                    <a:pt x="18224" y="8001"/>
                  </a:lnTo>
                  <a:lnTo>
                    <a:pt x="18440" y="7035"/>
                  </a:lnTo>
                  <a:close/>
                </a:path>
                <a:path w="66675" h="43815">
                  <a:moveTo>
                    <a:pt x="21285" y="11709"/>
                  </a:moveTo>
                  <a:lnTo>
                    <a:pt x="21196" y="10744"/>
                  </a:lnTo>
                  <a:lnTo>
                    <a:pt x="20726" y="10629"/>
                  </a:lnTo>
                  <a:lnTo>
                    <a:pt x="20408" y="10337"/>
                  </a:lnTo>
                  <a:lnTo>
                    <a:pt x="20396" y="9728"/>
                  </a:lnTo>
                  <a:lnTo>
                    <a:pt x="19900" y="9842"/>
                  </a:lnTo>
                  <a:lnTo>
                    <a:pt x="19989" y="9474"/>
                  </a:lnTo>
                  <a:lnTo>
                    <a:pt x="19672" y="9334"/>
                  </a:lnTo>
                  <a:lnTo>
                    <a:pt x="18351" y="9626"/>
                  </a:lnTo>
                  <a:lnTo>
                    <a:pt x="19558" y="11226"/>
                  </a:lnTo>
                  <a:lnTo>
                    <a:pt x="19761" y="10401"/>
                  </a:lnTo>
                  <a:lnTo>
                    <a:pt x="21285" y="11709"/>
                  </a:lnTo>
                  <a:close/>
                </a:path>
                <a:path w="66675" h="43815">
                  <a:moveTo>
                    <a:pt x="23012" y="18465"/>
                  </a:moveTo>
                  <a:lnTo>
                    <a:pt x="22834" y="17513"/>
                  </a:lnTo>
                  <a:lnTo>
                    <a:pt x="21882" y="17475"/>
                  </a:lnTo>
                  <a:lnTo>
                    <a:pt x="21285" y="17767"/>
                  </a:lnTo>
                  <a:lnTo>
                    <a:pt x="21475" y="18707"/>
                  </a:lnTo>
                  <a:lnTo>
                    <a:pt x="22440" y="18745"/>
                  </a:lnTo>
                  <a:lnTo>
                    <a:pt x="23012" y="18465"/>
                  </a:lnTo>
                  <a:close/>
                </a:path>
                <a:path w="66675" h="43815">
                  <a:moveTo>
                    <a:pt x="27063" y="17691"/>
                  </a:moveTo>
                  <a:lnTo>
                    <a:pt x="26657" y="17538"/>
                  </a:lnTo>
                  <a:lnTo>
                    <a:pt x="26708" y="17386"/>
                  </a:lnTo>
                  <a:lnTo>
                    <a:pt x="26466" y="17183"/>
                  </a:lnTo>
                  <a:lnTo>
                    <a:pt x="26619" y="16878"/>
                  </a:lnTo>
                  <a:lnTo>
                    <a:pt x="26949" y="15595"/>
                  </a:lnTo>
                  <a:lnTo>
                    <a:pt x="25717" y="17157"/>
                  </a:lnTo>
                  <a:lnTo>
                    <a:pt x="25438" y="17056"/>
                  </a:lnTo>
                  <a:lnTo>
                    <a:pt x="25615" y="16954"/>
                  </a:lnTo>
                  <a:lnTo>
                    <a:pt x="26035" y="16433"/>
                  </a:lnTo>
                  <a:lnTo>
                    <a:pt x="26314" y="15773"/>
                  </a:lnTo>
                  <a:lnTo>
                    <a:pt x="25704" y="16167"/>
                  </a:lnTo>
                  <a:lnTo>
                    <a:pt x="25260" y="16662"/>
                  </a:lnTo>
                  <a:lnTo>
                    <a:pt x="25146" y="16941"/>
                  </a:lnTo>
                  <a:lnTo>
                    <a:pt x="24942" y="16852"/>
                  </a:lnTo>
                  <a:lnTo>
                    <a:pt x="24892" y="16370"/>
                  </a:lnTo>
                  <a:lnTo>
                    <a:pt x="25095" y="15887"/>
                  </a:lnTo>
                  <a:lnTo>
                    <a:pt x="25412" y="15506"/>
                  </a:lnTo>
                  <a:lnTo>
                    <a:pt x="25793" y="15328"/>
                  </a:lnTo>
                  <a:lnTo>
                    <a:pt x="25349" y="14947"/>
                  </a:lnTo>
                  <a:lnTo>
                    <a:pt x="24815" y="15443"/>
                  </a:lnTo>
                  <a:lnTo>
                    <a:pt x="24777" y="14986"/>
                  </a:lnTo>
                  <a:lnTo>
                    <a:pt x="23571" y="15570"/>
                  </a:lnTo>
                  <a:lnTo>
                    <a:pt x="23723" y="14909"/>
                  </a:lnTo>
                  <a:lnTo>
                    <a:pt x="22796" y="15697"/>
                  </a:lnTo>
                  <a:lnTo>
                    <a:pt x="21577" y="14185"/>
                  </a:lnTo>
                  <a:lnTo>
                    <a:pt x="21043" y="13296"/>
                  </a:lnTo>
                  <a:lnTo>
                    <a:pt x="20993" y="14846"/>
                  </a:lnTo>
                  <a:lnTo>
                    <a:pt x="23368" y="16217"/>
                  </a:lnTo>
                  <a:lnTo>
                    <a:pt x="23215" y="16383"/>
                  </a:lnTo>
                  <a:lnTo>
                    <a:pt x="23456" y="16370"/>
                  </a:lnTo>
                  <a:lnTo>
                    <a:pt x="21615" y="16522"/>
                  </a:lnTo>
                  <a:lnTo>
                    <a:pt x="23533" y="17106"/>
                  </a:lnTo>
                  <a:lnTo>
                    <a:pt x="23545" y="17462"/>
                  </a:lnTo>
                  <a:lnTo>
                    <a:pt x="24409" y="17716"/>
                  </a:lnTo>
                  <a:lnTo>
                    <a:pt x="24447" y="18173"/>
                  </a:lnTo>
                  <a:lnTo>
                    <a:pt x="24599" y="18199"/>
                  </a:lnTo>
                  <a:lnTo>
                    <a:pt x="24790" y="18288"/>
                  </a:lnTo>
                  <a:lnTo>
                    <a:pt x="24980" y="18415"/>
                  </a:lnTo>
                  <a:lnTo>
                    <a:pt x="24790" y="18288"/>
                  </a:lnTo>
                  <a:lnTo>
                    <a:pt x="24193" y="18389"/>
                  </a:lnTo>
                  <a:lnTo>
                    <a:pt x="23685" y="18592"/>
                  </a:lnTo>
                  <a:lnTo>
                    <a:pt x="23304" y="18923"/>
                  </a:lnTo>
                  <a:lnTo>
                    <a:pt x="23291" y="20078"/>
                  </a:lnTo>
                  <a:lnTo>
                    <a:pt x="26428" y="17957"/>
                  </a:lnTo>
                  <a:lnTo>
                    <a:pt x="26187" y="18618"/>
                  </a:lnTo>
                  <a:lnTo>
                    <a:pt x="27063" y="17691"/>
                  </a:lnTo>
                  <a:close/>
                </a:path>
                <a:path w="66675" h="43815">
                  <a:moveTo>
                    <a:pt x="28892" y="15849"/>
                  </a:moveTo>
                  <a:lnTo>
                    <a:pt x="28321" y="15735"/>
                  </a:lnTo>
                  <a:lnTo>
                    <a:pt x="28219" y="16217"/>
                  </a:lnTo>
                  <a:lnTo>
                    <a:pt x="28486" y="16548"/>
                  </a:lnTo>
                  <a:lnTo>
                    <a:pt x="28041" y="17157"/>
                  </a:lnTo>
                  <a:lnTo>
                    <a:pt x="28841" y="17424"/>
                  </a:lnTo>
                  <a:lnTo>
                    <a:pt x="28892" y="15849"/>
                  </a:lnTo>
                  <a:close/>
                </a:path>
                <a:path w="66675" h="43815">
                  <a:moveTo>
                    <a:pt x="28930" y="21196"/>
                  </a:moveTo>
                  <a:lnTo>
                    <a:pt x="28689" y="18300"/>
                  </a:lnTo>
                  <a:lnTo>
                    <a:pt x="27305" y="18961"/>
                  </a:lnTo>
                  <a:lnTo>
                    <a:pt x="26695" y="18859"/>
                  </a:lnTo>
                  <a:lnTo>
                    <a:pt x="26822" y="20421"/>
                  </a:lnTo>
                  <a:lnTo>
                    <a:pt x="25908" y="19964"/>
                  </a:lnTo>
                  <a:lnTo>
                    <a:pt x="25196" y="19913"/>
                  </a:lnTo>
                  <a:lnTo>
                    <a:pt x="25196" y="19761"/>
                  </a:lnTo>
                  <a:lnTo>
                    <a:pt x="25069" y="19748"/>
                  </a:lnTo>
                  <a:lnTo>
                    <a:pt x="24828" y="19888"/>
                  </a:lnTo>
                  <a:lnTo>
                    <a:pt x="24917" y="20662"/>
                  </a:lnTo>
                  <a:lnTo>
                    <a:pt x="25222" y="21272"/>
                  </a:lnTo>
                  <a:lnTo>
                    <a:pt x="25704" y="21818"/>
                  </a:lnTo>
                  <a:lnTo>
                    <a:pt x="25704" y="21640"/>
                  </a:lnTo>
                  <a:lnTo>
                    <a:pt x="26758" y="21196"/>
                  </a:lnTo>
                  <a:lnTo>
                    <a:pt x="27228" y="21031"/>
                  </a:lnTo>
                  <a:lnTo>
                    <a:pt x="27127" y="20891"/>
                  </a:lnTo>
                  <a:lnTo>
                    <a:pt x="27444" y="20764"/>
                  </a:lnTo>
                  <a:lnTo>
                    <a:pt x="28930" y="21196"/>
                  </a:lnTo>
                  <a:close/>
                </a:path>
                <a:path w="66675" h="43815">
                  <a:moveTo>
                    <a:pt x="29184" y="23075"/>
                  </a:moveTo>
                  <a:lnTo>
                    <a:pt x="28003" y="22186"/>
                  </a:lnTo>
                  <a:lnTo>
                    <a:pt x="26200" y="22872"/>
                  </a:lnTo>
                  <a:lnTo>
                    <a:pt x="28841" y="24384"/>
                  </a:lnTo>
                  <a:lnTo>
                    <a:pt x="29184" y="23075"/>
                  </a:lnTo>
                  <a:close/>
                </a:path>
                <a:path w="66675" h="43815">
                  <a:moveTo>
                    <a:pt x="29552" y="24701"/>
                  </a:moveTo>
                  <a:lnTo>
                    <a:pt x="29311" y="24638"/>
                  </a:lnTo>
                  <a:lnTo>
                    <a:pt x="28841" y="24384"/>
                  </a:lnTo>
                  <a:lnTo>
                    <a:pt x="28803" y="24549"/>
                  </a:lnTo>
                  <a:lnTo>
                    <a:pt x="29387" y="24815"/>
                  </a:lnTo>
                  <a:lnTo>
                    <a:pt x="29527" y="24879"/>
                  </a:lnTo>
                  <a:lnTo>
                    <a:pt x="29552" y="24701"/>
                  </a:lnTo>
                  <a:close/>
                </a:path>
                <a:path w="66675" h="43815">
                  <a:moveTo>
                    <a:pt x="29565" y="26720"/>
                  </a:moveTo>
                  <a:lnTo>
                    <a:pt x="29489" y="26377"/>
                  </a:lnTo>
                  <a:lnTo>
                    <a:pt x="29476" y="26085"/>
                  </a:lnTo>
                  <a:lnTo>
                    <a:pt x="28956" y="26428"/>
                  </a:lnTo>
                  <a:lnTo>
                    <a:pt x="28613" y="27076"/>
                  </a:lnTo>
                  <a:lnTo>
                    <a:pt x="29565" y="26720"/>
                  </a:lnTo>
                  <a:close/>
                </a:path>
                <a:path w="66675" h="43815">
                  <a:moveTo>
                    <a:pt x="29806" y="26593"/>
                  </a:moveTo>
                  <a:lnTo>
                    <a:pt x="29629" y="26708"/>
                  </a:lnTo>
                  <a:lnTo>
                    <a:pt x="29806" y="26593"/>
                  </a:lnTo>
                  <a:close/>
                </a:path>
                <a:path w="66675" h="43815">
                  <a:moveTo>
                    <a:pt x="32791" y="21882"/>
                  </a:moveTo>
                  <a:lnTo>
                    <a:pt x="32651" y="21666"/>
                  </a:lnTo>
                  <a:lnTo>
                    <a:pt x="32131" y="21412"/>
                  </a:lnTo>
                  <a:lnTo>
                    <a:pt x="32118" y="20701"/>
                  </a:lnTo>
                  <a:lnTo>
                    <a:pt x="31851" y="21412"/>
                  </a:lnTo>
                  <a:lnTo>
                    <a:pt x="31838" y="21666"/>
                  </a:lnTo>
                  <a:lnTo>
                    <a:pt x="32067" y="21793"/>
                  </a:lnTo>
                  <a:lnTo>
                    <a:pt x="30822" y="21678"/>
                  </a:lnTo>
                  <a:lnTo>
                    <a:pt x="30492" y="21818"/>
                  </a:lnTo>
                  <a:lnTo>
                    <a:pt x="30594" y="22428"/>
                  </a:lnTo>
                  <a:lnTo>
                    <a:pt x="30200" y="22453"/>
                  </a:lnTo>
                  <a:lnTo>
                    <a:pt x="30124" y="22834"/>
                  </a:lnTo>
                  <a:lnTo>
                    <a:pt x="30734" y="22948"/>
                  </a:lnTo>
                  <a:lnTo>
                    <a:pt x="30543" y="23393"/>
                  </a:lnTo>
                  <a:lnTo>
                    <a:pt x="30822" y="23482"/>
                  </a:lnTo>
                  <a:lnTo>
                    <a:pt x="31483" y="23672"/>
                  </a:lnTo>
                  <a:lnTo>
                    <a:pt x="31026" y="22390"/>
                  </a:lnTo>
                  <a:lnTo>
                    <a:pt x="31381" y="21958"/>
                  </a:lnTo>
                  <a:lnTo>
                    <a:pt x="31940" y="22885"/>
                  </a:lnTo>
                  <a:lnTo>
                    <a:pt x="32639" y="22059"/>
                  </a:lnTo>
                  <a:lnTo>
                    <a:pt x="32791" y="21882"/>
                  </a:lnTo>
                  <a:close/>
                </a:path>
                <a:path w="66675" h="43815">
                  <a:moveTo>
                    <a:pt x="33324" y="24904"/>
                  </a:moveTo>
                  <a:lnTo>
                    <a:pt x="33286" y="24638"/>
                  </a:lnTo>
                  <a:lnTo>
                    <a:pt x="32372" y="23850"/>
                  </a:lnTo>
                  <a:lnTo>
                    <a:pt x="31318" y="25425"/>
                  </a:lnTo>
                  <a:lnTo>
                    <a:pt x="31280" y="25285"/>
                  </a:lnTo>
                  <a:lnTo>
                    <a:pt x="30822" y="23482"/>
                  </a:lnTo>
                  <a:lnTo>
                    <a:pt x="30822" y="24904"/>
                  </a:lnTo>
                  <a:lnTo>
                    <a:pt x="30429" y="25285"/>
                  </a:lnTo>
                  <a:lnTo>
                    <a:pt x="29527" y="24879"/>
                  </a:lnTo>
                  <a:lnTo>
                    <a:pt x="29489" y="26085"/>
                  </a:lnTo>
                  <a:lnTo>
                    <a:pt x="29705" y="25958"/>
                  </a:lnTo>
                  <a:lnTo>
                    <a:pt x="29933" y="25882"/>
                  </a:lnTo>
                  <a:lnTo>
                    <a:pt x="30048" y="26085"/>
                  </a:lnTo>
                  <a:lnTo>
                    <a:pt x="29921" y="26377"/>
                  </a:lnTo>
                  <a:lnTo>
                    <a:pt x="29806" y="26593"/>
                  </a:lnTo>
                  <a:lnTo>
                    <a:pt x="29972" y="26555"/>
                  </a:lnTo>
                  <a:lnTo>
                    <a:pt x="30289" y="26377"/>
                  </a:lnTo>
                  <a:lnTo>
                    <a:pt x="30302" y="27114"/>
                  </a:lnTo>
                  <a:lnTo>
                    <a:pt x="29997" y="26924"/>
                  </a:lnTo>
                  <a:lnTo>
                    <a:pt x="30289" y="27444"/>
                  </a:lnTo>
                  <a:lnTo>
                    <a:pt x="30378" y="27736"/>
                  </a:lnTo>
                  <a:lnTo>
                    <a:pt x="30556" y="27889"/>
                  </a:lnTo>
                  <a:lnTo>
                    <a:pt x="30581" y="27635"/>
                  </a:lnTo>
                  <a:lnTo>
                    <a:pt x="30657" y="27114"/>
                  </a:lnTo>
                  <a:lnTo>
                    <a:pt x="30746" y="26377"/>
                  </a:lnTo>
                  <a:lnTo>
                    <a:pt x="30810" y="25882"/>
                  </a:lnTo>
                  <a:lnTo>
                    <a:pt x="30886" y="25361"/>
                  </a:lnTo>
                  <a:lnTo>
                    <a:pt x="32258" y="26987"/>
                  </a:lnTo>
                  <a:lnTo>
                    <a:pt x="33058" y="25425"/>
                  </a:lnTo>
                  <a:lnTo>
                    <a:pt x="33324" y="24904"/>
                  </a:lnTo>
                  <a:close/>
                </a:path>
                <a:path w="66675" h="43815">
                  <a:moveTo>
                    <a:pt x="35864" y="19761"/>
                  </a:moveTo>
                  <a:lnTo>
                    <a:pt x="35636" y="19189"/>
                  </a:lnTo>
                  <a:lnTo>
                    <a:pt x="34963" y="18808"/>
                  </a:lnTo>
                  <a:lnTo>
                    <a:pt x="34963" y="20256"/>
                  </a:lnTo>
                  <a:lnTo>
                    <a:pt x="34582" y="20612"/>
                  </a:lnTo>
                  <a:lnTo>
                    <a:pt x="35204" y="20447"/>
                  </a:lnTo>
                  <a:lnTo>
                    <a:pt x="35864" y="19761"/>
                  </a:lnTo>
                  <a:close/>
                </a:path>
                <a:path w="66675" h="43815">
                  <a:moveTo>
                    <a:pt x="36347" y="31686"/>
                  </a:moveTo>
                  <a:lnTo>
                    <a:pt x="35826" y="31597"/>
                  </a:lnTo>
                  <a:lnTo>
                    <a:pt x="35979" y="32004"/>
                  </a:lnTo>
                  <a:lnTo>
                    <a:pt x="36347" y="31686"/>
                  </a:lnTo>
                  <a:close/>
                </a:path>
                <a:path w="66675" h="43815">
                  <a:moveTo>
                    <a:pt x="36385" y="24193"/>
                  </a:moveTo>
                  <a:lnTo>
                    <a:pt x="36055" y="23888"/>
                  </a:lnTo>
                  <a:lnTo>
                    <a:pt x="35915" y="23482"/>
                  </a:lnTo>
                  <a:lnTo>
                    <a:pt x="36207" y="22948"/>
                  </a:lnTo>
                  <a:lnTo>
                    <a:pt x="35140" y="22606"/>
                  </a:lnTo>
                  <a:lnTo>
                    <a:pt x="36004" y="25044"/>
                  </a:lnTo>
                  <a:lnTo>
                    <a:pt x="36385" y="24193"/>
                  </a:lnTo>
                  <a:close/>
                </a:path>
                <a:path w="66675" h="43815">
                  <a:moveTo>
                    <a:pt x="36626" y="31724"/>
                  </a:moveTo>
                  <a:lnTo>
                    <a:pt x="36614" y="31559"/>
                  </a:lnTo>
                  <a:lnTo>
                    <a:pt x="36487" y="31559"/>
                  </a:lnTo>
                  <a:lnTo>
                    <a:pt x="36347" y="31686"/>
                  </a:lnTo>
                  <a:lnTo>
                    <a:pt x="36626" y="31724"/>
                  </a:lnTo>
                  <a:close/>
                </a:path>
                <a:path w="66675" h="43815">
                  <a:moveTo>
                    <a:pt x="36880" y="29946"/>
                  </a:moveTo>
                  <a:lnTo>
                    <a:pt x="36017" y="28409"/>
                  </a:lnTo>
                  <a:lnTo>
                    <a:pt x="36017" y="29451"/>
                  </a:lnTo>
                  <a:lnTo>
                    <a:pt x="35267" y="29260"/>
                  </a:lnTo>
                  <a:lnTo>
                    <a:pt x="35509" y="29057"/>
                  </a:lnTo>
                  <a:lnTo>
                    <a:pt x="35674" y="29095"/>
                  </a:lnTo>
                  <a:lnTo>
                    <a:pt x="35814" y="29083"/>
                  </a:lnTo>
                  <a:lnTo>
                    <a:pt x="35966" y="29108"/>
                  </a:lnTo>
                  <a:lnTo>
                    <a:pt x="35775" y="29235"/>
                  </a:lnTo>
                  <a:lnTo>
                    <a:pt x="35801" y="29362"/>
                  </a:lnTo>
                  <a:lnTo>
                    <a:pt x="36017" y="29451"/>
                  </a:lnTo>
                  <a:lnTo>
                    <a:pt x="36017" y="28409"/>
                  </a:lnTo>
                  <a:lnTo>
                    <a:pt x="35013" y="26619"/>
                  </a:lnTo>
                  <a:lnTo>
                    <a:pt x="35013" y="26276"/>
                  </a:lnTo>
                  <a:lnTo>
                    <a:pt x="34455" y="27165"/>
                  </a:lnTo>
                  <a:lnTo>
                    <a:pt x="34975" y="28562"/>
                  </a:lnTo>
                  <a:lnTo>
                    <a:pt x="35636" y="28994"/>
                  </a:lnTo>
                  <a:lnTo>
                    <a:pt x="34975" y="28968"/>
                  </a:lnTo>
                  <a:lnTo>
                    <a:pt x="34429" y="28930"/>
                  </a:lnTo>
                  <a:lnTo>
                    <a:pt x="34201" y="28968"/>
                  </a:lnTo>
                  <a:lnTo>
                    <a:pt x="33870" y="28994"/>
                  </a:lnTo>
                  <a:lnTo>
                    <a:pt x="34302" y="29159"/>
                  </a:lnTo>
                  <a:lnTo>
                    <a:pt x="33870" y="28994"/>
                  </a:lnTo>
                  <a:lnTo>
                    <a:pt x="34315" y="29629"/>
                  </a:lnTo>
                  <a:lnTo>
                    <a:pt x="34366" y="29273"/>
                  </a:lnTo>
                  <a:lnTo>
                    <a:pt x="35229" y="30708"/>
                  </a:lnTo>
                  <a:lnTo>
                    <a:pt x="36029" y="31407"/>
                  </a:lnTo>
                  <a:lnTo>
                    <a:pt x="36347" y="31013"/>
                  </a:lnTo>
                  <a:lnTo>
                    <a:pt x="36525" y="30556"/>
                  </a:lnTo>
                  <a:lnTo>
                    <a:pt x="36550" y="30035"/>
                  </a:lnTo>
                  <a:lnTo>
                    <a:pt x="36880" y="29946"/>
                  </a:lnTo>
                  <a:close/>
                </a:path>
                <a:path w="66675" h="43815">
                  <a:moveTo>
                    <a:pt x="37401" y="28676"/>
                  </a:moveTo>
                  <a:lnTo>
                    <a:pt x="37274" y="28257"/>
                  </a:lnTo>
                  <a:lnTo>
                    <a:pt x="37122" y="28676"/>
                  </a:lnTo>
                  <a:lnTo>
                    <a:pt x="37096" y="29070"/>
                  </a:lnTo>
                  <a:lnTo>
                    <a:pt x="37211" y="29489"/>
                  </a:lnTo>
                  <a:lnTo>
                    <a:pt x="37363" y="29070"/>
                  </a:lnTo>
                  <a:lnTo>
                    <a:pt x="37401" y="28676"/>
                  </a:lnTo>
                  <a:close/>
                </a:path>
                <a:path w="66675" h="43815">
                  <a:moveTo>
                    <a:pt x="37871" y="31521"/>
                  </a:moveTo>
                  <a:lnTo>
                    <a:pt x="37642" y="31254"/>
                  </a:lnTo>
                  <a:lnTo>
                    <a:pt x="37795" y="31191"/>
                  </a:lnTo>
                  <a:lnTo>
                    <a:pt x="36918" y="31178"/>
                  </a:lnTo>
                  <a:lnTo>
                    <a:pt x="36639" y="31089"/>
                  </a:lnTo>
                  <a:lnTo>
                    <a:pt x="36614" y="31496"/>
                  </a:lnTo>
                  <a:lnTo>
                    <a:pt x="37871" y="31521"/>
                  </a:lnTo>
                  <a:close/>
                </a:path>
                <a:path w="66675" h="43815">
                  <a:moveTo>
                    <a:pt x="38252" y="30924"/>
                  </a:moveTo>
                  <a:lnTo>
                    <a:pt x="38049" y="30962"/>
                  </a:lnTo>
                  <a:lnTo>
                    <a:pt x="37884" y="31153"/>
                  </a:lnTo>
                  <a:lnTo>
                    <a:pt x="38100" y="31051"/>
                  </a:lnTo>
                  <a:lnTo>
                    <a:pt x="38252" y="30924"/>
                  </a:lnTo>
                  <a:close/>
                </a:path>
                <a:path w="66675" h="43815">
                  <a:moveTo>
                    <a:pt x="38328" y="30213"/>
                  </a:moveTo>
                  <a:lnTo>
                    <a:pt x="37630" y="29972"/>
                  </a:lnTo>
                  <a:lnTo>
                    <a:pt x="37211" y="30251"/>
                  </a:lnTo>
                  <a:lnTo>
                    <a:pt x="37033" y="30543"/>
                  </a:lnTo>
                  <a:lnTo>
                    <a:pt x="36982" y="30848"/>
                  </a:lnTo>
                  <a:lnTo>
                    <a:pt x="37185" y="31153"/>
                  </a:lnTo>
                  <a:lnTo>
                    <a:pt x="38328" y="30213"/>
                  </a:lnTo>
                  <a:close/>
                </a:path>
                <a:path w="66675" h="43815">
                  <a:moveTo>
                    <a:pt x="38608" y="30835"/>
                  </a:moveTo>
                  <a:lnTo>
                    <a:pt x="38341" y="30746"/>
                  </a:lnTo>
                  <a:lnTo>
                    <a:pt x="38265" y="30568"/>
                  </a:lnTo>
                  <a:lnTo>
                    <a:pt x="38061" y="30759"/>
                  </a:lnTo>
                  <a:lnTo>
                    <a:pt x="37934" y="30873"/>
                  </a:lnTo>
                  <a:lnTo>
                    <a:pt x="37769" y="31026"/>
                  </a:lnTo>
                  <a:lnTo>
                    <a:pt x="38049" y="30962"/>
                  </a:lnTo>
                  <a:lnTo>
                    <a:pt x="38138" y="30835"/>
                  </a:lnTo>
                  <a:lnTo>
                    <a:pt x="38608" y="30835"/>
                  </a:lnTo>
                  <a:close/>
                </a:path>
                <a:path w="66675" h="43815">
                  <a:moveTo>
                    <a:pt x="40500" y="29895"/>
                  </a:moveTo>
                  <a:lnTo>
                    <a:pt x="39319" y="28587"/>
                  </a:lnTo>
                  <a:lnTo>
                    <a:pt x="38900" y="29425"/>
                  </a:lnTo>
                  <a:lnTo>
                    <a:pt x="38582" y="29591"/>
                  </a:lnTo>
                  <a:lnTo>
                    <a:pt x="39433" y="30543"/>
                  </a:lnTo>
                  <a:lnTo>
                    <a:pt x="39624" y="30226"/>
                  </a:lnTo>
                  <a:lnTo>
                    <a:pt x="40500" y="29895"/>
                  </a:lnTo>
                  <a:close/>
                </a:path>
                <a:path w="66675" h="43815">
                  <a:moveTo>
                    <a:pt x="41541" y="33007"/>
                  </a:moveTo>
                  <a:lnTo>
                    <a:pt x="41440" y="32689"/>
                  </a:lnTo>
                  <a:lnTo>
                    <a:pt x="41198" y="32512"/>
                  </a:lnTo>
                  <a:lnTo>
                    <a:pt x="40868" y="32448"/>
                  </a:lnTo>
                  <a:lnTo>
                    <a:pt x="40894" y="32270"/>
                  </a:lnTo>
                  <a:lnTo>
                    <a:pt x="40678" y="32410"/>
                  </a:lnTo>
                  <a:lnTo>
                    <a:pt x="40741" y="32118"/>
                  </a:lnTo>
                  <a:lnTo>
                    <a:pt x="40360" y="31813"/>
                  </a:lnTo>
                  <a:lnTo>
                    <a:pt x="39471" y="31089"/>
                  </a:lnTo>
                  <a:lnTo>
                    <a:pt x="39293" y="31242"/>
                  </a:lnTo>
                  <a:lnTo>
                    <a:pt x="39293" y="32118"/>
                  </a:lnTo>
                  <a:lnTo>
                    <a:pt x="39243" y="32334"/>
                  </a:lnTo>
                  <a:lnTo>
                    <a:pt x="39039" y="32562"/>
                  </a:lnTo>
                  <a:lnTo>
                    <a:pt x="38709" y="32512"/>
                  </a:lnTo>
                  <a:lnTo>
                    <a:pt x="38493" y="32207"/>
                  </a:lnTo>
                  <a:lnTo>
                    <a:pt x="38773" y="31813"/>
                  </a:lnTo>
                  <a:lnTo>
                    <a:pt x="39077" y="31826"/>
                  </a:lnTo>
                  <a:lnTo>
                    <a:pt x="39293" y="32118"/>
                  </a:lnTo>
                  <a:lnTo>
                    <a:pt x="39293" y="31242"/>
                  </a:lnTo>
                  <a:lnTo>
                    <a:pt x="39154" y="31343"/>
                  </a:lnTo>
                  <a:lnTo>
                    <a:pt x="38874" y="30937"/>
                  </a:lnTo>
                  <a:lnTo>
                    <a:pt x="38658" y="30835"/>
                  </a:lnTo>
                  <a:lnTo>
                    <a:pt x="38798" y="31610"/>
                  </a:lnTo>
                  <a:lnTo>
                    <a:pt x="37833" y="32118"/>
                  </a:lnTo>
                  <a:lnTo>
                    <a:pt x="37744" y="33451"/>
                  </a:lnTo>
                  <a:lnTo>
                    <a:pt x="37922" y="33870"/>
                  </a:lnTo>
                  <a:lnTo>
                    <a:pt x="38722" y="34112"/>
                  </a:lnTo>
                  <a:lnTo>
                    <a:pt x="38785" y="34480"/>
                  </a:lnTo>
                  <a:lnTo>
                    <a:pt x="38938" y="34328"/>
                  </a:lnTo>
                  <a:lnTo>
                    <a:pt x="39077" y="34429"/>
                  </a:lnTo>
                  <a:lnTo>
                    <a:pt x="39243" y="34340"/>
                  </a:lnTo>
                  <a:lnTo>
                    <a:pt x="39128" y="34201"/>
                  </a:lnTo>
                  <a:lnTo>
                    <a:pt x="39458" y="34213"/>
                  </a:lnTo>
                  <a:lnTo>
                    <a:pt x="39674" y="34213"/>
                  </a:lnTo>
                  <a:lnTo>
                    <a:pt x="39382" y="34505"/>
                  </a:lnTo>
                  <a:lnTo>
                    <a:pt x="39458" y="34658"/>
                  </a:lnTo>
                  <a:lnTo>
                    <a:pt x="39408" y="34810"/>
                  </a:lnTo>
                  <a:lnTo>
                    <a:pt x="39204" y="34950"/>
                  </a:lnTo>
                  <a:lnTo>
                    <a:pt x="39700" y="35864"/>
                  </a:lnTo>
                  <a:lnTo>
                    <a:pt x="39725" y="35407"/>
                  </a:lnTo>
                  <a:lnTo>
                    <a:pt x="39941" y="35775"/>
                  </a:lnTo>
                  <a:lnTo>
                    <a:pt x="40208" y="35458"/>
                  </a:lnTo>
                  <a:lnTo>
                    <a:pt x="40436" y="35420"/>
                  </a:lnTo>
                  <a:lnTo>
                    <a:pt x="40690" y="35661"/>
                  </a:lnTo>
                  <a:lnTo>
                    <a:pt x="40640" y="35433"/>
                  </a:lnTo>
                  <a:lnTo>
                    <a:pt x="40754" y="34848"/>
                  </a:lnTo>
                  <a:lnTo>
                    <a:pt x="40589" y="34874"/>
                  </a:lnTo>
                  <a:lnTo>
                    <a:pt x="40398" y="34734"/>
                  </a:lnTo>
                  <a:lnTo>
                    <a:pt x="40259" y="34366"/>
                  </a:lnTo>
                  <a:lnTo>
                    <a:pt x="40182" y="34518"/>
                  </a:lnTo>
                  <a:lnTo>
                    <a:pt x="40182" y="34747"/>
                  </a:lnTo>
                  <a:lnTo>
                    <a:pt x="39763" y="34798"/>
                  </a:lnTo>
                  <a:lnTo>
                    <a:pt x="39801" y="34086"/>
                  </a:lnTo>
                  <a:lnTo>
                    <a:pt x="40081" y="33718"/>
                  </a:lnTo>
                  <a:lnTo>
                    <a:pt x="40284" y="33947"/>
                  </a:lnTo>
                  <a:lnTo>
                    <a:pt x="40665" y="33655"/>
                  </a:lnTo>
                  <a:lnTo>
                    <a:pt x="40513" y="33553"/>
                  </a:lnTo>
                  <a:lnTo>
                    <a:pt x="40208" y="33540"/>
                  </a:lnTo>
                  <a:lnTo>
                    <a:pt x="39916" y="33147"/>
                  </a:lnTo>
                  <a:lnTo>
                    <a:pt x="40093" y="33007"/>
                  </a:lnTo>
                  <a:lnTo>
                    <a:pt x="40233" y="33108"/>
                  </a:lnTo>
                  <a:lnTo>
                    <a:pt x="40132" y="32905"/>
                  </a:lnTo>
                  <a:lnTo>
                    <a:pt x="39865" y="32880"/>
                  </a:lnTo>
                  <a:lnTo>
                    <a:pt x="39941" y="33489"/>
                  </a:lnTo>
                  <a:lnTo>
                    <a:pt x="39179" y="33451"/>
                  </a:lnTo>
                  <a:lnTo>
                    <a:pt x="39077" y="33172"/>
                  </a:lnTo>
                  <a:lnTo>
                    <a:pt x="39103" y="33032"/>
                  </a:lnTo>
                  <a:lnTo>
                    <a:pt x="39293" y="32715"/>
                  </a:lnTo>
                  <a:lnTo>
                    <a:pt x="39166" y="32715"/>
                  </a:lnTo>
                  <a:lnTo>
                    <a:pt x="39585" y="32562"/>
                  </a:lnTo>
                  <a:lnTo>
                    <a:pt x="40195" y="32753"/>
                  </a:lnTo>
                  <a:lnTo>
                    <a:pt x="40513" y="32562"/>
                  </a:lnTo>
                  <a:lnTo>
                    <a:pt x="40360" y="33045"/>
                  </a:lnTo>
                  <a:lnTo>
                    <a:pt x="40474" y="33197"/>
                  </a:lnTo>
                  <a:lnTo>
                    <a:pt x="41122" y="33528"/>
                  </a:lnTo>
                  <a:lnTo>
                    <a:pt x="41541" y="33007"/>
                  </a:lnTo>
                  <a:close/>
                </a:path>
                <a:path w="66675" h="43815">
                  <a:moveTo>
                    <a:pt x="41732" y="34645"/>
                  </a:moveTo>
                  <a:lnTo>
                    <a:pt x="41554" y="34632"/>
                  </a:lnTo>
                  <a:lnTo>
                    <a:pt x="41478" y="34874"/>
                  </a:lnTo>
                  <a:lnTo>
                    <a:pt x="41643" y="34721"/>
                  </a:lnTo>
                  <a:close/>
                </a:path>
                <a:path w="66675" h="43815">
                  <a:moveTo>
                    <a:pt x="41821" y="37592"/>
                  </a:moveTo>
                  <a:close/>
                </a:path>
                <a:path w="66675" h="43815">
                  <a:moveTo>
                    <a:pt x="42037" y="35801"/>
                  </a:moveTo>
                  <a:lnTo>
                    <a:pt x="41630" y="35267"/>
                  </a:lnTo>
                  <a:lnTo>
                    <a:pt x="42037" y="35801"/>
                  </a:lnTo>
                  <a:close/>
                </a:path>
                <a:path w="66675" h="43815">
                  <a:moveTo>
                    <a:pt x="42710" y="35306"/>
                  </a:moveTo>
                  <a:lnTo>
                    <a:pt x="42418" y="34975"/>
                  </a:lnTo>
                  <a:lnTo>
                    <a:pt x="42214" y="35306"/>
                  </a:lnTo>
                  <a:lnTo>
                    <a:pt x="42189" y="35572"/>
                  </a:lnTo>
                  <a:lnTo>
                    <a:pt x="42710" y="35306"/>
                  </a:lnTo>
                  <a:close/>
                </a:path>
                <a:path w="66675" h="43815">
                  <a:moveTo>
                    <a:pt x="42786" y="36322"/>
                  </a:moveTo>
                  <a:lnTo>
                    <a:pt x="42468" y="36106"/>
                  </a:lnTo>
                  <a:lnTo>
                    <a:pt x="42176" y="35636"/>
                  </a:lnTo>
                  <a:lnTo>
                    <a:pt x="42164" y="35915"/>
                  </a:lnTo>
                  <a:lnTo>
                    <a:pt x="42265" y="36106"/>
                  </a:lnTo>
                  <a:lnTo>
                    <a:pt x="42646" y="36537"/>
                  </a:lnTo>
                  <a:lnTo>
                    <a:pt x="42786" y="36322"/>
                  </a:lnTo>
                  <a:close/>
                </a:path>
                <a:path w="66675" h="43815">
                  <a:moveTo>
                    <a:pt x="43205" y="34975"/>
                  </a:moveTo>
                  <a:lnTo>
                    <a:pt x="42748" y="34061"/>
                  </a:lnTo>
                  <a:lnTo>
                    <a:pt x="42379" y="34175"/>
                  </a:lnTo>
                  <a:lnTo>
                    <a:pt x="42481" y="34480"/>
                  </a:lnTo>
                  <a:lnTo>
                    <a:pt x="42735" y="34569"/>
                  </a:lnTo>
                  <a:lnTo>
                    <a:pt x="42684" y="35052"/>
                  </a:lnTo>
                  <a:lnTo>
                    <a:pt x="43205" y="34975"/>
                  </a:lnTo>
                  <a:close/>
                </a:path>
                <a:path w="66675" h="43815">
                  <a:moveTo>
                    <a:pt x="43535" y="37871"/>
                  </a:moveTo>
                  <a:lnTo>
                    <a:pt x="42341" y="36525"/>
                  </a:lnTo>
                  <a:lnTo>
                    <a:pt x="42049" y="36195"/>
                  </a:lnTo>
                  <a:lnTo>
                    <a:pt x="41897" y="36410"/>
                  </a:lnTo>
                  <a:lnTo>
                    <a:pt x="41643" y="36360"/>
                  </a:lnTo>
                  <a:lnTo>
                    <a:pt x="41338" y="36080"/>
                  </a:lnTo>
                  <a:lnTo>
                    <a:pt x="41363" y="35344"/>
                  </a:lnTo>
                  <a:lnTo>
                    <a:pt x="41554" y="35293"/>
                  </a:lnTo>
                  <a:lnTo>
                    <a:pt x="41478" y="34874"/>
                  </a:lnTo>
                  <a:lnTo>
                    <a:pt x="41059" y="35344"/>
                  </a:lnTo>
                  <a:lnTo>
                    <a:pt x="40601" y="36029"/>
                  </a:lnTo>
                  <a:lnTo>
                    <a:pt x="41109" y="36080"/>
                  </a:lnTo>
                  <a:lnTo>
                    <a:pt x="40919" y="36182"/>
                  </a:lnTo>
                  <a:lnTo>
                    <a:pt x="41160" y="36080"/>
                  </a:lnTo>
                  <a:lnTo>
                    <a:pt x="40919" y="36182"/>
                  </a:lnTo>
                  <a:lnTo>
                    <a:pt x="40805" y="36525"/>
                  </a:lnTo>
                  <a:lnTo>
                    <a:pt x="40970" y="36779"/>
                  </a:lnTo>
                  <a:lnTo>
                    <a:pt x="41541" y="36525"/>
                  </a:lnTo>
                  <a:lnTo>
                    <a:pt x="43535" y="37871"/>
                  </a:lnTo>
                  <a:close/>
                </a:path>
                <a:path w="66675" h="43815">
                  <a:moveTo>
                    <a:pt x="45720" y="36410"/>
                  </a:moveTo>
                  <a:lnTo>
                    <a:pt x="45351" y="36131"/>
                  </a:lnTo>
                  <a:lnTo>
                    <a:pt x="45453" y="35864"/>
                  </a:lnTo>
                  <a:lnTo>
                    <a:pt x="45313" y="35610"/>
                  </a:lnTo>
                  <a:lnTo>
                    <a:pt x="44996" y="35775"/>
                  </a:lnTo>
                  <a:lnTo>
                    <a:pt x="45300" y="36690"/>
                  </a:lnTo>
                  <a:lnTo>
                    <a:pt x="45720" y="36410"/>
                  </a:lnTo>
                  <a:close/>
                </a:path>
                <a:path w="66675" h="43815">
                  <a:moveTo>
                    <a:pt x="46863" y="36334"/>
                  </a:moveTo>
                  <a:lnTo>
                    <a:pt x="45859" y="35001"/>
                  </a:lnTo>
                  <a:lnTo>
                    <a:pt x="46710" y="36182"/>
                  </a:lnTo>
                  <a:lnTo>
                    <a:pt x="46088" y="35496"/>
                  </a:lnTo>
                  <a:lnTo>
                    <a:pt x="45897" y="35775"/>
                  </a:lnTo>
                  <a:lnTo>
                    <a:pt x="46393" y="36118"/>
                  </a:lnTo>
                  <a:lnTo>
                    <a:pt x="45720" y="36385"/>
                  </a:lnTo>
                  <a:lnTo>
                    <a:pt x="45910" y="36588"/>
                  </a:lnTo>
                  <a:lnTo>
                    <a:pt x="46075" y="36474"/>
                  </a:lnTo>
                  <a:lnTo>
                    <a:pt x="46177" y="36309"/>
                  </a:lnTo>
                  <a:lnTo>
                    <a:pt x="46177" y="36512"/>
                  </a:lnTo>
                  <a:lnTo>
                    <a:pt x="45681" y="36728"/>
                  </a:lnTo>
                  <a:lnTo>
                    <a:pt x="45542" y="36906"/>
                  </a:lnTo>
                  <a:lnTo>
                    <a:pt x="45783" y="37223"/>
                  </a:lnTo>
                  <a:lnTo>
                    <a:pt x="45567" y="37363"/>
                  </a:lnTo>
                  <a:lnTo>
                    <a:pt x="45643" y="37604"/>
                  </a:lnTo>
                  <a:lnTo>
                    <a:pt x="46037" y="37477"/>
                  </a:lnTo>
                  <a:lnTo>
                    <a:pt x="46062" y="37782"/>
                  </a:lnTo>
                  <a:lnTo>
                    <a:pt x="46685" y="37642"/>
                  </a:lnTo>
                  <a:lnTo>
                    <a:pt x="46012" y="37071"/>
                  </a:lnTo>
                  <a:lnTo>
                    <a:pt x="46088" y="36715"/>
                  </a:lnTo>
                  <a:lnTo>
                    <a:pt x="46685" y="37045"/>
                  </a:lnTo>
                  <a:lnTo>
                    <a:pt x="46799" y="36372"/>
                  </a:lnTo>
                  <a:close/>
                </a:path>
                <a:path w="66675" h="43815">
                  <a:moveTo>
                    <a:pt x="47904" y="34048"/>
                  </a:moveTo>
                  <a:lnTo>
                    <a:pt x="47586" y="33794"/>
                  </a:lnTo>
                  <a:lnTo>
                    <a:pt x="47091" y="33794"/>
                  </a:lnTo>
                  <a:lnTo>
                    <a:pt x="47548" y="34594"/>
                  </a:lnTo>
                  <a:lnTo>
                    <a:pt x="47447" y="34937"/>
                  </a:lnTo>
                  <a:lnTo>
                    <a:pt x="47764" y="34645"/>
                  </a:lnTo>
                  <a:lnTo>
                    <a:pt x="47904" y="34048"/>
                  </a:lnTo>
                  <a:close/>
                </a:path>
                <a:path w="66675" h="43815">
                  <a:moveTo>
                    <a:pt x="49250" y="36817"/>
                  </a:moveTo>
                  <a:lnTo>
                    <a:pt x="48107" y="35585"/>
                  </a:lnTo>
                  <a:lnTo>
                    <a:pt x="47586" y="35953"/>
                  </a:lnTo>
                  <a:lnTo>
                    <a:pt x="47879" y="36385"/>
                  </a:lnTo>
                  <a:lnTo>
                    <a:pt x="48336" y="36449"/>
                  </a:lnTo>
                  <a:lnTo>
                    <a:pt x="48488" y="37223"/>
                  </a:lnTo>
                  <a:lnTo>
                    <a:pt x="49250" y="36817"/>
                  </a:lnTo>
                  <a:close/>
                </a:path>
                <a:path w="66675" h="43815">
                  <a:moveTo>
                    <a:pt x="49657" y="37007"/>
                  </a:moveTo>
                  <a:lnTo>
                    <a:pt x="49606" y="36398"/>
                  </a:lnTo>
                  <a:lnTo>
                    <a:pt x="49314" y="36296"/>
                  </a:lnTo>
                  <a:lnTo>
                    <a:pt x="49110" y="36131"/>
                  </a:lnTo>
                  <a:lnTo>
                    <a:pt x="49098" y="35737"/>
                  </a:lnTo>
                  <a:lnTo>
                    <a:pt x="48399" y="35877"/>
                  </a:lnTo>
                  <a:lnTo>
                    <a:pt x="49657" y="37007"/>
                  </a:lnTo>
                  <a:close/>
                </a:path>
                <a:path w="66675" h="43815">
                  <a:moveTo>
                    <a:pt x="50965" y="40093"/>
                  </a:moveTo>
                  <a:lnTo>
                    <a:pt x="50647" y="39992"/>
                  </a:lnTo>
                  <a:lnTo>
                    <a:pt x="50622" y="40868"/>
                  </a:lnTo>
                  <a:lnTo>
                    <a:pt x="50965" y="40093"/>
                  </a:lnTo>
                  <a:close/>
                </a:path>
                <a:path w="66675" h="43815">
                  <a:moveTo>
                    <a:pt x="52578" y="40982"/>
                  </a:moveTo>
                  <a:lnTo>
                    <a:pt x="52489" y="40843"/>
                  </a:lnTo>
                  <a:lnTo>
                    <a:pt x="52311" y="40982"/>
                  </a:lnTo>
                  <a:lnTo>
                    <a:pt x="52501" y="40982"/>
                  </a:lnTo>
                  <a:close/>
                </a:path>
                <a:path w="66675" h="43815">
                  <a:moveTo>
                    <a:pt x="52781" y="39560"/>
                  </a:moveTo>
                  <a:lnTo>
                    <a:pt x="52400" y="39801"/>
                  </a:lnTo>
                  <a:lnTo>
                    <a:pt x="52120" y="40132"/>
                  </a:lnTo>
                  <a:lnTo>
                    <a:pt x="51943" y="40538"/>
                  </a:lnTo>
                  <a:lnTo>
                    <a:pt x="51841" y="39052"/>
                  </a:lnTo>
                  <a:lnTo>
                    <a:pt x="51066" y="39420"/>
                  </a:lnTo>
                  <a:lnTo>
                    <a:pt x="51155" y="39001"/>
                  </a:lnTo>
                  <a:lnTo>
                    <a:pt x="50584" y="39484"/>
                  </a:lnTo>
                  <a:lnTo>
                    <a:pt x="49822" y="38557"/>
                  </a:lnTo>
                  <a:lnTo>
                    <a:pt x="49491" y="37985"/>
                  </a:lnTo>
                  <a:lnTo>
                    <a:pt x="49428" y="38950"/>
                  </a:lnTo>
                  <a:lnTo>
                    <a:pt x="50977" y="39827"/>
                  </a:lnTo>
                  <a:lnTo>
                    <a:pt x="51054" y="40614"/>
                  </a:lnTo>
                  <a:lnTo>
                    <a:pt x="51981" y="40894"/>
                  </a:lnTo>
                  <a:lnTo>
                    <a:pt x="51943" y="40551"/>
                  </a:lnTo>
                  <a:lnTo>
                    <a:pt x="52324" y="40297"/>
                  </a:lnTo>
                  <a:lnTo>
                    <a:pt x="52616" y="39979"/>
                  </a:lnTo>
                  <a:lnTo>
                    <a:pt x="52781" y="39560"/>
                  </a:lnTo>
                  <a:close/>
                </a:path>
                <a:path w="66675" h="43815">
                  <a:moveTo>
                    <a:pt x="55714" y="37274"/>
                  </a:moveTo>
                  <a:lnTo>
                    <a:pt x="55359" y="37007"/>
                  </a:lnTo>
                  <a:lnTo>
                    <a:pt x="54775" y="37223"/>
                  </a:lnTo>
                  <a:lnTo>
                    <a:pt x="54622" y="36499"/>
                  </a:lnTo>
                  <a:lnTo>
                    <a:pt x="54229" y="36728"/>
                  </a:lnTo>
                  <a:lnTo>
                    <a:pt x="54457" y="37211"/>
                  </a:lnTo>
                  <a:lnTo>
                    <a:pt x="55016" y="37553"/>
                  </a:lnTo>
                  <a:lnTo>
                    <a:pt x="55714" y="37274"/>
                  </a:lnTo>
                  <a:close/>
                </a:path>
                <a:path w="66675" h="43815">
                  <a:moveTo>
                    <a:pt x="56324" y="34163"/>
                  </a:moveTo>
                  <a:lnTo>
                    <a:pt x="56273" y="33147"/>
                  </a:lnTo>
                  <a:lnTo>
                    <a:pt x="55664" y="32905"/>
                  </a:lnTo>
                  <a:lnTo>
                    <a:pt x="54889" y="33121"/>
                  </a:lnTo>
                  <a:lnTo>
                    <a:pt x="55968" y="34201"/>
                  </a:lnTo>
                  <a:lnTo>
                    <a:pt x="55981" y="34785"/>
                  </a:lnTo>
                  <a:lnTo>
                    <a:pt x="56324" y="34163"/>
                  </a:lnTo>
                  <a:close/>
                </a:path>
                <a:path w="66675" h="43815">
                  <a:moveTo>
                    <a:pt x="58826" y="40309"/>
                  </a:moveTo>
                  <a:lnTo>
                    <a:pt x="58280" y="38735"/>
                  </a:lnTo>
                  <a:lnTo>
                    <a:pt x="55880" y="38938"/>
                  </a:lnTo>
                  <a:lnTo>
                    <a:pt x="56476" y="39966"/>
                  </a:lnTo>
                  <a:lnTo>
                    <a:pt x="56502" y="41402"/>
                  </a:lnTo>
                  <a:lnTo>
                    <a:pt x="54825" y="42100"/>
                  </a:lnTo>
                  <a:lnTo>
                    <a:pt x="54597" y="41783"/>
                  </a:lnTo>
                  <a:lnTo>
                    <a:pt x="53975" y="40919"/>
                  </a:lnTo>
                  <a:lnTo>
                    <a:pt x="52590" y="40970"/>
                  </a:lnTo>
                  <a:lnTo>
                    <a:pt x="52882" y="41376"/>
                  </a:lnTo>
                  <a:lnTo>
                    <a:pt x="53263" y="42786"/>
                  </a:lnTo>
                  <a:lnTo>
                    <a:pt x="53479" y="42697"/>
                  </a:lnTo>
                  <a:lnTo>
                    <a:pt x="53962" y="42849"/>
                  </a:lnTo>
                  <a:lnTo>
                    <a:pt x="54025" y="42697"/>
                  </a:lnTo>
                  <a:lnTo>
                    <a:pt x="54063" y="41884"/>
                  </a:lnTo>
                  <a:lnTo>
                    <a:pt x="54546" y="41783"/>
                  </a:lnTo>
                  <a:lnTo>
                    <a:pt x="54356" y="42214"/>
                  </a:lnTo>
                  <a:lnTo>
                    <a:pt x="55460" y="42633"/>
                  </a:lnTo>
                  <a:lnTo>
                    <a:pt x="56184" y="42697"/>
                  </a:lnTo>
                  <a:lnTo>
                    <a:pt x="56235" y="42545"/>
                  </a:lnTo>
                  <a:lnTo>
                    <a:pt x="56375" y="42379"/>
                  </a:lnTo>
                  <a:lnTo>
                    <a:pt x="56756" y="42125"/>
                  </a:lnTo>
                  <a:lnTo>
                    <a:pt x="56883" y="42633"/>
                  </a:lnTo>
                  <a:lnTo>
                    <a:pt x="56680" y="42722"/>
                  </a:lnTo>
                  <a:lnTo>
                    <a:pt x="56184" y="42697"/>
                  </a:lnTo>
                  <a:lnTo>
                    <a:pt x="56007" y="43294"/>
                  </a:lnTo>
                  <a:lnTo>
                    <a:pt x="58064" y="43205"/>
                  </a:lnTo>
                  <a:lnTo>
                    <a:pt x="58318" y="43281"/>
                  </a:lnTo>
                  <a:lnTo>
                    <a:pt x="58229" y="42722"/>
                  </a:lnTo>
                  <a:lnTo>
                    <a:pt x="58127" y="42125"/>
                  </a:lnTo>
                  <a:lnTo>
                    <a:pt x="58051" y="41643"/>
                  </a:lnTo>
                  <a:lnTo>
                    <a:pt x="58826" y="40309"/>
                  </a:lnTo>
                  <a:close/>
                </a:path>
                <a:path w="66675" h="43815">
                  <a:moveTo>
                    <a:pt x="60464" y="36982"/>
                  </a:moveTo>
                  <a:lnTo>
                    <a:pt x="60071" y="36029"/>
                  </a:lnTo>
                  <a:lnTo>
                    <a:pt x="59575" y="36055"/>
                  </a:lnTo>
                  <a:lnTo>
                    <a:pt x="59182" y="35864"/>
                  </a:lnTo>
                  <a:lnTo>
                    <a:pt x="58978" y="35255"/>
                  </a:lnTo>
                  <a:lnTo>
                    <a:pt x="57924" y="35801"/>
                  </a:lnTo>
                  <a:lnTo>
                    <a:pt x="60464" y="36982"/>
                  </a:lnTo>
                  <a:close/>
                </a:path>
                <a:path w="66675" h="43815">
                  <a:moveTo>
                    <a:pt x="63893" y="40881"/>
                  </a:moveTo>
                  <a:lnTo>
                    <a:pt x="63779" y="39458"/>
                  </a:lnTo>
                  <a:lnTo>
                    <a:pt x="63080" y="40513"/>
                  </a:lnTo>
                  <a:lnTo>
                    <a:pt x="61455" y="39370"/>
                  </a:lnTo>
                  <a:lnTo>
                    <a:pt x="60655" y="38633"/>
                  </a:lnTo>
                  <a:lnTo>
                    <a:pt x="61036" y="40195"/>
                  </a:lnTo>
                  <a:lnTo>
                    <a:pt x="63893" y="40881"/>
                  </a:lnTo>
                  <a:close/>
                </a:path>
                <a:path w="66675" h="43815">
                  <a:moveTo>
                    <a:pt x="66636" y="39573"/>
                  </a:moveTo>
                  <a:lnTo>
                    <a:pt x="66141" y="40144"/>
                  </a:lnTo>
                  <a:lnTo>
                    <a:pt x="65849" y="40767"/>
                  </a:lnTo>
                  <a:lnTo>
                    <a:pt x="65773" y="41516"/>
                  </a:lnTo>
                  <a:lnTo>
                    <a:pt x="66255" y="40944"/>
                  </a:lnTo>
                  <a:lnTo>
                    <a:pt x="66560" y="40322"/>
                  </a:lnTo>
                  <a:lnTo>
                    <a:pt x="66636" y="3957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660840" y="403923"/>
              <a:ext cx="61594" cy="41275"/>
            </a:xfrm>
            <a:custGeom>
              <a:avLst/>
              <a:gdLst/>
              <a:ahLst/>
              <a:cxnLst/>
              <a:rect l="l" t="t" r="r" b="b"/>
              <a:pathLst>
                <a:path w="61594" h="41275">
                  <a:moveTo>
                    <a:pt x="254" y="4559"/>
                  </a:moveTo>
                  <a:lnTo>
                    <a:pt x="0" y="4559"/>
                  </a:lnTo>
                  <a:lnTo>
                    <a:pt x="190" y="4584"/>
                  </a:lnTo>
                  <a:close/>
                </a:path>
                <a:path w="61594" h="41275">
                  <a:moveTo>
                    <a:pt x="749" y="4000"/>
                  </a:moveTo>
                  <a:lnTo>
                    <a:pt x="673" y="3505"/>
                  </a:lnTo>
                  <a:lnTo>
                    <a:pt x="685" y="3860"/>
                  </a:lnTo>
                  <a:lnTo>
                    <a:pt x="584" y="4152"/>
                  </a:lnTo>
                  <a:lnTo>
                    <a:pt x="431" y="4457"/>
                  </a:lnTo>
                  <a:lnTo>
                    <a:pt x="647" y="4292"/>
                  </a:lnTo>
                  <a:lnTo>
                    <a:pt x="749" y="4000"/>
                  </a:lnTo>
                  <a:close/>
                </a:path>
                <a:path w="61594" h="41275">
                  <a:moveTo>
                    <a:pt x="3708" y="6210"/>
                  </a:moveTo>
                  <a:lnTo>
                    <a:pt x="2832" y="4470"/>
                  </a:lnTo>
                  <a:lnTo>
                    <a:pt x="2108" y="5245"/>
                  </a:lnTo>
                  <a:lnTo>
                    <a:pt x="1714" y="5334"/>
                  </a:lnTo>
                  <a:lnTo>
                    <a:pt x="2362" y="6616"/>
                  </a:lnTo>
                  <a:lnTo>
                    <a:pt x="2667" y="6324"/>
                  </a:lnTo>
                  <a:lnTo>
                    <a:pt x="3708" y="6210"/>
                  </a:lnTo>
                  <a:close/>
                </a:path>
                <a:path w="61594" h="41275">
                  <a:moveTo>
                    <a:pt x="5778" y="2959"/>
                  </a:moveTo>
                  <a:lnTo>
                    <a:pt x="5740" y="2209"/>
                  </a:lnTo>
                  <a:lnTo>
                    <a:pt x="5499" y="1511"/>
                  </a:lnTo>
                  <a:lnTo>
                    <a:pt x="5016" y="927"/>
                  </a:lnTo>
                  <a:lnTo>
                    <a:pt x="5041" y="1676"/>
                  </a:lnTo>
                  <a:lnTo>
                    <a:pt x="5295" y="2362"/>
                  </a:lnTo>
                  <a:lnTo>
                    <a:pt x="5778" y="2959"/>
                  </a:lnTo>
                  <a:close/>
                </a:path>
                <a:path w="61594" h="41275">
                  <a:moveTo>
                    <a:pt x="6019" y="3086"/>
                  </a:moveTo>
                  <a:lnTo>
                    <a:pt x="3492" y="1993"/>
                  </a:lnTo>
                  <a:lnTo>
                    <a:pt x="3403" y="3378"/>
                  </a:lnTo>
                  <a:lnTo>
                    <a:pt x="2857" y="2895"/>
                  </a:lnTo>
                  <a:lnTo>
                    <a:pt x="3098" y="4025"/>
                  </a:lnTo>
                  <a:lnTo>
                    <a:pt x="1524" y="4419"/>
                  </a:lnTo>
                  <a:lnTo>
                    <a:pt x="406" y="4533"/>
                  </a:lnTo>
                  <a:lnTo>
                    <a:pt x="254" y="4559"/>
                  </a:lnTo>
                  <a:lnTo>
                    <a:pt x="304" y="4711"/>
                  </a:lnTo>
                  <a:lnTo>
                    <a:pt x="1752" y="5168"/>
                  </a:lnTo>
                  <a:lnTo>
                    <a:pt x="2489" y="4686"/>
                  </a:lnTo>
                  <a:lnTo>
                    <a:pt x="2832" y="4470"/>
                  </a:lnTo>
                  <a:lnTo>
                    <a:pt x="3873" y="3797"/>
                  </a:lnTo>
                  <a:lnTo>
                    <a:pt x="4508" y="4076"/>
                  </a:lnTo>
                  <a:lnTo>
                    <a:pt x="5168" y="4368"/>
                  </a:lnTo>
                  <a:lnTo>
                    <a:pt x="5270" y="4178"/>
                  </a:lnTo>
                  <a:lnTo>
                    <a:pt x="6019" y="3086"/>
                  </a:lnTo>
                  <a:close/>
                </a:path>
                <a:path w="61594" h="41275">
                  <a:moveTo>
                    <a:pt x="8153" y="3365"/>
                  </a:moveTo>
                  <a:lnTo>
                    <a:pt x="6832" y="3441"/>
                  </a:lnTo>
                  <a:lnTo>
                    <a:pt x="6362" y="4203"/>
                  </a:lnTo>
                  <a:lnTo>
                    <a:pt x="6286" y="4800"/>
                  </a:lnTo>
                  <a:lnTo>
                    <a:pt x="6400" y="5346"/>
                  </a:lnTo>
                  <a:lnTo>
                    <a:pt x="6540" y="5435"/>
                  </a:lnTo>
                  <a:lnTo>
                    <a:pt x="5689" y="6197"/>
                  </a:lnTo>
                  <a:lnTo>
                    <a:pt x="5778" y="6057"/>
                  </a:lnTo>
                  <a:lnTo>
                    <a:pt x="5816" y="5346"/>
                  </a:lnTo>
                  <a:lnTo>
                    <a:pt x="4851" y="5054"/>
                  </a:lnTo>
                  <a:lnTo>
                    <a:pt x="4330" y="5918"/>
                  </a:lnTo>
                  <a:lnTo>
                    <a:pt x="4292" y="6616"/>
                  </a:lnTo>
                  <a:lnTo>
                    <a:pt x="4965" y="6858"/>
                  </a:lnTo>
                  <a:lnTo>
                    <a:pt x="4737" y="7061"/>
                  </a:lnTo>
                  <a:lnTo>
                    <a:pt x="5664" y="7950"/>
                  </a:lnTo>
                  <a:lnTo>
                    <a:pt x="5930" y="7327"/>
                  </a:lnTo>
                  <a:lnTo>
                    <a:pt x="7366" y="5638"/>
                  </a:lnTo>
                  <a:lnTo>
                    <a:pt x="7327" y="5181"/>
                  </a:lnTo>
                  <a:lnTo>
                    <a:pt x="8089" y="4406"/>
                  </a:lnTo>
                  <a:lnTo>
                    <a:pt x="7835" y="4279"/>
                  </a:lnTo>
                  <a:lnTo>
                    <a:pt x="7543" y="4546"/>
                  </a:lnTo>
                  <a:lnTo>
                    <a:pt x="8153" y="3365"/>
                  </a:lnTo>
                  <a:close/>
                </a:path>
                <a:path w="61594" h="41275">
                  <a:moveTo>
                    <a:pt x="8318" y="5778"/>
                  </a:moveTo>
                  <a:lnTo>
                    <a:pt x="7543" y="5435"/>
                  </a:lnTo>
                  <a:lnTo>
                    <a:pt x="7391" y="5613"/>
                  </a:lnTo>
                  <a:lnTo>
                    <a:pt x="8318" y="5778"/>
                  </a:lnTo>
                  <a:close/>
                </a:path>
                <a:path w="61594" h="41275">
                  <a:moveTo>
                    <a:pt x="11430" y="1270"/>
                  </a:moveTo>
                  <a:lnTo>
                    <a:pt x="8597" y="0"/>
                  </a:lnTo>
                  <a:lnTo>
                    <a:pt x="8509" y="1638"/>
                  </a:lnTo>
                  <a:lnTo>
                    <a:pt x="8089" y="2133"/>
                  </a:lnTo>
                  <a:lnTo>
                    <a:pt x="10172" y="3073"/>
                  </a:lnTo>
                  <a:lnTo>
                    <a:pt x="10248" y="2425"/>
                  </a:lnTo>
                  <a:lnTo>
                    <a:pt x="11430" y="1270"/>
                  </a:lnTo>
                  <a:close/>
                </a:path>
                <a:path w="61594" h="41275">
                  <a:moveTo>
                    <a:pt x="12611" y="9385"/>
                  </a:moveTo>
                  <a:lnTo>
                    <a:pt x="11912" y="9080"/>
                  </a:lnTo>
                  <a:lnTo>
                    <a:pt x="11569" y="9309"/>
                  </a:lnTo>
                  <a:lnTo>
                    <a:pt x="10185" y="8140"/>
                  </a:lnTo>
                  <a:lnTo>
                    <a:pt x="9321" y="7950"/>
                  </a:lnTo>
                  <a:lnTo>
                    <a:pt x="11569" y="9537"/>
                  </a:lnTo>
                  <a:lnTo>
                    <a:pt x="11569" y="9677"/>
                  </a:lnTo>
                  <a:lnTo>
                    <a:pt x="11950" y="9931"/>
                  </a:lnTo>
                  <a:lnTo>
                    <a:pt x="12204" y="9982"/>
                  </a:lnTo>
                  <a:lnTo>
                    <a:pt x="12001" y="9804"/>
                  </a:lnTo>
                  <a:lnTo>
                    <a:pt x="12115" y="9575"/>
                  </a:lnTo>
                  <a:lnTo>
                    <a:pt x="12407" y="9639"/>
                  </a:lnTo>
                  <a:lnTo>
                    <a:pt x="12611" y="9385"/>
                  </a:lnTo>
                  <a:close/>
                </a:path>
                <a:path w="61594" h="41275">
                  <a:moveTo>
                    <a:pt x="15392" y="5334"/>
                  </a:moveTo>
                  <a:lnTo>
                    <a:pt x="15163" y="5029"/>
                  </a:lnTo>
                  <a:lnTo>
                    <a:pt x="13792" y="4864"/>
                  </a:lnTo>
                  <a:lnTo>
                    <a:pt x="13182" y="5613"/>
                  </a:lnTo>
                  <a:lnTo>
                    <a:pt x="13195" y="5422"/>
                  </a:lnTo>
                  <a:lnTo>
                    <a:pt x="13233" y="4927"/>
                  </a:lnTo>
                  <a:lnTo>
                    <a:pt x="13322" y="4699"/>
                  </a:lnTo>
                  <a:lnTo>
                    <a:pt x="13385" y="4546"/>
                  </a:lnTo>
                  <a:lnTo>
                    <a:pt x="13322" y="4686"/>
                  </a:lnTo>
                  <a:lnTo>
                    <a:pt x="11239" y="4165"/>
                  </a:lnTo>
                  <a:lnTo>
                    <a:pt x="11239" y="5842"/>
                  </a:lnTo>
                  <a:lnTo>
                    <a:pt x="10998" y="6565"/>
                  </a:lnTo>
                  <a:lnTo>
                    <a:pt x="10833" y="6692"/>
                  </a:lnTo>
                  <a:lnTo>
                    <a:pt x="10477" y="6832"/>
                  </a:lnTo>
                  <a:lnTo>
                    <a:pt x="9791" y="6451"/>
                  </a:lnTo>
                  <a:lnTo>
                    <a:pt x="9893" y="5943"/>
                  </a:lnTo>
                  <a:lnTo>
                    <a:pt x="10007" y="5626"/>
                  </a:lnTo>
                  <a:lnTo>
                    <a:pt x="10515" y="5422"/>
                  </a:lnTo>
                  <a:lnTo>
                    <a:pt x="11239" y="5842"/>
                  </a:lnTo>
                  <a:lnTo>
                    <a:pt x="11239" y="4165"/>
                  </a:lnTo>
                  <a:lnTo>
                    <a:pt x="10490" y="3975"/>
                  </a:lnTo>
                  <a:lnTo>
                    <a:pt x="10248" y="4533"/>
                  </a:lnTo>
                  <a:lnTo>
                    <a:pt x="9867" y="4279"/>
                  </a:lnTo>
                  <a:lnTo>
                    <a:pt x="9334" y="4114"/>
                  </a:lnTo>
                  <a:lnTo>
                    <a:pt x="8343" y="3810"/>
                  </a:lnTo>
                  <a:lnTo>
                    <a:pt x="8089" y="4406"/>
                  </a:lnTo>
                  <a:lnTo>
                    <a:pt x="8204" y="4279"/>
                  </a:lnTo>
                  <a:lnTo>
                    <a:pt x="9067" y="4114"/>
                  </a:lnTo>
                  <a:lnTo>
                    <a:pt x="9918" y="5245"/>
                  </a:lnTo>
                  <a:lnTo>
                    <a:pt x="10020" y="5067"/>
                  </a:lnTo>
                  <a:lnTo>
                    <a:pt x="9880" y="5422"/>
                  </a:lnTo>
                  <a:lnTo>
                    <a:pt x="8877" y="6616"/>
                  </a:lnTo>
                  <a:lnTo>
                    <a:pt x="9461" y="5943"/>
                  </a:lnTo>
                  <a:lnTo>
                    <a:pt x="9461" y="6743"/>
                  </a:lnTo>
                  <a:lnTo>
                    <a:pt x="8877" y="6616"/>
                  </a:lnTo>
                  <a:lnTo>
                    <a:pt x="7658" y="6337"/>
                  </a:lnTo>
                  <a:lnTo>
                    <a:pt x="6985" y="7835"/>
                  </a:lnTo>
                  <a:lnTo>
                    <a:pt x="6121" y="8001"/>
                  </a:lnTo>
                  <a:lnTo>
                    <a:pt x="6743" y="9283"/>
                  </a:lnTo>
                  <a:lnTo>
                    <a:pt x="7835" y="9385"/>
                  </a:lnTo>
                  <a:lnTo>
                    <a:pt x="9486" y="7518"/>
                  </a:lnTo>
                  <a:lnTo>
                    <a:pt x="10185" y="8140"/>
                  </a:lnTo>
                  <a:lnTo>
                    <a:pt x="13169" y="8839"/>
                  </a:lnTo>
                  <a:lnTo>
                    <a:pt x="13131" y="7531"/>
                  </a:lnTo>
                  <a:lnTo>
                    <a:pt x="13677" y="7721"/>
                  </a:lnTo>
                  <a:lnTo>
                    <a:pt x="14147" y="7759"/>
                  </a:lnTo>
                  <a:lnTo>
                    <a:pt x="14262" y="7531"/>
                  </a:lnTo>
                  <a:lnTo>
                    <a:pt x="14351" y="7353"/>
                  </a:lnTo>
                  <a:lnTo>
                    <a:pt x="13970" y="7175"/>
                  </a:lnTo>
                  <a:lnTo>
                    <a:pt x="13627" y="7353"/>
                  </a:lnTo>
                  <a:lnTo>
                    <a:pt x="13233" y="7175"/>
                  </a:lnTo>
                  <a:lnTo>
                    <a:pt x="13131" y="6832"/>
                  </a:lnTo>
                  <a:lnTo>
                    <a:pt x="13220" y="6642"/>
                  </a:lnTo>
                  <a:lnTo>
                    <a:pt x="13017" y="6388"/>
                  </a:lnTo>
                  <a:lnTo>
                    <a:pt x="13144" y="6388"/>
                  </a:lnTo>
                  <a:lnTo>
                    <a:pt x="13309" y="6604"/>
                  </a:lnTo>
                  <a:lnTo>
                    <a:pt x="15074" y="6705"/>
                  </a:lnTo>
                  <a:lnTo>
                    <a:pt x="14947" y="5499"/>
                  </a:lnTo>
                  <a:lnTo>
                    <a:pt x="15328" y="5397"/>
                  </a:lnTo>
                  <a:lnTo>
                    <a:pt x="15189" y="6235"/>
                  </a:lnTo>
                  <a:lnTo>
                    <a:pt x="15392" y="5334"/>
                  </a:lnTo>
                  <a:close/>
                </a:path>
                <a:path w="61594" h="41275">
                  <a:moveTo>
                    <a:pt x="16459" y="11125"/>
                  </a:moveTo>
                  <a:lnTo>
                    <a:pt x="15328" y="11023"/>
                  </a:lnTo>
                  <a:lnTo>
                    <a:pt x="16014" y="11722"/>
                  </a:lnTo>
                  <a:lnTo>
                    <a:pt x="16459" y="11125"/>
                  </a:lnTo>
                  <a:close/>
                </a:path>
                <a:path w="61594" h="41275">
                  <a:moveTo>
                    <a:pt x="16573" y="12293"/>
                  </a:moveTo>
                  <a:lnTo>
                    <a:pt x="16014" y="11722"/>
                  </a:lnTo>
                  <a:lnTo>
                    <a:pt x="16370" y="12319"/>
                  </a:lnTo>
                  <a:lnTo>
                    <a:pt x="16573" y="12293"/>
                  </a:lnTo>
                  <a:close/>
                </a:path>
                <a:path w="61594" h="41275">
                  <a:moveTo>
                    <a:pt x="16700" y="7962"/>
                  </a:moveTo>
                  <a:lnTo>
                    <a:pt x="16116" y="7874"/>
                  </a:lnTo>
                  <a:lnTo>
                    <a:pt x="16116" y="8051"/>
                  </a:lnTo>
                  <a:lnTo>
                    <a:pt x="16433" y="8089"/>
                  </a:lnTo>
                  <a:lnTo>
                    <a:pt x="16700" y="7962"/>
                  </a:lnTo>
                  <a:close/>
                </a:path>
                <a:path w="61594" h="41275">
                  <a:moveTo>
                    <a:pt x="16878" y="13119"/>
                  </a:moveTo>
                  <a:lnTo>
                    <a:pt x="16370" y="12319"/>
                  </a:lnTo>
                  <a:lnTo>
                    <a:pt x="15494" y="12382"/>
                  </a:lnTo>
                  <a:lnTo>
                    <a:pt x="16878" y="13119"/>
                  </a:lnTo>
                  <a:close/>
                </a:path>
                <a:path w="61594" h="41275">
                  <a:moveTo>
                    <a:pt x="17741" y="11010"/>
                  </a:moveTo>
                  <a:lnTo>
                    <a:pt x="17043" y="7988"/>
                  </a:lnTo>
                  <a:lnTo>
                    <a:pt x="16789" y="8102"/>
                  </a:lnTo>
                  <a:lnTo>
                    <a:pt x="16573" y="8115"/>
                  </a:lnTo>
                  <a:lnTo>
                    <a:pt x="16433" y="8089"/>
                  </a:lnTo>
                  <a:lnTo>
                    <a:pt x="15760" y="8509"/>
                  </a:lnTo>
                  <a:lnTo>
                    <a:pt x="16624" y="9956"/>
                  </a:lnTo>
                  <a:lnTo>
                    <a:pt x="14719" y="8648"/>
                  </a:lnTo>
                  <a:lnTo>
                    <a:pt x="14516" y="8572"/>
                  </a:lnTo>
                  <a:lnTo>
                    <a:pt x="14414" y="9359"/>
                  </a:lnTo>
                  <a:lnTo>
                    <a:pt x="13779" y="9728"/>
                  </a:lnTo>
                  <a:lnTo>
                    <a:pt x="13347" y="8534"/>
                  </a:lnTo>
                  <a:lnTo>
                    <a:pt x="13233" y="8839"/>
                  </a:lnTo>
                  <a:lnTo>
                    <a:pt x="13182" y="8966"/>
                  </a:lnTo>
                  <a:lnTo>
                    <a:pt x="12954" y="9563"/>
                  </a:lnTo>
                  <a:lnTo>
                    <a:pt x="13195" y="9740"/>
                  </a:lnTo>
                  <a:lnTo>
                    <a:pt x="13233" y="10033"/>
                  </a:lnTo>
                  <a:lnTo>
                    <a:pt x="12992" y="10414"/>
                  </a:lnTo>
                  <a:lnTo>
                    <a:pt x="14452" y="11544"/>
                  </a:lnTo>
                  <a:lnTo>
                    <a:pt x="14160" y="10769"/>
                  </a:lnTo>
                  <a:lnTo>
                    <a:pt x="14757" y="11201"/>
                  </a:lnTo>
                  <a:lnTo>
                    <a:pt x="16764" y="10490"/>
                  </a:lnTo>
                  <a:lnTo>
                    <a:pt x="16624" y="10795"/>
                  </a:lnTo>
                  <a:lnTo>
                    <a:pt x="17741" y="11010"/>
                  </a:lnTo>
                  <a:close/>
                </a:path>
                <a:path w="61594" h="41275">
                  <a:moveTo>
                    <a:pt x="18376" y="10553"/>
                  </a:moveTo>
                  <a:lnTo>
                    <a:pt x="18326" y="10718"/>
                  </a:lnTo>
                  <a:lnTo>
                    <a:pt x="18376" y="10553"/>
                  </a:lnTo>
                  <a:close/>
                </a:path>
                <a:path w="61594" h="41275">
                  <a:moveTo>
                    <a:pt x="19989" y="16535"/>
                  </a:moveTo>
                  <a:lnTo>
                    <a:pt x="19367" y="16497"/>
                  </a:lnTo>
                  <a:lnTo>
                    <a:pt x="18999" y="18135"/>
                  </a:lnTo>
                  <a:lnTo>
                    <a:pt x="19888" y="18072"/>
                  </a:lnTo>
                  <a:lnTo>
                    <a:pt x="19748" y="17462"/>
                  </a:lnTo>
                  <a:lnTo>
                    <a:pt x="19748" y="16916"/>
                  </a:lnTo>
                  <a:lnTo>
                    <a:pt x="19989" y="16535"/>
                  </a:lnTo>
                  <a:close/>
                </a:path>
                <a:path w="61594" h="41275">
                  <a:moveTo>
                    <a:pt x="20320" y="11036"/>
                  </a:moveTo>
                  <a:lnTo>
                    <a:pt x="19989" y="10464"/>
                  </a:lnTo>
                  <a:lnTo>
                    <a:pt x="19723" y="10452"/>
                  </a:lnTo>
                  <a:lnTo>
                    <a:pt x="19799" y="10071"/>
                  </a:lnTo>
                  <a:lnTo>
                    <a:pt x="19126" y="9918"/>
                  </a:lnTo>
                  <a:lnTo>
                    <a:pt x="18262" y="9271"/>
                  </a:lnTo>
                  <a:lnTo>
                    <a:pt x="18935" y="8445"/>
                  </a:lnTo>
                  <a:lnTo>
                    <a:pt x="18224" y="8128"/>
                  </a:lnTo>
                  <a:lnTo>
                    <a:pt x="18046" y="9017"/>
                  </a:lnTo>
                  <a:lnTo>
                    <a:pt x="18732" y="10325"/>
                  </a:lnTo>
                  <a:lnTo>
                    <a:pt x="19291" y="10414"/>
                  </a:lnTo>
                  <a:lnTo>
                    <a:pt x="18503" y="10350"/>
                  </a:lnTo>
                  <a:lnTo>
                    <a:pt x="18846" y="10515"/>
                  </a:lnTo>
                  <a:lnTo>
                    <a:pt x="18415" y="10896"/>
                  </a:lnTo>
                  <a:lnTo>
                    <a:pt x="18351" y="10769"/>
                  </a:lnTo>
                  <a:lnTo>
                    <a:pt x="18186" y="11379"/>
                  </a:lnTo>
                  <a:lnTo>
                    <a:pt x="18630" y="11798"/>
                  </a:lnTo>
                  <a:lnTo>
                    <a:pt x="19418" y="12052"/>
                  </a:lnTo>
                  <a:lnTo>
                    <a:pt x="20320" y="11036"/>
                  </a:lnTo>
                  <a:close/>
                </a:path>
                <a:path w="61594" h="41275">
                  <a:moveTo>
                    <a:pt x="20523" y="15659"/>
                  </a:moveTo>
                  <a:lnTo>
                    <a:pt x="20320" y="14998"/>
                  </a:lnTo>
                  <a:lnTo>
                    <a:pt x="19977" y="14973"/>
                  </a:lnTo>
                  <a:lnTo>
                    <a:pt x="19710" y="14820"/>
                  </a:lnTo>
                  <a:lnTo>
                    <a:pt x="19621" y="14389"/>
                  </a:lnTo>
                  <a:lnTo>
                    <a:pt x="18859" y="14693"/>
                  </a:lnTo>
                  <a:lnTo>
                    <a:pt x="20523" y="15659"/>
                  </a:lnTo>
                  <a:close/>
                </a:path>
                <a:path w="61594" h="41275">
                  <a:moveTo>
                    <a:pt x="22186" y="17780"/>
                  </a:moveTo>
                  <a:lnTo>
                    <a:pt x="21678" y="17386"/>
                  </a:lnTo>
                  <a:lnTo>
                    <a:pt x="21450" y="16789"/>
                  </a:lnTo>
                  <a:lnTo>
                    <a:pt x="21640" y="17411"/>
                  </a:lnTo>
                  <a:lnTo>
                    <a:pt x="21183" y="17614"/>
                  </a:lnTo>
                  <a:lnTo>
                    <a:pt x="20815" y="17399"/>
                  </a:lnTo>
                  <a:lnTo>
                    <a:pt x="20523" y="16802"/>
                  </a:lnTo>
                  <a:lnTo>
                    <a:pt x="20828" y="17576"/>
                  </a:lnTo>
                  <a:lnTo>
                    <a:pt x="21386" y="18008"/>
                  </a:lnTo>
                  <a:lnTo>
                    <a:pt x="22174" y="18059"/>
                  </a:lnTo>
                  <a:lnTo>
                    <a:pt x="22110" y="17856"/>
                  </a:lnTo>
                  <a:close/>
                </a:path>
                <a:path w="61594" h="41275">
                  <a:moveTo>
                    <a:pt x="23355" y="11442"/>
                  </a:moveTo>
                  <a:lnTo>
                    <a:pt x="18694" y="12585"/>
                  </a:lnTo>
                  <a:lnTo>
                    <a:pt x="17703" y="12103"/>
                  </a:lnTo>
                  <a:lnTo>
                    <a:pt x="17475" y="12674"/>
                  </a:lnTo>
                  <a:lnTo>
                    <a:pt x="17335" y="12941"/>
                  </a:lnTo>
                  <a:lnTo>
                    <a:pt x="17297" y="12763"/>
                  </a:lnTo>
                  <a:lnTo>
                    <a:pt x="17068" y="13779"/>
                  </a:lnTo>
                  <a:lnTo>
                    <a:pt x="17322" y="14439"/>
                  </a:lnTo>
                  <a:lnTo>
                    <a:pt x="18186" y="14846"/>
                  </a:lnTo>
                  <a:lnTo>
                    <a:pt x="18605" y="13703"/>
                  </a:lnTo>
                  <a:lnTo>
                    <a:pt x="18846" y="12674"/>
                  </a:lnTo>
                  <a:lnTo>
                    <a:pt x="21031" y="12407"/>
                  </a:lnTo>
                  <a:lnTo>
                    <a:pt x="21856" y="12306"/>
                  </a:lnTo>
                  <a:lnTo>
                    <a:pt x="20840" y="12407"/>
                  </a:lnTo>
                  <a:lnTo>
                    <a:pt x="22047" y="12014"/>
                  </a:lnTo>
                  <a:lnTo>
                    <a:pt x="22352" y="12103"/>
                  </a:lnTo>
                  <a:lnTo>
                    <a:pt x="22517" y="11747"/>
                  </a:lnTo>
                  <a:lnTo>
                    <a:pt x="23355" y="11442"/>
                  </a:lnTo>
                  <a:close/>
                </a:path>
                <a:path w="61594" h="41275">
                  <a:moveTo>
                    <a:pt x="23939" y="16484"/>
                  </a:moveTo>
                  <a:lnTo>
                    <a:pt x="23025" y="15074"/>
                  </a:lnTo>
                  <a:lnTo>
                    <a:pt x="22453" y="15328"/>
                  </a:lnTo>
                  <a:lnTo>
                    <a:pt x="22669" y="15811"/>
                  </a:lnTo>
                  <a:lnTo>
                    <a:pt x="23126" y="15938"/>
                  </a:lnTo>
                  <a:lnTo>
                    <a:pt x="23088" y="16751"/>
                  </a:lnTo>
                  <a:lnTo>
                    <a:pt x="23939" y="16484"/>
                  </a:lnTo>
                  <a:close/>
                </a:path>
                <a:path w="61594" h="41275">
                  <a:moveTo>
                    <a:pt x="24536" y="17830"/>
                  </a:moveTo>
                  <a:lnTo>
                    <a:pt x="24168" y="18173"/>
                  </a:lnTo>
                  <a:lnTo>
                    <a:pt x="23926" y="18605"/>
                  </a:lnTo>
                  <a:lnTo>
                    <a:pt x="23799" y="19088"/>
                  </a:lnTo>
                  <a:lnTo>
                    <a:pt x="24193" y="18745"/>
                  </a:lnTo>
                  <a:lnTo>
                    <a:pt x="24434" y="18326"/>
                  </a:lnTo>
                  <a:lnTo>
                    <a:pt x="24536" y="17830"/>
                  </a:lnTo>
                  <a:close/>
                </a:path>
                <a:path w="61594" h="41275">
                  <a:moveTo>
                    <a:pt x="24612" y="8039"/>
                  </a:moveTo>
                  <a:lnTo>
                    <a:pt x="23825" y="7874"/>
                  </a:lnTo>
                  <a:lnTo>
                    <a:pt x="23799" y="7378"/>
                  </a:lnTo>
                  <a:lnTo>
                    <a:pt x="23368" y="7061"/>
                  </a:lnTo>
                  <a:lnTo>
                    <a:pt x="22974" y="7569"/>
                  </a:lnTo>
                  <a:lnTo>
                    <a:pt x="24155" y="8826"/>
                  </a:lnTo>
                  <a:lnTo>
                    <a:pt x="24612" y="8039"/>
                  </a:lnTo>
                  <a:close/>
                </a:path>
                <a:path w="61594" h="41275">
                  <a:moveTo>
                    <a:pt x="25222" y="7061"/>
                  </a:moveTo>
                  <a:lnTo>
                    <a:pt x="25031" y="6527"/>
                  </a:lnTo>
                  <a:lnTo>
                    <a:pt x="24549" y="6324"/>
                  </a:lnTo>
                  <a:lnTo>
                    <a:pt x="24447" y="6921"/>
                  </a:lnTo>
                  <a:lnTo>
                    <a:pt x="25222" y="7061"/>
                  </a:lnTo>
                  <a:close/>
                </a:path>
                <a:path w="61594" h="41275">
                  <a:moveTo>
                    <a:pt x="25273" y="7353"/>
                  </a:moveTo>
                  <a:lnTo>
                    <a:pt x="24917" y="7721"/>
                  </a:lnTo>
                  <a:lnTo>
                    <a:pt x="25107" y="7670"/>
                  </a:lnTo>
                  <a:lnTo>
                    <a:pt x="25273" y="7353"/>
                  </a:lnTo>
                  <a:close/>
                </a:path>
                <a:path w="61594" h="41275">
                  <a:moveTo>
                    <a:pt x="25400" y="7810"/>
                  </a:moveTo>
                  <a:lnTo>
                    <a:pt x="25209" y="7708"/>
                  </a:lnTo>
                  <a:lnTo>
                    <a:pt x="25120" y="8026"/>
                  </a:lnTo>
                  <a:lnTo>
                    <a:pt x="24968" y="8166"/>
                  </a:lnTo>
                  <a:lnTo>
                    <a:pt x="25222" y="8255"/>
                  </a:lnTo>
                  <a:lnTo>
                    <a:pt x="25400" y="7810"/>
                  </a:lnTo>
                  <a:close/>
                </a:path>
                <a:path w="61594" h="41275">
                  <a:moveTo>
                    <a:pt x="25514" y="7112"/>
                  </a:moveTo>
                  <a:lnTo>
                    <a:pt x="25222" y="7061"/>
                  </a:lnTo>
                  <a:lnTo>
                    <a:pt x="25273" y="7353"/>
                  </a:lnTo>
                  <a:lnTo>
                    <a:pt x="25514" y="7112"/>
                  </a:lnTo>
                  <a:close/>
                </a:path>
                <a:path w="61594" h="41275">
                  <a:moveTo>
                    <a:pt x="25882" y="13665"/>
                  </a:moveTo>
                  <a:lnTo>
                    <a:pt x="25717" y="13525"/>
                  </a:lnTo>
                  <a:lnTo>
                    <a:pt x="25704" y="13385"/>
                  </a:lnTo>
                  <a:lnTo>
                    <a:pt x="25819" y="13258"/>
                  </a:lnTo>
                  <a:lnTo>
                    <a:pt x="25679" y="13246"/>
                  </a:lnTo>
                  <a:lnTo>
                    <a:pt x="25527" y="13398"/>
                  </a:lnTo>
                  <a:lnTo>
                    <a:pt x="25882" y="13665"/>
                  </a:lnTo>
                  <a:close/>
                </a:path>
                <a:path w="61594" h="41275">
                  <a:moveTo>
                    <a:pt x="27774" y="13258"/>
                  </a:moveTo>
                  <a:lnTo>
                    <a:pt x="27165" y="12700"/>
                  </a:lnTo>
                  <a:lnTo>
                    <a:pt x="26098" y="12903"/>
                  </a:lnTo>
                  <a:lnTo>
                    <a:pt x="25819" y="13258"/>
                  </a:lnTo>
                  <a:lnTo>
                    <a:pt x="26047" y="13423"/>
                  </a:lnTo>
                  <a:lnTo>
                    <a:pt x="25882" y="13665"/>
                  </a:lnTo>
                  <a:lnTo>
                    <a:pt x="26924" y="14147"/>
                  </a:lnTo>
                  <a:lnTo>
                    <a:pt x="27546" y="14008"/>
                  </a:lnTo>
                  <a:lnTo>
                    <a:pt x="27774" y="13258"/>
                  </a:lnTo>
                  <a:close/>
                </a:path>
                <a:path w="61594" h="41275">
                  <a:moveTo>
                    <a:pt x="28092" y="22072"/>
                  </a:moveTo>
                  <a:lnTo>
                    <a:pt x="27762" y="21221"/>
                  </a:lnTo>
                  <a:lnTo>
                    <a:pt x="27038" y="21196"/>
                  </a:lnTo>
                  <a:lnTo>
                    <a:pt x="26504" y="19291"/>
                  </a:lnTo>
                  <a:lnTo>
                    <a:pt x="25628" y="19926"/>
                  </a:lnTo>
                  <a:lnTo>
                    <a:pt x="25196" y="19913"/>
                  </a:lnTo>
                  <a:lnTo>
                    <a:pt x="25590" y="21374"/>
                  </a:lnTo>
                  <a:lnTo>
                    <a:pt x="25971" y="21170"/>
                  </a:lnTo>
                  <a:lnTo>
                    <a:pt x="26162" y="21196"/>
                  </a:lnTo>
                  <a:lnTo>
                    <a:pt x="26162" y="22098"/>
                  </a:lnTo>
                  <a:lnTo>
                    <a:pt x="26492" y="22529"/>
                  </a:lnTo>
                  <a:lnTo>
                    <a:pt x="27216" y="22504"/>
                  </a:lnTo>
                  <a:lnTo>
                    <a:pt x="27038" y="22466"/>
                  </a:lnTo>
                  <a:lnTo>
                    <a:pt x="28079" y="22098"/>
                  </a:lnTo>
                  <a:close/>
                </a:path>
                <a:path w="61594" h="41275">
                  <a:moveTo>
                    <a:pt x="28333" y="22733"/>
                  </a:moveTo>
                  <a:lnTo>
                    <a:pt x="28194" y="22352"/>
                  </a:lnTo>
                  <a:lnTo>
                    <a:pt x="28219" y="22733"/>
                  </a:lnTo>
                  <a:close/>
                </a:path>
                <a:path w="61594" h="41275">
                  <a:moveTo>
                    <a:pt x="28981" y="22593"/>
                  </a:moveTo>
                  <a:lnTo>
                    <a:pt x="28333" y="22733"/>
                  </a:lnTo>
                  <a:lnTo>
                    <a:pt x="28232" y="22872"/>
                  </a:lnTo>
                  <a:lnTo>
                    <a:pt x="28981" y="22593"/>
                  </a:lnTo>
                  <a:close/>
                </a:path>
                <a:path w="61594" h="41275">
                  <a:moveTo>
                    <a:pt x="29159" y="22567"/>
                  </a:moveTo>
                  <a:lnTo>
                    <a:pt x="29032" y="22377"/>
                  </a:lnTo>
                  <a:lnTo>
                    <a:pt x="28981" y="22593"/>
                  </a:lnTo>
                  <a:lnTo>
                    <a:pt x="29159" y="22567"/>
                  </a:lnTo>
                  <a:close/>
                </a:path>
                <a:path w="61594" h="41275">
                  <a:moveTo>
                    <a:pt x="30226" y="18148"/>
                  </a:moveTo>
                  <a:lnTo>
                    <a:pt x="30175" y="17932"/>
                  </a:lnTo>
                  <a:lnTo>
                    <a:pt x="30022" y="17919"/>
                  </a:lnTo>
                  <a:lnTo>
                    <a:pt x="29311" y="17919"/>
                  </a:lnTo>
                  <a:lnTo>
                    <a:pt x="28854" y="17310"/>
                  </a:lnTo>
                  <a:lnTo>
                    <a:pt x="29108" y="18338"/>
                  </a:lnTo>
                  <a:lnTo>
                    <a:pt x="29591" y="18262"/>
                  </a:lnTo>
                  <a:lnTo>
                    <a:pt x="28333" y="18961"/>
                  </a:lnTo>
                  <a:lnTo>
                    <a:pt x="28130" y="19278"/>
                  </a:lnTo>
                  <a:lnTo>
                    <a:pt x="28587" y="19761"/>
                  </a:lnTo>
                  <a:lnTo>
                    <a:pt x="28270" y="20027"/>
                  </a:lnTo>
                  <a:lnTo>
                    <a:pt x="28422" y="20421"/>
                  </a:lnTo>
                  <a:lnTo>
                    <a:pt x="29044" y="20142"/>
                  </a:lnTo>
                  <a:lnTo>
                    <a:pt x="29133" y="20624"/>
                  </a:lnTo>
                  <a:lnTo>
                    <a:pt x="30137" y="20294"/>
                  </a:lnTo>
                  <a:lnTo>
                    <a:pt x="28943" y="19456"/>
                  </a:lnTo>
                  <a:lnTo>
                    <a:pt x="28994" y="18859"/>
                  </a:lnTo>
                  <a:lnTo>
                    <a:pt x="30048" y="19329"/>
                  </a:lnTo>
                  <a:lnTo>
                    <a:pt x="30149" y="18161"/>
                  </a:lnTo>
                  <a:close/>
                </a:path>
                <a:path w="61594" h="41275">
                  <a:moveTo>
                    <a:pt x="30340" y="24257"/>
                  </a:moveTo>
                  <a:lnTo>
                    <a:pt x="29743" y="23469"/>
                  </a:lnTo>
                  <a:lnTo>
                    <a:pt x="29083" y="24091"/>
                  </a:lnTo>
                  <a:lnTo>
                    <a:pt x="30340" y="24257"/>
                  </a:lnTo>
                  <a:close/>
                </a:path>
                <a:path w="61594" h="41275">
                  <a:moveTo>
                    <a:pt x="30746" y="24726"/>
                  </a:moveTo>
                  <a:lnTo>
                    <a:pt x="30645" y="24295"/>
                  </a:lnTo>
                  <a:lnTo>
                    <a:pt x="30340" y="24257"/>
                  </a:lnTo>
                  <a:lnTo>
                    <a:pt x="30746" y="24726"/>
                  </a:lnTo>
                  <a:close/>
                </a:path>
                <a:path w="61594" h="41275">
                  <a:moveTo>
                    <a:pt x="31521" y="14160"/>
                  </a:moveTo>
                  <a:lnTo>
                    <a:pt x="30988" y="13817"/>
                  </a:lnTo>
                  <a:lnTo>
                    <a:pt x="30149" y="13893"/>
                  </a:lnTo>
                  <a:lnTo>
                    <a:pt x="31051" y="15163"/>
                  </a:lnTo>
                  <a:lnTo>
                    <a:pt x="30937" y="15735"/>
                  </a:lnTo>
                  <a:lnTo>
                    <a:pt x="31394" y="15189"/>
                  </a:lnTo>
                  <a:lnTo>
                    <a:pt x="31521" y="14160"/>
                  </a:lnTo>
                  <a:close/>
                </a:path>
                <a:path w="61594" h="41275">
                  <a:moveTo>
                    <a:pt x="32715" y="21717"/>
                  </a:moveTo>
                  <a:lnTo>
                    <a:pt x="32461" y="20040"/>
                  </a:lnTo>
                  <a:lnTo>
                    <a:pt x="30073" y="19824"/>
                  </a:lnTo>
                  <a:lnTo>
                    <a:pt x="30454" y="20916"/>
                  </a:lnTo>
                  <a:lnTo>
                    <a:pt x="30238" y="22072"/>
                  </a:lnTo>
                  <a:lnTo>
                    <a:pt x="30124" y="22377"/>
                  </a:lnTo>
                  <a:lnTo>
                    <a:pt x="29362" y="22529"/>
                  </a:lnTo>
                  <a:lnTo>
                    <a:pt x="29260" y="22733"/>
                  </a:lnTo>
                  <a:lnTo>
                    <a:pt x="29743" y="23469"/>
                  </a:lnTo>
                  <a:lnTo>
                    <a:pt x="29857" y="23342"/>
                  </a:lnTo>
                  <a:lnTo>
                    <a:pt x="30010" y="23228"/>
                  </a:lnTo>
                  <a:lnTo>
                    <a:pt x="30340" y="23088"/>
                  </a:lnTo>
                  <a:lnTo>
                    <a:pt x="30645" y="24295"/>
                  </a:lnTo>
                  <a:lnTo>
                    <a:pt x="31407" y="24396"/>
                  </a:lnTo>
                  <a:lnTo>
                    <a:pt x="31661" y="24523"/>
                  </a:lnTo>
                  <a:lnTo>
                    <a:pt x="31699" y="23088"/>
                  </a:lnTo>
                  <a:lnTo>
                    <a:pt x="31711" y="22872"/>
                  </a:lnTo>
                  <a:lnTo>
                    <a:pt x="32715" y="21717"/>
                  </a:lnTo>
                  <a:close/>
                </a:path>
                <a:path w="61594" h="41275">
                  <a:moveTo>
                    <a:pt x="34925" y="18707"/>
                  </a:moveTo>
                  <a:lnTo>
                    <a:pt x="34734" y="17716"/>
                  </a:lnTo>
                  <a:lnTo>
                    <a:pt x="34251" y="17653"/>
                  </a:lnTo>
                  <a:lnTo>
                    <a:pt x="33896" y="17386"/>
                  </a:lnTo>
                  <a:lnTo>
                    <a:pt x="33794" y="16738"/>
                  </a:lnTo>
                  <a:lnTo>
                    <a:pt x="32664" y="17106"/>
                  </a:lnTo>
                  <a:lnTo>
                    <a:pt x="34925" y="18707"/>
                  </a:lnTo>
                  <a:close/>
                </a:path>
                <a:path w="61594" h="41275">
                  <a:moveTo>
                    <a:pt x="37147" y="23418"/>
                  </a:moveTo>
                  <a:lnTo>
                    <a:pt x="36906" y="23456"/>
                  </a:lnTo>
                  <a:lnTo>
                    <a:pt x="37096" y="23482"/>
                  </a:lnTo>
                  <a:close/>
                </a:path>
                <a:path w="61594" h="41275">
                  <a:moveTo>
                    <a:pt x="38442" y="27774"/>
                  </a:moveTo>
                  <a:lnTo>
                    <a:pt x="38290" y="26974"/>
                  </a:lnTo>
                  <a:lnTo>
                    <a:pt x="38061" y="26949"/>
                  </a:lnTo>
                  <a:lnTo>
                    <a:pt x="38442" y="27774"/>
                  </a:lnTo>
                  <a:close/>
                </a:path>
                <a:path w="61594" h="41275">
                  <a:moveTo>
                    <a:pt x="40297" y="26301"/>
                  </a:moveTo>
                  <a:lnTo>
                    <a:pt x="39522" y="25298"/>
                  </a:lnTo>
                  <a:lnTo>
                    <a:pt x="39077" y="25311"/>
                  </a:lnTo>
                  <a:lnTo>
                    <a:pt x="38747" y="25387"/>
                  </a:lnTo>
                  <a:lnTo>
                    <a:pt x="38455" y="25501"/>
                  </a:lnTo>
                  <a:lnTo>
                    <a:pt x="38582" y="24587"/>
                  </a:lnTo>
                  <a:lnTo>
                    <a:pt x="39420" y="24739"/>
                  </a:lnTo>
                  <a:lnTo>
                    <a:pt x="38887" y="21755"/>
                  </a:lnTo>
                  <a:lnTo>
                    <a:pt x="37668" y="22491"/>
                  </a:lnTo>
                  <a:lnTo>
                    <a:pt x="37744" y="21780"/>
                  </a:lnTo>
                  <a:lnTo>
                    <a:pt x="36880" y="22694"/>
                  </a:lnTo>
                  <a:lnTo>
                    <a:pt x="35471" y="21259"/>
                  </a:lnTo>
                  <a:lnTo>
                    <a:pt x="34823" y="20396"/>
                  </a:lnTo>
                  <a:lnTo>
                    <a:pt x="34925" y="21996"/>
                  </a:lnTo>
                  <a:lnTo>
                    <a:pt x="37604" y="23190"/>
                  </a:lnTo>
                  <a:lnTo>
                    <a:pt x="37630" y="22821"/>
                  </a:lnTo>
                  <a:lnTo>
                    <a:pt x="37884" y="23279"/>
                  </a:lnTo>
                  <a:lnTo>
                    <a:pt x="37680" y="23571"/>
                  </a:lnTo>
                  <a:lnTo>
                    <a:pt x="37846" y="24434"/>
                  </a:lnTo>
                  <a:lnTo>
                    <a:pt x="38404" y="24549"/>
                  </a:lnTo>
                  <a:lnTo>
                    <a:pt x="37668" y="26047"/>
                  </a:lnTo>
                  <a:lnTo>
                    <a:pt x="36626" y="25895"/>
                  </a:lnTo>
                  <a:lnTo>
                    <a:pt x="36804" y="25869"/>
                  </a:lnTo>
                  <a:lnTo>
                    <a:pt x="37376" y="25514"/>
                  </a:lnTo>
                  <a:lnTo>
                    <a:pt x="37185" y="24904"/>
                  </a:lnTo>
                  <a:lnTo>
                    <a:pt x="37592" y="23558"/>
                  </a:lnTo>
                  <a:lnTo>
                    <a:pt x="37096" y="23482"/>
                  </a:lnTo>
                  <a:lnTo>
                    <a:pt x="36957" y="23698"/>
                  </a:lnTo>
                  <a:lnTo>
                    <a:pt x="37096" y="24574"/>
                  </a:lnTo>
                  <a:lnTo>
                    <a:pt x="36118" y="24625"/>
                  </a:lnTo>
                  <a:lnTo>
                    <a:pt x="35509" y="24980"/>
                  </a:lnTo>
                  <a:lnTo>
                    <a:pt x="35712" y="25654"/>
                  </a:lnTo>
                  <a:lnTo>
                    <a:pt x="35433" y="25577"/>
                  </a:lnTo>
                  <a:lnTo>
                    <a:pt x="35204" y="26822"/>
                  </a:lnTo>
                  <a:lnTo>
                    <a:pt x="35877" y="26708"/>
                  </a:lnTo>
                  <a:lnTo>
                    <a:pt x="38061" y="26949"/>
                  </a:lnTo>
                  <a:lnTo>
                    <a:pt x="38290" y="26708"/>
                  </a:lnTo>
                  <a:lnTo>
                    <a:pt x="39420" y="26835"/>
                  </a:lnTo>
                  <a:lnTo>
                    <a:pt x="39408" y="26631"/>
                  </a:lnTo>
                  <a:lnTo>
                    <a:pt x="38989" y="26466"/>
                  </a:lnTo>
                  <a:lnTo>
                    <a:pt x="40297" y="26301"/>
                  </a:lnTo>
                  <a:close/>
                </a:path>
                <a:path w="61594" h="41275">
                  <a:moveTo>
                    <a:pt x="40538" y="22402"/>
                  </a:moveTo>
                  <a:lnTo>
                    <a:pt x="39954" y="22885"/>
                  </a:lnTo>
                  <a:lnTo>
                    <a:pt x="39535" y="23456"/>
                  </a:lnTo>
                  <a:lnTo>
                    <a:pt x="39331" y="24168"/>
                  </a:lnTo>
                  <a:lnTo>
                    <a:pt x="39928" y="23723"/>
                  </a:lnTo>
                  <a:lnTo>
                    <a:pt x="40322" y="23139"/>
                  </a:lnTo>
                  <a:lnTo>
                    <a:pt x="40538" y="22402"/>
                  </a:lnTo>
                  <a:close/>
                </a:path>
                <a:path w="61594" h="41275">
                  <a:moveTo>
                    <a:pt x="41389" y="28168"/>
                  </a:moveTo>
                  <a:lnTo>
                    <a:pt x="41224" y="27686"/>
                  </a:lnTo>
                  <a:lnTo>
                    <a:pt x="41084" y="28155"/>
                  </a:lnTo>
                  <a:lnTo>
                    <a:pt x="41084" y="28651"/>
                  </a:lnTo>
                  <a:lnTo>
                    <a:pt x="41236" y="29146"/>
                  </a:lnTo>
                  <a:lnTo>
                    <a:pt x="41389" y="28651"/>
                  </a:lnTo>
                  <a:lnTo>
                    <a:pt x="41389" y="28168"/>
                  </a:lnTo>
                  <a:close/>
                </a:path>
                <a:path w="61594" h="41275">
                  <a:moveTo>
                    <a:pt x="42976" y="30607"/>
                  </a:moveTo>
                  <a:lnTo>
                    <a:pt x="42659" y="30518"/>
                  </a:lnTo>
                  <a:lnTo>
                    <a:pt x="42570" y="30327"/>
                  </a:lnTo>
                  <a:lnTo>
                    <a:pt x="42329" y="30581"/>
                  </a:lnTo>
                  <a:lnTo>
                    <a:pt x="42976" y="30607"/>
                  </a:lnTo>
                  <a:close/>
                </a:path>
                <a:path w="61594" h="41275">
                  <a:moveTo>
                    <a:pt x="43027" y="30607"/>
                  </a:moveTo>
                  <a:close/>
                </a:path>
                <a:path w="61594" h="41275">
                  <a:moveTo>
                    <a:pt x="43688" y="31203"/>
                  </a:moveTo>
                  <a:lnTo>
                    <a:pt x="43319" y="30708"/>
                  </a:lnTo>
                  <a:lnTo>
                    <a:pt x="43053" y="30619"/>
                  </a:lnTo>
                  <a:lnTo>
                    <a:pt x="43294" y="31521"/>
                  </a:lnTo>
                  <a:lnTo>
                    <a:pt x="43688" y="31203"/>
                  </a:lnTo>
                  <a:close/>
                </a:path>
                <a:path w="61594" h="41275">
                  <a:moveTo>
                    <a:pt x="43789" y="27774"/>
                  </a:moveTo>
                  <a:lnTo>
                    <a:pt x="43256" y="24790"/>
                  </a:lnTo>
                  <a:lnTo>
                    <a:pt x="41871" y="25628"/>
                  </a:lnTo>
                  <a:lnTo>
                    <a:pt x="41236" y="25577"/>
                  </a:lnTo>
                  <a:lnTo>
                    <a:pt x="41630" y="27749"/>
                  </a:lnTo>
                  <a:lnTo>
                    <a:pt x="42214" y="27470"/>
                  </a:lnTo>
                  <a:lnTo>
                    <a:pt x="43789" y="27774"/>
                  </a:lnTo>
                  <a:close/>
                </a:path>
                <a:path w="61594" h="41275">
                  <a:moveTo>
                    <a:pt x="45135" y="29362"/>
                  </a:moveTo>
                  <a:lnTo>
                    <a:pt x="43662" y="27927"/>
                  </a:lnTo>
                  <a:lnTo>
                    <a:pt x="43230" y="28930"/>
                  </a:lnTo>
                  <a:lnTo>
                    <a:pt x="42837" y="29159"/>
                  </a:lnTo>
                  <a:lnTo>
                    <a:pt x="43929" y="30213"/>
                  </a:lnTo>
                  <a:lnTo>
                    <a:pt x="44145" y="29819"/>
                  </a:lnTo>
                  <a:lnTo>
                    <a:pt x="45135" y="29362"/>
                  </a:lnTo>
                  <a:close/>
                </a:path>
                <a:path w="61594" h="41275">
                  <a:moveTo>
                    <a:pt x="46278" y="29171"/>
                  </a:moveTo>
                  <a:lnTo>
                    <a:pt x="45694" y="28930"/>
                  </a:lnTo>
                  <a:lnTo>
                    <a:pt x="44843" y="30391"/>
                  </a:lnTo>
                  <a:lnTo>
                    <a:pt x="45694" y="30619"/>
                  </a:lnTo>
                  <a:lnTo>
                    <a:pt x="45758" y="29959"/>
                  </a:lnTo>
                  <a:lnTo>
                    <a:pt x="45948" y="29464"/>
                  </a:lnTo>
                  <a:lnTo>
                    <a:pt x="46278" y="29171"/>
                  </a:lnTo>
                  <a:close/>
                </a:path>
                <a:path w="61594" h="41275">
                  <a:moveTo>
                    <a:pt x="48285" y="31292"/>
                  </a:moveTo>
                  <a:lnTo>
                    <a:pt x="47879" y="31254"/>
                  </a:lnTo>
                  <a:lnTo>
                    <a:pt x="47866" y="30988"/>
                  </a:lnTo>
                  <a:lnTo>
                    <a:pt x="47561" y="30861"/>
                  </a:lnTo>
                  <a:lnTo>
                    <a:pt x="47612" y="30505"/>
                  </a:lnTo>
                  <a:lnTo>
                    <a:pt x="47548" y="29083"/>
                  </a:lnTo>
                  <a:lnTo>
                    <a:pt x="46761" y="31127"/>
                  </a:lnTo>
                  <a:lnTo>
                    <a:pt x="45681" y="31013"/>
                  </a:lnTo>
                  <a:lnTo>
                    <a:pt x="45605" y="32308"/>
                  </a:lnTo>
                  <a:lnTo>
                    <a:pt x="44945" y="32677"/>
                  </a:lnTo>
                  <a:lnTo>
                    <a:pt x="45085" y="33159"/>
                  </a:lnTo>
                  <a:lnTo>
                    <a:pt x="46164" y="33616"/>
                  </a:lnTo>
                  <a:lnTo>
                    <a:pt x="46037" y="32524"/>
                  </a:lnTo>
                  <a:lnTo>
                    <a:pt x="46570" y="32131"/>
                  </a:lnTo>
                  <a:lnTo>
                    <a:pt x="47726" y="32410"/>
                  </a:lnTo>
                  <a:lnTo>
                    <a:pt x="48285" y="31292"/>
                  </a:lnTo>
                  <a:close/>
                </a:path>
                <a:path w="61594" h="41275">
                  <a:moveTo>
                    <a:pt x="50076" y="30365"/>
                  </a:moveTo>
                  <a:lnTo>
                    <a:pt x="49631" y="28702"/>
                  </a:lnTo>
                  <a:lnTo>
                    <a:pt x="48996" y="28790"/>
                  </a:lnTo>
                  <a:lnTo>
                    <a:pt x="49047" y="29324"/>
                  </a:lnTo>
                  <a:lnTo>
                    <a:pt x="49441" y="29591"/>
                  </a:lnTo>
                  <a:lnTo>
                    <a:pt x="49161" y="30327"/>
                  </a:lnTo>
                  <a:lnTo>
                    <a:pt x="50076" y="30365"/>
                  </a:lnTo>
                  <a:close/>
                </a:path>
                <a:path w="61594" h="41275">
                  <a:moveTo>
                    <a:pt x="52133" y="35598"/>
                  </a:moveTo>
                  <a:close/>
                </a:path>
                <a:path w="61594" h="41275">
                  <a:moveTo>
                    <a:pt x="52146" y="35737"/>
                  </a:moveTo>
                  <a:close/>
                </a:path>
                <a:path w="61594" h="41275">
                  <a:moveTo>
                    <a:pt x="52755" y="38925"/>
                  </a:moveTo>
                  <a:lnTo>
                    <a:pt x="52641" y="38569"/>
                  </a:lnTo>
                  <a:lnTo>
                    <a:pt x="52298" y="37960"/>
                  </a:lnTo>
                  <a:lnTo>
                    <a:pt x="52755" y="38925"/>
                  </a:lnTo>
                  <a:close/>
                </a:path>
                <a:path w="61594" h="41275">
                  <a:moveTo>
                    <a:pt x="53073" y="38595"/>
                  </a:moveTo>
                  <a:lnTo>
                    <a:pt x="52933" y="38671"/>
                  </a:lnTo>
                  <a:lnTo>
                    <a:pt x="52832" y="38925"/>
                  </a:lnTo>
                  <a:lnTo>
                    <a:pt x="53022" y="39281"/>
                  </a:lnTo>
                  <a:lnTo>
                    <a:pt x="53073" y="38595"/>
                  </a:lnTo>
                  <a:close/>
                </a:path>
                <a:path w="61594" h="41275">
                  <a:moveTo>
                    <a:pt x="55829" y="39687"/>
                  </a:moveTo>
                  <a:lnTo>
                    <a:pt x="55333" y="39928"/>
                  </a:lnTo>
                  <a:lnTo>
                    <a:pt x="55587" y="40614"/>
                  </a:lnTo>
                  <a:lnTo>
                    <a:pt x="55829" y="39687"/>
                  </a:lnTo>
                  <a:close/>
                </a:path>
                <a:path w="61594" h="41275">
                  <a:moveTo>
                    <a:pt x="56540" y="37528"/>
                  </a:moveTo>
                  <a:lnTo>
                    <a:pt x="56299" y="37338"/>
                  </a:lnTo>
                  <a:lnTo>
                    <a:pt x="55981" y="37096"/>
                  </a:lnTo>
                  <a:lnTo>
                    <a:pt x="54317" y="36449"/>
                  </a:lnTo>
                  <a:lnTo>
                    <a:pt x="53682" y="37338"/>
                  </a:lnTo>
                  <a:lnTo>
                    <a:pt x="51943" y="37020"/>
                  </a:lnTo>
                  <a:lnTo>
                    <a:pt x="52857" y="36423"/>
                  </a:lnTo>
                  <a:lnTo>
                    <a:pt x="52158" y="35560"/>
                  </a:lnTo>
                  <a:lnTo>
                    <a:pt x="52146" y="35737"/>
                  </a:lnTo>
                  <a:lnTo>
                    <a:pt x="52070" y="35941"/>
                  </a:lnTo>
                  <a:lnTo>
                    <a:pt x="52222" y="36144"/>
                  </a:lnTo>
                  <a:lnTo>
                    <a:pt x="51955" y="36423"/>
                  </a:lnTo>
                  <a:lnTo>
                    <a:pt x="51523" y="35928"/>
                  </a:lnTo>
                  <a:lnTo>
                    <a:pt x="51130" y="35585"/>
                  </a:lnTo>
                  <a:lnTo>
                    <a:pt x="50571" y="35382"/>
                  </a:lnTo>
                  <a:lnTo>
                    <a:pt x="49009" y="36563"/>
                  </a:lnTo>
                  <a:lnTo>
                    <a:pt x="52959" y="37719"/>
                  </a:lnTo>
                  <a:lnTo>
                    <a:pt x="53073" y="38595"/>
                  </a:lnTo>
                  <a:lnTo>
                    <a:pt x="53301" y="38684"/>
                  </a:lnTo>
                  <a:lnTo>
                    <a:pt x="53340" y="38366"/>
                  </a:lnTo>
                  <a:lnTo>
                    <a:pt x="53555" y="38290"/>
                  </a:lnTo>
                  <a:lnTo>
                    <a:pt x="54114" y="38608"/>
                  </a:lnTo>
                  <a:lnTo>
                    <a:pt x="53416" y="38671"/>
                  </a:lnTo>
                  <a:lnTo>
                    <a:pt x="53441" y="38798"/>
                  </a:lnTo>
                  <a:lnTo>
                    <a:pt x="53301" y="38684"/>
                  </a:lnTo>
                  <a:lnTo>
                    <a:pt x="53162" y="38874"/>
                  </a:lnTo>
                  <a:lnTo>
                    <a:pt x="53047" y="39331"/>
                  </a:lnTo>
                  <a:lnTo>
                    <a:pt x="52374" y="41097"/>
                  </a:lnTo>
                  <a:lnTo>
                    <a:pt x="54419" y="39027"/>
                  </a:lnTo>
                  <a:lnTo>
                    <a:pt x="54368" y="39928"/>
                  </a:lnTo>
                  <a:lnTo>
                    <a:pt x="54305" y="40093"/>
                  </a:lnTo>
                  <a:lnTo>
                    <a:pt x="53949" y="40576"/>
                  </a:lnTo>
                  <a:lnTo>
                    <a:pt x="55333" y="39928"/>
                  </a:lnTo>
                  <a:lnTo>
                    <a:pt x="55003" y="39027"/>
                  </a:lnTo>
                  <a:lnTo>
                    <a:pt x="55105" y="39179"/>
                  </a:lnTo>
                  <a:lnTo>
                    <a:pt x="55245" y="39268"/>
                  </a:lnTo>
                  <a:lnTo>
                    <a:pt x="55587" y="39027"/>
                  </a:lnTo>
                  <a:lnTo>
                    <a:pt x="55613" y="38900"/>
                  </a:lnTo>
                  <a:lnTo>
                    <a:pt x="55460" y="38544"/>
                  </a:lnTo>
                  <a:lnTo>
                    <a:pt x="55067" y="38544"/>
                  </a:lnTo>
                  <a:lnTo>
                    <a:pt x="55118" y="38290"/>
                  </a:lnTo>
                  <a:lnTo>
                    <a:pt x="55168" y="38011"/>
                  </a:lnTo>
                  <a:lnTo>
                    <a:pt x="55435" y="38493"/>
                  </a:lnTo>
                  <a:lnTo>
                    <a:pt x="55613" y="38455"/>
                  </a:lnTo>
                  <a:lnTo>
                    <a:pt x="55994" y="38214"/>
                  </a:lnTo>
                  <a:lnTo>
                    <a:pt x="56159" y="38011"/>
                  </a:lnTo>
                  <a:lnTo>
                    <a:pt x="56540" y="37528"/>
                  </a:lnTo>
                  <a:close/>
                </a:path>
                <a:path w="61594" h="41275">
                  <a:moveTo>
                    <a:pt x="56642" y="37503"/>
                  </a:moveTo>
                  <a:lnTo>
                    <a:pt x="56629" y="37630"/>
                  </a:lnTo>
                  <a:lnTo>
                    <a:pt x="56642" y="37503"/>
                  </a:lnTo>
                  <a:close/>
                </a:path>
                <a:path w="61594" h="41275">
                  <a:moveTo>
                    <a:pt x="56743" y="37795"/>
                  </a:moveTo>
                  <a:lnTo>
                    <a:pt x="56629" y="37642"/>
                  </a:lnTo>
                  <a:lnTo>
                    <a:pt x="56629" y="37820"/>
                  </a:lnTo>
                  <a:close/>
                </a:path>
                <a:path w="61594" h="41275">
                  <a:moveTo>
                    <a:pt x="58000" y="30467"/>
                  </a:moveTo>
                  <a:lnTo>
                    <a:pt x="57581" y="29972"/>
                  </a:lnTo>
                  <a:lnTo>
                    <a:pt x="56781" y="29781"/>
                  </a:lnTo>
                  <a:lnTo>
                    <a:pt x="57238" y="31267"/>
                  </a:lnTo>
                  <a:lnTo>
                    <a:pt x="56959" y="31775"/>
                  </a:lnTo>
                  <a:lnTo>
                    <a:pt x="57556" y="31407"/>
                  </a:lnTo>
                  <a:lnTo>
                    <a:pt x="58000" y="30467"/>
                  </a:lnTo>
                  <a:close/>
                </a:path>
                <a:path w="61594" h="41275">
                  <a:moveTo>
                    <a:pt x="59944" y="34848"/>
                  </a:moveTo>
                  <a:lnTo>
                    <a:pt x="59499" y="34632"/>
                  </a:lnTo>
                  <a:lnTo>
                    <a:pt x="59245" y="34277"/>
                  </a:lnTo>
                  <a:lnTo>
                    <a:pt x="59347" y="33642"/>
                  </a:lnTo>
                  <a:lnTo>
                    <a:pt x="58166" y="33629"/>
                  </a:lnTo>
                  <a:lnTo>
                    <a:pt x="59817" y="35864"/>
                  </a:lnTo>
                  <a:lnTo>
                    <a:pt x="59944" y="34848"/>
                  </a:lnTo>
                  <a:close/>
                </a:path>
                <a:path w="61594" h="41275">
                  <a:moveTo>
                    <a:pt x="61569" y="39649"/>
                  </a:moveTo>
                  <a:lnTo>
                    <a:pt x="60464" y="40233"/>
                  </a:lnTo>
                  <a:lnTo>
                    <a:pt x="59575" y="38430"/>
                  </a:lnTo>
                  <a:lnTo>
                    <a:pt x="59207" y="37426"/>
                  </a:lnTo>
                  <a:lnTo>
                    <a:pt x="58801" y="38963"/>
                  </a:lnTo>
                  <a:lnTo>
                    <a:pt x="60972" y="40932"/>
                  </a:lnTo>
                  <a:lnTo>
                    <a:pt x="61569" y="3964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2648966" y="403872"/>
              <a:ext cx="15875" cy="6985"/>
            </a:xfrm>
            <a:custGeom>
              <a:avLst/>
              <a:gdLst/>
              <a:ahLst/>
              <a:cxnLst/>
              <a:rect l="l" t="t" r="r" b="b"/>
              <a:pathLst>
                <a:path w="15875" h="6984">
                  <a:moveTo>
                    <a:pt x="1130" y="2984"/>
                  </a:moveTo>
                  <a:lnTo>
                    <a:pt x="304" y="2260"/>
                  </a:lnTo>
                  <a:lnTo>
                    <a:pt x="0" y="2540"/>
                  </a:lnTo>
                  <a:lnTo>
                    <a:pt x="215" y="2794"/>
                  </a:lnTo>
                  <a:lnTo>
                    <a:pt x="508" y="2794"/>
                  </a:lnTo>
                  <a:lnTo>
                    <a:pt x="647" y="3302"/>
                  </a:lnTo>
                  <a:lnTo>
                    <a:pt x="1130" y="2984"/>
                  </a:lnTo>
                  <a:close/>
                </a:path>
                <a:path w="15875" h="6984">
                  <a:moveTo>
                    <a:pt x="5461" y="3594"/>
                  </a:moveTo>
                  <a:lnTo>
                    <a:pt x="5295" y="2870"/>
                  </a:lnTo>
                  <a:lnTo>
                    <a:pt x="5270" y="2705"/>
                  </a:lnTo>
                  <a:lnTo>
                    <a:pt x="5080" y="2679"/>
                  </a:lnTo>
                  <a:lnTo>
                    <a:pt x="4749" y="2857"/>
                  </a:lnTo>
                  <a:lnTo>
                    <a:pt x="4597" y="2413"/>
                  </a:lnTo>
                  <a:lnTo>
                    <a:pt x="4356" y="2565"/>
                  </a:lnTo>
                  <a:lnTo>
                    <a:pt x="4521" y="2857"/>
                  </a:lnTo>
                  <a:lnTo>
                    <a:pt x="4902" y="3048"/>
                  </a:lnTo>
                  <a:lnTo>
                    <a:pt x="4305" y="3683"/>
                  </a:lnTo>
                  <a:lnTo>
                    <a:pt x="4267" y="3937"/>
                  </a:lnTo>
                  <a:lnTo>
                    <a:pt x="4813" y="4241"/>
                  </a:lnTo>
                  <a:lnTo>
                    <a:pt x="4711" y="3517"/>
                  </a:lnTo>
                  <a:lnTo>
                    <a:pt x="5461" y="3594"/>
                  </a:lnTo>
                  <a:close/>
                </a:path>
                <a:path w="15875" h="6984">
                  <a:moveTo>
                    <a:pt x="5524" y="774"/>
                  </a:moveTo>
                  <a:lnTo>
                    <a:pt x="5410" y="127"/>
                  </a:lnTo>
                  <a:lnTo>
                    <a:pt x="5003" y="0"/>
                  </a:lnTo>
                  <a:lnTo>
                    <a:pt x="4521" y="215"/>
                  </a:lnTo>
                  <a:lnTo>
                    <a:pt x="5295" y="825"/>
                  </a:lnTo>
                  <a:lnTo>
                    <a:pt x="5346" y="1193"/>
                  </a:lnTo>
                  <a:lnTo>
                    <a:pt x="5524" y="774"/>
                  </a:lnTo>
                  <a:close/>
                </a:path>
                <a:path w="15875" h="6984">
                  <a:moveTo>
                    <a:pt x="8369" y="2298"/>
                  </a:moveTo>
                  <a:lnTo>
                    <a:pt x="8064" y="1727"/>
                  </a:lnTo>
                  <a:lnTo>
                    <a:pt x="7759" y="1752"/>
                  </a:lnTo>
                  <a:lnTo>
                    <a:pt x="7480" y="1663"/>
                  </a:lnTo>
                  <a:lnTo>
                    <a:pt x="7302" y="1282"/>
                  </a:lnTo>
                  <a:lnTo>
                    <a:pt x="6667" y="1727"/>
                  </a:lnTo>
                  <a:lnTo>
                    <a:pt x="8369" y="2298"/>
                  </a:lnTo>
                  <a:close/>
                </a:path>
                <a:path w="15875" h="6984">
                  <a:moveTo>
                    <a:pt x="9982" y="3340"/>
                  </a:moveTo>
                  <a:lnTo>
                    <a:pt x="9575" y="3162"/>
                  </a:lnTo>
                  <a:lnTo>
                    <a:pt x="9245" y="3606"/>
                  </a:lnTo>
                  <a:lnTo>
                    <a:pt x="8915" y="3670"/>
                  </a:lnTo>
                  <a:lnTo>
                    <a:pt x="8636" y="3365"/>
                  </a:lnTo>
                  <a:lnTo>
                    <a:pt x="8737" y="3543"/>
                  </a:lnTo>
                  <a:lnTo>
                    <a:pt x="8572" y="3530"/>
                  </a:lnTo>
                  <a:lnTo>
                    <a:pt x="8394" y="3492"/>
                  </a:lnTo>
                  <a:lnTo>
                    <a:pt x="8216" y="3403"/>
                  </a:lnTo>
                  <a:lnTo>
                    <a:pt x="8648" y="3797"/>
                  </a:lnTo>
                  <a:lnTo>
                    <a:pt x="9156" y="3962"/>
                  </a:lnTo>
                  <a:lnTo>
                    <a:pt x="9702" y="3924"/>
                  </a:lnTo>
                  <a:lnTo>
                    <a:pt x="9448" y="3835"/>
                  </a:lnTo>
                  <a:lnTo>
                    <a:pt x="9740" y="3606"/>
                  </a:lnTo>
                  <a:lnTo>
                    <a:pt x="9982" y="3340"/>
                  </a:lnTo>
                  <a:close/>
                </a:path>
                <a:path w="15875" h="6984">
                  <a:moveTo>
                    <a:pt x="10706" y="3670"/>
                  </a:moveTo>
                  <a:lnTo>
                    <a:pt x="10350" y="3848"/>
                  </a:lnTo>
                  <a:lnTo>
                    <a:pt x="10033" y="3898"/>
                  </a:lnTo>
                  <a:lnTo>
                    <a:pt x="9702" y="3911"/>
                  </a:lnTo>
                  <a:lnTo>
                    <a:pt x="10134" y="4051"/>
                  </a:lnTo>
                  <a:lnTo>
                    <a:pt x="10502" y="4051"/>
                  </a:lnTo>
                  <a:lnTo>
                    <a:pt x="10706" y="3670"/>
                  </a:lnTo>
                  <a:close/>
                </a:path>
                <a:path w="15875" h="6984">
                  <a:moveTo>
                    <a:pt x="10960" y="4813"/>
                  </a:moveTo>
                  <a:lnTo>
                    <a:pt x="10604" y="4864"/>
                  </a:lnTo>
                  <a:lnTo>
                    <a:pt x="10668" y="5207"/>
                  </a:lnTo>
                  <a:lnTo>
                    <a:pt x="10960" y="5765"/>
                  </a:lnTo>
                  <a:lnTo>
                    <a:pt x="10960" y="4813"/>
                  </a:lnTo>
                  <a:close/>
                </a:path>
                <a:path w="15875" h="6984">
                  <a:moveTo>
                    <a:pt x="12306" y="5207"/>
                  </a:moveTo>
                  <a:lnTo>
                    <a:pt x="11417" y="3429"/>
                  </a:lnTo>
                  <a:lnTo>
                    <a:pt x="10718" y="4216"/>
                  </a:lnTo>
                  <a:lnTo>
                    <a:pt x="11099" y="4584"/>
                  </a:lnTo>
                  <a:lnTo>
                    <a:pt x="11112" y="5003"/>
                  </a:lnTo>
                  <a:lnTo>
                    <a:pt x="11264" y="5321"/>
                  </a:lnTo>
                  <a:lnTo>
                    <a:pt x="12306" y="5207"/>
                  </a:lnTo>
                  <a:close/>
                </a:path>
                <a:path w="15875" h="6984">
                  <a:moveTo>
                    <a:pt x="15582" y="6261"/>
                  </a:moveTo>
                  <a:lnTo>
                    <a:pt x="14706" y="4521"/>
                  </a:lnTo>
                  <a:lnTo>
                    <a:pt x="13982" y="5295"/>
                  </a:lnTo>
                  <a:lnTo>
                    <a:pt x="13589" y="5384"/>
                  </a:lnTo>
                  <a:lnTo>
                    <a:pt x="14236" y="6667"/>
                  </a:lnTo>
                  <a:lnTo>
                    <a:pt x="14541" y="6375"/>
                  </a:lnTo>
                  <a:lnTo>
                    <a:pt x="15582" y="626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/>
          <p:nvPr/>
        </p:nvSpPr>
        <p:spPr>
          <a:xfrm>
            <a:off x="0" y="3048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1905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619500" y="3048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0" y="21336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1905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619500" y="21336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04800" y="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19050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04800" y="224790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505200" y="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19050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505200" y="224790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3E7AE0701A4F47A20B3C2D80CD084F" ma:contentTypeVersion="10" ma:contentTypeDescription="Create a new document." ma:contentTypeScope="" ma:versionID="9c0b03edb4ce4f2db50916bf58141afc">
  <xsd:schema xmlns:xsd="http://www.w3.org/2001/XMLSchema" xmlns:xs="http://www.w3.org/2001/XMLSchema" xmlns:p="http://schemas.microsoft.com/office/2006/metadata/properties" xmlns:ns2="86c0c94f-3f61-4c44-be85-d4328d134e68" xmlns:ns3="4a5a1abe-1838-4c21-a9d4-10371fe28ca0" targetNamespace="http://schemas.microsoft.com/office/2006/metadata/properties" ma:root="true" ma:fieldsID="d97abaebf709ee1e17e273a1fc4eacf7" ns2:_="" ns3:_="">
    <xsd:import namespace="86c0c94f-3f61-4c44-be85-d4328d134e68"/>
    <xsd:import namespace="4a5a1abe-1838-4c21-a9d4-10371fe28ca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c0c94f-3f61-4c44-be85-d4328d134e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5a1abe-1838-4c21-a9d4-10371fe28ca0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7117909-6216-48C1-A89E-A88F18886087}"/>
</file>

<file path=customXml/itemProps2.xml><?xml version="1.0" encoding="utf-8"?>
<ds:datastoreItem xmlns:ds="http://schemas.openxmlformats.org/officeDocument/2006/customXml" ds:itemID="{A1B075A0-A2C5-4CC0-8CB3-17E7203FC083}"/>
</file>

<file path=customXml/itemProps3.xml><?xml version="1.0" encoding="utf-8"?>
<ds:datastoreItem xmlns:ds="http://schemas.openxmlformats.org/officeDocument/2006/customXml" ds:itemID="{29B23051-3DCA-48D5-9983-E29D2BAC3C9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58</Words>
  <Application>Microsoft Macintosh PowerPoint</Application>
  <PresentationFormat>Custom</PresentationFormat>
  <Paragraphs>17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Calibri</vt:lpstr>
      <vt:lpstr>Office Theme</vt:lpstr>
      <vt:lpstr>KITCHEN STAFF</vt:lpstr>
      <vt:lpstr>APPLY TODAY!</vt:lpstr>
      <vt:lpstr>PowerPoint Presentation</vt:lpstr>
      <vt:lpstr>APPLY TODAY!</vt:lpstr>
      <vt:lpstr>HIRING</vt:lpstr>
      <vt:lpstr>APPLY TODAY!</vt:lpstr>
      <vt:lpstr>WE’RE HIRING</vt:lpstr>
      <vt:lpstr>APPLY TODAY!</vt:lpstr>
      <vt:lpstr>KITCHEN STAFF</vt:lpstr>
      <vt:lpstr>APPLY TODAY!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KITCHEN STAFF</dc:title>
  <cp:lastModifiedBy>Drew Frigo</cp:lastModifiedBy>
  <cp:revision>1</cp:revision>
  <dcterms:created xsi:type="dcterms:W3CDTF">2021-06-09T18:26:12Z</dcterms:created>
  <dcterms:modified xsi:type="dcterms:W3CDTF">2021-06-09T18:27:09Z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2021-06-09T00:00:00Z</vt:filetime>
  </property>
  <property fmtid="{D5CDD505-2E9C-101B-9397-08002B2CF9AE}" pid="3" name="Creator">
    <vt:lpwstr>Adobe InDesign 16.2 (Macintosh)</vt:lpwstr>
  </property>
  <property fmtid="{D5CDD505-2E9C-101B-9397-08002B2CF9AE}" pid="4" name="LastSaved">
    <vt:filetime>2021-06-09T00:00:00Z</vt:filetime>
  </property>
  <property fmtid="{D5CDD505-2E9C-101B-9397-08002B2CF9AE}" pid="5" name="ContentTypeId">
    <vt:lpwstr>0x010100673E7AE0701A4F47A20B3C2D80CD084F</vt:lpwstr>
  </property>
</Properties>
</file>