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20104100" cy="15214600"/>
  <p:notesSz cx="20104100" cy="15214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A53B12-C9C9-7421-D899-713C343C268E}" v="3" dt="2021-06-10T19:13:23.93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 Bushman" userId="S::jenn.bushman@pfgc.com::5bec357f-7511-471f-b0a0-07d0e318b45f" providerId="AD" clId="Web-{D7A53B12-C9C9-7421-D899-713C343C268E}"/>
    <pc:docChg chg="modSld">
      <pc:chgData name="Jenn Bushman" userId="S::jenn.bushman@pfgc.com::5bec357f-7511-471f-b0a0-07d0e318b45f" providerId="AD" clId="Web-{D7A53B12-C9C9-7421-D899-713C343C268E}" dt="2021-06-10T19:13:23.937" v="2" actId="1076"/>
      <pc:docMkLst>
        <pc:docMk/>
      </pc:docMkLst>
      <pc:sldChg chg="modSp">
        <pc:chgData name="Jenn Bushman" userId="S::jenn.bushman@pfgc.com::5bec357f-7511-471f-b0a0-07d0e318b45f" providerId="AD" clId="Web-{D7A53B12-C9C9-7421-D899-713C343C268E}" dt="2021-06-10T19:13:23.937" v="2" actId="1076"/>
        <pc:sldMkLst>
          <pc:docMk/>
          <pc:sldMk cId="0" sldId="257"/>
        </pc:sldMkLst>
        <pc:spChg chg="ord">
          <ac:chgData name="Jenn Bushman" userId="S::jenn.bushman@pfgc.com::5bec357f-7511-471f-b0a0-07d0e318b45f" providerId="AD" clId="Web-{D7A53B12-C9C9-7421-D899-713C343C268E}" dt="2021-06-10T19:13:20.452" v="1"/>
          <ac:spMkLst>
            <pc:docMk/>
            <pc:sldMk cId="0" sldId="257"/>
            <ac:spMk id="3" creationId="{00000000-0000-0000-0000-000000000000}"/>
          </ac:spMkLst>
        </pc:spChg>
        <pc:picChg chg="mod">
          <ac:chgData name="Jenn Bushman" userId="S::jenn.bushman@pfgc.com::5bec357f-7511-471f-b0a0-07d0e318b45f" providerId="AD" clId="Web-{D7A53B12-C9C9-7421-D899-713C343C268E}" dt="2021-06-10T19:13:23.937" v="2" actId="1076"/>
          <ac:picMkLst>
            <pc:docMk/>
            <pc:sldMk cId="0" sldId="257"/>
            <ac:picMk id="4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3363" y="2828588"/>
            <a:ext cx="18137373" cy="68173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5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32716" y="9795972"/>
            <a:ext cx="14038666" cy="31502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450" b="1" i="0">
                <a:solidFill>
                  <a:srgbClr val="00AEEF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8140"/>
              </a:lnSpc>
            </a:pPr>
            <a:r>
              <a:rPr spc="204"/>
              <a:t>RESTAURANT</a:t>
            </a:r>
            <a:r>
              <a:rPr spc="330"/>
              <a:t> </a:t>
            </a:r>
            <a:r>
              <a:rPr spc="254"/>
              <a:t>NAME</a:t>
            </a:r>
            <a:r>
              <a:rPr spc="165"/>
              <a:t> </a:t>
            </a:r>
            <a:r>
              <a:rPr spc="5"/>
              <a:t>•</a:t>
            </a:r>
            <a:r>
              <a:t> </a:t>
            </a:r>
            <a:r>
              <a:rPr spc="5"/>
              <a:t>000.000.0000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798" y="169798"/>
            <a:ext cx="19765010" cy="14874875"/>
          </a:xfrm>
          <a:custGeom>
            <a:avLst/>
            <a:gdLst/>
            <a:ahLst/>
            <a:cxnLst/>
            <a:rect l="l" t="t" r="r" b="b"/>
            <a:pathLst>
              <a:path w="19765010" h="14874875">
                <a:moveTo>
                  <a:pt x="19764503" y="0"/>
                </a:moveTo>
                <a:lnTo>
                  <a:pt x="0" y="0"/>
                </a:lnTo>
                <a:lnTo>
                  <a:pt x="0" y="14874316"/>
                </a:lnTo>
                <a:lnTo>
                  <a:pt x="19764503" y="14874316"/>
                </a:lnTo>
                <a:lnTo>
                  <a:pt x="19764503" y="0"/>
                </a:lnTo>
                <a:close/>
              </a:path>
            </a:pathLst>
          </a:custGeom>
          <a:solidFill>
            <a:srgbClr val="FFCC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798" y="4776987"/>
            <a:ext cx="19765010" cy="4618990"/>
          </a:xfrm>
          <a:custGeom>
            <a:avLst/>
            <a:gdLst/>
            <a:ahLst/>
            <a:cxnLst/>
            <a:rect l="l" t="t" r="r" b="b"/>
            <a:pathLst>
              <a:path w="19765010" h="4618990">
                <a:moveTo>
                  <a:pt x="19764503" y="0"/>
                </a:moveTo>
                <a:lnTo>
                  <a:pt x="0" y="0"/>
                </a:lnTo>
                <a:lnTo>
                  <a:pt x="0" y="4618509"/>
                </a:lnTo>
                <a:lnTo>
                  <a:pt x="19764503" y="4618509"/>
                </a:lnTo>
                <a:lnTo>
                  <a:pt x="19764503" y="0"/>
                </a:lnTo>
                <a:close/>
              </a:path>
            </a:pathLst>
          </a:custGeom>
          <a:solidFill>
            <a:srgbClr val="003E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2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2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450" b="1" i="0">
                <a:solidFill>
                  <a:srgbClr val="00AEEF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8140"/>
              </a:lnSpc>
            </a:pPr>
            <a:r>
              <a:rPr spc="204"/>
              <a:t>RESTAURANT</a:t>
            </a:r>
            <a:r>
              <a:rPr spc="330"/>
              <a:t> </a:t>
            </a:r>
            <a:r>
              <a:rPr spc="254"/>
              <a:t>NAME</a:t>
            </a:r>
            <a:r>
              <a:rPr spc="165"/>
              <a:t> </a:t>
            </a:r>
            <a:r>
              <a:rPr spc="5"/>
              <a:t>•</a:t>
            </a:r>
            <a:r>
              <a:t> </a:t>
            </a:r>
            <a:r>
              <a:rPr spc="5"/>
              <a:t>000.000.0000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2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499358"/>
            <a:ext cx="8745284" cy="100416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499358"/>
            <a:ext cx="8745284" cy="100416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450" b="1" i="0">
                <a:solidFill>
                  <a:srgbClr val="00AEEF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8140"/>
              </a:lnSpc>
            </a:pPr>
            <a:r>
              <a:rPr spc="204"/>
              <a:t>RESTAURANT</a:t>
            </a:r>
            <a:r>
              <a:rPr spc="330"/>
              <a:t> </a:t>
            </a:r>
            <a:r>
              <a:rPr spc="254"/>
              <a:t>NAME</a:t>
            </a:r>
            <a:r>
              <a:rPr spc="165"/>
              <a:t> </a:t>
            </a:r>
            <a:r>
              <a:rPr spc="5"/>
              <a:t>•</a:t>
            </a:r>
            <a:r>
              <a:t> </a:t>
            </a:r>
            <a:r>
              <a:rPr spc="5"/>
              <a:t>000.000.0000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798" y="12791460"/>
            <a:ext cx="19765010" cy="2252980"/>
          </a:xfrm>
          <a:custGeom>
            <a:avLst/>
            <a:gdLst/>
            <a:ahLst/>
            <a:cxnLst/>
            <a:rect l="l" t="t" r="r" b="b"/>
            <a:pathLst>
              <a:path w="19765010" h="2252980">
                <a:moveTo>
                  <a:pt x="0" y="2252655"/>
                </a:moveTo>
                <a:lnTo>
                  <a:pt x="19764503" y="2252655"/>
                </a:lnTo>
                <a:lnTo>
                  <a:pt x="19764503" y="0"/>
                </a:lnTo>
                <a:lnTo>
                  <a:pt x="0" y="0"/>
                </a:lnTo>
                <a:lnTo>
                  <a:pt x="0" y="2252655"/>
                </a:lnTo>
                <a:close/>
              </a:path>
            </a:pathLst>
          </a:custGeom>
          <a:solidFill>
            <a:srgbClr val="FFCC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798" y="169798"/>
            <a:ext cx="19765010" cy="9859645"/>
          </a:xfrm>
          <a:custGeom>
            <a:avLst/>
            <a:gdLst/>
            <a:ahLst/>
            <a:cxnLst/>
            <a:rect l="l" t="t" r="r" b="b"/>
            <a:pathLst>
              <a:path w="19765010" h="9859645">
                <a:moveTo>
                  <a:pt x="0" y="9859611"/>
                </a:moveTo>
                <a:lnTo>
                  <a:pt x="19764503" y="9859611"/>
                </a:lnTo>
                <a:lnTo>
                  <a:pt x="19764503" y="0"/>
                </a:lnTo>
                <a:lnTo>
                  <a:pt x="0" y="0"/>
                </a:lnTo>
                <a:lnTo>
                  <a:pt x="0" y="9859611"/>
                </a:lnTo>
                <a:close/>
              </a:path>
            </a:pathLst>
          </a:custGeom>
          <a:solidFill>
            <a:srgbClr val="FFCC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69786" y="1458606"/>
            <a:ext cx="19765010" cy="11333480"/>
          </a:xfrm>
          <a:custGeom>
            <a:avLst/>
            <a:gdLst/>
            <a:ahLst/>
            <a:cxnLst/>
            <a:rect l="l" t="t" r="r" b="b"/>
            <a:pathLst>
              <a:path w="19765010" h="11333480">
                <a:moveTo>
                  <a:pt x="3418636" y="19583"/>
                </a:moveTo>
                <a:lnTo>
                  <a:pt x="3105378" y="19583"/>
                </a:lnTo>
                <a:lnTo>
                  <a:pt x="2878264" y="963282"/>
                </a:lnTo>
                <a:lnTo>
                  <a:pt x="2738539" y="428777"/>
                </a:lnTo>
                <a:lnTo>
                  <a:pt x="2631567" y="19583"/>
                </a:lnTo>
                <a:lnTo>
                  <a:pt x="2414244" y="19583"/>
                </a:lnTo>
                <a:lnTo>
                  <a:pt x="2165591" y="963282"/>
                </a:lnTo>
                <a:lnTo>
                  <a:pt x="1936521" y="19583"/>
                </a:lnTo>
                <a:lnTo>
                  <a:pt x="1625219" y="19583"/>
                </a:lnTo>
                <a:lnTo>
                  <a:pt x="1999170" y="1325486"/>
                </a:lnTo>
                <a:lnTo>
                  <a:pt x="2294813" y="1325486"/>
                </a:lnTo>
                <a:lnTo>
                  <a:pt x="2386558" y="963282"/>
                </a:lnTo>
                <a:lnTo>
                  <a:pt x="2521928" y="428777"/>
                </a:lnTo>
                <a:lnTo>
                  <a:pt x="2750997" y="1325486"/>
                </a:lnTo>
                <a:lnTo>
                  <a:pt x="3046641" y="1325486"/>
                </a:lnTo>
                <a:lnTo>
                  <a:pt x="3149816" y="963282"/>
                </a:lnTo>
                <a:lnTo>
                  <a:pt x="3418636" y="19583"/>
                </a:lnTo>
                <a:close/>
              </a:path>
              <a:path w="19765010" h="11333480">
                <a:moveTo>
                  <a:pt x="4473943" y="19583"/>
                </a:moveTo>
                <a:lnTo>
                  <a:pt x="3549827" y="19583"/>
                </a:lnTo>
                <a:lnTo>
                  <a:pt x="3549827" y="1325486"/>
                </a:lnTo>
                <a:lnTo>
                  <a:pt x="4473943" y="1325486"/>
                </a:lnTo>
                <a:lnTo>
                  <a:pt x="4473943" y="1084668"/>
                </a:lnTo>
                <a:lnTo>
                  <a:pt x="3827843" y="1084668"/>
                </a:lnTo>
                <a:lnTo>
                  <a:pt x="3827843" y="781202"/>
                </a:lnTo>
                <a:lnTo>
                  <a:pt x="4460240" y="781202"/>
                </a:lnTo>
                <a:lnTo>
                  <a:pt x="4460240" y="542340"/>
                </a:lnTo>
                <a:lnTo>
                  <a:pt x="3827843" y="542340"/>
                </a:lnTo>
                <a:lnTo>
                  <a:pt x="3827843" y="258445"/>
                </a:lnTo>
                <a:lnTo>
                  <a:pt x="4473943" y="258445"/>
                </a:lnTo>
                <a:lnTo>
                  <a:pt x="4473943" y="19583"/>
                </a:lnTo>
                <a:close/>
              </a:path>
              <a:path w="19765010" h="11333480">
                <a:moveTo>
                  <a:pt x="4703000" y="1833003"/>
                </a:moveTo>
                <a:lnTo>
                  <a:pt x="3872204" y="1833003"/>
                </a:lnTo>
                <a:lnTo>
                  <a:pt x="3872204" y="4472495"/>
                </a:lnTo>
                <a:lnTo>
                  <a:pt x="2851023" y="4472495"/>
                </a:lnTo>
                <a:lnTo>
                  <a:pt x="2851023" y="1833003"/>
                </a:lnTo>
                <a:lnTo>
                  <a:pt x="2020227" y="1833003"/>
                </a:lnTo>
                <a:lnTo>
                  <a:pt x="2020227" y="8046644"/>
                </a:lnTo>
                <a:lnTo>
                  <a:pt x="2851023" y="8046644"/>
                </a:lnTo>
                <a:lnTo>
                  <a:pt x="2851023" y="5225402"/>
                </a:lnTo>
                <a:lnTo>
                  <a:pt x="3872204" y="5225402"/>
                </a:lnTo>
                <a:lnTo>
                  <a:pt x="3872204" y="8046644"/>
                </a:lnTo>
                <a:lnTo>
                  <a:pt x="4703000" y="8046644"/>
                </a:lnTo>
                <a:lnTo>
                  <a:pt x="4703000" y="5225402"/>
                </a:lnTo>
                <a:lnTo>
                  <a:pt x="4703000" y="4472495"/>
                </a:lnTo>
                <a:lnTo>
                  <a:pt x="4703000" y="1833003"/>
                </a:lnTo>
                <a:close/>
              </a:path>
              <a:path w="19765010" h="11333480">
                <a:moveTo>
                  <a:pt x="4982972" y="199707"/>
                </a:moveTo>
                <a:lnTo>
                  <a:pt x="4978044" y="148577"/>
                </a:lnTo>
                <a:lnTo>
                  <a:pt x="4964138" y="104470"/>
                </a:lnTo>
                <a:lnTo>
                  <a:pt x="4942598" y="67678"/>
                </a:lnTo>
                <a:lnTo>
                  <a:pt x="4914760" y="38531"/>
                </a:lnTo>
                <a:lnTo>
                  <a:pt x="4881943" y="17335"/>
                </a:lnTo>
                <a:lnTo>
                  <a:pt x="4845507" y="4381"/>
                </a:lnTo>
                <a:lnTo>
                  <a:pt x="4806772" y="0"/>
                </a:lnTo>
                <a:lnTo>
                  <a:pt x="4759312" y="8026"/>
                </a:lnTo>
                <a:lnTo>
                  <a:pt x="4717491" y="30327"/>
                </a:lnTo>
                <a:lnTo>
                  <a:pt x="4684128" y="64287"/>
                </a:lnTo>
                <a:lnTo>
                  <a:pt x="4662043" y="107264"/>
                </a:lnTo>
                <a:lnTo>
                  <a:pt x="4654054" y="156641"/>
                </a:lnTo>
                <a:lnTo>
                  <a:pt x="4660760" y="202869"/>
                </a:lnTo>
                <a:lnTo>
                  <a:pt x="4679493" y="241782"/>
                </a:lnTo>
                <a:lnTo>
                  <a:pt x="4708182" y="271665"/>
                </a:lnTo>
                <a:lnTo>
                  <a:pt x="4744771" y="290830"/>
                </a:lnTo>
                <a:lnTo>
                  <a:pt x="4787189" y="297599"/>
                </a:lnTo>
                <a:lnTo>
                  <a:pt x="4797958" y="296926"/>
                </a:lnTo>
                <a:lnTo>
                  <a:pt x="4808728" y="295148"/>
                </a:lnTo>
                <a:lnTo>
                  <a:pt x="4818024" y="292646"/>
                </a:lnTo>
                <a:lnTo>
                  <a:pt x="4824387" y="289763"/>
                </a:lnTo>
                <a:lnTo>
                  <a:pt x="4808715" y="332981"/>
                </a:lnTo>
                <a:lnTo>
                  <a:pt x="4782604" y="376110"/>
                </a:lnTo>
                <a:lnTo>
                  <a:pt x="4749254" y="416217"/>
                </a:lnTo>
                <a:lnTo>
                  <a:pt x="4711865" y="450405"/>
                </a:lnTo>
                <a:lnTo>
                  <a:pt x="4673625" y="475767"/>
                </a:lnTo>
                <a:lnTo>
                  <a:pt x="4781308" y="563880"/>
                </a:lnTo>
                <a:lnTo>
                  <a:pt x="4819688" y="533539"/>
                </a:lnTo>
                <a:lnTo>
                  <a:pt x="4854930" y="500100"/>
                </a:lnTo>
                <a:lnTo>
                  <a:pt x="4886680" y="463804"/>
                </a:lnTo>
                <a:lnTo>
                  <a:pt x="4914557" y="424903"/>
                </a:lnTo>
                <a:lnTo>
                  <a:pt x="4938204" y="383641"/>
                </a:lnTo>
                <a:lnTo>
                  <a:pt x="4957229" y="340245"/>
                </a:lnTo>
                <a:lnTo>
                  <a:pt x="4971288" y="294957"/>
                </a:lnTo>
                <a:lnTo>
                  <a:pt x="4979987" y="248031"/>
                </a:lnTo>
                <a:lnTo>
                  <a:pt x="4982972" y="199707"/>
                </a:lnTo>
                <a:close/>
              </a:path>
              <a:path w="19765010" h="11333480">
                <a:moveTo>
                  <a:pt x="6247752" y="1325486"/>
                </a:moveTo>
                <a:lnTo>
                  <a:pt x="5971413" y="857567"/>
                </a:lnTo>
                <a:lnTo>
                  <a:pt x="5954065" y="828192"/>
                </a:lnTo>
                <a:lnTo>
                  <a:pt x="5992495" y="816864"/>
                </a:lnTo>
                <a:lnTo>
                  <a:pt x="6030455" y="801001"/>
                </a:lnTo>
                <a:lnTo>
                  <a:pt x="6067260" y="780503"/>
                </a:lnTo>
                <a:lnTo>
                  <a:pt x="6102248" y="755307"/>
                </a:lnTo>
                <a:lnTo>
                  <a:pt x="6134747" y="725322"/>
                </a:lnTo>
                <a:lnTo>
                  <a:pt x="6164084" y="690473"/>
                </a:lnTo>
                <a:lnTo>
                  <a:pt x="6189599" y="650684"/>
                </a:lnTo>
                <a:lnTo>
                  <a:pt x="6204597" y="618705"/>
                </a:lnTo>
                <a:lnTo>
                  <a:pt x="6210617" y="605878"/>
                </a:lnTo>
                <a:lnTo>
                  <a:pt x="6226454" y="555967"/>
                </a:lnTo>
                <a:lnTo>
                  <a:pt x="6236449" y="500875"/>
                </a:lnTo>
                <a:lnTo>
                  <a:pt x="6239929" y="440524"/>
                </a:lnTo>
                <a:lnTo>
                  <a:pt x="6237719" y="392861"/>
                </a:lnTo>
                <a:lnTo>
                  <a:pt x="6231191" y="347129"/>
                </a:lnTo>
                <a:lnTo>
                  <a:pt x="6220434" y="303517"/>
                </a:lnTo>
                <a:lnTo>
                  <a:pt x="6205575" y="262242"/>
                </a:lnTo>
                <a:lnTo>
                  <a:pt x="6203721" y="258445"/>
                </a:lnTo>
                <a:lnTo>
                  <a:pt x="6186703" y="223494"/>
                </a:lnTo>
                <a:lnTo>
                  <a:pt x="6163919" y="187477"/>
                </a:lnTo>
                <a:lnTo>
                  <a:pt x="6137364" y="154393"/>
                </a:lnTo>
                <a:lnTo>
                  <a:pt x="6107112" y="124447"/>
                </a:lnTo>
                <a:lnTo>
                  <a:pt x="6073292" y="97840"/>
                </a:lnTo>
                <a:lnTo>
                  <a:pt x="6036005" y="74764"/>
                </a:lnTo>
                <a:lnTo>
                  <a:pt x="5995365" y="55435"/>
                </a:lnTo>
                <a:lnTo>
                  <a:pt x="5956020" y="41656"/>
                </a:lnTo>
                <a:lnTo>
                  <a:pt x="5956020" y="438569"/>
                </a:lnTo>
                <a:lnTo>
                  <a:pt x="5951029" y="483069"/>
                </a:lnTo>
                <a:lnTo>
                  <a:pt x="5936729" y="522224"/>
                </a:lnTo>
                <a:lnTo>
                  <a:pt x="5914098" y="555498"/>
                </a:lnTo>
                <a:lnTo>
                  <a:pt x="5884151" y="582333"/>
                </a:lnTo>
                <a:lnTo>
                  <a:pt x="5847854" y="602170"/>
                </a:lnTo>
                <a:lnTo>
                  <a:pt x="5806224" y="614476"/>
                </a:lnTo>
                <a:lnTo>
                  <a:pt x="5760237" y="618705"/>
                </a:lnTo>
                <a:lnTo>
                  <a:pt x="5468505" y="618705"/>
                </a:lnTo>
                <a:lnTo>
                  <a:pt x="5468505" y="258445"/>
                </a:lnTo>
                <a:lnTo>
                  <a:pt x="5760237" y="258445"/>
                </a:lnTo>
                <a:lnTo>
                  <a:pt x="5806224" y="262674"/>
                </a:lnTo>
                <a:lnTo>
                  <a:pt x="5847854" y="274980"/>
                </a:lnTo>
                <a:lnTo>
                  <a:pt x="5884151" y="294817"/>
                </a:lnTo>
                <a:lnTo>
                  <a:pt x="5914098" y="321640"/>
                </a:lnTo>
                <a:lnTo>
                  <a:pt x="5936729" y="354914"/>
                </a:lnTo>
                <a:lnTo>
                  <a:pt x="5951029" y="394068"/>
                </a:lnTo>
                <a:lnTo>
                  <a:pt x="5956020" y="438569"/>
                </a:lnTo>
                <a:lnTo>
                  <a:pt x="5956020" y="41656"/>
                </a:lnTo>
                <a:lnTo>
                  <a:pt x="5951461" y="40055"/>
                </a:lnTo>
                <a:lnTo>
                  <a:pt x="5904420" y="28816"/>
                </a:lnTo>
                <a:lnTo>
                  <a:pt x="5854344" y="21932"/>
                </a:lnTo>
                <a:lnTo>
                  <a:pt x="5801347" y="19583"/>
                </a:lnTo>
                <a:lnTo>
                  <a:pt x="5190490" y="19583"/>
                </a:lnTo>
                <a:lnTo>
                  <a:pt x="5190490" y="1325486"/>
                </a:lnTo>
                <a:lnTo>
                  <a:pt x="5468505" y="1325486"/>
                </a:lnTo>
                <a:lnTo>
                  <a:pt x="5468505" y="857567"/>
                </a:lnTo>
                <a:lnTo>
                  <a:pt x="5672125" y="857567"/>
                </a:lnTo>
                <a:lnTo>
                  <a:pt x="5928614" y="1325486"/>
                </a:lnTo>
                <a:lnTo>
                  <a:pt x="6247752" y="1325486"/>
                </a:lnTo>
                <a:close/>
              </a:path>
              <a:path w="19765010" h="11333480">
                <a:moveTo>
                  <a:pt x="6312598" y="1833003"/>
                </a:moveTo>
                <a:lnTo>
                  <a:pt x="5481815" y="1833003"/>
                </a:lnTo>
                <a:lnTo>
                  <a:pt x="5481815" y="8046644"/>
                </a:lnTo>
                <a:lnTo>
                  <a:pt x="6312598" y="8046644"/>
                </a:lnTo>
                <a:lnTo>
                  <a:pt x="6312598" y="1833003"/>
                </a:lnTo>
                <a:close/>
              </a:path>
              <a:path w="19765010" h="11333480">
                <a:moveTo>
                  <a:pt x="7373518" y="19583"/>
                </a:moveTo>
                <a:lnTo>
                  <a:pt x="6449403" y="19583"/>
                </a:lnTo>
                <a:lnTo>
                  <a:pt x="6449403" y="1325486"/>
                </a:lnTo>
                <a:lnTo>
                  <a:pt x="7373518" y="1325486"/>
                </a:lnTo>
                <a:lnTo>
                  <a:pt x="7373518" y="1084668"/>
                </a:lnTo>
                <a:lnTo>
                  <a:pt x="6727418" y="1084668"/>
                </a:lnTo>
                <a:lnTo>
                  <a:pt x="6727418" y="781202"/>
                </a:lnTo>
                <a:lnTo>
                  <a:pt x="7359815" y="781202"/>
                </a:lnTo>
                <a:lnTo>
                  <a:pt x="7359815" y="542340"/>
                </a:lnTo>
                <a:lnTo>
                  <a:pt x="6727418" y="542340"/>
                </a:lnTo>
                <a:lnTo>
                  <a:pt x="6727418" y="258445"/>
                </a:lnTo>
                <a:lnTo>
                  <a:pt x="7373518" y="258445"/>
                </a:lnTo>
                <a:lnTo>
                  <a:pt x="7373518" y="19583"/>
                </a:lnTo>
                <a:close/>
              </a:path>
              <a:path w="19765010" h="11333480">
                <a:moveTo>
                  <a:pt x="9756838" y="8046644"/>
                </a:moveTo>
                <a:lnTo>
                  <a:pt x="9194470" y="5536958"/>
                </a:lnTo>
                <a:lnTo>
                  <a:pt x="9177020" y="5459057"/>
                </a:lnTo>
                <a:lnTo>
                  <a:pt x="9215691" y="5440807"/>
                </a:lnTo>
                <a:lnTo>
                  <a:pt x="9252788" y="5420639"/>
                </a:lnTo>
                <a:lnTo>
                  <a:pt x="9288297" y="5398567"/>
                </a:lnTo>
                <a:lnTo>
                  <a:pt x="9322244" y="5374576"/>
                </a:lnTo>
                <a:lnTo>
                  <a:pt x="9354604" y="5348681"/>
                </a:lnTo>
                <a:lnTo>
                  <a:pt x="9385376" y="5320868"/>
                </a:lnTo>
                <a:lnTo>
                  <a:pt x="9414586" y="5291137"/>
                </a:lnTo>
                <a:lnTo>
                  <a:pt x="9442209" y="5259502"/>
                </a:lnTo>
                <a:lnTo>
                  <a:pt x="9468244" y="5225961"/>
                </a:lnTo>
                <a:lnTo>
                  <a:pt x="9492717" y="5190490"/>
                </a:lnTo>
                <a:lnTo>
                  <a:pt x="9515602" y="5153126"/>
                </a:lnTo>
                <a:lnTo>
                  <a:pt x="9536913" y="5113845"/>
                </a:lnTo>
                <a:lnTo>
                  <a:pt x="9556648" y="5072646"/>
                </a:lnTo>
                <a:lnTo>
                  <a:pt x="9574797" y="5029543"/>
                </a:lnTo>
                <a:lnTo>
                  <a:pt x="9591370" y="4984521"/>
                </a:lnTo>
                <a:lnTo>
                  <a:pt x="9606369" y="4937595"/>
                </a:lnTo>
                <a:lnTo>
                  <a:pt x="9619780" y="4888750"/>
                </a:lnTo>
                <a:lnTo>
                  <a:pt x="9631616" y="4838001"/>
                </a:lnTo>
                <a:lnTo>
                  <a:pt x="9641878" y="4785334"/>
                </a:lnTo>
                <a:lnTo>
                  <a:pt x="9650565" y="4730762"/>
                </a:lnTo>
                <a:lnTo>
                  <a:pt x="9657664" y="4674286"/>
                </a:lnTo>
                <a:lnTo>
                  <a:pt x="9663189" y="4615891"/>
                </a:lnTo>
                <a:lnTo>
                  <a:pt x="9667138" y="4555579"/>
                </a:lnTo>
                <a:lnTo>
                  <a:pt x="9669501" y="4493361"/>
                </a:lnTo>
                <a:lnTo>
                  <a:pt x="9670224" y="4435310"/>
                </a:lnTo>
                <a:lnTo>
                  <a:pt x="9670288" y="2897454"/>
                </a:lnTo>
                <a:lnTo>
                  <a:pt x="9669564" y="2839135"/>
                </a:lnTo>
                <a:lnTo>
                  <a:pt x="9667354" y="2782468"/>
                </a:lnTo>
                <a:lnTo>
                  <a:pt x="9663684" y="2727439"/>
                </a:lnTo>
                <a:lnTo>
                  <a:pt x="9658540" y="2674048"/>
                </a:lnTo>
                <a:lnTo>
                  <a:pt x="9651924" y="2622308"/>
                </a:lnTo>
                <a:lnTo>
                  <a:pt x="9643847" y="2572207"/>
                </a:lnTo>
                <a:lnTo>
                  <a:pt x="9634296" y="2523744"/>
                </a:lnTo>
                <a:lnTo>
                  <a:pt x="9623273" y="2476931"/>
                </a:lnTo>
                <a:lnTo>
                  <a:pt x="9610788" y="2431758"/>
                </a:lnTo>
                <a:lnTo>
                  <a:pt x="9596831" y="2388222"/>
                </a:lnTo>
                <a:lnTo>
                  <a:pt x="9581401" y="2346337"/>
                </a:lnTo>
                <a:lnTo>
                  <a:pt x="9564510" y="2306091"/>
                </a:lnTo>
                <a:lnTo>
                  <a:pt x="9546145" y="2267483"/>
                </a:lnTo>
                <a:lnTo>
                  <a:pt x="9526308" y="2230526"/>
                </a:lnTo>
                <a:lnTo>
                  <a:pt x="9505010" y="2195207"/>
                </a:lnTo>
                <a:lnTo>
                  <a:pt x="9482239" y="2161540"/>
                </a:lnTo>
                <a:lnTo>
                  <a:pt x="9457995" y="2129498"/>
                </a:lnTo>
                <a:lnTo>
                  <a:pt x="9432290" y="2099119"/>
                </a:lnTo>
                <a:lnTo>
                  <a:pt x="9405112" y="2070366"/>
                </a:lnTo>
                <a:lnTo>
                  <a:pt x="9376461" y="2043264"/>
                </a:lnTo>
                <a:lnTo>
                  <a:pt x="9346349" y="2017801"/>
                </a:lnTo>
                <a:lnTo>
                  <a:pt x="9314764" y="1993976"/>
                </a:lnTo>
                <a:lnTo>
                  <a:pt x="9281706" y="1971802"/>
                </a:lnTo>
                <a:lnTo>
                  <a:pt x="9247187" y="1951278"/>
                </a:lnTo>
                <a:lnTo>
                  <a:pt x="9211196" y="1932381"/>
                </a:lnTo>
                <a:lnTo>
                  <a:pt x="9173731" y="1915134"/>
                </a:lnTo>
                <a:lnTo>
                  <a:pt x="9134805" y="1899526"/>
                </a:lnTo>
                <a:lnTo>
                  <a:pt x="9094406" y="1885569"/>
                </a:lnTo>
                <a:lnTo>
                  <a:pt x="9052535" y="1873250"/>
                </a:lnTo>
                <a:lnTo>
                  <a:pt x="9009202" y="1862569"/>
                </a:lnTo>
                <a:lnTo>
                  <a:pt x="8964397" y="1853526"/>
                </a:lnTo>
                <a:lnTo>
                  <a:pt x="8918130" y="1846135"/>
                </a:lnTo>
                <a:lnTo>
                  <a:pt x="8870378" y="1840395"/>
                </a:lnTo>
                <a:lnTo>
                  <a:pt x="8839505" y="1837817"/>
                </a:lnTo>
                <a:lnTo>
                  <a:pt x="8839505" y="3035922"/>
                </a:lnTo>
                <a:lnTo>
                  <a:pt x="8839505" y="4377296"/>
                </a:lnTo>
                <a:lnTo>
                  <a:pt x="8837854" y="4435310"/>
                </a:lnTo>
                <a:lnTo>
                  <a:pt x="8832888" y="4489323"/>
                </a:lnTo>
                <a:lnTo>
                  <a:pt x="8824608" y="4539323"/>
                </a:lnTo>
                <a:lnTo>
                  <a:pt x="8813025" y="4585322"/>
                </a:lnTo>
                <a:lnTo>
                  <a:pt x="8798141" y="4627334"/>
                </a:lnTo>
                <a:lnTo>
                  <a:pt x="8779942" y="4665332"/>
                </a:lnTo>
                <a:lnTo>
                  <a:pt x="8758428" y="4699330"/>
                </a:lnTo>
                <a:lnTo>
                  <a:pt x="8733612" y="4729327"/>
                </a:lnTo>
                <a:lnTo>
                  <a:pt x="8705494" y="4755324"/>
                </a:lnTo>
                <a:lnTo>
                  <a:pt x="8674075" y="4777333"/>
                </a:lnTo>
                <a:lnTo>
                  <a:pt x="8639340" y="4795329"/>
                </a:lnTo>
                <a:lnTo>
                  <a:pt x="8601304" y="4809325"/>
                </a:lnTo>
                <a:lnTo>
                  <a:pt x="8559965" y="4819320"/>
                </a:lnTo>
                <a:lnTo>
                  <a:pt x="8515325" y="4825327"/>
                </a:lnTo>
                <a:lnTo>
                  <a:pt x="8467369" y="4827321"/>
                </a:lnTo>
                <a:lnTo>
                  <a:pt x="7922171" y="4827321"/>
                </a:lnTo>
                <a:lnTo>
                  <a:pt x="7922171" y="2585910"/>
                </a:lnTo>
                <a:lnTo>
                  <a:pt x="8467369" y="2585910"/>
                </a:lnTo>
                <a:lnTo>
                  <a:pt x="8515325" y="2587904"/>
                </a:lnTo>
                <a:lnTo>
                  <a:pt x="8559965" y="2593911"/>
                </a:lnTo>
                <a:lnTo>
                  <a:pt x="8601304" y="2603919"/>
                </a:lnTo>
                <a:lnTo>
                  <a:pt x="8639340" y="2617927"/>
                </a:lnTo>
                <a:lnTo>
                  <a:pt x="8674075" y="2635935"/>
                </a:lnTo>
                <a:lnTo>
                  <a:pt x="8705494" y="2657932"/>
                </a:lnTo>
                <a:lnTo>
                  <a:pt x="8733612" y="2683941"/>
                </a:lnTo>
                <a:lnTo>
                  <a:pt x="8758428" y="2713952"/>
                </a:lnTo>
                <a:lnTo>
                  <a:pt x="8779942" y="2747949"/>
                </a:lnTo>
                <a:lnTo>
                  <a:pt x="8798141" y="2785961"/>
                </a:lnTo>
                <a:lnTo>
                  <a:pt x="8813025" y="2827959"/>
                </a:lnTo>
                <a:lnTo>
                  <a:pt x="8824608" y="2873946"/>
                </a:lnTo>
                <a:lnTo>
                  <a:pt x="8832888" y="2923946"/>
                </a:lnTo>
                <a:lnTo>
                  <a:pt x="8837854" y="2977934"/>
                </a:lnTo>
                <a:lnTo>
                  <a:pt x="8839505" y="3035922"/>
                </a:lnTo>
                <a:lnTo>
                  <a:pt x="8839505" y="1837817"/>
                </a:lnTo>
                <a:lnTo>
                  <a:pt x="8821179" y="1836280"/>
                </a:lnTo>
                <a:lnTo>
                  <a:pt x="8770493" y="1833816"/>
                </a:lnTo>
                <a:lnTo>
                  <a:pt x="8718347" y="1833003"/>
                </a:lnTo>
                <a:lnTo>
                  <a:pt x="7091375" y="1833003"/>
                </a:lnTo>
                <a:lnTo>
                  <a:pt x="7091375" y="8046644"/>
                </a:lnTo>
                <a:lnTo>
                  <a:pt x="7922171" y="8046644"/>
                </a:lnTo>
                <a:lnTo>
                  <a:pt x="7922171" y="5536958"/>
                </a:lnTo>
                <a:lnTo>
                  <a:pt x="8424113" y="5536958"/>
                </a:lnTo>
                <a:lnTo>
                  <a:pt x="8969311" y="8046644"/>
                </a:lnTo>
                <a:lnTo>
                  <a:pt x="9756838" y="8046644"/>
                </a:lnTo>
                <a:close/>
              </a:path>
              <a:path w="19765010" h="11333480">
                <a:moveTo>
                  <a:pt x="11193336" y="1833003"/>
                </a:moveTo>
                <a:lnTo>
                  <a:pt x="10362552" y="1833003"/>
                </a:lnTo>
                <a:lnTo>
                  <a:pt x="10362552" y="8046644"/>
                </a:lnTo>
                <a:lnTo>
                  <a:pt x="11193336" y="8046644"/>
                </a:lnTo>
                <a:lnTo>
                  <a:pt x="11193336" y="1833003"/>
                </a:lnTo>
                <a:close/>
              </a:path>
              <a:path w="19765010" h="11333480">
                <a:moveTo>
                  <a:pt x="14525066" y="1833003"/>
                </a:moveTo>
                <a:lnTo>
                  <a:pt x="13694270" y="1833003"/>
                </a:lnTo>
                <a:lnTo>
                  <a:pt x="13694270" y="4835969"/>
                </a:lnTo>
                <a:lnTo>
                  <a:pt x="13439966" y="3979214"/>
                </a:lnTo>
                <a:lnTo>
                  <a:pt x="12802896" y="1833003"/>
                </a:lnTo>
                <a:lnTo>
                  <a:pt x="11972112" y="1833003"/>
                </a:lnTo>
                <a:lnTo>
                  <a:pt x="11972112" y="8046644"/>
                </a:lnTo>
                <a:lnTo>
                  <a:pt x="12802896" y="8046644"/>
                </a:lnTo>
                <a:lnTo>
                  <a:pt x="12802896" y="3979214"/>
                </a:lnTo>
                <a:lnTo>
                  <a:pt x="13694270" y="6809105"/>
                </a:lnTo>
                <a:lnTo>
                  <a:pt x="13694270" y="8046644"/>
                </a:lnTo>
                <a:lnTo>
                  <a:pt x="14525066" y="8046644"/>
                </a:lnTo>
                <a:lnTo>
                  <a:pt x="14525066" y="4835969"/>
                </a:lnTo>
                <a:lnTo>
                  <a:pt x="14525066" y="1833003"/>
                </a:lnTo>
                <a:close/>
              </a:path>
              <a:path w="19765010" h="11333480">
                <a:moveTo>
                  <a:pt x="17848187" y="2914764"/>
                </a:moveTo>
                <a:lnTo>
                  <a:pt x="17847463" y="2858579"/>
                </a:lnTo>
                <a:lnTo>
                  <a:pt x="17845266" y="2803893"/>
                </a:lnTo>
                <a:lnTo>
                  <a:pt x="17841608" y="2750705"/>
                </a:lnTo>
                <a:lnTo>
                  <a:pt x="17836490" y="2699016"/>
                </a:lnTo>
                <a:lnTo>
                  <a:pt x="17829911" y="2648826"/>
                </a:lnTo>
                <a:lnTo>
                  <a:pt x="17821872" y="2600134"/>
                </a:lnTo>
                <a:lnTo>
                  <a:pt x="17819002" y="2585910"/>
                </a:lnTo>
                <a:lnTo>
                  <a:pt x="17812360" y="2552941"/>
                </a:lnTo>
                <a:lnTo>
                  <a:pt x="17801387" y="2507246"/>
                </a:lnTo>
                <a:lnTo>
                  <a:pt x="17788967" y="2463050"/>
                </a:lnTo>
                <a:lnTo>
                  <a:pt x="17775073" y="2420353"/>
                </a:lnTo>
                <a:lnTo>
                  <a:pt x="17759706" y="2379141"/>
                </a:lnTo>
                <a:lnTo>
                  <a:pt x="17742891" y="2339441"/>
                </a:lnTo>
                <a:lnTo>
                  <a:pt x="17724616" y="2301240"/>
                </a:lnTo>
                <a:lnTo>
                  <a:pt x="17704867" y="2264524"/>
                </a:lnTo>
                <a:lnTo>
                  <a:pt x="17683671" y="2229320"/>
                </a:lnTo>
                <a:lnTo>
                  <a:pt x="17661001" y="2195601"/>
                </a:lnTo>
                <a:lnTo>
                  <a:pt x="17636871" y="2163394"/>
                </a:lnTo>
                <a:lnTo>
                  <a:pt x="17611281" y="2132673"/>
                </a:lnTo>
                <a:lnTo>
                  <a:pt x="17584217" y="2103462"/>
                </a:lnTo>
                <a:lnTo>
                  <a:pt x="17555706" y="2075738"/>
                </a:lnTo>
                <a:lnTo>
                  <a:pt x="17525734" y="2049513"/>
                </a:lnTo>
                <a:lnTo>
                  <a:pt x="17494288" y="2024799"/>
                </a:lnTo>
                <a:lnTo>
                  <a:pt x="17461383" y="2001570"/>
                </a:lnTo>
                <a:lnTo>
                  <a:pt x="17427017" y="1979841"/>
                </a:lnTo>
                <a:lnTo>
                  <a:pt x="17391190" y="1959622"/>
                </a:lnTo>
                <a:lnTo>
                  <a:pt x="17353903" y="1940890"/>
                </a:lnTo>
                <a:lnTo>
                  <a:pt x="17315155" y="1923656"/>
                </a:lnTo>
                <a:lnTo>
                  <a:pt x="17274934" y="1907921"/>
                </a:lnTo>
                <a:lnTo>
                  <a:pt x="17233265" y="1893684"/>
                </a:lnTo>
                <a:lnTo>
                  <a:pt x="17190123" y="1880946"/>
                </a:lnTo>
                <a:lnTo>
                  <a:pt x="17145521" y="1869706"/>
                </a:lnTo>
                <a:lnTo>
                  <a:pt x="17099458" y="1859965"/>
                </a:lnTo>
                <a:lnTo>
                  <a:pt x="17051935" y="1851736"/>
                </a:lnTo>
                <a:lnTo>
                  <a:pt x="17002951" y="1844992"/>
                </a:lnTo>
                <a:lnTo>
                  <a:pt x="16952506" y="1839747"/>
                </a:lnTo>
                <a:lnTo>
                  <a:pt x="16900589" y="1836000"/>
                </a:lnTo>
                <a:lnTo>
                  <a:pt x="16847223" y="1833753"/>
                </a:lnTo>
                <a:lnTo>
                  <a:pt x="16792385" y="1833003"/>
                </a:lnTo>
                <a:lnTo>
                  <a:pt x="16221215" y="1833003"/>
                </a:lnTo>
                <a:lnTo>
                  <a:pt x="16168599" y="1833816"/>
                </a:lnTo>
                <a:lnTo>
                  <a:pt x="16117456" y="1836280"/>
                </a:lnTo>
                <a:lnTo>
                  <a:pt x="16067786" y="1840395"/>
                </a:lnTo>
                <a:lnTo>
                  <a:pt x="16019615" y="1846135"/>
                </a:lnTo>
                <a:lnTo>
                  <a:pt x="15972917" y="1853526"/>
                </a:lnTo>
                <a:lnTo>
                  <a:pt x="15927705" y="1862569"/>
                </a:lnTo>
                <a:lnTo>
                  <a:pt x="15883966" y="1873250"/>
                </a:lnTo>
                <a:lnTo>
                  <a:pt x="15841726" y="1885569"/>
                </a:lnTo>
                <a:lnTo>
                  <a:pt x="15800959" y="1899526"/>
                </a:lnTo>
                <a:lnTo>
                  <a:pt x="15761678" y="1915134"/>
                </a:lnTo>
                <a:lnTo>
                  <a:pt x="15723870" y="1932381"/>
                </a:lnTo>
                <a:lnTo>
                  <a:pt x="15687548" y="1951278"/>
                </a:lnTo>
                <a:lnTo>
                  <a:pt x="15652712" y="1971802"/>
                </a:lnTo>
                <a:lnTo>
                  <a:pt x="15619362" y="1993976"/>
                </a:lnTo>
                <a:lnTo>
                  <a:pt x="15587485" y="2017801"/>
                </a:lnTo>
                <a:lnTo>
                  <a:pt x="15557094" y="2043264"/>
                </a:lnTo>
                <a:lnTo>
                  <a:pt x="15528189" y="2070366"/>
                </a:lnTo>
                <a:lnTo>
                  <a:pt x="15500769" y="2099119"/>
                </a:lnTo>
                <a:lnTo>
                  <a:pt x="15474823" y="2129498"/>
                </a:lnTo>
                <a:lnTo>
                  <a:pt x="15450363" y="2161540"/>
                </a:lnTo>
                <a:lnTo>
                  <a:pt x="15427389" y="2195207"/>
                </a:lnTo>
                <a:lnTo>
                  <a:pt x="15405888" y="2230526"/>
                </a:lnTo>
                <a:lnTo>
                  <a:pt x="15385885" y="2267483"/>
                </a:lnTo>
                <a:lnTo>
                  <a:pt x="15367343" y="2306091"/>
                </a:lnTo>
                <a:lnTo>
                  <a:pt x="15350300" y="2346337"/>
                </a:lnTo>
                <a:lnTo>
                  <a:pt x="15334730" y="2388222"/>
                </a:lnTo>
                <a:lnTo>
                  <a:pt x="15320658" y="2431758"/>
                </a:lnTo>
                <a:lnTo>
                  <a:pt x="15308047" y="2476931"/>
                </a:lnTo>
                <a:lnTo>
                  <a:pt x="15296934" y="2523744"/>
                </a:lnTo>
                <a:lnTo>
                  <a:pt x="15287295" y="2572207"/>
                </a:lnTo>
                <a:lnTo>
                  <a:pt x="15279104" y="2622664"/>
                </a:lnTo>
                <a:lnTo>
                  <a:pt x="15272474" y="2674048"/>
                </a:lnTo>
                <a:lnTo>
                  <a:pt x="15267280" y="2727439"/>
                </a:lnTo>
                <a:lnTo>
                  <a:pt x="15263584" y="2782468"/>
                </a:lnTo>
                <a:lnTo>
                  <a:pt x="15261362" y="2839135"/>
                </a:lnTo>
                <a:lnTo>
                  <a:pt x="15260612" y="2897454"/>
                </a:lnTo>
                <a:lnTo>
                  <a:pt x="15260612" y="6999491"/>
                </a:lnTo>
                <a:lnTo>
                  <a:pt x="15261362" y="7056869"/>
                </a:lnTo>
                <a:lnTo>
                  <a:pt x="15263584" y="7112622"/>
                </a:lnTo>
                <a:lnTo>
                  <a:pt x="15267280" y="7166750"/>
                </a:lnTo>
                <a:lnTo>
                  <a:pt x="15272474" y="7219277"/>
                </a:lnTo>
                <a:lnTo>
                  <a:pt x="15279142" y="7270178"/>
                </a:lnTo>
                <a:lnTo>
                  <a:pt x="15287295" y="7319467"/>
                </a:lnTo>
                <a:lnTo>
                  <a:pt x="15296934" y="7367143"/>
                </a:lnTo>
                <a:lnTo>
                  <a:pt x="15308047" y="7413193"/>
                </a:lnTo>
                <a:lnTo>
                  <a:pt x="15320658" y="7457643"/>
                </a:lnTo>
                <a:lnTo>
                  <a:pt x="15334730" y="7500467"/>
                </a:lnTo>
                <a:lnTo>
                  <a:pt x="15350300" y="7541666"/>
                </a:lnTo>
                <a:lnTo>
                  <a:pt x="15367343" y="7581265"/>
                </a:lnTo>
                <a:lnTo>
                  <a:pt x="15385885" y="7619238"/>
                </a:lnTo>
                <a:lnTo>
                  <a:pt x="15405888" y="7655598"/>
                </a:lnTo>
                <a:lnTo>
                  <a:pt x="15427389" y="7690332"/>
                </a:lnTo>
                <a:lnTo>
                  <a:pt x="15450363" y="7723467"/>
                </a:lnTo>
                <a:lnTo>
                  <a:pt x="15474823" y="7754975"/>
                </a:lnTo>
                <a:lnTo>
                  <a:pt x="15500769" y="7784871"/>
                </a:lnTo>
                <a:lnTo>
                  <a:pt x="15528189" y="7813141"/>
                </a:lnTo>
                <a:lnTo>
                  <a:pt x="15557094" y="7839811"/>
                </a:lnTo>
                <a:lnTo>
                  <a:pt x="15587485" y="7864856"/>
                </a:lnTo>
                <a:lnTo>
                  <a:pt x="15619362" y="7888287"/>
                </a:lnTo>
                <a:lnTo>
                  <a:pt x="15652712" y="7910106"/>
                </a:lnTo>
                <a:lnTo>
                  <a:pt x="15687548" y="7930299"/>
                </a:lnTo>
                <a:lnTo>
                  <a:pt x="15723870" y="7948879"/>
                </a:lnTo>
                <a:lnTo>
                  <a:pt x="15761678" y="7965846"/>
                </a:lnTo>
                <a:lnTo>
                  <a:pt x="15800959" y="7981201"/>
                </a:lnTo>
                <a:lnTo>
                  <a:pt x="15841726" y="7994929"/>
                </a:lnTo>
                <a:lnTo>
                  <a:pt x="15883966" y="8007045"/>
                </a:lnTo>
                <a:lnTo>
                  <a:pt x="15927705" y="8017548"/>
                </a:lnTo>
                <a:lnTo>
                  <a:pt x="15972917" y="8026438"/>
                </a:lnTo>
                <a:lnTo>
                  <a:pt x="16019615" y="8033715"/>
                </a:lnTo>
                <a:lnTo>
                  <a:pt x="16067786" y="8039367"/>
                </a:lnTo>
                <a:lnTo>
                  <a:pt x="16117456" y="8043405"/>
                </a:lnTo>
                <a:lnTo>
                  <a:pt x="16168599" y="8045831"/>
                </a:lnTo>
                <a:lnTo>
                  <a:pt x="16221215" y="8046644"/>
                </a:lnTo>
                <a:lnTo>
                  <a:pt x="17848187" y="8046644"/>
                </a:lnTo>
                <a:lnTo>
                  <a:pt x="17848187" y="7293724"/>
                </a:lnTo>
                <a:lnTo>
                  <a:pt x="17848187" y="5017706"/>
                </a:lnTo>
                <a:lnTo>
                  <a:pt x="16584689" y="5017706"/>
                </a:lnTo>
                <a:lnTo>
                  <a:pt x="16584689" y="5770613"/>
                </a:lnTo>
                <a:lnTo>
                  <a:pt x="17017403" y="5770613"/>
                </a:lnTo>
                <a:lnTo>
                  <a:pt x="17017403" y="7293724"/>
                </a:lnTo>
                <a:lnTo>
                  <a:pt x="16454882" y="7293724"/>
                </a:lnTo>
                <a:lnTo>
                  <a:pt x="16404819" y="7291438"/>
                </a:lnTo>
                <a:lnTo>
                  <a:pt x="16358451" y="7284555"/>
                </a:lnTo>
                <a:lnTo>
                  <a:pt x="16315805" y="7273074"/>
                </a:lnTo>
                <a:lnTo>
                  <a:pt x="16276854" y="7257008"/>
                </a:lnTo>
                <a:lnTo>
                  <a:pt x="16241624" y="7236346"/>
                </a:lnTo>
                <a:lnTo>
                  <a:pt x="16210102" y="7211085"/>
                </a:lnTo>
                <a:lnTo>
                  <a:pt x="16182277" y="7181240"/>
                </a:lnTo>
                <a:lnTo>
                  <a:pt x="16158172" y="7146811"/>
                </a:lnTo>
                <a:lnTo>
                  <a:pt x="16137776" y="7107783"/>
                </a:lnTo>
                <a:lnTo>
                  <a:pt x="16121088" y="7064159"/>
                </a:lnTo>
                <a:lnTo>
                  <a:pt x="16108109" y="7015937"/>
                </a:lnTo>
                <a:lnTo>
                  <a:pt x="16098838" y="6963130"/>
                </a:lnTo>
                <a:lnTo>
                  <a:pt x="16093262" y="6905726"/>
                </a:lnTo>
                <a:lnTo>
                  <a:pt x="16091408" y="6843725"/>
                </a:lnTo>
                <a:lnTo>
                  <a:pt x="16091408" y="3035922"/>
                </a:lnTo>
                <a:lnTo>
                  <a:pt x="16093262" y="2973946"/>
                </a:lnTo>
                <a:lnTo>
                  <a:pt x="16098838" y="2916555"/>
                </a:lnTo>
                <a:lnTo>
                  <a:pt x="16108109" y="2863761"/>
                </a:lnTo>
                <a:lnTo>
                  <a:pt x="16121088" y="2815552"/>
                </a:lnTo>
                <a:lnTo>
                  <a:pt x="16137776" y="2771927"/>
                </a:lnTo>
                <a:lnTo>
                  <a:pt x="16158172" y="2732887"/>
                </a:lnTo>
                <a:lnTo>
                  <a:pt x="16182277" y="2698445"/>
                </a:lnTo>
                <a:lnTo>
                  <a:pt x="16210102" y="2668587"/>
                </a:lnTo>
                <a:lnTo>
                  <a:pt x="16241624" y="2643327"/>
                </a:lnTo>
                <a:lnTo>
                  <a:pt x="16276854" y="2622664"/>
                </a:lnTo>
                <a:lnTo>
                  <a:pt x="16315805" y="2606586"/>
                </a:lnTo>
                <a:lnTo>
                  <a:pt x="16358451" y="2595092"/>
                </a:lnTo>
                <a:lnTo>
                  <a:pt x="16404819" y="2588209"/>
                </a:lnTo>
                <a:lnTo>
                  <a:pt x="16454882" y="2585910"/>
                </a:lnTo>
                <a:lnTo>
                  <a:pt x="16662578" y="2585910"/>
                </a:lnTo>
                <a:lnTo>
                  <a:pt x="16711448" y="2588209"/>
                </a:lnTo>
                <a:lnTo>
                  <a:pt x="16756698" y="2595092"/>
                </a:lnTo>
                <a:lnTo>
                  <a:pt x="16798328" y="2606586"/>
                </a:lnTo>
                <a:lnTo>
                  <a:pt x="16836352" y="2622664"/>
                </a:lnTo>
                <a:lnTo>
                  <a:pt x="16870744" y="2643327"/>
                </a:lnTo>
                <a:lnTo>
                  <a:pt x="16901516" y="2668587"/>
                </a:lnTo>
                <a:lnTo>
                  <a:pt x="16928681" y="2698445"/>
                </a:lnTo>
                <a:lnTo>
                  <a:pt x="16952214" y="2732887"/>
                </a:lnTo>
                <a:lnTo>
                  <a:pt x="16972128" y="2771927"/>
                </a:lnTo>
                <a:lnTo>
                  <a:pt x="16988435" y="2815552"/>
                </a:lnTo>
                <a:lnTo>
                  <a:pt x="17001109" y="2863761"/>
                </a:lnTo>
                <a:lnTo>
                  <a:pt x="17010164" y="2916555"/>
                </a:lnTo>
                <a:lnTo>
                  <a:pt x="17015587" y="2973946"/>
                </a:lnTo>
                <a:lnTo>
                  <a:pt x="17017403" y="3035922"/>
                </a:lnTo>
                <a:lnTo>
                  <a:pt x="17017403" y="3589782"/>
                </a:lnTo>
                <a:lnTo>
                  <a:pt x="17848187" y="3589782"/>
                </a:lnTo>
                <a:lnTo>
                  <a:pt x="17848187" y="2914764"/>
                </a:lnTo>
                <a:close/>
              </a:path>
              <a:path w="19765010" h="11333480">
                <a:moveTo>
                  <a:pt x="19764515" y="8570811"/>
                </a:moveTo>
                <a:lnTo>
                  <a:pt x="0" y="8570811"/>
                </a:lnTo>
                <a:lnTo>
                  <a:pt x="0" y="11332858"/>
                </a:lnTo>
                <a:lnTo>
                  <a:pt x="19764515" y="11332858"/>
                </a:lnTo>
                <a:lnTo>
                  <a:pt x="19764515" y="857081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2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450" b="1" i="0">
                <a:solidFill>
                  <a:srgbClr val="00AEEF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8140"/>
              </a:lnSpc>
            </a:pPr>
            <a:r>
              <a:rPr spc="204"/>
              <a:t>RESTAURANT</a:t>
            </a:r>
            <a:r>
              <a:rPr spc="330"/>
              <a:t> </a:t>
            </a:r>
            <a:r>
              <a:rPr spc="254"/>
              <a:t>NAME</a:t>
            </a:r>
            <a:r>
              <a:rPr spc="165"/>
              <a:t> </a:t>
            </a:r>
            <a:r>
              <a:rPr spc="5"/>
              <a:t>•</a:t>
            </a:r>
            <a:r>
              <a:t> </a:t>
            </a:r>
            <a:r>
              <a:rPr spc="5"/>
              <a:t>000.000.0000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798" y="169798"/>
            <a:ext cx="19765010" cy="14874875"/>
          </a:xfrm>
          <a:custGeom>
            <a:avLst/>
            <a:gdLst/>
            <a:ahLst/>
            <a:cxnLst/>
            <a:rect l="l" t="t" r="r" b="b"/>
            <a:pathLst>
              <a:path w="19765010" h="14874875">
                <a:moveTo>
                  <a:pt x="19764503" y="0"/>
                </a:moveTo>
                <a:lnTo>
                  <a:pt x="0" y="0"/>
                </a:lnTo>
                <a:lnTo>
                  <a:pt x="0" y="14874316"/>
                </a:lnTo>
                <a:lnTo>
                  <a:pt x="19764503" y="14874316"/>
                </a:lnTo>
                <a:lnTo>
                  <a:pt x="19764503" y="0"/>
                </a:lnTo>
                <a:close/>
              </a:path>
            </a:pathLst>
          </a:custGeom>
          <a:solidFill>
            <a:srgbClr val="FFCC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959614" y="1443303"/>
            <a:ext cx="3525520" cy="2192655"/>
          </a:xfrm>
          <a:custGeom>
            <a:avLst/>
            <a:gdLst/>
            <a:ahLst/>
            <a:cxnLst/>
            <a:rect l="l" t="t" r="r" b="b"/>
            <a:pathLst>
              <a:path w="3525520" h="2192654">
                <a:moveTo>
                  <a:pt x="98935" y="63500"/>
                </a:moveTo>
                <a:lnTo>
                  <a:pt x="68857" y="63500"/>
                </a:lnTo>
                <a:lnTo>
                  <a:pt x="42344" y="76200"/>
                </a:lnTo>
                <a:lnTo>
                  <a:pt x="19393" y="101600"/>
                </a:lnTo>
                <a:lnTo>
                  <a:pt x="0" y="127000"/>
                </a:lnTo>
                <a:lnTo>
                  <a:pt x="3719" y="139700"/>
                </a:lnTo>
                <a:lnTo>
                  <a:pt x="7953" y="152400"/>
                </a:lnTo>
                <a:lnTo>
                  <a:pt x="12701" y="177800"/>
                </a:lnTo>
                <a:lnTo>
                  <a:pt x="17965" y="203200"/>
                </a:lnTo>
                <a:lnTo>
                  <a:pt x="23743" y="228600"/>
                </a:lnTo>
                <a:lnTo>
                  <a:pt x="30035" y="266700"/>
                </a:lnTo>
                <a:lnTo>
                  <a:pt x="36843" y="304800"/>
                </a:lnTo>
                <a:lnTo>
                  <a:pt x="44165" y="342900"/>
                </a:lnTo>
                <a:lnTo>
                  <a:pt x="52002" y="393700"/>
                </a:lnTo>
                <a:lnTo>
                  <a:pt x="60353" y="444500"/>
                </a:lnTo>
                <a:lnTo>
                  <a:pt x="69219" y="508000"/>
                </a:lnTo>
                <a:lnTo>
                  <a:pt x="78601" y="558800"/>
                </a:lnTo>
                <a:lnTo>
                  <a:pt x="88496" y="635000"/>
                </a:lnTo>
                <a:lnTo>
                  <a:pt x="98907" y="698500"/>
                </a:lnTo>
                <a:lnTo>
                  <a:pt x="109832" y="774700"/>
                </a:lnTo>
                <a:lnTo>
                  <a:pt x="121273" y="850900"/>
                </a:lnTo>
                <a:lnTo>
                  <a:pt x="133228" y="939800"/>
                </a:lnTo>
                <a:lnTo>
                  <a:pt x="145698" y="1028700"/>
                </a:lnTo>
                <a:lnTo>
                  <a:pt x="157434" y="1117600"/>
                </a:lnTo>
                <a:lnTo>
                  <a:pt x="168537" y="1193800"/>
                </a:lnTo>
                <a:lnTo>
                  <a:pt x="179005" y="1270000"/>
                </a:lnTo>
                <a:lnTo>
                  <a:pt x="188839" y="1346200"/>
                </a:lnTo>
                <a:lnTo>
                  <a:pt x="198039" y="1409700"/>
                </a:lnTo>
                <a:lnTo>
                  <a:pt x="206604" y="1473200"/>
                </a:lnTo>
                <a:lnTo>
                  <a:pt x="214535" y="1536700"/>
                </a:lnTo>
                <a:lnTo>
                  <a:pt x="221832" y="1600200"/>
                </a:lnTo>
                <a:lnTo>
                  <a:pt x="228494" y="1651000"/>
                </a:lnTo>
                <a:lnTo>
                  <a:pt x="234522" y="1701800"/>
                </a:lnTo>
                <a:lnTo>
                  <a:pt x="239915" y="1752600"/>
                </a:lnTo>
                <a:lnTo>
                  <a:pt x="244674" y="1790700"/>
                </a:lnTo>
                <a:lnTo>
                  <a:pt x="248799" y="1828800"/>
                </a:lnTo>
                <a:lnTo>
                  <a:pt x="252289" y="1866900"/>
                </a:lnTo>
                <a:lnTo>
                  <a:pt x="255144" y="1892300"/>
                </a:lnTo>
                <a:lnTo>
                  <a:pt x="257365" y="1917700"/>
                </a:lnTo>
                <a:lnTo>
                  <a:pt x="258952" y="1943100"/>
                </a:lnTo>
                <a:lnTo>
                  <a:pt x="259904" y="1968500"/>
                </a:lnTo>
                <a:lnTo>
                  <a:pt x="260221" y="1981200"/>
                </a:lnTo>
                <a:lnTo>
                  <a:pt x="263044" y="2044700"/>
                </a:lnTo>
                <a:lnTo>
                  <a:pt x="271514" y="2095500"/>
                </a:lnTo>
                <a:lnTo>
                  <a:pt x="285631" y="2133600"/>
                </a:lnTo>
                <a:lnTo>
                  <a:pt x="305395" y="2171700"/>
                </a:lnTo>
                <a:lnTo>
                  <a:pt x="330805" y="2184400"/>
                </a:lnTo>
                <a:lnTo>
                  <a:pt x="390483" y="2184400"/>
                </a:lnTo>
                <a:lnTo>
                  <a:pt x="403911" y="2171700"/>
                </a:lnTo>
                <a:lnTo>
                  <a:pt x="416752" y="2171700"/>
                </a:lnTo>
                <a:lnTo>
                  <a:pt x="440257" y="2133600"/>
                </a:lnTo>
                <a:lnTo>
                  <a:pt x="442049" y="2070100"/>
                </a:lnTo>
                <a:lnTo>
                  <a:pt x="442721" y="2019300"/>
                </a:lnTo>
                <a:lnTo>
                  <a:pt x="443839" y="1968500"/>
                </a:lnTo>
                <a:lnTo>
                  <a:pt x="445406" y="1917700"/>
                </a:lnTo>
                <a:lnTo>
                  <a:pt x="447421" y="1866900"/>
                </a:lnTo>
                <a:lnTo>
                  <a:pt x="449884" y="1828800"/>
                </a:lnTo>
                <a:lnTo>
                  <a:pt x="452795" y="1778000"/>
                </a:lnTo>
                <a:lnTo>
                  <a:pt x="456154" y="1727200"/>
                </a:lnTo>
                <a:lnTo>
                  <a:pt x="459963" y="1676400"/>
                </a:lnTo>
                <a:lnTo>
                  <a:pt x="464220" y="1625600"/>
                </a:lnTo>
                <a:lnTo>
                  <a:pt x="468925" y="1574800"/>
                </a:lnTo>
                <a:lnTo>
                  <a:pt x="473239" y="1536700"/>
                </a:lnTo>
                <a:lnTo>
                  <a:pt x="477841" y="1498600"/>
                </a:lnTo>
                <a:lnTo>
                  <a:pt x="480286" y="1473200"/>
                </a:lnTo>
                <a:lnTo>
                  <a:pt x="342890" y="1473200"/>
                </a:lnTo>
                <a:lnTo>
                  <a:pt x="341986" y="1460500"/>
                </a:lnTo>
                <a:lnTo>
                  <a:pt x="339961" y="1447800"/>
                </a:lnTo>
                <a:lnTo>
                  <a:pt x="336815" y="1409700"/>
                </a:lnTo>
                <a:lnTo>
                  <a:pt x="332548" y="1358900"/>
                </a:lnTo>
                <a:lnTo>
                  <a:pt x="327160" y="1308100"/>
                </a:lnTo>
                <a:lnTo>
                  <a:pt x="320650" y="1231900"/>
                </a:lnTo>
                <a:lnTo>
                  <a:pt x="313019" y="1155700"/>
                </a:lnTo>
                <a:lnTo>
                  <a:pt x="304266" y="1054100"/>
                </a:lnTo>
                <a:lnTo>
                  <a:pt x="298862" y="990600"/>
                </a:lnTo>
                <a:lnTo>
                  <a:pt x="293305" y="939800"/>
                </a:lnTo>
                <a:lnTo>
                  <a:pt x="287597" y="876300"/>
                </a:lnTo>
                <a:lnTo>
                  <a:pt x="281738" y="825500"/>
                </a:lnTo>
                <a:lnTo>
                  <a:pt x="275727" y="774700"/>
                </a:lnTo>
                <a:lnTo>
                  <a:pt x="269565" y="723900"/>
                </a:lnTo>
                <a:lnTo>
                  <a:pt x="263252" y="673100"/>
                </a:lnTo>
                <a:lnTo>
                  <a:pt x="256787" y="622300"/>
                </a:lnTo>
                <a:lnTo>
                  <a:pt x="250170" y="571500"/>
                </a:lnTo>
                <a:lnTo>
                  <a:pt x="243402" y="533400"/>
                </a:lnTo>
                <a:lnTo>
                  <a:pt x="236483" y="482600"/>
                </a:lnTo>
                <a:lnTo>
                  <a:pt x="229413" y="431800"/>
                </a:lnTo>
                <a:lnTo>
                  <a:pt x="222190" y="393700"/>
                </a:lnTo>
                <a:lnTo>
                  <a:pt x="214817" y="355600"/>
                </a:lnTo>
                <a:lnTo>
                  <a:pt x="199669" y="279400"/>
                </a:lnTo>
                <a:lnTo>
                  <a:pt x="184053" y="215900"/>
                </a:lnTo>
                <a:lnTo>
                  <a:pt x="167968" y="152400"/>
                </a:lnTo>
                <a:lnTo>
                  <a:pt x="151414" y="114300"/>
                </a:lnTo>
                <a:lnTo>
                  <a:pt x="116898" y="76200"/>
                </a:lnTo>
                <a:lnTo>
                  <a:pt x="98935" y="63500"/>
                </a:lnTo>
                <a:close/>
              </a:path>
              <a:path w="3525520" h="2192654">
                <a:moveTo>
                  <a:pt x="693285" y="939800"/>
                </a:moveTo>
                <a:lnTo>
                  <a:pt x="547531" y="939800"/>
                </a:lnTo>
                <a:lnTo>
                  <a:pt x="551251" y="965200"/>
                </a:lnTo>
                <a:lnTo>
                  <a:pt x="557011" y="1003300"/>
                </a:lnTo>
                <a:lnTo>
                  <a:pt x="564809" y="1054100"/>
                </a:lnTo>
                <a:lnTo>
                  <a:pt x="574642" y="1117600"/>
                </a:lnTo>
                <a:lnTo>
                  <a:pt x="587741" y="1219200"/>
                </a:lnTo>
                <a:lnTo>
                  <a:pt x="600647" y="1295400"/>
                </a:lnTo>
                <a:lnTo>
                  <a:pt x="613357" y="1384300"/>
                </a:lnTo>
                <a:lnTo>
                  <a:pt x="625874" y="1460500"/>
                </a:lnTo>
                <a:lnTo>
                  <a:pt x="638195" y="1536700"/>
                </a:lnTo>
                <a:lnTo>
                  <a:pt x="650322" y="1612900"/>
                </a:lnTo>
                <a:lnTo>
                  <a:pt x="662255" y="1676400"/>
                </a:lnTo>
                <a:lnTo>
                  <a:pt x="673993" y="1739900"/>
                </a:lnTo>
                <a:lnTo>
                  <a:pt x="685537" y="1790700"/>
                </a:lnTo>
                <a:lnTo>
                  <a:pt x="696886" y="1854200"/>
                </a:lnTo>
                <a:lnTo>
                  <a:pt x="708041" y="1905000"/>
                </a:lnTo>
                <a:lnTo>
                  <a:pt x="719001" y="1943100"/>
                </a:lnTo>
                <a:lnTo>
                  <a:pt x="729766" y="1993900"/>
                </a:lnTo>
                <a:lnTo>
                  <a:pt x="740337" y="2032000"/>
                </a:lnTo>
                <a:lnTo>
                  <a:pt x="750714" y="2057400"/>
                </a:lnTo>
                <a:lnTo>
                  <a:pt x="760896" y="2095500"/>
                </a:lnTo>
                <a:lnTo>
                  <a:pt x="770884" y="2120900"/>
                </a:lnTo>
                <a:lnTo>
                  <a:pt x="780677" y="2133600"/>
                </a:lnTo>
                <a:lnTo>
                  <a:pt x="790275" y="2159000"/>
                </a:lnTo>
                <a:lnTo>
                  <a:pt x="799679" y="2171700"/>
                </a:lnTo>
                <a:lnTo>
                  <a:pt x="808889" y="2184400"/>
                </a:lnTo>
                <a:lnTo>
                  <a:pt x="862461" y="2184400"/>
                </a:lnTo>
                <a:lnTo>
                  <a:pt x="897574" y="2146300"/>
                </a:lnTo>
                <a:lnTo>
                  <a:pt x="908079" y="2108200"/>
                </a:lnTo>
                <a:lnTo>
                  <a:pt x="909684" y="2044700"/>
                </a:lnTo>
                <a:lnTo>
                  <a:pt x="910557" y="2006600"/>
                </a:lnTo>
                <a:lnTo>
                  <a:pt x="912012" y="1955800"/>
                </a:lnTo>
                <a:lnTo>
                  <a:pt x="914048" y="1917700"/>
                </a:lnTo>
                <a:lnTo>
                  <a:pt x="916667" y="1866900"/>
                </a:lnTo>
                <a:lnTo>
                  <a:pt x="919868" y="1816100"/>
                </a:lnTo>
                <a:lnTo>
                  <a:pt x="923650" y="1765300"/>
                </a:lnTo>
                <a:lnTo>
                  <a:pt x="928015" y="1727200"/>
                </a:lnTo>
                <a:lnTo>
                  <a:pt x="932961" y="1676400"/>
                </a:lnTo>
                <a:lnTo>
                  <a:pt x="938489" y="1625600"/>
                </a:lnTo>
                <a:lnTo>
                  <a:pt x="944599" y="1562100"/>
                </a:lnTo>
                <a:lnTo>
                  <a:pt x="949619" y="1524000"/>
                </a:lnTo>
                <a:lnTo>
                  <a:pt x="822660" y="1524000"/>
                </a:lnTo>
                <a:lnTo>
                  <a:pt x="815436" y="1485900"/>
                </a:lnTo>
                <a:lnTo>
                  <a:pt x="806942" y="1447800"/>
                </a:lnTo>
                <a:lnTo>
                  <a:pt x="797176" y="1397000"/>
                </a:lnTo>
                <a:lnTo>
                  <a:pt x="786139" y="1346200"/>
                </a:lnTo>
                <a:lnTo>
                  <a:pt x="773831" y="1295400"/>
                </a:lnTo>
                <a:lnTo>
                  <a:pt x="760252" y="1231900"/>
                </a:lnTo>
                <a:lnTo>
                  <a:pt x="745402" y="1168400"/>
                </a:lnTo>
                <a:lnTo>
                  <a:pt x="730302" y="1104900"/>
                </a:lnTo>
                <a:lnTo>
                  <a:pt x="716177" y="1041400"/>
                </a:lnTo>
                <a:lnTo>
                  <a:pt x="703026" y="990600"/>
                </a:lnTo>
                <a:lnTo>
                  <a:pt x="693285" y="939800"/>
                </a:lnTo>
                <a:close/>
              </a:path>
              <a:path w="3525520" h="2192654">
                <a:moveTo>
                  <a:pt x="1107053" y="0"/>
                </a:moveTo>
                <a:lnTo>
                  <a:pt x="1009348" y="0"/>
                </a:lnTo>
                <a:lnTo>
                  <a:pt x="994354" y="12700"/>
                </a:lnTo>
                <a:lnTo>
                  <a:pt x="982576" y="25400"/>
                </a:lnTo>
                <a:lnTo>
                  <a:pt x="973685" y="38100"/>
                </a:lnTo>
                <a:lnTo>
                  <a:pt x="967335" y="63500"/>
                </a:lnTo>
                <a:lnTo>
                  <a:pt x="963526" y="76200"/>
                </a:lnTo>
                <a:lnTo>
                  <a:pt x="962257" y="114300"/>
                </a:lnTo>
                <a:lnTo>
                  <a:pt x="962020" y="152400"/>
                </a:lnTo>
                <a:lnTo>
                  <a:pt x="961311" y="190500"/>
                </a:lnTo>
                <a:lnTo>
                  <a:pt x="960128" y="228600"/>
                </a:lnTo>
                <a:lnTo>
                  <a:pt x="958472" y="266700"/>
                </a:lnTo>
                <a:lnTo>
                  <a:pt x="956343" y="304800"/>
                </a:lnTo>
                <a:lnTo>
                  <a:pt x="953740" y="355600"/>
                </a:lnTo>
                <a:lnTo>
                  <a:pt x="950665" y="406400"/>
                </a:lnTo>
                <a:lnTo>
                  <a:pt x="947117" y="444500"/>
                </a:lnTo>
                <a:lnTo>
                  <a:pt x="943096" y="495300"/>
                </a:lnTo>
                <a:lnTo>
                  <a:pt x="938601" y="546100"/>
                </a:lnTo>
                <a:lnTo>
                  <a:pt x="933634" y="596900"/>
                </a:lnTo>
                <a:lnTo>
                  <a:pt x="928194" y="660400"/>
                </a:lnTo>
                <a:lnTo>
                  <a:pt x="922281" y="711200"/>
                </a:lnTo>
                <a:lnTo>
                  <a:pt x="915895" y="774700"/>
                </a:lnTo>
                <a:lnTo>
                  <a:pt x="909036" y="825500"/>
                </a:lnTo>
                <a:lnTo>
                  <a:pt x="901704" y="889000"/>
                </a:lnTo>
                <a:lnTo>
                  <a:pt x="893899" y="952500"/>
                </a:lnTo>
                <a:lnTo>
                  <a:pt x="885621" y="1016000"/>
                </a:lnTo>
                <a:lnTo>
                  <a:pt x="876871" y="1079500"/>
                </a:lnTo>
                <a:lnTo>
                  <a:pt x="868434" y="1143000"/>
                </a:lnTo>
                <a:lnTo>
                  <a:pt x="860601" y="1206500"/>
                </a:lnTo>
                <a:lnTo>
                  <a:pt x="853371" y="1257300"/>
                </a:lnTo>
                <a:lnTo>
                  <a:pt x="846744" y="1308100"/>
                </a:lnTo>
                <a:lnTo>
                  <a:pt x="840721" y="1358900"/>
                </a:lnTo>
                <a:lnTo>
                  <a:pt x="835301" y="1409700"/>
                </a:lnTo>
                <a:lnTo>
                  <a:pt x="830484" y="1447800"/>
                </a:lnTo>
                <a:lnTo>
                  <a:pt x="826271" y="1485900"/>
                </a:lnTo>
                <a:lnTo>
                  <a:pt x="822660" y="1524000"/>
                </a:lnTo>
                <a:lnTo>
                  <a:pt x="949619" y="1524000"/>
                </a:lnTo>
                <a:lnTo>
                  <a:pt x="951292" y="1511300"/>
                </a:lnTo>
                <a:lnTo>
                  <a:pt x="958566" y="1460500"/>
                </a:lnTo>
                <a:lnTo>
                  <a:pt x="966422" y="1409700"/>
                </a:lnTo>
                <a:lnTo>
                  <a:pt x="974859" y="1346200"/>
                </a:lnTo>
                <a:lnTo>
                  <a:pt x="983879" y="1295400"/>
                </a:lnTo>
                <a:lnTo>
                  <a:pt x="993481" y="1231900"/>
                </a:lnTo>
                <a:lnTo>
                  <a:pt x="1003665" y="1168400"/>
                </a:lnTo>
                <a:lnTo>
                  <a:pt x="1014430" y="1117600"/>
                </a:lnTo>
                <a:lnTo>
                  <a:pt x="1025194" y="1054100"/>
                </a:lnTo>
                <a:lnTo>
                  <a:pt x="1035377" y="990600"/>
                </a:lnTo>
                <a:lnTo>
                  <a:pt x="1044977" y="939800"/>
                </a:lnTo>
                <a:lnTo>
                  <a:pt x="1053997" y="876300"/>
                </a:lnTo>
                <a:lnTo>
                  <a:pt x="1062434" y="825500"/>
                </a:lnTo>
                <a:lnTo>
                  <a:pt x="1070290" y="762000"/>
                </a:lnTo>
                <a:lnTo>
                  <a:pt x="1077564" y="711200"/>
                </a:lnTo>
                <a:lnTo>
                  <a:pt x="1084256" y="660400"/>
                </a:lnTo>
                <a:lnTo>
                  <a:pt x="1090367" y="609600"/>
                </a:lnTo>
                <a:lnTo>
                  <a:pt x="1095895" y="558800"/>
                </a:lnTo>
                <a:lnTo>
                  <a:pt x="1100842" y="508000"/>
                </a:lnTo>
                <a:lnTo>
                  <a:pt x="1105207" y="457200"/>
                </a:lnTo>
                <a:lnTo>
                  <a:pt x="1108990" y="406400"/>
                </a:lnTo>
                <a:lnTo>
                  <a:pt x="1112192" y="355600"/>
                </a:lnTo>
                <a:lnTo>
                  <a:pt x="1114811" y="304800"/>
                </a:lnTo>
                <a:lnTo>
                  <a:pt x="1116848" y="266700"/>
                </a:lnTo>
                <a:lnTo>
                  <a:pt x="1118303" y="215900"/>
                </a:lnTo>
                <a:lnTo>
                  <a:pt x="1119176" y="177800"/>
                </a:lnTo>
                <a:lnTo>
                  <a:pt x="1119467" y="139700"/>
                </a:lnTo>
                <a:lnTo>
                  <a:pt x="1131918" y="114300"/>
                </a:lnTo>
                <a:lnTo>
                  <a:pt x="1140811" y="101600"/>
                </a:lnTo>
                <a:lnTo>
                  <a:pt x="1146147" y="88900"/>
                </a:lnTo>
                <a:lnTo>
                  <a:pt x="1147926" y="76200"/>
                </a:lnTo>
                <a:lnTo>
                  <a:pt x="1146274" y="50800"/>
                </a:lnTo>
                <a:lnTo>
                  <a:pt x="1141319" y="38100"/>
                </a:lnTo>
                <a:lnTo>
                  <a:pt x="1133059" y="25400"/>
                </a:lnTo>
                <a:lnTo>
                  <a:pt x="1121494" y="12700"/>
                </a:lnTo>
                <a:lnTo>
                  <a:pt x="1107053" y="0"/>
                </a:lnTo>
                <a:close/>
              </a:path>
              <a:path w="3525520" h="2192654">
                <a:moveTo>
                  <a:pt x="521789" y="266700"/>
                </a:moveTo>
                <a:lnTo>
                  <a:pt x="507935" y="266700"/>
                </a:lnTo>
                <a:lnTo>
                  <a:pt x="494848" y="279400"/>
                </a:lnTo>
                <a:lnTo>
                  <a:pt x="482524" y="292100"/>
                </a:lnTo>
                <a:lnTo>
                  <a:pt x="470963" y="292100"/>
                </a:lnTo>
                <a:lnTo>
                  <a:pt x="461179" y="317500"/>
                </a:lnTo>
                <a:lnTo>
                  <a:pt x="454188" y="330200"/>
                </a:lnTo>
                <a:lnTo>
                  <a:pt x="449993" y="342900"/>
                </a:lnTo>
                <a:lnTo>
                  <a:pt x="448595" y="355600"/>
                </a:lnTo>
                <a:lnTo>
                  <a:pt x="448595" y="406400"/>
                </a:lnTo>
                <a:lnTo>
                  <a:pt x="448188" y="444500"/>
                </a:lnTo>
                <a:lnTo>
                  <a:pt x="446969" y="482600"/>
                </a:lnTo>
                <a:lnTo>
                  <a:pt x="444936" y="520700"/>
                </a:lnTo>
                <a:lnTo>
                  <a:pt x="442091" y="558800"/>
                </a:lnTo>
                <a:lnTo>
                  <a:pt x="438432" y="609600"/>
                </a:lnTo>
                <a:lnTo>
                  <a:pt x="433961" y="660400"/>
                </a:lnTo>
                <a:lnTo>
                  <a:pt x="428677" y="723900"/>
                </a:lnTo>
                <a:lnTo>
                  <a:pt x="422579" y="787400"/>
                </a:lnTo>
                <a:lnTo>
                  <a:pt x="415669" y="850900"/>
                </a:lnTo>
                <a:lnTo>
                  <a:pt x="407945" y="927100"/>
                </a:lnTo>
                <a:lnTo>
                  <a:pt x="403141" y="965200"/>
                </a:lnTo>
                <a:lnTo>
                  <a:pt x="397773" y="1003300"/>
                </a:lnTo>
                <a:lnTo>
                  <a:pt x="391841" y="1054100"/>
                </a:lnTo>
                <a:lnTo>
                  <a:pt x="385347" y="1117600"/>
                </a:lnTo>
                <a:lnTo>
                  <a:pt x="378289" y="1168400"/>
                </a:lnTo>
                <a:lnTo>
                  <a:pt x="361967" y="1308100"/>
                </a:lnTo>
                <a:lnTo>
                  <a:pt x="354838" y="1371600"/>
                </a:lnTo>
                <a:lnTo>
                  <a:pt x="349282" y="1409700"/>
                </a:lnTo>
                <a:lnTo>
                  <a:pt x="345300" y="1447800"/>
                </a:lnTo>
                <a:lnTo>
                  <a:pt x="342890" y="1473200"/>
                </a:lnTo>
                <a:lnTo>
                  <a:pt x="480286" y="1473200"/>
                </a:lnTo>
                <a:lnTo>
                  <a:pt x="482732" y="1447800"/>
                </a:lnTo>
                <a:lnTo>
                  <a:pt x="487911" y="1409700"/>
                </a:lnTo>
                <a:lnTo>
                  <a:pt x="493380" y="1358900"/>
                </a:lnTo>
                <a:lnTo>
                  <a:pt x="499137" y="1308100"/>
                </a:lnTo>
                <a:lnTo>
                  <a:pt x="505183" y="1257300"/>
                </a:lnTo>
                <a:lnTo>
                  <a:pt x="511518" y="1206500"/>
                </a:lnTo>
                <a:lnTo>
                  <a:pt x="518142" y="1155700"/>
                </a:lnTo>
                <a:lnTo>
                  <a:pt x="525055" y="1104900"/>
                </a:lnTo>
                <a:lnTo>
                  <a:pt x="532258" y="1054100"/>
                </a:lnTo>
                <a:lnTo>
                  <a:pt x="539750" y="1003300"/>
                </a:lnTo>
                <a:lnTo>
                  <a:pt x="547531" y="939800"/>
                </a:lnTo>
                <a:lnTo>
                  <a:pt x="693285" y="939800"/>
                </a:lnTo>
                <a:lnTo>
                  <a:pt x="690849" y="927100"/>
                </a:lnTo>
                <a:lnTo>
                  <a:pt x="679648" y="876300"/>
                </a:lnTo>
                <a:lnTo>
                  <a:pt x="669420" y="825500"/>
                </a:lnTo>
                <a:lnTo>
                  <a:pt x="660167" y="774700"/>
                </a:lnTo>
                <a:lnTo>
                  <a:pt x="651889" y="723900"/>
                </a:lnTo>
                <a:lnTo>
                  <a:pt x="644584" y="673100"/>
                </a:lnTo>
                <a:lnTo>
                  <a:pt x="638254" y="622300"/>
                </a:lnTo>
                <a:lnTo>
                  <a:pt x="632897" y="584200"/>
                </a:lnTo>
                <a:lnTo>
                  <a:pt x="628515" y="546100"/>
                </a:lnTo>
                <a:lnTo>
                  <a:pt x="625107" y="508000"/>
                </a:lnTo>
                <a:lnTo>
                  <a:pt x="622672" y="469900"/>
                </a:lnTo>
                <a:lnTo>
                  <a:pt x="621212" y="431800"/>
                </a:lnTo>
                <a:lnTo>
                  <a:pt x="620725" y="393700"/>
                </a:lnTo>
                <a:lnTo>
                  <a:pt x="620725" y="355600"/>
                </a:lnTo>
                <a:lnTo>
                  <a:pt x="614539" y="317500"/>
                </a:lnTo>
                <a:lnTo>
                  <a:pt x="595984" y="292100"/>
                </a:lnTo>
                <a:lnTo>
                  <a:pt x="565066" y="279400"/>
                </a:lnTo>
                <a:lnTo>
                  <a:pt x="521789" y="266700"/>
                </a:lnTo>
                <a:close/>
              </a:path>
              <a:path w="3525520" h="2192654">
                <a:moveTo>
                  <a:pt x="1404072" y="312760"/>
                </a:moveTo>
                <a:lnTo>
                  <a:pt x="1339317" y="334596"/>
                </a:lnTo>
                <a:lnTo>
                  <a:pt x="1300470" y="400101"/>
                </a:lnTo>
                <a:lnTo>
                  <a:pt x="1290759" y="449229"/>
                </a:lnTo>
                <a:lnTo>
                  <a:pt x="1287522" y="509273"/>
                </a:lnTo>
                <a:lnTo>
                  <a:pt x="1302431" y="743730"/>
                </a:lnTo>
                <a:lnTo>
                  <a:pt x="1283458" y="1554188"/>
                </a:lnTo>
                <a:lnTo>
                  <a:pt x="1301072" y="2023125"/>
                </a:lnTo>
                <a:lnTo>
                  <a:pt x="1301072" y="2096308"/>
                </a:lnTo>
                <a:lnTo>
                  <a:pt x="1303524" y="2113297"/>
                </a:lnTo>
                <a:lnTo>
                  <a:pt x="1332247" y="2156621"/>
                </a:lnTo>
                <a:lnTo>
                  <a:pt x="1380775" y="2180126"/>
                </a:lnTo>
                <a:lnTo>
                  <a:pt x="1398649" y="2181694"/>
                </a:lnTo>
                <a:lnTo>
                  <a:pt x="1633118" y="2181694"/>
                </a:lnTo>
                <a:lnTo>
                  <a:pt x="1676817" y="2176944"/>
                </a:lnTo>
                <a:lnTo>
                  <a:pt x="1715787" y="2162711"/>
                </a:lnTo>
                <a:lnTo>
                  <a:pt x="1750096" y="2121299"/>
                </a:lnTo>
                <a:lnTo>
                  <a:pt x="1752384" y="2101731"/>
                </a:lnTo>
                <a:lnTo>
                  <a:pt x="1745777" y="2072082"/>
                </a:lnTo>
                <a:lnTo>
                  <a:pt x="1725955" y="2050903"/>
                </a:lnTo>
                <a:lnTo>
                  <a:pt x="1699533" y="2040739"/>
                </a:lnTo>
                <a:lnTo>
                  <a:pt x="1442016" y="2040739"/>
                </a:lnTo>
                <a:lnTo>
                  <a:pt x="1439647" y="2030999"/>
                </a:lnTo>
                <a:lnTo>
                  <a:pt x="1437956" y="2001777"/>
                </a:lnTo>
                <a:lnTo>
                  <a:pt x="1436943" y="1953074"/>
                </a:lnTo>
                <a:lnTo>
                  <a:pt x="1436605" y="1884887"/>
                </a:lnTo>
                <a:lnTo>
                  <a:pt x="1448797" y="1382069"/>
                </a:lnTo>
                <a:lnTo>
                  <a:pt x="1448289" y="1329810"/>
                </a:lnTo>
                <a:lnTo>
                  <a:pt x="1446766" y="1277378"/>
                </a:lnTo>
                <a:lnTo>
                  <a:pt x="1444226" y="1224775"/>
                </a:lnTo>
                <a:lnTo>
                  <a:pt x="1440669" y="1172006"/>
                </a:lnTo>
                <a:lnTo>
                  <a:pt x="1625169" y="1172006"/>
                </a:lnTo>
                <a:lnTo>
                  <a:pt x="1664118" y="1143414"/>
                </a:lnTo>
                <a:lnTo>
                  <a:pt x="1677843" y="1102887"/>
                </a:lnTo>
                <a:lnTo>
                  <a:pt x="1669457" y="1069686"/>
                </a:lnTo>
                <a:lnTo>
                  <a:pt x="1644299" y="1045967"/>
                </a:lnTo>
                <a:lnTo>
                  <a:pt x="1602370" y="1031733"/>
                </a:lnTo>
                <a:lnTo>
                  <a:pt x="1593939" y="1031051"/>
                </a:lnTo>
                <a:lnTo>
                  <a:pt x="1444733" y="1031051"/>
                </a:lnTo>
                <a:lnTo>
                  <a:pt x="1441175" y="1013099"/>
                </a:lnTo>
                <a:lnTo>
                  <a:pt x="1438636" y="999889"/>
                </a:lnTo>
                <a:lnTo>
                  <a:pt x="1437112" y="991419"/>
                </a:lnTo>
                <a:lnTo>
                  <a:pt x="1436605" y="987685"/>
                </a:lnTo>
                <a:lnTo>
                  <a:pt x="1448797" y="589237"/>
                </a:lnTo>
                <a:lnTo>
                  <a:pt x="1448542" y="559422"/>
                </a:lnTo>
                <a:lnTo>
                  <a:pt x="1447779" y="529608"/>
                </a:lnTo>
                <a:lnTo>
                  <a:pt x="1446509" y="499792"/>
                </a:lnTo>
                <a:lnTo>
                  <a:pt x="1444733" y="469970"/>
                </a:lnTo>
                <a:lnTo>
                  <a:pt x="1726394" y="469970"/>
                </a:lnTo>
                <a:lnTo>
                  <a:pt x="1731034" y="462856"/>
                </a:lnTo>
                <a:lnTo>
                  <a:pt x="1736118" y="436090"/>
                </a:lnTo>
                <a:lnTo>
                  <a:pt x="1728070" y="410215"/>
                </a:lnTo>
                <a:lnTo>
                  <a:pt x="1663691" y="365822"/>
                </a:lnTo>
                <a:lnTo>
                  <a:pt x="1607365" y="347308"/>
                </a:lnTo>
                <a:lnTo>
                  <a:pt x="1546369" y="332192"/>
                </a:lnTo>
                <a:lnTo>
                  <a:pt x="1492156" y="321396"/>
                </a:lnTo>
                <a:lnTo>
                  <a:pt x="1444724" y="314919"/>
                </a:lnTo>
                <a:lnTo>
                  <a:pt x="1404072" y="312760"/>
                </a:lnTo>
                <a:close/>
              </a:path>
              <a:path w="3525520" h="2192654">
                <a:moveTo>
                  <a:pt x="1646668" y="2033958"/>
                </a:moveTo>
                <a:lnTo>
                  <a:pt x="1442016" y="2040739"/>
                </a:lnTo>
                <a:lnTo>
                  <a:pt x="1699533" y="2040739"/>
                </a:lnTo>
                <a:lnTo>
                  <a:pt x="1692919" y="2038195"/>
                </a:lnTo>
                <a:lnTo>
                  <a:pt x="1646668" y="2033958"/>
                </a:lnTo>
                <a:close/>
              </a:path>
              <a:path w="3525520" h="2192654">
                <a:moveTo>
                  <a:pt x="1625169" y="1172006"/>
                </a:moveTo>
                <a:lnTo>
                  <a:pt x="1511146" y="1172006"/>
                </a:lnTo>
                <a:lnTo>
                  <a:pt x="1532441" y="1174382"/>
                </a:lnTo>
                <a:lnTo>
                  <a:pt x="1552978" y="1176076"/>
                </a:lnTo>
                <a:lnTo>
                  <a:pt x="1572756" y="1177091"/>
                </a:lnTo>
                <a:lnTo>
                  <a:pt x="1591778" y="1177429"/>
                </a:lnTo>
                <a:lnTo>
                  <a:pt x="1609609" y="1176030"/>
                </a:lnTo>
                <a:lnTo>
                  <a:pt x="1625169" y="1172006"/>
                </a:lnTo>
                <a:close/>
              </a:path>
              <a:path w="3525520" h="2192654">
                <a:moveTo>
                  <a:pt x="1543668" y="1026988"/>
                </a:moveTo>
                <a:lnTo>
                  <a:pt x="1444733" y="1031051"/>
                </a:lnTo>
                <a:lnTo>
                  <a:pt x="1593939" y="1031051"/>
                </a:lnTo>
                <a:lnTo>
                  <a:pt x="1543668" y="1026988"/>
                </a:lnTo>
                <a:close/>
              </a:path>
              <a:path w="3525520" h="2192654">
                <a:moveTo>
                  <a:pt x="1726394" y="469970"/>
                </a:moveTo>
                <a:lnTo>
                  <a:pt x="1444733" y="469970"/>
                </a:lnTo>
                <a:lnTo>
                  <a:pt x="1488354" y="476834"/>
                </a:lnTo>
                <a:lnTo>
                  <a:pt x="1537904" y="487932"/>
                </a:lnTo>
                <a:lnTo>
                  <a:pt x="1593384" y="503262"/>
                </a:lnTo>
                <a:lnTo>
                  <a:pt x="1654796" y="522823"/>
                </a:lnTo>
                <a:lnTo>
                  <a:pt x="1690372" y="506226"/>
                </a:lnTo>
                <a:lnTo>
                  <a:pt x="1715786" y="486236"/>
                </a:lnTo>
                <a:lnTo>
                  <a:pt x="1726394" y="469970"/>
                </a:lnTo>
                <a:close/>
              </a:path>
              <a:path w="3525520" h="2192654">
                <a:moveTo>
                  <a:pt x="2129155" y="20017"/>
                </a:moveTo>
                <a:lnTo>
                  <a:pt x="2070353" y="55425"/>
                </a:lnTo>
                <a:lnTo>
                  <a:pt x="2041598" y="99683"/>
                </a:lnTo>
                <a:lnTo>
                  <a:pt x="2013273" y="161640"/>
                </a:lnTo>
                <a:lnTo>
                  <a:pt x="1995295" y="208797"/>
                </a:lnTo>
                <a:lnTo>
                  <a:pt x="1978861" y="255840"/>
                </a:lnTo>
                <a:lnTo>
                  <a:pt x="1963971" y="302767"/>
                </a:lnTo>
                <a:lnTo>
                  <a:pt x="1950626" y="349580"/>
                </a:lnTo>
                <a:lnTo>
                  <a:pt x="1938825" y="396277"/>
                </a:lnTo>
                <a:lnTo>
                  <a:pt x="1928567" y="442859"/>
                </a:lnTo>
                <a:lnTo>
                  <a:pt x="1916116" y="506818"/>
                </a:lnTo>
                <a:lnTo>
                  <a:pt x="1907223" y="559085"/>
                </a:lnTo>
                <a:lnTo>
                  <a:pt x="1901887" y="599659"/>
                </a:lnTo>
                <a:lnTo>
                  <a:pt x="1900109" y="628539"/>
                </a:lnTo>
                <a:lnTo>
                  <a:pt x="1901633" y="649040"/>
                </a:lnTo>
                <a:lnTo>
                  <a:pt x="1906206" y="664457"/>
                </a:lnTo>
                <a:lnTo>
                  <a:pt x="1913829" y="674789"/>
                </a:lnTo>
                <a:lnTo>
                  <a:pt x="1924503" y="680033"/>
                </a:lnTo>
                <a:lnTo>
                  <a:pt x="1950840" y="673852"/>
                </a:lnTo>
                <a:lnTo>
                  <a:pt x="2007085" y="624388"/>
                </a:lnTo>
                <a:lnTo>
                  <a:pt x="2036989" y="581098"/>
                </a:lnTo>
                <a:lnTo>
                  <a:pt x="2060572" y="539823"/>
                </a:lnTo>
                <a:lnTo>
                  <a:pt x="2082528" y="495128"/>
                </a:lnTo>
                <a:lnTo>
                  <a:pt x="2102858" y="447014"/>
                </a:lnTo>
                <a:lnTo>
                  <a:pt x="2121562" y="395484"/>
                </a:lnTo>
                <a:lnTo>
                  <a:pt x="2138641" y="340539"/>
                </a:lnTo>
                <a:lnTo>
                  <a:pt x="2153275" y="284840"/>
                </a:lnTo>
                <a:lnTo>
                  <a:pt x="2164657" y="231034"/>
                </a:lnTo>
                <a:lnTo>
                  <a:pt x="2172787" y="179124"/>
                </a:lnTo>
                <a:lnTo>
                  <a:pt x="2177665" y="129110"/>
                </a:lnTo>
                <a:lnTo>
                  <a:pt x="2179291" y="80997"/>
                </a:lnTo>
                <a:lnTo>
                  <a:pt x="2176156" y="54320"/>
                </a:lnTo>
                <a:lnTo>
                  <a:pt x="2166754" y="35263"/>
                </a:lnTo>
                <a:lnTo>
                  <a:pt x="2151086" y="23828"/>
                </a:lnTo>
                <a:lnTo>
                  <a:pt x="2129155" y="20017"/>
                </a:lnTo>
                <a:close/>
              </a:path>
              <a:path w="3525520" h="2192654">
                <a:moveTo>
                  <a:pt x="2667765" y="1215373"/>
                </a:moveTo>
                <a:lnTo>
                  <a:pt x="2534384" y="1215373"/>
                </a:lnTo>
                <a:lnTo>
                  <a:pt x="2538960" y="1228189"/>
                </a:lnTo>
                <a:lnTo>
                  <a:pt x="2544814" y="1248397"/>
                </a:lnTo>
                <a:lnTo>
                  <a:pt x="2560356" y="1310990"/>
                </a:lnTo>
                <a:lnTo>
                  <a:pt x="2570044" y="1353375"/>
                </a:lnTo>
                <a:lnTo>
                  <a:pt x="2581010" y="1403151"/>
                </a:lnTo>
                <a:lnTo>
                  <a:pt x="2593254" y="1460319"/>
                </a:lnTo>
                <a:lnTo>
                  <a:pt x="2606774" y="1524879"/>
                </a:lnTo>
                <a:lnTo>
                  <a:pt x="2621572" y="1596829"/>
                </a:lnTo>
                <a:lnTo>
                  <a:pt x="2637646" y="1676171"/>
                </a:lnTo>
                <a:lnTo>
                  <a:pt x="2654997" y="1762904"/>
                </a:lnTo>
                <a:lnTo>
                  <a:pt x="2666424" y="1816307"/>
                </a:lnTo>
                <a:lnTo>
                  <a:pt x="2679016" y="1868093"/>
                </a:lnTo>
                <a:lnTo>
                  <a:pt x="2692775" y="1918261"/>
                </a:lnTo>
                <a:lnTo>
                  <a:pt x="2707701" y="1966808"/>
                </a:lnTo>
                <a:lnTo>
                  <a:pt x="2723796" y="2013732"/>
                </a:lnTo>
                <a:lnTo>
                  <a:pt x="2741062" y="2059032"/>
                </a:lnTo>
                <a:lnTo>
                  <a:pt x="2768120" y="2117431"/>
                </a:lnTo>
                <a:lnTo>
                  <a:pt x="2795773" y="2159149"/>
                </a:lnTo>
                <a:lnTo>
                  <a:pt x="2852869" y="2192527"/>
                </a:lnTo>
                <a:lnTo>
                  <a:pt x="2866377" y="2191214"/>
                </a:lnTo>
                <a:lnTo>
                  <a:pt x="2905682" y="2160423"/>
                </a:lnTo>
                <a:lnTo>
                  <a:pt x="2915219" y="2120023"/>
                </a:lnTo>
                <a:lnTo>
                  <a:pt x="2913438" y="2103294"/>
                </a:lnTo>
                <a:lnTo>
                  <a:pt x="2908098" y="2083600"/>
                </a:lnTo>
                <a:lnTo>
                  <a:pt x="2899201" y="2060942"/>
                </a:lnTo>
                <a:lnTo>
                  <a:pt x="2886749" y="2035317"/>
                </a:lnTo>
                <a:lnTo>
                  <a:pt x="2871632" y="2004692"/>
                </a:lnTo>
                <a:lnTo>
                  <a:pt x="2856723" y="1971195"/>
                </a:lnTo>
                <a:lnTo>
                  <a:pt x="2842024" y="1934828"/>
                </a:lnTo>
                <a:lnTo>
                  <a:pt x="2827533" y="1895590"/>
                </a:lnTo>
                <a:lnTo>
                  <a:pt x="2813251" y="1853480"/>
                </a:lnTo>
                <a:lnTo>
                  <a:pt x="2799178" y="1808499"/>
                </a:lnTo>
                <a:lnTo>
                  <a:pt x="2785313" y="1760648"/>
                </a:lnTo>
                <a:lnTo>
                  <a:pt x="2771657" y="1709925"/>
                </a:lnTo>
                <a:lnTo>
                  <a:pt x="2758210" y="1656331"/>
                </a:lnTo>
                <a:lnTo>
                  <a:pt x="2744970" y="1599866"/>
                </a:lnTo>
                <a:lnTo>
                  <a:pt x="2731940" y="1540530"/>
                </a:lnTo>
                <a:lnTo>
                  <a:pt x="2719117" y="1478323"/>
                </a:lnTo>
                <a:lnTo>
                  <a:pt x="2706503" y="1413244"/>
                </a:lnTo>
                <a:lnTo>
                  <a:pt x="2692239" y="1339303"/>
                </a:lnTo>
                <a:lnTo>
                  <a:pt x="2679823" y="1275771"/>
                </a:lnTo>
                <a:lnTo>
                  <a:pt x="2669251" y="1222646"/>
                </a:lnTo>
                <a:lnTo>
                  <a:pt x="2667765" y="1215373"/>
                </a:lnTo>
                <a:close/>
              </a:path>
              <a:path w="3525520" h="2192654">
                <a:moveTo>
                  <a:pt x="2453062" y="295135"/>
                </a:moveTo>
                <a:lnTo>
                  <a:pt x="2412736" y="303353"/>
                </a:lnTo>
                <a:lnTo>
                  <a:pt x="2383939" y="328005"/>
                </a:lnTo>
                <a:lnTo>
                  <a:pt x="2366664" y="369089"/>
                </a:lnTo>
                <a:lnTo>
                  <a:pt x="2360907" y="426604"/>
                </a:lnTo>
                <a:lnTo>
                  <a:pt x="2361012" y="461180"/>
                </a:lnTo>
                <a:lnTo>
                  <a:pt x="2361854" y="537198"/>
                </a:lnTo>
                <a:lnTo>
                  <a:pt x="2362591" y="578640"/>
                </a:lnTo>
                <a:lnTo>
                  <a:pt x="2363539" y="622371"/>
                </a:lnTo>
                <a:lnTo>
                  <a:pt x="2364697" y="668390"/>
                </a:lnTo>
                <a:lnTo>
                  <a:pt x="2366066" y="716698"/>
                </a:lnTo>
                <a:lnTo>
                  <a:pt x="2367646" y="767294"/>
                </a:lnTo>
                <a:lnTo>
                  <a:pt x="2369509" y="822134"/>
                </a:lnTo>
                <a:lnTo>
                  <a:pt x="2371440" y="875353"/>
                </a:lnTo>
                <a:lnTo>
                  <a:pt x="2373654" y="932816"/>
                </a:lnTo>
                <a:lnTo>
                  <a:pt x="2376079" y="992568"/>
                </a:lnTo>
                <a:lnTo>
                  <a:pt x="2378721" y="1054741"/>
                </a:lnTo>
                <a:lnTo>
                  <a:pt x="2381563" y="1118938"/>
                </a:lnTo>
                <a:lnTo>
                  <a:pt x="2388126" y="1261656"/>
                </a:lnTo>
                <a:lnTo>
                  <a:pt x="2391351" y="1333577"/>
                </a:lnTo>
                <a:lnTo>
                  <a:pt x="2394374" y="1403151"/>
                </a:lnTo>
                <a:lnTo>
                  <a:pt x="2396962" y="1464887"/>
                </a:lnTo>
                <a:lnTo>
                  <a:pt x="2399371" y="1524879"/>
                </a:lnTo>
                <a:lnTo>
                  <a:pt x="2401534" y="1581736"/>
                </a:lnTo>
                <a:lnTo>
                  <a:pt x="2403279" y="1630518"/>
                </a:lnTo>
                <a:lnTo>
                  <a:pt x="2404824" y="1677372"/>
                </a:lnTo>
                <a:lnTo>
                  <a:pt x="2406088" y="1720048"/>
                </a:lnTo>
                <a:lnTo>
                  <a:pt x="2407072" y="1758545"/>
                </a:lnTo>
                <a:lnTo>
                  <a:pt x="2408197" y="1823006"/>
                </a:lnTo>
                <a:lnTo>
                  <a:pt x="2408268" y="1895590"/>
                </a:lnTo>
                <a:lnTo>
                  <a:pt x="2408036" y="1949040"/>
                </a:lnTo>
                <a:lnTo>
                  <a:pt x="2407659" y="1996532"/>
                </a:lnTo>
                <a:lnTo>
                  <a:pt x="2407133" y="2042328"/>
                </a:lnTo>
                <a:lnTo>
                  <a:pt x="2406457" y="2086427"/>
                </a:lnTo>
                <a:lnTo>
                  <a:pt x="2405632" y="2128830"/>
                </a:lnTo>
                <a:lnTo>
                  <a:pt x="2442218" y="2169491"/>
                </a:lnTo>
                <a:lnTo>
                  <a:pt x="2519476" y="2169491"/>
                </a:lnTo>
                <a:lnTo>
                  <a:pt x="2550639" y="2094950"/>
                </a:lnTo>
                <a:lnTo>
                  <a:pt x="2541466" y="2055222"/>
                </a:lnTo>
                <a:lnTo>
                  <a:pt x="2533166" y="2012919"/>
                </a:lnTo>
                <a:lnTo>
                  <a:pt x="2525740" y="1968038"/>
                </a:lnTo>
                <a:lnTo>
                  <a:pt x="2519188" y="1920582"/>
                </a:lnTo>
                <a:lnTo>
                  <a:pt x="2513510" y="1870548"/>
                </a:lnTo>
                <a:lnTo>
                  <a:pt x="2508705" y="1817939"/>
                </a:lnTo>
                <a:lnTo>
                  <a:pt x="2504785" y="1762904"/>
                </a:lnTo>
                <a:lnTo>
                  <a:pt x="2501717" y="1704990"/>
                </a:lnTo>
                <a:lnTo>
                  <a:pt x="2499534" y="1644651"/>
                </a:lnTo>
                <a:lnTo>
                  <a:pt x="2498224" y="1581736"/>
                </a:lnTo>
                <a:lnTo>
                  <a:pt x="2497787" y="1516244"/>
                </a:lnTo>
                <a:lnTo>
                  <a:pt x="2500492" y="1215373"/>
                </a:lnTo>
                <a:lnTo>
                  <a:pt x="2667765" y="1215373"/>
                </a:lnTo>
                <a:lnTo>
                  <a:pt x="2660523" y="1179927"/>
                </a:lnTo>
                <a:lnTo>
                  <a:pt x="2653639" y="1147612"/>
                </a:lnTo>
                <a:lnTo>
                  <a:pt x="2657876" y="1139523"/>
                </a:lnTo>
                <a:lnTo>
                  <a:pt x="2666515" y="1123388"/>
                </a:lnTo>
                <a:lnTo>
                  <a:pt x="2690776" y="1078493"/>
                </a:lnTo>
                <a:lnTo>
                  <a:pt x="2512695" y="1078493"/>
                </a:lnTo>
                <a:lnTo>
                  <a:pt x="2512089" y="1000412"/>
                </a:lnTo>
                <a:lnTo>
                  <a:pt x="2511334" y="951603"/>
                </a:lnTo>
                <a:lnTo>
                  <a:pt x="2510250" y="894979"/>
                </a:lnTo>
                <a:lnTo>
                  <a:pt x="2508922" y="834328"/>
                </a:lnTo>
                <a:lnTo>
                  <a:pt x="2505613" y="697303"/>
                </a:lnTo>
                <a:lnTo>
                  <a:pt x="2504257" y="634114"/>
                </a:lnTo>
                <a:lnTo>
                  <a:pt x="2503242" y="578640"/>
                </a:lnTo>
                <a:lnTo>
                  <a:pt x="2502451" y="524557"/>
                </a:lnTo>
                <a:lnTo>
                  <a:pt x="2502001" y="478192"/>
                </a:lnTo>
                <a:lnTo>
                  <a:pt x="2501851" y="437437"/>
                </a:lnTo>
                <a:lnTo>
                  <a:pt x="2511337" y="398134"/>
                </a:lnTo>
                <a:lnTo>
                  <a:pt x="2726289" y="398134"/>
                </a:lnTo>
                <a:lnTo>
                  <a:pt x="2697017" y="371035"/>
                </a:lnTo>
                <a:lnTo>
                  <a:pt x="2655592" y="343715"/>
                </a:lnTo>
                <a:lnTo>
                  <a:pt x="2610486" y="322464"/>
                </a:lnTo>
                <a:lnTo>
                  <a:pt x="2561696" y="307282"/>
                </a:lnTo>
                <a:lnTo>
                  <a:pt x="2509222" y="298172"/>
                </a:lnTo>
                <a:lnTo>
                  <a:pt x="2453062" y="295135"/>
                </a:lnTo>
                <a:close/>
              </a:path>
              <a:path w="3525520" h="2192654">
                <a:moveTo>
                  <a:pt x="2726289" y="398134"/>
                </a:moveTo>
                <a:lnTo>
                  <a:pt x="2511337" y="398134"/>
                </a:lnTo>
                <a:lnTo>
                  <a:pt x="2555721" y="405506"/>
                </a:lnTo>
                <a:lnTo>
                  <a:pt x="2591293" y="423548"/>
                </a:lnTo>
                <a:lnTo>
                  <a:pt x="2618060" y="452261"/>
                </a:lnTo>
                <a:lnTo>
                  <a:pt x="2636025" y="491648"/>
                </a:lnTo>
                <a:lnTo>
                  <a:pt x="2647201" y="533166"/>
                </a:lnTo>
                <a:lnTo>
                  <a:pt x="2653639" y="570932"/>
                </a:lnTo>
                <a:lnTo>
                  <a:pt x="2656695" y="616853"/>
                </a:lnTo>
                <a:lnTo>
                  <a:pt x="2657714" y="682750"/>
                </a:lnTo>
                <a:lnTo>
                  <a:pt x="2655213" y="724897"/>
                </a:lnTo>
                <a:lnTo>
                  <a:pt x="2647711" y="775422"/>
                </a:lnTo>
                <a:lnTo>
                  <a:pt x="2635186" y="834446"/>
                </a:lnTo>
                <a:lnTo>
                  <a:pt x="2617732" y="901620"/>
                </a:lnTo>
                <a:lnTo>
                  <a:pt x="2596167" y="966302"/>
                </a:lnTo>
                <a:lnTo>
                  <a:pt x="2571475" y="1017343"/>
                </a:lnTo>
                <a:lnTo>
                  <a:pt x="2543652" y="1054741"/>
                </a:lnTo>
                <a:lnTo>
                  <a:pt x="2512695" y="1078493"/>
                </a:lnTo>
                <a:lnTo>
                  <a:pt x="2690776" y="1078493"/>
                </a:lnTo>
                <a:lnTo>
                  <a:pt x="2716070" y="1031146"/>
                </a:lnTo>
                <a:lnTo>
                  <a:pt x="2733941" y="996165"/>
                </a:lnTo>
                <a:lnTo>
                  <a:pt x="2766136" y="928731"/>
                </a:lnTo>
                <a:lnTo>
                  <a:pt x="2788490" y="859448"/>
                </a:lnTo>
                <a:lnTo>
                  <a:pt x="2795952" y="783033"/>
                </a:lnTo>
                <a:lnTo>
                  <a:pt x="2795952" y="587878"/>
                </a:lnTo>
                <a:lnTo>
                  <a:pt x="2791993" y="534106"/>
                </a:lnTo>
                <a:lnTo>
                  <a:pt x="2780117" y="485537"/>
                </a:lnTo>
                <a:lnTo>
                  <a:pt x="2760327" y="442169"/>
                </a:lnTo>
                <a:lnTo>
                  <a:pt x="2732626" y="404001"/>
                </a:lnTo>
                <a:lnTo>
                  <a:pt x="2726289" y="398134"/>
                </a:lnTo>
                <a:close/>
              </a:path>
              <a:path w="3525520" h="2192654">
                <a:moveTo>
                  <a:pt x="3176787" y="312760"/>
                </a:moveTo>
                <a:lnTo>
                  <a:pt x="3112024" y="334596"/>
                </a:lnTo>
                <a:lnTo>
                  <a:pt x="3073174" y="400101"/>
                </a:lnTo>
                <a:lnTo>
                  <a:pt x="3063463" y="449229"/>
                </a:lnTo>
                <a:lnTo>
                  <a:pt x="3060226" y="509273"/>
                </a:lnTo>
                <a:lnTo>
                  <a:pt x="3075134" y="743730"/>
                </a:lnTo>
                <a:lnTo>
                  <a:pt x="3056162" y="1554188"/>
                </a:lnTo>
                <a:lnTo>
                  <a:pt x="3073776" y="2023125"/>
                </a:lnTo>
                <a:lnTo>
                  <a:pt x="3073776" y="2096308"/>
                </a:lnTo>
                <a:lnTo>
                  <a:pt x="3076229" y="2113297"/>
                </a:lnTo>
                <a:lnTo>
                  <a:pt x="3104951" y="2156621"/>
                </a:lnTo>
                <a:lnTo>
                  <a:pt x="3153490" y="2180126"/>
                </a:lnTo>
                <a:lnTo>
                  <a:pt x="3171365" y="2181694"/>
                </a:lnTo>
                <a:lnTo>
                  <a:pt x="3405822" y="2181694"/>
                </a:lnTo>
                <a:lnTo>
                  <a:pt x="3449531" y="2176944"/>
                </a:lnTo>
                <a:lnTo>
                  <a:pt x="3488502" y="2162711"/>
                </a:lnTo>
                <a:lnTo>
                  <a:pt x="3522802" y="2121299"/>
                </a:lnTo>
                <a:lnTo>
                  <a:pt x="3525088" y="2101731"/>
                </a:lnTo>
                <a:lnTo>
                  <a:pt x="3518481" y="2072082"/>
                </a:lnTo>
                <a:lnTo>
                  <a:pt x="3498661" y="2050903"/>
                </a:lnTo>
                <a:lnTo>
                  <a:pt x="3472241" y="2040739"/>
                </a:lnTo>
                <a:lnTo>
                  <a:pt x="3214731" y="2040739"/>
                </a:lnTo>
                <a:lnTo>
                  <a:pt x="3212356" y="2030999"/>
                </a:lnTo>
                <a:lnTo>
                  <a:pt x="3210662" y="2001777"/>
                </a:lnTo>
                <a:lnTo>
                  <a:pt x="3209647" y="1953074"/>
                </a:lnTo>
                <a:lnTo>
                  <a:pt x="3209309" y="1884887"/>
                </a:lnTo>
                <a:lnTo>
                  <a:pt x="3221512" y="1382069"/>
                </a:lnTo>
                <a:lnTo>
                  <a:pt x="3221003" y="1329810"/>
                </a:lnTo>
                <a:lnTo>
                  <a:pt x="3219476" y="1277378"/>
                </a:lnTo>
                <a:lnTo>
                  <a:pt x="3216932" y="1224775"/>
                </a:lnTo>
                <a:lnTo>
                  <a:pt x="3213373" y="1172006"/>
                </a:lnTo>
                <a:lnTo>
                  <a:pt x="3397874" y="1172006"/>
                </a:lnTo>
                <a:lnTo>
                  <a:pt x="3436827" y="1143414"/>
                </a:lnTo>
                <a:lnTo>
                  <a:pt x="3450547" y="1102887"/>
                </a:lnTo>
                <a:lnTo>
                  <a:pt x="3442161" y="1069686"/>
                </a:lnTo>
                <a:lnTo>
                  <a:pt x="3417003" y="1045967"/>
                </a:lnTo>
                <a:lnTo>
                  <a:pt x="3375074" y="1031733"/>
                </a:lnTo>
                <a:lnTo>
                  <a:pt x="3366643" y="1031051"/>
                </a:lnTo>
                <a:lnTo>
                  <a:pt x="3217437" y="1031051"/>
                </a:lnTo>
                <a:lnTo>
                  <a:pt x="3213879" y="1013099"/>
                </a:lnTo>
                <a:lnTo>
                  <a:pt x="3211339" y="999889"/>
                </a:lnTo>
                <a:lnTo>
                  <a:pt x="3209816" y="991419"/>
                </a:lnTo>
                <a:lnTo>
                  <a:pt x="3209309" y="987685"/>
                </a:lnTo>
                <a:lnTo>
                  <a:pt x="3221512" y="589237"/>
                </a:lnTo>
                <a:lnTo>
                  <a:pt x="3221257" y="559422"/>
                </a:lnTo>
                <a:lnTo>
                  <a:pt x="3220493" y="529608"/>
                </a:lnTo>
                <a:lnTo>
                  <a:pt x="3219220" y="499792"/>
                </a:lnTo>
                <a:lnTo>
                  <a:pt x="3217437" y="469970"/>
                </a:lnTo>
                <a:lnTo>
                  <a:pt x="3499101" y="469970"/>
                </a:lnTo>
                <a:lnTo>
                  <a:pt x="3503740" y="462856"/>
                </a:lnTo>
                <a:lnTo>
                  <a:pt x="3508822" y="436090"/>
                </a:lnTo>
                <a:lnTo>
                  <a:pt x="3500775" y="410215"/>
                </a:lnTo>
                <a:lnTo>
                  <a:pt x="3436405" y="365822"/>
                </a:lnTo>
                <a:lnTo>
                  <a:pt x="3380081" y="347308"/>
                </a:lnTo>
                <a:lnTo>
                  <a:pt x="3319083" y="332192"/>
                </a:lnTo>
                <a:lnTo>
                  <a:pt x="3264867" y="321396"/>
                </a:lnTo>
                <a:lnTo>
                  <a:pt x="3217434" y="314919"/>
                </a:lnTo>
                <a:lnTo>
                  <a:pt x="3176787" y="312760"/>
                </a:lnTo>
                <a:close/>
              </a:path>
              <a:path w="3525520" h="2192654">
                <a:moveTo>
                  <a:pt x="3419383" y="2033958"/>
                </a:moveTo>
                <a:lnTo>
                  <a:pt x="3214731" y="2040739"/>
                </a:lnTo>
                <a:lnTo>
                  <a:pt x="3472241" y="2040739"/>
                </a:lnTo>
                <a:lnTo>
                  <a:pt x="3465628" y="2038195"/>
                </a:lnTo>
                <a:lnTo>
                  <a:pt x="3419383" y="2033958"/>
                </a:lnTo>
                <a:close/>
              </a:path>
              <a:path w="3525520" h="2192654">
                <a:moveTo>
                  <a:pt x="3397874" y="1172006"/>
                </a:moveTo>
                <a:lnTo>
                  <a:pt x="3283850" y="1172006"/>
                </a:lnTo>
                <a:lnTo>
                  <a:pt x="3305150" y="1174382"/>
                </a:lnTo>
                <a:lnTo>
                  <a:pt x="3325687" y="1176076"/>
                </a:lnTo>
                <a:lnTo>
                  <a:pt x="3345466" y="1177091"/>
                </a:lnTo>
                <a:lnTo>
                  <a:pt x="3364493" y="1177429"/>
                </a:lnTo>
                <a:lnTo>
                  <a:pt x="3382318" y="1176030"/>
                </a:lnTo>
                <a:lnTo>
                  <a:pt x="3397874" y="1172006"/>
                </a:lnTo>
                <a:close/>
              </a:path>
              <a:path w="3525520" h="2192654">
                <a:moveTo>
                  <a:pt x="3316372" y="1026988"/>
                </a:moveTo>
                <a:lnTo>
                  <a:pt x="3217437" y="1031051"/>
                </a:lnTo>
                <a:lnTo>
                  <a:pt x="3366643" y="1031051"/>
                </a:lnTo>
                <a:lnTo>
                  <a:pt x="3316372" y="1026988"/>
                </a:lnTo>
                <a:close/>
              </a:path>
              <a:path w="3525520" h="2192654">
                <a:moveTo>
                  <a:pt x="3499101" y="469970"/>
                </a:moveTo>
                <a:lnTo>
                  <a:pt x="3217437" y="469970"/>
                </a:lnTo>
                <a:lnTo>
                  <a:pt x="3261058" y="476834"/>
                </a:lnTo>
                <a:lnTo>
                  <a:pt x="3310609" y="487932"/>
                </a:lnTo>
                <a:lnTo>
                  <a:pt x="3366092" y="503262"/>
                </a:lnTo>
                <a:lnTo>
                  <a:pt x="3427511" y="522823"/>
                </a:lnTo>
                <a:lnTo>
                  <a:pt x="3463086" y="506226"/>
                </a:lnTo>
                <a:lnTo>
                  <a:pt x="3488495" y="486236"/>
                </a:lnTo>
                <a:lnTo>
                  <a:pt x="3499101" y="46997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054213" y="934762"/>
            <a:ext cx="12205970" cy="6028055"/>
          </a:xfrm>
          <a:custGeom>
            <a:avLst/>
            <a:gdLst/>
            <a:ahLst/>
            <a:cxnLst/>
            <a:rect l="l" t="t" r="r" b="b"/>
            <a:pathLst>
              <a:path w="12205969" h="6028055">
                <a:moveTo>
                  <a:pt x="1552709" y="3026256"/>
                </a:moveTo>
                <a:lnTo>
                  <a:pt x="934831" y="3026256"/>
                </a:lnTo>
                <a:lnTo>
                  <a:pt x="988682" y="3038956"/>
                </a:lnTo>
                <a:lnTo>
                  <a:pt x="1043579" y="3038956"/>
                </a:lnTo>
                <a:lnTo>
                  <a:pt x="1156517" y="3064356"/>
                </a:lnTo>
                <a:lnTo>
                  <a:pt x="1159027" y="3115156"/>
                </a:lnTo>
                <a:lnTo>
                  <a:pt x="1161488" y="3153256"/>
                </a:lnTo>
                <a:lnTo>
                  <a:pt x="1163900" y="3204056"/>
                </a:lnTo>
                <a:lnTo>
                  <a:pt x="1166263" y="3254856"/>
                </a:lnTo>
                <a:lnTo>
                  <a:pt x="1168578" y="3292956"/>
                </a:lnTo>
                <a:lnTo>
                  <a:pt x="1170844" y="3343756"/>
                </a:lnTo>
                <a:lnTo>
                  <a:pt x="1173061" y="3394556"/>
                </a:lnTo>
                <a:lnTo>
                  <a:pt x="1175229" y="3445356"/>
                </a:lnTo>
                <a:lnTo>
                  <a:pt x="1177349" y="3483456"/>
                </a:lnTo>
                <a:lnTo>
                  <a:pt x="1179420" y="3534256"/>
                </a:lnTo>
                <a:lnTo>
                  <a:pt x="1181442" y="3585056"/>
                </a:lnTo>
                <a:lnTo>
                  <a:pt x="1183416" y="3635856"/>
                </a:lnTo>
                <a:lnTo>
                  <a:pt x="1185341" y="3686656"/>
                </a:lnTo>
                <a:lnTo>
                  <a:pt x="1187217" y="3737456"/>
                </a:lnTo>
                <a:lnTo>
                  <a:pt x="1189044" y="3775556"/>
                </a:lnTo>
                <a:lnTo>
                  <a:pt x="1190823" y="3826356"/>
                </a:lnTo>
                <a:lnTo>
                  <a:pt x="1192552" y="3877156"/>
                </a:lnTo>
                <a:lnTo>
                  <a:pt x="1194234" y="3927956"/>
                </a:lnTo>
                <a:lnTo>
                  <a:pt x="1195866" y="3978756"/>
                </a:lnTo>
                <a:lnTo>
                  <a:pt x="1197450" y="4029556"/>
                </a:lnTo>
                <a:lnTo>
                  <a:pt x="1198985" y="4080356"/>
                </a:lnTo>
                <a:lnTo>
                  <a:pt x="1200471" y="4131156"/>
                </a:lnTo>
                <a:lnTo>
                  <a:pt x="1201908" y="4181956"/>
                </a:lnTo>
                <a:lnTo>
                  <a:pt x="1203297" y="4232756"/>
                </a:lnTo>
                <a:lnTo>
                  <a:pt x="1204637" y="4283556"/>
                </a:lnTo>
                <a:lnTo>
                  <a:pt x="1205929" y="4334356"/>
                </a:lnTo>
                <a:lnTo>
                  <a:pt x="1207171" y="4385156"/>
                </a:lnTo>
                <a:lnTo>
                  <a:pt x="1208365" y="4435956"/>
                </a:lnTo>
                <a:lnTo>
                  <a:pt x="1209510" y="4486756"/>
                </a:lnTo>
                <a:lnTo>
                  <a:pt x="1210607" y="4537556"/>
                </a:lnTo>
                <a:lnTo>
                  <a:pt x="1211654" y="4588356"/>
                </a:lnTo>
                <a:lnTo>
                  <a:pt x="1212653" y="4639156"/>
                </a:lnTo>
                <a:lnTo>
                  <a:pt x="1213603" y="4689956"/>
                </a:lnTo>
                <a:lnTo>
                  <a:pt x="1214505" y="4740756"/>
                </a:lnTo>
                <a:lnTo>
                  <a:pt x="1215358" y="4791556"/>
                </a:lnTo>
                <a:lnTo>
                  <a:pt x="1216162" y="4842356"/>
                </a:lnTo>
                <a:lnTo>
                  <a:pt x="1216917" y="4893156"/>
                </a:lnTo>
                <a:lnTo>
                  <a:pt x="1217624" y="4956656"/>
                </a:lnTo>
                <a:lnTo>
                  <a:pt x="1218281" y="5007456"/>
                </a:lnTo>
                <a:lnTo>
                  <a:pt x="1218890" y="5058256"/>
                </a:lnTo>
                <a:lnTo>
                  <a:pt x="1219451" y="5109056"/>
                </a:lnTo>
                <a:lnTo>
                  <a:pt x="1220425" y="5210656"/>
                </a:lnTo>
                <a:lnTo>
                  <a:pt x="1221205" y="5324956"/>
                </a:lnTo>
                <a:lnTo>
                  <a:pt x="1221790" y="5426556"/>
                </a:lnTo>
                <a:lnTo>
                  <a:pt x="1222180" y="5540856"/>
                </a:lnTo>
                <a:lnTo>
                  <a:pt x="1222302" y="5591656"/>
                </a:lnTo>
                <a:lnTo>
                  <a:pt x="1222399" y="5705956"/>
                </a:lnTo>
                <a:lnTo>
                  <a:pt x="1225372" y="5756756"/>
                </a:lnTo>
                <a:lnTo>
                  <a:pt x="1234292" y="5807556"/>
                </a:lnTo>
                <a:lnTo>
                  <a:pt x="1249158" y="5858356"/>
                </a:lnTo>
                <a:lnTo>
                  <a:pt x="1269972" y="5896456"/>
                </a:lnTo>
                <a:lnTo>
                  <a:pt x="1329443" y="5934556"/>
                </a:lnTo>
                <a:lnTo>
                  <a:pt x="1368102" y="5947256"/>
                </a:lnTo>
                <a:lnTo>
                  <a:pt x="1458218" y="5947256"/>
                </a:lnTo>
                <a:lnTo>
                  <a:pt x="1499613" y="5934556"/>
                </a:lnTo>
                <a:lnTo>
                  <a:pt x="1536901" y="5909156"/>
                </a:lnTo>
                <a:lnTo>
                  <a:pt x="1570089" y="5871056"/>
                </a:lnTo>
                <a:lnTo>
                  <a:pt x="1597303" y="5820256"/>
                </a:lnTo>
                <a:lnTo>
                  <a:pt x="1616745" y="5782156"/>
                </a:lnTo>
                <a:lnTo>
                  <a:pt x="1628413" y="5731356"/>
                </a:lnTo>
                <a:lnTo>
                  <a:pt x="1632303" y="5680556"/>
                </a:lnTo>
                <a:lnTo>
                  <a:pt x="1632184" y="5617056"/>
                </a:lnTo>
                <a:lnTo>
                  <a:pt x="1632036" y="5578956"/>
                </a:lnTo>
                <a:lnTo>
                  <a:pt x="1631828" y="5540856"/>
                </a:lnTo>
                <a:lnTo>
                  <a:pt x="1631560" y="5502756"/>
                </a:lnTo>
                <a:lnTo>
                  <a:pt x="1631233" y="5464656"/>
                </a:lnTo>
                <a:lnTo>
                  <a:pt x="1630847" y="5426556"/>
                </a:lnTo>
                <a:lnTo>
                  <a:pt x="1630401" y="5388456"/>
                </a:lnTo>
                <a:lnTo>
                  <a:pt x="1629896" y="5350356"/>
                </a:lnTo>
                <a:lnTo>
                  <a:pt x="1629331" y="5312256"/>
                </a:lnTo>
                <a:lnTo>
                  <a:pt x="1628707" y="5274156"/>
                </a:lnTo>
                <a:lnTo>
                  <a:pt x="1628024" y="5236056"/>
                </a:lnTo>
                <a:lnTo>
                  <a:pt x="1627281" y="5185256"/>
                </a:lnTo>
                <a:lnTo>
                  <a:pt x="1626478" y="5147156"/>
                </a:lnTo>
                <a:lnTo>
                  <a:pt x="1625617" y="5109056"/>
                </a:lnTo>
                <a:lnTo>
                  <a:pt x="1624695" y="5058256"/>
                </a:lnTo>
                <a:lnTo>
                  <a:pt x="1623715" y="5020156"/>
                </a:lnTo>
                <a:lnTo>
                  <a:pt x="1622674" y="4969356"/>
                </a:lnTo>
                <a:lnTo>
                  <a:pt x="1621575" y="4918556"/>
                </a:lnTo>
                <a:lnTo>
                  <a:pt x="1620416" y="4880456"/>
                </a:lnTo>
                <a:lnTo>
                  <a:pt x="1619197" y="4829656"/>
                </a:lnTo>
                <a:lnTo>
                  <a:pt x="1617919" y="4778856"/>
                </a:lnTo>
                <a:lnTo>
                  <a:pt x="1616582" y="4728056"/>
                </a:lnTo>
                <a:lnTo>
                  <a:pt x="1615185" y="4677256"/>
                </a:lnTo>
                <a:lnTo>
                  <a:pt x="1613729" y="4626456"/>
                </a:lnTo>
                <a:lnTo>
                  <a:pt x="1612213" y="4575656"/>
                </a:lnTo>
                <a:lnTo>
                  <a:pt x="1610638" y="4524856"/>
                </a:lnTo>
                <a:lnTo>
                  <a:pt x="1609003" y="4474056"/>
                </a:lnTo>
                <a:lnTo>
                  <a:pt x="1607309" y="4423256"/>
                </a:lnTo>
                <a:lnTo>
                  <a:pt x="1605556" y="4372456"/>
                </a:lnTo>
                <a:lnTo>
                  <a:pt x="1603743" y="4308956"/>
                </a:lnTo>
                <a:lnTo>
                  <a:pt x="1601870" y="4258156"/>
                </a:lnTo>
                <a:lnTo>
                  <a:pt x="1599938" y="4207356"/>
                </a:lnTo>
                <a:lnTo>
                  <a:pt x="1597947" y="4143856"/>
                </a:lnTo>
                <a:lnTo>
                  <a:pt x="1595896" y="4093056"/>
                </a:lnTo>
                <a:lnTo>
                  <a:pt x="1593786" y="4029556"/>
                </a:lnTo>
                <a:lnTo>
                  <a:pt x="1591616" y="3966056"/>
                </a:lnTo>
                <a:lnTo>
                  <a:pt x="1589387" y="3915256"/>
                </a:lnTo>
                <a:lnTo>
                  <a:pt x="1587099" y="3851756"/>
                </a:lnTo>
                <a:lnTo>
                  <a:pt x="1584751" y="3788256"/>
                </a:lnTo>
                <a:lnTo>
                  <a:pt x="1582343" y="3724756"/>
                </a:lnTo>
                <a:lnTo>
                  <a:pt x="1579876" y="3673956"/>
                </a:lnTo>
                <a:lnTo>
                  <a:pt x="1577350" y="3610456"/>
                </a:lnTo>
                <a:lnTo>
                  <a:pt x="1574764" y="3546956"/>
                </a:lnTo>
                <a:lnTo>
                  <a:pt x="1572118" y="3483456"/>
                </a:lnTo>
                <a:lnTo>
                  <a:pt x="1569414" y="3407256"/>
                </a:lnTo>
                <a:lnTo>
                  <a:pt x="1566649" y="3343756"/>
                </a:lnTo>
                <a:lnTo>
                  <a:pt x="1557585" y="3140556"/>
                </a:lnTo>
                <a:lnTo>
                  <a:pt x="1554308" y="3064356"/>
                </a:lnTo>
                <a:lnTo>
                  <a:pt x="1552709" y="3026256"/>
                </a:lnTo>
                <a:close/>
              </a:path>
              <a:path w="12205969" h="6028055">
                <a:moveTo>
                  <a:pt x="163531" y="181456"/>
                </a:moveTo>
                <a:lnTo>
                  <a:pt x="81963" y="181456"/>
                </a:lnTo>
                <a:lnTo>
                  <a:pt x="46094" y="194156"/>
                </a:lnTo>
                <a:lnTo>
                  <a:pt x="20482" y="232256"/>
                </a:lnTo>
                <a:lnTo>
                  <a:pt x="5119" y="270356"/>
                </a:lnTo>
                <a:lnTo>
                  <a:pt x="0" y="308456"/>
                </a:lnTo>
                <a:lnTo>
                  <a:pt x="40" y="397356"/>
                </a:lnTo>
                <a:lnTo>
                  <a:pt x="148" y="473556"/>
                </a:lnTo>
                <a:lnTo>
                  <a:pt x="430" y="600556"/>
                </a:lnTo>
                <a:lnTo>
                  <a:pt x="910" y="727556"/>
                </a:lnTo>
                <a:lnTo>
                  <a:pt x="1504" y="841856"/>
                </a:lnTo>
                <a:lnTo>
                  <a:pt x="1857" y="905356"/>
                </a:lnTo>
                <a:lnTo>
                  <a:pt x="2247" y="956156"/>
                </a:lnTo>
                <a:lnTo>
                  <a:pt x="2675" y="1019656"/>
                </a:lnTo>
                <a:lnTo>
                  <a:pt x="3239" y="1083156"/>
                </a:lnTo>
                <a:lnTo>
                  <a:pt x="3641" y="1133956"/>
                </a:lnTo>
                <a:lnTo>
                  <a:pt x="4180" y="1184756"/>
                </a:lnTo>
                <a:lnTo>
                  <a:pt x="4756" y="1235556"/>
                </a:lnTo>
                <a:lnTo>
                  <a:pt x="5369" y="1299056"/>
                </a:lnTo>
                <a:lnTo>
                  <a:pt x="6019" y="1349856"/>
                </a:lnTo>
                <a:lnTo>
                  <a:pt x="6707" y="1413356"/>
                </a:lnTo>
                <a:lnTo>
                  <a:pt x="7431" y="1464156"/>
                </a:lnTo>
                <a:lnTo>
                  <a:pt x="8193" y="1514956"/>
                </a:lnTo>
                <a:lnTo>
                  <a:pt x="8992" y="1578456"/>
                </a:lnTo>
                <a:lnTo>
                  <a:pt x="9828" y="1629256"/>
                </a:lnTo>
                <a:lnTo>
                  <a:pt x="10702" y="1680056"/>
                </a:lnTo>
                <a:lnTo>
                  <a:pt x="11612" y="1743556"/>
                </a:lnTo>
                <a:lnTo>
                  <a:pt x="12560" y="1794356"/>
                </a:lnTo>
                <a:lnTo>
                  <a:pt x="13545" y="1845156"/>
                </a:lnTo>
                <a:lnTo>
                  <a:pt x="14567" y="1895956"/>
                </a:lnTo>
                <a:lnTo>
                  <a:pt x="15626" y="1959456"/>
                </a:lnTo>
                <a:lnTo>
                  <a:pt x="16723" y="2010256"/>
                </a:lnTo>
                <a:lnTo>
                  <a:pt x="17857" y="2061056"/>
                </a:lnTo>
                <a:lnTo>
                  <a:pt x="19028" y="2111856"/>
                </a:lnTo>
                <a:lnTo>
                  <a:pt x="20236" y="2162656"/>
                </a:lnTo>
                <a:lnTo>
                  <a:pt x="21481" y="2226156"/>
                </a:lnTo>
                <a:lnTo>
                  <a:pt x="22763" y="2276956"/>
                </a:lnTo>
                <a:lnTo>
                  <a:pt x="24083" y="2327756"/>
                </a:lnTo>
                <a:lnTo>
                  <a:pt x="25440" y="2378556"/>
                </a:lnTo>
                <a:lnTo>
                  <a:pt x="26834" y="2429356"/>
                </a:lnTo>
                <a:lnTo>
                  <a:pt x="28265" y="2480156"/>
                </a:lnTo>
                <a:lnTo>
                  <a:pt x="29734" y="2530956"/>
                </a:lnTo>
                <a:lnTo>
                  <a:pt x="31240" y="2581756"/>
                </a:lnTo>
                <a:lnTo>
                  <a:pt x="32783" y="2632556"/>
                </a:lnTo>
                <a:lnTo>
                  <a:pt x="34363" y="2683356"/>
                </a:lnTo>
                <a:lnTo>
                  <a:pt x="35980" y="2734156"/>
                </a:lnTo>
                <a:lnTo>
                  <a:pt x="37635" y="2784956"/>
                </a:lnTo>
                <a:lnTo>
                  <a:pt x="39326" y="2835756"/>
                </a:lnTo>
                <a:lnTo>
                  <a:pt x="41055" y="2886556"/>
                </a:lnTo>
                <a:lnTo>
                  <a:pt x="42821" y="2937356"/>
                </a:lnTo>
                <a:lnTo>
                  <a:pt x="44625" y="2988156"/>
                </a:lnTo>
                <a:lnTo>
                  <a:pt x="46466" y="3038956"/>
                </a:lnTo>
                <a:lnTo>
                  <a:pt x="48343" y="3077056"/>
                </a:lnTo>
                <a:lnTo>
                  <a:pt x="50258" y="3127856"/>
                </a:lnTo>
                <a:lnTo>
                  <a:pt x="52211" y="3178656"/>
                </a:lnTo>
                <a:lnTo>
                  <a:pt x="54200" y="3229456"/>
                </a:lnTo>
                <a:lnTo>
                  <a:pt x="56227" y="3280256"/>
                </a:lnTo>
                <a:lnTo>
                  <a:pt x="58291" y="3318356"/>
                </a:lnTo>
                <a:lnTo>
                  <a:pt x="60392" y="3369156"/>
                </a:lnTo>
                <a:lnTo>
                  <a:pt x="62531" y="3419956"/>
                </a:lnTo>
                <a:lnTo>
                  <a:pt x="64706" y="3470756"/>
                </a:lnTo>
                <a:lnTo>
                  <a:pt x="66919" y="3508856"/>
                </a:lnTo>
                <a:lnTo>
                  <a:pt x="69169" y="3559656"/>
                </a:lnTo>
                <a:lnTo>
                  <a:pt x="71457" y="3610456"/>
                </a:lnTo>
                <a:lnTo>
                  <a:pt x="73781" y="3648556"/>
                </a:lnTo>
                <a:lnTo>
                  <a:pt x="76143" y="3699356"/>
                </a:lnTo>
                <a:lnTo>
                  <a:pt x="78542" y="3750156"/>
                </a:lnTo>
                <a:lnTo>
                  <a:pt x="80978" y="3788256"/>
                </a:lnTo>
                <a:lnTo>
                  <a:pt x="83452" y="3839056"/>
                </a:lnTo>
                <a:lnTo>
                  <a:pt x="85963" y="3877156"/>
                </a:lnTo>
                <a:lnTo>
                  <a:pt x="88511" y="3927956"/>
                </a:lnTo>
                <a:lnTo>
                  <a:pt x="91096" y="3978756"/>
                </a:lnTo>
                <a:lnTo>
                  <a:pt x="93719" y="4016856"/>
                </a:lnTo>
                <a:lnTo>
                  <a:pt x="96378" y="4067656"/>
                </a:lnTo>
                <a:lnTo>
                  <a:pt x="99076" y="4105756"/>
                </a:lnTo>
                <a:lnTo>
                  <a:pt x="101810" y="4143856"/>
                </a:lnTo>
                <a:lnTo>
                  <a:pt x="104581" y="4194656"/>
                </a:lnTo>
                <a:lnTo>
                  <a:pt x="107390" y="4232756"/>
                </a:lnTo>
                <a:lnTo>
                  <a:pt x="110236" y="4283556"/>
                </a:lnTo>
                <a:lnTo>
                  <a:pt x="113120" y="4321656"/>
                </a:lnTo>
                <a:lnTo>
                  <a:pt x="116040" y="4372456"/>
                </a:lnTo>
                <a:lnTo>
                  <a:pt x="118998" y="4410556"/>
                </a:lnTo>
                <a:lnTo>
                  <a:pt x="121993" y="4448656"/>
                </a:lnTo>
                <a:lnTo>
                  <a:pt x="125026" y="4499456"/>
                </a:lnTo>
                <a:lnTo>
                  <a:pt x="128095" y="4537556"/>
                </a:lnTo>
                <a:lnTo>
                  <a:pt x="135030" y="4626456"/>
                </a:lnTo>
                <a:lnTo>
                  <a:pt x="142244" y="4715356"/>
                </a:lnTo>
                <a:lnTo>
                  <a:pt x="149739" y="4804256"/>
                </a:lnTo>
                <a:lnTo>
                  <a:pt x="157514" y="4880456"/>
                </a:lnTo>
                <a:lnTo>
                  <a:pt x="165569" y="4956656"/>
                </a:lnTo>
                <a:lnTo>
                  <a:pt x="173905" y="5032856"/>
                </a:lnTo>
                <a:lnTo>
                  <a:pt x="182520" y="5096356"/>
                </a:lnTo>
                <a:lnTo>
                  <a:pt x="191416" y="5172556"/>
                </a:lnTo>
                <a:lnTo>
                  <a:pt x="200593" y="5236056"/>
                </a:lnTo>
                <a:lnTo>
                  <a:pt x="210049" y="5286856"/>
                </a:lnTo>
                <a:lnTo>
                  <a:pt x="219786" y="5350356"/>
                </a:lnTo>
                <a:lnTo>
                  <a:pt x="229803" y="5401156"/>
                </a:lnTo>
                <a:lnTo>
                  <a:pt x="240100" y="5451956"/>
                </a:lnTo>
                <a:lnTo>
                  <a:pt x="250678" y="5502756"/>
                </a:lnTo>
                <a:lnTo>
                  <a:pt x="261536" y="5540856"/>
                </a:lnTo>
                <a:lnTo>
                  <a:pt x="272675" y="5591656"/>
                </a:lnTo>
                <a:lnTo>
                  <a:pt x="284093" y="5629756"/>
                </a:lnTo>
                <a:lnTo>
                  <a:pt x="295793" y="5655156"/>
                </a:lnTo>
                <a:lnTo>
                  <a:pt x="307772" y="5693256"/>
                </a:lnTo>
                <a:lnTo>
                  <a:pt x="332573" y="5744056"/>
                </a:lnTo>
                <a:lnTo>
                  <a:pt x="358495" y="5782156"/>
                </a:lnTo>
                <a:lnTo>
                  <a:pt x="399481" y="5820256"/>
                </a:lnTo>
                <a:lnTo>
                  <a:pt x="462967" y="5820256"/>
                </a:lnTo>
                <a:lnTo>
                  <a:pt x="521529" y="5782156"/>
                </a:lnTo>
                <a:lnTo>
                  <a:pt x="564536" y="5731356"/>
                </a:lnTo>
                <a:lnTo>
                  <a:pt x="578261" y="5693256"/>
                </a:lnTo>
                <a:lnTo>
                  <a:pt x="586498" y="5655156"/>
                </a:lnTo>
                <a:lnTo>
                  <a:pt x="589244" y="5629756"/>
                </a:lnTo>
                <a:lnTo>
                  <a:pt x="589145" y="5591656"/>
                </a:lnTo>
                <a:lnTo>
                  <a:pt x="588846" y="5553556"/>
                </a:lnTo>
                <a:lnTo>
                  <a:pt x="588348" y="5515456"/>
                </a:lnTo>
                <a:lnTo>
                  <a:pt x="587650" y="5477356"/>
                </a:lnTo>
                <a:lnTo>
                  <a:pt x="586754" y="5439256"/>
                </a:lnTo>
                <a:lnTo>
                  <a:pt x="585658" y="5388456"/>
                </a:lnTo>
                <a:lnTo>
                  <a:pt x="584363" y="5350356"/>
                </a:lnTo>
                <a:lnTo>
                  <a:pt x="582869" y="5299556"/>
                </a:lnTo>
                <a:lnTo>
                  <a:pt x="581175" y="5261456"/>
                </a:lnTo>
                <a:lnTo>
                  <a:pt x="579283" y="5210656"/>
                </a:lnTo>
                <a:lnTo>
                  <a:pt x="577191" y="5159856"/>
                </a:lnTo>
                <a:lnTo>
                  <a:pt x="574901" y="5109056"/>
                </a:lnTo>
                <a:lnTo>
                  <a:pt x="572411" y="5058256"/>
                </a:lnTo>
                <a:lnTo>
                  <a:pt x="569723" y="5007456"/>
                </a:lnTo>
                <a:lnTo>
                  <a:pt x="566835" y="4956656"/>
                </a:lnTo>
                <a:lnTo>
                  <a:pt x="563748" y="4905856"/>
                </a:lnTo>
                <a:lnTo>
                  <a:pt x="560463" y="4842356"/>
                </a:lnTo>
                <a:lnTo>
                  <a:pt x="556978" y="4791556"/>
                </a:lnTo>
                <a:lnTo>
                  <a:pt x="553295" y="4728056"/>
                </a:lnTo>
                <a:lnTo>
                  <a:pt x="549413" y="4664556"/>
                </a:lnTo>
                <a:lnTo>
                  <a:pt x="545332" y="4601056"/>
                </a:lnTo>
                <a:lnTo>
                  <a:pt x="541052" y="4537556"/>
                </a:lnTo>
                <a:lnTo>
                  <a:pt x="536573" y="4474056"/>
                </a:lnTo>
                <a:lnTo>
                  <a:pt x="531895" y="4410556"/>
                </a:lnTo>
                <a:lnTo>
                  <a:pt x="522136" y="4283556"/>
                </a:lnTo>
                <a:lnTo>
                  <a:pt x="517454" y="4220056"/>
                </a:lnTo>
                <a:lnTo>
                  <a:pt x="512971" y="4143856"/>
                </a:lnTo>
                <a:lnTo>
                  <a:pt x="508688" y="4093056"/>
                </a:lnTo>
                <a:lnTo>
                  <a:pt x="504605" y="4029556"/>
                </a:lnTo>
                <a:lnTo>
                  <a:pt x="500721" y="3966056"/>
                </a:lnTo>
                <a:lnTo>
                  <a:pt x="497037" y="3902556"/>
                </a:lnTo>
                <a:lnTo>
                  <a:pt x="493553" y="3851756"/>
                </a:lnTo>
                <a:lnTo>
                  <a:pt x="490268" y="3788256"/>
                </a:lnTo>
                <a:lnTo>
                  <a:pt x="487182" y="3737456"/>
                </a:lnTo>
                <a:lnTo>
                  <a:pt x="484297" y="3686656"/>
                </a:lnTo>
                <a:lnTo>
                  <a:pt x="481610" y="3635856"/>
                </a:lnTo>
                <a:lnTo>
                  <a:pt x="479123" y="3585056"/>
                </a:lnTo>
                <a:lnTo>
                  <a:pt x="476835" y="3534256"/>
                </a:lnTo>
                <a:lnTo>
                  <a:pt x="474746" y="3483456"/>
                </a:lnTo>
                <a:lnTo>
                  <a:pt x="472857" y="3445356"/>
                </a:lnTo>
                <a:lnTo>
                  <a:pt x="471166" y="3394556"/>
                </a:lnTo>
                <a:lnTo>
                  <a:pt x="469675" y="3356456"/>
                </a:lnTo>
                <a:lnTo>
                  <a:pt x="468383" y="3305656"/>
                </a:lnTo>
                <a:lnTo>
                  <a:pt x="467289" y="3267556"/>
                </a:lnTo>
                <a:lnTo>
                  <a:pt x="466395" y="3229456"/>
                </a:lnTo>
                <a:lnTo>
                  <a:pt x="465699" y="3191356"/>
                </a:lnTo>
                <a:lnTo>
                  <a:pt x="465202" y="3153256"/>
                </a:lnTo>
                <a:lnTo>
                  <a:pt x="464904" y="3115156"/>
                </a:lnTo>
                <a:lnTo>
                  <a:pt x="464805" y="3089756"/>
                </a:lnTo>
                <a:lnTo>
                  <a:pt x="512174" y="3064356"/>
                </a:lnTo>
                <a:lnTo>
                  <a:pt x="561580" y="3051656"/>
                </a:lnTo>
                <a:lnTo>
                  <a:pt x="666501" y="3026256"/>
                </a:lnTo>
                <a:lnTo>
                  <a:pt x="1552709" y="3026256"/>
                </a:lnTo>
                <a:lnTo>
                  <a:pt x="1551111" y="2988156"/>
                </a:lnTo>
                <a:lnTo>
                  <a:pt x="1547996" y="2911956"/>
                </a:lnTo>
                <a:lnTo>
                  <a:pt x="1546479" y="2873856"/>
                </a:lnTo>
                <a:lnTo>
                  <a:pt x="424540" y="2873856"/>
                </a:lnTo>
                <a:lnTo>
                  <a:pt x="418127" y="2835756"/>
                </a:lnTo>
                <a:lnTo>
                  <a:pt x="413554" y="2784956"/>
                </a:lnTo>
                <a:lnTo>
                  <a:pt x="410815" y="2734156"/>
                </a:lnTo>
                <a:lnTo>
                  <a:pt x="409904" y="2683356"/>
                </a:lnTo>
                <a:lnTo>
                  <a:pt x="417228" y="2403956"/>
                </a:lnTo>
                <a:lnTo>
                  <a:pt x="365982" y="867256"/>
                </a:lnTo>
                <a:lnTo>
                  <a:pt x="366194" y="803756"/>
                </a:lnTo>
                <a:lnTo>
                  <a:pt x="366828" y="752956"/>
                </a:lnTo>
                <a:lnTo>
                  <a:pt x="367885" y="702156"/>
                </a:lnTo>
                <a:lnTo>
                  <a:pt x="369366" y="651356"/>
                </a:lnTo>
                <a:lnTo>
                  <a:pt x="371270" y="600556"/>
                </a:lnTo>
                <a:lnTo>
                  <a:pt x="373598" y="549756"/>
                </a:lnTo>
                <a:lnTo>
                  <a:pt x="376350" y="498956"/>
                </a:lnTo>
                <a:lnTo>
                  <a:pt x="379525" y="448156"/>
                </a:lnTo>
                <a:lnTo>
                  <a:pt x="383125" y="397356"/>
                </a:lnTo>
                <a:lnTo>
                  <a:pt x="387150" y="346556"/>
                </a:lnTo>
                <a:lnTo>
                  <a:pt x="391599" y="295756"/>
                </a:lnTo>
                <a:lnTo>
                  <a:pt x="372155" y="283056"/>
                </a:lnTo>
                <a:lnTo>
                  <a:pt x="346757" y="257656"/>
                </a:lnTo>
                <a:lnTo>
                  <a:pt x="315418" y="232256"/>
                </a:lnTo>
                <a:lnTo>
                  <a:pt x="278152" y="219556"/>
                </a:lnTo>
                <a:lnTo>
                  <a:pt x="238564" y="194156"/>
                </a:lnTo>
                <a:lnTo>
                  <a:pt x="200356" y="194156"/>
                </a:lnTo>
                <a:lnTo>
                  <a:pt x="163531" y="181456"/>
                </a:lnTo>
                <a:close/>
              </a:path>
              <a:path w="12205969" h="6028055">
                <a:moveTo>
                  <a:pt x="1178375" y="168756"/>
                </a:moveTo>
                <a:lnTo>
                  <a:pt x="1123588" y="168756"/>
                </a:lnTo>
                <a:lnTo>
                  <a:pt x="1123588" y="359256"/>
                </a:lnTo>
                <a:lnTo>
                  <a:pt x="1152861" y="2823056"/>
                </a:lnTo>
                <a:lnTo>
                  <a:pt x="424540" y="2873856"/>
                </a:lnTo>
                <a:lnTo>
                  <a:pt x="1546479" y="2873856"/>
                </a:lnTo>
                <a:lnTo>
                  <a:pt x="1544962" y="2835756"/>
                </a:lnTo>
                <a:lnTo>
                  <a:pt x="1542008" y="2772256"/>
                </a:lnTo>
                <a:lnTo>
                  <a:pt x="1539136" y="2696056"/>
                </a:lnTo>
                <a:lnTo>
                  <a:pt x="1536344" y="2632556"/>
                </a:lnTo>
                <a:lnTo>
                  <a:pt x="1533633" y="2556356"/>
                </a:lnTo>
                <a:lnTo>
                  <a:pt x="1531004" y="2492856"/>
                </a:lnTo>
                <a:lnTo>
                  <a:pt x="1528455" y="2429356"/>
                </a:lnTo>
                <a:lnTo>
                  <a:pt x="1525987" y="2365856"/>
                </a:lnTo>
                <a:lnTo>
                  <a:pt x="1523599" y="2302356"/>
                </a:lnTo>
                <a:lnTo>
                  <a:pt x="1521293" y="2238856"/>
                </a:lnTo>
                <a:lnTo>
                  <a:pt x="1519068" y="2188056"/>
                </a:lnTo>
                <a:lnTo>
                  <a:pt x="1516923" y="2124556"/>
                </a:lnTo>
                <a:lnTo>
                  <a:pt x="1514860" y="2061056"/>
                </a:lnTo>
                <a:lnTo>
                  <a:pt x="1512877" y="2010256"/>
                </a:lnTo>
                <a:lnTo>
                  <a:pt x="1510976" y="1959456"/>
                </a:lnTo>
                <a:lnTo>
                  <a:pt x="1509155" y="1908656"/>
                </a:lnTo>
                <a:lnTo>
                  <a:pt x="1507415" y="1845156"/>
                </a:lnTo>
                <a:lnTo>
                  <a:pt x="1505756" y="1794356"/>
                </a:lnTo>
                <a:lnTo>
                  <a:pt x="1504178" y="1756256"/>
                </a:lnTo>
                <a:lnTo>
                  <a:pt x="1502681" y="1705456"/>
                </a:lnTo>
                <a:lnTo>
                  <a:pt x="1501265" y="1654656"/>
                </a:lnTo>
                <a:lnTo>
                  <a:pt x="1499930" y="1603856"/>
                </a:lnTo>
                <a:lnTo>
                  <a:pt x="1498675" y="1565756"/>
                </a:lnTo>
                <a:lnTo>
                  <a:pt x="1497502" y="1527656"/>
                </a:lnTo>
                <a:lnTo>
                  <a:pt x="1496409" y="1476856"/>
                </a:lnTo>
                <a:lnTo>
                  <a:pt x="1495398" y="1438756"/>
                </a:lnTo>
                <a:lnTo>
                  <a:pt x="1494467" y="1400656"/>
                </a:lnTo>
                <a:lnTo>
                  <a:pt x="1493617" y="1362556"/>
                </a:lnTo>
                <a:lnTo>
                  <a:pt x="1492848" y="1324456"/>
                </a:lnTo>
                <a:lnTo>
                  <a:pt x="1492160" y="1286356"/>
                </a:lnTo>
                <a:lnTo>
                  <a:pt x="1491554" y="1260956"/>
                </a:lnTo>
                <a:lnTo>
                  <a:pt x="1491027" y="1222856"/>
                </a:lnTo>
                <a:lnTo>
                  <a:pt x="1490582" y="1197456"/>
                </a:lnTo>
                <a:lnTo>
                  <a:pt x="1490218" y="1159356"/>
                </a:lnTo>
                <a:lnTo>
                  <a:pt x="1489935" y="1133956"/>
                </a:lnTo>
                <a:lnTo>
                  <a:pt x="1489733" y="1108556"/>
                </a:lnTo>
                <a:lnTo>
                  <a:pt x="1489611" y="1083156"/>
                </a:lnTo>
                <a:lnTo>
                  <a:pt x="1489418" y="981556"/>
                </a:lnTo>
                <a:lnTo>
                  <a:pt x="1488962" y="905356"/>
                </a:lnTo>
                <a:lnTo>
                  <a:pt x="1488201" y="841856"/>
                </a:lnTo>
                <a:lnTo>
                  <a:pt x="1487137" y="778356"/>
                </a:lnTo>
                <a:lnTo>
                  <a:pt x="1485770" y="727556"/>
                </a:lnTo>
                <a:lnTo>
                  <a:pt x="1484100" y="664056"/>
                </a:lnTo>
                <a:lnTo>
                  <a:pt x="1482127" y="625956"/>
                </a:lnTo>
                <a:lnTo>
                  <a:pt x="1479852" y="575156"/>
                </a:lnTo>
                <a:lnTo>
                  <a:pt x="1477274" y="537056"/>
                </a:lnTo>
                <a:lnTo>
                  <a:pt x="1474396" y="498956"/>
                </a:lnTo>
                <a:lnTo>
                  <a:pt x="1467735" y="448156"/>
                </a:lnTo>
                <a:lnTo>
                  <a:pt x="1450669" y="371956"/>
                </a:lnTo>
                <a:lnTo>
                  <a:pt x="1432772" y="333856"/>
                </a:lnTo>
                <a:lnTo>
                  <a:pt x="1410264" y="295756"/>
                </a:lnTo>
                <a:lnTo>
                  <a:pt x="1383144" y="257656"/>
                </a:lnTo>
                <a:lnTo>
                  <a:pt x="1351413" y="232256"/>
                </a:lnTo>
                <a:lnTo>
                  <a:pt x="1315070" y="206856"/>
                </a:lnTo>
                <a:lnTo>
                  <a:pt x="1274117" y="194156"/>
                </a:lnTo>
                <a:lnTo>
                  <a:pt x="1228551" y="181456"/>
                </a:lnTo>
                <a:lnTo>
                  <a:pt x="1178375" y="168756"/>
                </a:lnTo>
                <a:close/>
              </a:path>
              <a:path w="12205969" h="6028055">
                <a:moveTo>
                  <a:pt x="2210568" y="5429117"/>
                </a:moveTo>
                <a:lnTo>
                  <a:pt x="2150355" y="5429117"/>
                </a:lnTo>
                <a:lnTo>
                  <a:pt x="2099411" y="5441817"/>
                </a:lnTo>
                <a:lnTo>
                  <a:pt x="2057735" y="5454517"/>
                </a:lnTo>
                <a:lnTo>
                  <a:pt x="2025324" y="5479917"/>
                </a:lnTo>
                <a:lnTo>
                  <a:pt x="2002176" y="5518017"/>
                </a:lnTo>
                <a:lnTo>
                  <a:pt x="1988289" y="5556117"/>
                </a:lnTo>
                <a:lnTo>
                  <a:pt x="1983661" y="5606917"/>
                </a:lnTo>
                <a:lnTo>
                  <a:pt x="1986191" y="5632317"/>
                </a:lnTo>
                <a:lnTo>
                  <a:pt x="1993782" y="5657717"/>
                </a:lnTo>
                <a:lnTo>
                  <a:pt x="2006434" y="5683117"/>
                </a:lnTo>
                <a:lnTo>
                  <a:pt x="2024147" y="5708517"/>
                </a:lnTo>
                <a:lnTo>
                  <a:pt x="2046921" y="5721217"/>
                </a:lnTo>
                <a:lnTo>
                  <a:pt x="2074755" y="5746617"/>
                </a:lnTo>
                <a:lnTo>
                  <a:pt x="2145607" y="5772017"/>
                </a:lnTo>
                <a:lnTo>
                  <a:pt x="2188624" y="5784717"/>
                </a:lnTo>
                <a:lnTo>
                  <a:pt x="2236702" y="5797417"/>
                </a:lnTo>
                <a:lnTo>
                  <a:pt x="2289842" y="5810117"/>
                </a:lnTo>
                <a:lnTo>
                  <a:pt x="2348042" y="5810117"/>
                </a:lnTo>
                <a:lnTo>
                  <a:pt x="2411303" y="5822817"/>
                </a:lnTo>
                <a:lnTo>
                  <a:pt x="2631452" y="5822817"/>
                </a:lnTo>
                <a:lnTo>
                  <a:pt x="3140178" y="5810117"/>
                </a:lnTo>
                <a:lnTo>
                  <a:pt x="3326832" y="5683117"/>
                </a:lnTo>
                <a:lnTo>
                  <a:pt x="3326832" y="5645017"/>
                </a:lnTo>
                <a:lnTo>
                  <a:pt x="3323720" y="5594217"/>
                </a:lnTo>
                <a:lnTo>
                  <a:pt x="3314385" y="5543417"/>
                </a:lnTo>
                <a:lnTo>
                  <a:pt x="3298827" y="5505317"/>
                </a:lnTo>
                <a:lnTo>
                  <a:pt x="3277047" y="5467217"/>
                </a:lnTo>
                <a:lnTo>
                  <a:pt x="3249046" y="5441817"/>
                </a:lnTo>
                <a:lnTo>
                  <a:pt x="2367948" y="5441817"/>
                </a:lnTo>
                <a:lnTo>
                  <a:pt x="2210568" y="5429117"/>
                </a:lnTo>
                <a:close/>
              </a:path>
              <a:path w="12205969" h="6028055">
                <a:moveTo>
                  <a:pt x="2694957" y="615816"/>
                </a:moveTo>
                <a:lnTo>
                  <a:pt x="2335007" y="615816"/>
                </a:lnTo>
                <a:lnTo>
                  <a:pt x="2339291" y="653916"/>
                </a:lnTo>
                <a:lnTo>
                  <a:pt x="2343006" y="704716"/>
                </a:lnTo>
                <a:lnTo>
                  <a:pt x="2346151" y="755516"/>
                </a:lnTo>
                <a:lnTo>
                  <a:pt x="2348727" y="806316"/>
                </a:lnTo>
                <a:lnTo>
                  <a:pt x="2350731" y="857116"/>
                </a:lnTo>
                <a:lnTo>
                  <a:pt x="2352164" y="920616"/>
                </a:lnTo>
                <a:lnTo>
                  <a:pt x="2353024" y="971416"/>
                </a:lnTo>
                <a:lnTo>
                  <a:pt x="2353311" y="1034916"/>
                </a:lnTo>
                <a:lnTo>
                  <a:pt x="2338663" y="1796916"/>
                </a:lnTo>
                <a:lnTo>
                  <a:pt x="2338723" y="1835016"/>
                </a:lnTo>
                <a:lnTo>
                  <a:pt x="2339204" y="1898516"/>
                </a:lnTo>
                <a:lnTo>
                  <a:pt x="2339625" y="1936616"/>
                </a:lnTo>
                <a:lnTo>
                  <a:pt x="2340166" y="1974716"/>
                </a:lnTo>
                <a:lnTo>
                  <a:pt x="2340827" y="2012816"/>
                </a:lnTo>
                <a:lnTo>
                  <a:pt x="2341609" y="2063616"/>
                </a:lnTo>
                <a:lnTo>
                  <a:pt x="2342511" y="2101716"/>
                </a:lnTo>
                <a:lnTo>
                  <a:pt x="2343533" y="2139817"/>
                </a:lnTo>
                <a:lnTo>
                  <a:pt x="2344675" y="2190617"/>
                </a:lnTo>
                <a:lnTo>
                  <a:pt x="2345938" y="2228717"/>
                </a:lnTo>
                <a:lnTo>
                  <a:pt x="2347321" y="2279517"/>
                </a:lnTo>
                <a:lnTo>
                  <a:pt x="2348824" y="2317617"/>
                </a:lnTo>
                <a:lnTo>
                  <a:pt x="2350448" y="2368417"/>
                </a:lnTo>
                <a:lnTo>
                  <a:pt x="2352192" y="2419217"/>
                </a:lnTo>
                <a:lnTo>
                  <a:pt x="2354056" y="2470017"/>
                </a:lnTo>
                <a:lnTo>
                  <a:pt x="2356041" y="2520817"/>
                </a:lnTo>
                <a:lnTo>
                  <a:pt x="2358146" y="2571617"/>
                </a:lnTo>
                <a:lnTo>
                  <a:pt x="2360371" y="2622417"/>
                </a:lnTo>
                <a:lnTo>
                  <a:pt x="2362717" y="2673217"/>
                </a:lnTo>
                <a:lnTo>
                  <a:pt x="2365183" y="2724017"/>
                </a:lnTo>
                <a:lnTo>
                  <a:pt x="2367769" y="2787517"/>
                </a:lnTo>
                <a:lnTo>
                  <a:pt x="2370476" y="2838317"/>
                </a:lnTo>
                <a:lnTo>
                  <a:pt x="2373304" y="2901817"/>
                </a:lnTo>
                <a:lnTo>
                  <a:pt x="2376251" y="2952617"/>
                </a:lnTo>
                <a:lnTo>
                  <a:pt x="2379320" y="3016117"/>
                </a:lnTo>
                <a:lnTo>
                  <a:pt x="2382508" y="3079617"/>
                </a:lnTo>
                <a:lnTo>
                  <a:pt x="2385817" y="3143117"/>
                </a:lnTo>
                <a:lnTo>
                  <a:pt x="2389247" y="3206617"/>
                </a:lnTo>
                <a:lnTo>
                  <a:pt x="2392797" y="3270117"/>
                </a:lnTo>
                <a:lnTo>
                  <a:pt x="2396467" y="3333617"/>
                </a:lnTo>
                <a:lnTo>
                  <a:pt x="2400258" y="3397117"/>
                </a:lnTo>
                <a:lnTo>
                  <a:pt x="2404169" y="3460617"/>
                </a:lnTo>
                <a:lnTo>
                  <a:pt x="2412228" y="3600317"/>
                </a:lnTo>
                <a:lnTo>
                  <a:pt x="2416136" y="3663817"/>
                </a:lnTo>
                <a:lnTo>
                  <a:pt x="2419923" y="3727317"/>
                </a:lnTo>
                <a:lnTo>
                  <a:pt x="2423590" y="3790817"/>
                </a:lnTo>
                <a:lnTo>
                  <a:pt x="2427138" y="3854317"/>
                </a:lnTo>
                <a:lnTo>
                  <a:pt x="2430565" y="3917817"/>
                </a:lnTo>
                <a:lnTo>
                  <a:pt x="2433872" y="3981317"/>
                </a:lnTo>
                <a:lnTo>
                  <a:pt x="2437060" y="4044817"/>
                </a:lnTo>
                <a:lnTo>
                  <a:pt x="2440127" y="4095617"/>
                </a:lnTo>
                <a:lnTo>
                  <a:pt x="2443074" y="4159117"/>
                </a:lnTo>
                <a:lnTo>
                  <a:pt x="2445901" y="4209917"/>
                </a:lnTo>
                <a:lnTo>
                  <a:pt x="2448608" y="4273417"/>
                </a:lnTo>
                <a:lnTo>
                  <a:pt x="2451195" y="4324217"/>
                </a:lnTo>
                <a:lnTo>
                  <a:pt x="2453662" y="4387717"/>
                </a:lnTo>
                <a:lnTo>
                  <a:pt x="2456008" y="4438517"/>
                </a:lnTo>
                <a:lnTo>
                  <a:pt x="2458234" y="4489317"/>
                </a:lnTo>
                <a:lnTo>
                  <a:pt x="2460341" y="4540117"/>
                </a:lnTo>
                <a:lnTo>
                  <a:pt x="2462327" y="4590917"/>
                </a:lnTo>
                <a:lnTo>
                  <a:pt x="2464192" y="4641717"/>
                </a:lnTo>
                <a:lnTo>
                  <a:pt x="2465938" y="4692517"/>
                </a:lnTo>
                <a:lnTo>
                  <a:pt x="2467563" y="4730617"/>
                </a:lnTo>
                <a:lnTo>
                  <a:pt x="2469068" y="4781417"/>
                </a:lnTo>
                <a:lnTo>
                  <a:pt x="2470453" y="4832217"/>
                </a:lnTo>
                <a:lnTo>
                  <a:pt x="2471717" y="4870317"/>
                </a:lnTo>
                <a:lnTo>
                  <a:pt x="2472861" y="4921117"/>
                </a:lnTo>
                <a:lnTo>
                  <a:pt x="2473885" y="4959217"/>
                </a:lnTo>
                <a:lnTo>
                  <a:pt x="2474788" y="4997317"/>
                </a:lnTo>
                <a:lnTo>
                  <a:pt x="2475571" y="5035417"/>
                </a:lnTo>
                <a:lnTo>
                  <a:pt x="2476233" y="5073517"/>
                </a:lnTo>
                <a:lnTo>
                  <a:pt x="2476775" y="5111617"/>
                </a:lnTo>
                <a:lnTo>
                  <a:pt x="2477197" y="5149717"/>
                </a:lnTo>
                <a:lnTo>
                  <a:pt x="2477498" y="5187817"/>
                </a:lnTo>
                <a:lnTo>
                  <a:pt x="2477679" y="5225917"/>
                </a:lnTo>
                <a:lnTo>
                  <a:pt x="2477739" y="5264017"/>
                </a:lnTo>
                <a:lnTo>
                  <a:pt x="2473348" y="5327517"/>
                </a:lnTo>
                <a:lnTo>
                  <a:pt x="2460173" y="5378317"/>
                </a:lnTo>
                <a:lnTo>
                  <a:pt x="2438214" y="5403717"/>
                </a:lnTo>
                <a:lnTo>
                  <a:pt x="2407473" y="5429117"/>
                </a:lnTo>
                <a:lnTo>
                  <a:pt x="2367948" y="5441817"/>
                </a:lnTo>
                <a:lnTo>
                  <a:pt x="3249046" y="5441817"/>
                </a:lnTo>
                <a:lnTo>
                  <a:pt x="3214825" y="5416417"/>
                </a:lnTo>
                <a:lnTo>
                  <a:pt x="3174384" y="5403717"/>
                </a:lnTo>
                <a:lnTo>
                  <a:pt x="3127724" y="5391017"/>
                </a:lnTo>
                <a:lnTo>
                  <a:pt x="2862026" y="5391017"/>
                </a:lnTo>
                <a:lnTo>
                  <a:pt x="2861977" y="5060817"/>
                </a:lnTo>
                <a:lnTo>
                  <a:pt x="2861828" y="5022717"/>
                </a:lnTo>
                <a:lnTo>
                  <a:pt x="2861234" y="4959217"/>
                </a:lnTo>
                <a:lnTo>
                  <a:pt x="2860788" y="4921117"/>
                </a:lnTo>
                <a:lnTo>
                  <a:pt x="2860243" y="4883017"/>
                </a:lnTo>
                <a:lnTo>
                  <a:pt x="2859600" y="4844917"/>
                </a:lnTo>
                <a:lnTo>
                  <a:pt x="2858857" y="4794117"/>
                </a:lnTo>
                <a:lnTo>
                  <a:pt x="2858015" y="4756017"/>
                </a:lnTo>
                <a:lnTo>
                  <a:pt x="2857074" y="4717917"/>
                </a:lnTo>
                <a:lnTo>
                  <a:pt x="2856034" y="4679817"/>
                </a:lnTo>
                <a:lnTo>
                  <a:pt x="2854895" y="4629017"/>
                </a:lnTo>
                <a:lnTo>
                  <a:pt x="2853658" y="4590917"/>
                </a:lnTo>
                <a:lnTo>
                  <a:pt x="2852321" y="4540117"/>
                </a:lnTo>
                <a:lnTo>
                  <a:pt x="2850885" y="4502017"/>
                </a:lnTo>
                <a:lnTo>
                  <a:pt x="2849350" y="4451217"/>
                </a:lnTo>
                <a:lnTo>
                  <a:pt x="2847717" y="4400417"/>
                </a:lnTo>
                <a:lnTo>
                  <a:pt x="2845984" y="4362317"/>
                </a:lnTo>
                <a:lnTo>
                  <a:pt x="2844152" y="4311517"/>
                </a:lnTo>
                <a:lnTo>
                  <a:pt x="2842222" y="4260717"/>
                </a:lnTo>
                <a:lnTo>
                  <a:pt x="2840192" y="4209917"/>
                </a:lnTo>
                <a:lnTo>
                  <a:pt x="2838064" y="4159117"/>
                </a:lnTo>
                <a:lnTo>
                  <a:pt x="2835837" y="4108317"/>
                </a:lnTo>
                <a:lnTo>
                  <a:pt x="2833510" y="4057517"/>
                </a:lnTo>
                <a:lnTo>
                  <a:pt x="2831085" y="3994017"/>
                </a:lnTo>
                <a:lnTo>
                  <a:pt x="2828561" y="3943217"/>
                </a:lnTo>
                <a:lnTo>
                  <a:pt x="2825938" y="3892417"/>
                </a:lnTo>
                <a:lnTo>
                  <a:pt x="2823216" y="3828917"/>
                </a:lnTo>
                <a:lnTo>
                  <a:pt x="2820396" y="3778117"/>
                </a:lnTo>
                <a:lnTo>
                  <a:pt x="2817476" y="3727317"/>
                </a:lnTo>
                <a:lnTo>
                  <a:pt x="2814458" y="3663817"/>
                </a:lnTo>
                <a:lnTo>
                  <a:pt x="2811341" y="3600317"/>
                </a:lnTo>
                <a:lnTo>
                  <a:pt x="2808124" y="3549517"/>
                </a:lnTo>
                <a:lnTo>
                  <a:pt x="2804809" y="3486017"/>
                </a:lnTo>
                <a:lnTo>
                  <a:pt x="2801396" y="3422517"/>
                </a:lnTo>
                <a:lnTo>
                  <a:pt x="2797883" y="3359017"/>
                </a:lnTo>
                <a:lnTo>
                  <a:pt x="2794272" y="3295517"/>
                </a:lnTo>
                <a:lnTo>
                  <a:pt x="2790561" y="3232017"/>
                </a:lnTo>
                <a:lnTo>
                  <a:pt x="2786752" y="3168517"/>
                </a:lnTo>
                <a:lnTo>
                  <a:pt x="2782844" y="3105017"/>
                </a:lnTo>
                <a:lnTo>
                  <a:pt x="2778838" y="3041517"/>
                </a:lnTo>
                <a:lnTo>
                  <a:pt x="2774732" y="2978017"/>
                </a:lnTo>
                <a:lnTo>
                  <a:pt x="2766321" y="2838317"/>
                </a:lnTo>
                <a:lnTo>
                  <a:pt x="2762213" y="2774817"/>
                </a:lnTo>
                <a:lnTo>
                  <a:pt x="2758203" y="2698617"/>
                </a:lnTo>
                <a:lnTo>
                  <a:pt x="2754293" y="2635117"/>
                </a:lnTo>
                <a:lnTo>
                  <a:pt x="2750483" y="2571617"/>
                </a:lnTo>
                <a:lnTo>
                  <a:pt x="2746771" y="2508117"/>
                </a:lnTo>
                <a:lnTo>
                  <a:pt x="2743158" y="2444617"/>
                </a:lnTo>
                <a:lnTo>
                  <a:pt x="2739644" y="2381117"/>
                </a:lnTo>
                <a:lnTo>
                  <a:pt x="2736230" y="2330317"/>
                </a:lnTo>
                <a:lnTo>
                  <a:pt x="2732914" y="2266817"/>
                </a:lnTo>
                <a:lnTo>
                  <a:pt x="2729698" y="2203317"/>
                </a:lnTo>
                <a:lnTo>
                  <a:pt x="2726580" y="2152517"/>
                </a:lnTo>
                <a:lnTo>
                  <a:pt x="2723562" y="2089016"/>
                </a:lnTo>
                <a:lnTo>
                  <a:pt x="2720643" y="2025516"/>
                </a:lnTo>
                <a:lnTo>
                  <a:pt x="2717822" y="1974716"/>
                </a:lnTo>
                <a:lnTo>
                  <a:pt x="2715101" y="1923916"/>
                </a:lnTo>
                <a:lnTo>
                  <a:pt x="2712479" y="1860416"/>
                </a:lnTo>
                <a:lnTo>
                  <a:pt x="2709956" y="1809616"/>
                </a:lnTo>
                <a:lnTo>
                  <a:pt x="2707531" y="1758816"/>
                </a:lnTo>
                <a:lnTo>
                  <a:pt x="2705206" y="1708016"/>
                </a:lnTo>
                <a:lnTo>
                  <a:pt x="2702980" y="1657216"/>
                </a:lnTo>
                <a:lnTo>
                  <a:pt x="2700853" y="1606416"/>
                </a:lnTo>
                <a:lnTo>
                  <a:pt x="2698825" y="1555616"/>
                </a:lnTo>
                <a:lnTo>
                  <a:pt x="2696895" y="1504816"/>
                </a:lnTo>
                <a:lnTo>
                  <a:pt x="2695065" y="1454016"/>
                </a:lnTo>
                <a:lnTo>
                  <a:pt x="2693334" y="1403216"/>
                </a:lnTo>
                <a:lnTo>
                  <a:pt x="2691701" y="1352416"/>
                </a:lnTo>
                <a:lnTo>
                  <a:pt x="2690168" y="1314316"/>
                </a:lnTo>
                <a:lnTo>
                  <a:pt x="2688734" y="1263516"/>
                </a:lnTo>
                <a:lnTo>
                  <a:pt x="2687398" y="1225416"/>
                </a:lnTo>
                <a:lnTo>
                  <a:pt x="2686162" y="1174616"/>
                </a:lnTo>
                <a:lnTo>
                  <a:pt x="2685024" y="1136516"/>
                </a:lnTo>
                <a:lnTo>
                  <a:pt x="2683986" y="1098416"/>
                </a:lnTo>
                <a:lnTo>
                  <a:pt x="2683046" y="1047616"/>
                </a:lnTo>
                <a:lnTo>
                  <a:pt x="2682205" y="1009516"/>
                </a:lnTo>
                <a:lnTo>
                  <a:pt x="2681464" y="971416"/>
                </a:lnTo>
                <a:lnTo>
                  <a:pt x="2680821" y="933316"/>
                </a:lnTo>
                <a:lnTo>
                  <a:pt x="2680277" y="895216"/>
                </a:lnTo>
                <a:lnTo>
                  <a:pt x="2679832" y="857116"/>
                </a:lnTo>
                <a:lnTo>
                  <a:pt x="2679486" y="819016"/>
                </a:lnTo>
                <a:lnTo>
                  <a:pt x="2679238" y="780916"/>
                </a:lnTo>
                <a:lnTo>
                  <a:pt x="2679041" y="717416"/>
                </a:lnTo>
                <a:lnTo>
                  <a:pt x="2681208" y="666616"/>
                </a:lnTo>
                <a:lnTo>
                  <a:pt x="2687716" y="641216"/>
                </a:lnTo>
                <a:lnTo>
                  <a:pt x="2694957" y="615816"/>
                </a:lnTo>
                <a:close/>
              </a:path>
              <a:path w="12205969" h="6028055">
                <a:moveTo>
                  <a:pt x="3074846" y="5378317"/>
                </a:moveTo>
                <a:lnTo>
                  <a:pt x="2900459" y="5378317"/>
                </a:lnTo>
                <a:lnTo>
                  <a:pt x="2862026" y="5391017"/>
                </a:lnTo>
                <a:lnTo>
                  <a:pt x="3127724" y="5391017"/>
                </a:lnTo>
                <a:lnTo>
                  <a:pt x="3074846" y="5378317"/>
                </a:lnTo>
                <a:close/>
              </a:path>
              <a:path w="12205969" h="6028055">
                <a:moveTo>
                  <a:pt x="2902857" y="158616"/>
                </a:moveTo>
                <a:lnTo>
                  <a:pt x="2726196" y="158616"/>
                </a:lnTo>
                <a:lnTo>
                  <a:pt x="2678368" y="171316"/>
                </a:lnTo>
                <a:lnTo>
                  <a:pt x="2626520" y="171316"/>
                </a:lnTo>
                <a:lnTo>
                  <a:pt x="2570652" y="184016"/>
                </a:lnTo>
                <a:lnTo>
                  <a:pt x="2510764" y="184016"/>
                </a:lnTo>
                <a:lnTo>
                  <a:pt x="2446856" y="196716"/>
                </a:lnTo>
                <a:lnTo>
                  <a:pt x="2378928" y="209416"/>
                </a:lnTo>
                <a:lnTo>
                  <a:pt x="2324324" y="222116"/>
                </a:lnTo>
                <a:lnTo>
                  <a:pt x="2272772" y="234816"/>
                </a:lnTo>
                <a:lnTo>
                  <a:pt x="2224273" y="247516"/>
                </a:lnTo>
                <a:lnTo>
                  <a:pt x="2178829" y="272916"/>
                </a:lnTo>
                <a:lnTo>
                  <a:pt x="2136440" y="285616"/>
                </a:lnTo>
                <a:lnTo>
                  <a:pt x="2097108" y="311016"/>
                </a:lnTo>
                <a:lnTo>
                  <a:pt x="2047467" y="349116"/>
                </a:lnTo>
                <a:lnTo>
                  <a:pt x="2012016" y="387216"/>
                </a:lnTo>
                <a:lnTo>
                  <a:pt x="1990749" y="425316"/>
                </a:lnTo>
                <a:lnTo>
                  <a:pt x="1983661" y="463416"/>
                </a:lnTo>
                <a:lnTo>
                  <a:pt x="1988540" y="526916"/>
                </a:lnTo>
                <a:lnTo>
                  <a:pt x="2003180" y="565016"/>
                </a:lnTo>
                <a:lnTo>
                  <a:pt x="2027579" y="603116"/>
                </a:lnTo>
                <a:lnTo>
                  <a:pt x="2061738" y="628516"/>
                </a:lnTo>
                <a:lnTo>
                  <a:pt x="2105656" y="641216"/>
                </a:lnTo>
                <a:lnTo>
                  <a:pt x="2241677" y="641216"/>
                </a:lnTo>
                <a:lnTo>
                  <a:pt x="2286969" y="628516"/>
                </a:lnTo>
                <a:lnTo>
                  <a:pt x="2335007" y="615816"/>
                </a:lnTo>
                <a:lnTo>
                  <a:pt x="2694957" y="615816"/>
                </a:lnTo>
                <a:lnTo>
                  <a:pt x="2698578" y="603116"/>
                </a:lnTo>
                <a:lnTo>
                  <a:pt x="2713804" y="590416"/>
                </a:lnTo>
                <a:lnTo>
                  <a:pt x="2733578" y="577716"/>
                </a:lnTo>
                <a:lnTo>
                  <a:pt x="2758161" y="565016"/>
                </a:lnTo>
                <a:lnTo>
                  <a:pt x="2990242" y="565016"/>
                </a:lnTo>
                <a:lnTo>
                  <a:pt x="3023526" y="552316"/>
                </a:lnTo>
                <a:lnTo>
                  <a:pt x="3053377" y="526916"/>
                </a:lnTo>
                <a:lnTo>
                  <a:pt x="3101409" y="476116"/>
                </a:lnTo>
                <a:lnTo>
                  <a:pt x="3116847" y="438016"/>
                </a:lnTo>
                <a:lnTo>
                  <a:pt x="3126110" y="399916"/>
                </a:lnTo>
                <a:lnTo>
                  <a:pt x="3129198" y="361816"/>
                </a:lnTo>
                <a:lnTo>
                  <a:pt x="3125081" y="323716"/>
                </a:lnTo>
                <a:lnTo>
                  <a:pt x="3112729" y="285616"/>
                </a:lnTo>
                <a:lnTo>
                  <a:pt x="3092145" y="247516"/>
                </a:lnTo>
                <a:lnTo>
                  <a:pt x="3063328" y="222116"/>
                </a:lnTo>
                <a:lnTo>
                  <a:pt x="3033531" y="196716"/>
                </a:lnTo>
                <a:lnTo>
                  <a:pt x="2996850" y="184016"/>
                </a:lnTo>
                <a:lnTo>
                  <a:pt x="2953290" y="171316"/>
                </a:lnTo>
                <a:lnTo>
                  <a:pt x="2902857" y="158616"/>
                </a:lnTo>
                <a:close/>
              </a:path>
              <a:path w="12205969" h="6028055">
                <a:moveTo>
                  <a:pt x="4543312" y="2697559"/>
                </a:moveTo>
                <a:lnTo>
                  <a:pt x="4117378" y="2697559"/>
                </a:lnTo>
                <a:lnTo>
                  <a:pt x="4125802" y="2722959"/>
                </a:lnTo>
                <a:lnTo>
                  <a:pt x="4134896" y="2761059"/>
                </a:lnTo>
                <a:lnTo>
                  <a:pt x="4144658" y="2799159"/>
                </a:lnTo>
                <a:lnTo>
                  <a:pt x="4155090" y="2837259"/>
                </a:lnTo>
                <a:lnTo>
                  <a:pt x="4166191" y="2875359"/>
                </a:lnTo>
                <a:lnTo>
                  <a:pt x="4177961" y="2926159"/>
                </a:lnTo>
                <a:lnTo>
                  <a:pt x="4190400" y="2964259"/>
                </a:lnTo>
                <a:lnTo>
                  <a:pt x="4203509" y="3015059"/>
                </a:lnTo>
                <a:lnTo>
                  <a:pt x="4217286" y="3053159"/>
                </a:lnTo>
                <a:lnTo>
                  <a:pt x="4231733" y="3103959"/>
                </a:lnTo>
                <a:lnTo>
                  <a:pt x="4246849" y="3154759"/>
                </a:lnTo>
                <a:lnTo>
                  <a:pt x="4262634" y="3205559"/>
                </a:lnTo>
                <a:lnTo>
                  <a:pt x="4279088" y="3269059"/>
                </a:lnTo>
                <a:lnTo>
                  <a:pt x="4296211" y="3319859"/>
                </a:lnTo>
                <a:lnTo>
                  <a:pt x="4314003" y="3383359"/>
                </a:lnTo>
                <a:lnTo>
                  <a:pt x="4332464" y="3434159"/>
                </a:lnTo>
                <a:lnTo>
                  <a:pt x="4351595" y="3497659"/>
                </a:lnTo>
                <a:lnTo>
                  <a:pt x="4371394" y="3561159"/>
                </a:lnTo>
                <a:lnTo>
                  <a:pt x="4391862" y="3624659"/>
                </a:lnTo>
                <a:lnTo>
                  <a:pt x="4412201" y="3700859"/>
                </a:lnTo>
                <a:lnTo>
                  <a:pt x="4432092" y="3764359"/>
                </a:lnTo>
                <a:lnTo>
                  <a:pt x="4451534" y="3827859"/>
                </a:lnTo>
                <a:lnTo>
                  <a:pt x="4470529" y="3891359"/>
                </a:lnTo>
                <a:lnTo>
                  <a:pt x="4489075" y="3942159"/>
                </a:lnTo>
                <a:lnTo>
                  <a:pt x="4507174" y="4005659"/>
                </a:lnTo>
                <a:lnTo>
                  <a:pt x="4524825" y="4069159"/>
                </a:lnTo>
                <a:lnTo>
                  <a:pt x="4542027" y="4132659"/>
                </a:lnTo>
                <a:lnTo>
                  <a:pt x="4558782" y="4183459"/>
                </a:lnTo>
                <a:lnTo>
                  <a:pt x="4575088" y="4246959"/>
                </a:lnTo>
                <a:lnTo>
                  <a:pt x="4590947" y="4310459"/>
                </a:lnTo>
                <a:lnTo>
                  <a:pt x="4606358" y="4361259"/>
                </a:lnTo>
                <a:lnTo>
                  <a:pt x="4621320" y="4412059"/>
                </a:lnTo>
                <a:lnTo>
                  <a:pt x="4635835" y="4475559"/>
                </a:lnTo>
                <a:lnTo>
                  <a:pt x="4649901" y="4526359"/>
                </a:lnTo>
                <a:lnTo>
                  <a:pt x="4663520" y="4577159"/>
                </a:lnTo>
                <a:lnTo>
                  <a:pt x="4676690" y="4627959"/>
                </a:lnTo>
                <a:lnTo>
                  <a:pt x="4689413" y="4678759"/>
                </a:lnTo>
                <a:lnTo>
                  <a:pt x="4701687" y="4729559"/>
                </a:lnTo>
                <a:lnTo>
                  <a:pt x="4713513" y="4780359"/>
                </a:lnTo>
                <a:lnTo>
                  <a:pt x="4724892" y="4831159"/>
                </a:lnTo>
                <a:lnTo>
                  <a:pt x="4735822" y="4881959"/>
                </a:lnTo>
                <a:lnTo>
                  <a:pt x="4746304" y="4932759"/>
                </a:lnTo>
                <a:lnTo>
                  <a:pt x="4756339" y="4983559"/>
                </a:lnTo>
                <a:lnTo>
                  <a:pt x="4765925" y="5021659"/>
                </a:lnTo>
                <a:lnTo>
                  <a:pt x="4775063" y="5072459"/>
                </a:lnTo>
                <a:lnTo>
                  <a:pt x="4783753" y="5110559"/>
                </a:lnTo>
                <a:lnTo>
                  <a:pt x="4791995" y="5161359"/>
                </a:lnTo>
                <a:lnTo>
                  <a:pt x="4799789" y="5199459"/>
                </a:lnTo>
                <a:lnTo>
                  <a:pt x="4807135" y="5250259"/>
                </a:lnTo>
                <a:lnTo>
                  <a:pt x="4814033" y="5288359"/>
                </a:lnTo>
                <a:lnTo>
                  <a:pt x="4820482" y="5326459"/>
                </a:lnTo>
                <a:lnTo>
                  <a:pt x="4826484" y="5364559"/>
                </a:lnTo>
                <a:lnTo>
                  <a:pt x="4832038" y="5402659"/>
                </a:lnTo>
                <a:lnTo>
                  <a:pt x="4837143" y="5440759"/>
                </a:lnTo>
                <a:lnTo>
                  <a:pt x="4841801" y="5478859"/>
                </a:lnTo>
                <a:lnTo>
                  <a:pt x="4846010" y="5516959"/>
                </a:lnTo>
                <a:lnTo>
                  <a:pt x="4849771" y="5555059"/>
                </a:lnTo>
                <a:lnTo>
                  <a:pt x="4853084" y="5593159"/>
                </a:lnTo>
                <a:lnTo>
                  <a:pt x="4855950" y="5618559"/>
                </a:lnTo>
                <a:lnTo>
                  <a:pt x="4858367" y="5656659"/>
                </a:lnTo>
                <a:lnTo>
                  <a:pt x="4860336" y="5694759"/>
                </a:lnTo>
                <a:lnTo>
                  <a:pt x="4860336" y="5720159"/>
                </a:lnTo>
                <a:lnTo>
                  <a:pt x="4898125" y="5770959"/>
                </a:lnTo>
                <a:lnTo>
                  <a:pt x="4936212" y="5809059"/>
                </a:lnTo>
                <a:lnTo>
                  <a:pt x="5013284" y="5885259"/>
                </a:lnTo>
                <a:lnTo>
                  <a:pt x="5091565" y="5910659"/>
                </a:lnTo>
                <a:lnTo>
                  <a:pt x="5195204" y="5910659"/>
                </a:lnTo>
                <a:lnTo>
                  <a:pt x="5225855" y="5897959"/>
                </a:lnTo>
                <a:lnTo>
                  <a:pt x="5255603" y="5872559"/>
                </a:lnTo>
                <a:lnTo>
                  <a:pt x="5273481" y="5859859"/>
                </a:lnTo>
                <a:lnTo>
                  <a:pt x="5288117" y="5821759"/>
                </a:lnTo>
                <a:lnTo>
                  <a:pt x="5299506" y="5783659"/>
                </a:lnTo>
                <a:lnTo>
                  <a:pt x="5307645" y="5720159"/>
                </a:lnTo>
                <a:lnTo>
                  <a:pt x="5312531" y="5656659"/>
                </a:lnTo>
                <a:lnTo>
                  <a:pt x="5314161" y="5580459"/>
                </a:lnTo>
                <a:lnTo>
                  <a:pt x="5314161" y="5567759"/>
                </a:lnTo>
                <a:lnTo>
                  <a:pt x="5307213" y="5542359"/>
                </a:lnTo>
                <a:lnTo>
                  <a:pt x="5298922" y="5516959"/>
                </a:lnTo>
                <a:lnTo>
                  <a:pt x="5289286" y="5478859"/>
                </a:lnTo>
                <a:lnTo>
                  <a:pt x="5278306" y="5453459"/>
                </a:lnTo>
                <a:lnTo>
                  <a:pt x="5265982" y="5415359"/>
                </a:lnTo>
                <a:lnTo>
                  <a:pt x="5252313" y="5377259"/>
                </a:lnTo>
                <a:lnTo>
                  <a:pt x="5237300" y="5326459"/>
                </a:lnTo>
                <a:lnTo>
                  <a:pt x="5220943" y="5275659"/>
                </a:lnTo>
                <a:lnTo>
                  <a:pt x="5203241" y="5224859"/>
                </a:lnTo>
                <a:lnTo>
                  <a:pt x="5184195" y="5174059"/>
                </a:lnTo>
                <a:lnTo>
                  <a:pt x="5163805" y="5110559"/>
                </a:lnTo>
                <a:lnTo>
                  <a:pt x="5142070" y="5047059"/>
                </a:lnTo>
                <a:lnTo>
                  <a:pt x="5118990" y="4970859"/>
                </a:lnTo>
                <a:lnTo>
                  <a:pt x="5074177" y="4843859"/>
                </a:lnTo>
                <a:lnTo>
                  <a:pt x="5054345" y="4780359"/>
                </a:lnTo>
                <a:lnTo>
                  <a:pt x="5035070" y="4729559"/>
                </a:lnTo>
                <a:lnTo>
                  <a:pt x="5016351" y="4666059"/>
                </a:lnTo>
                <a:lnTo>
                  <a:pt x="4998190" y="4615259"/>
                </a:lnTo>
                <a:lnTo>
                  <a:pt x="4980586" y="4564459"/>
                </a:lnTo>
                <a:lnTo>
                  <a:pt x="4963539" y="4513659"/>
                </a:lnTo>
                <a:lnTo>
                  <a:pt x="4947049" y="4462859"/>
                </a:lnTo>
                <a:lnTo>
                  <a:pt x="4931116" y="4412059"/>
                </a:lnTo>
                <a:lnTo>
                  <a:pt x="4915741" y="4361259"/>
                </a:lnTo>
                <a:lnTo>
                  <a:pt x="4900923" y="4323159"/>
                </a:lnTo>
                <a:lnTo>
                  <a:pt x="4886663" y="4272359"/>
                </a:lnTo>
                <a:lnTo>
                  <a:pt x="4872961" y="4234259"/>
                </a:lnTo>
                <a:lnTo>
                  <a:pt x="4859816" y="4196159"/>
                </a:lnTo>
                <a:lnTo>
                  <a:pt x="4847228" y="4158059"/>
                </a:lnTo>
                <a:lnTo>
                  <a:pt x="4835199" y="4119959"/>
                </a:lnTo>
                <a:lnTo>
                  <a:pt x="4823727" y="4081859"/>
                </a:lnTo>
                <a:lnTo>
                  <a:pt x="4804869" y="4018359"/>
                </a:lnTo>
                <a:lnTo>
                  <a:pt x="4786663" y="3954859"/>
                </a:lnTo>
                <a:lnTo>
                  <a:pt x="4769110" y="3904059"/>
                </a:lnTo>
                <a:lnTo>
                  <a:pt x="4752210" y="3840559"/>
                </a:lnTo>
                <a:lnTo>
                  <a:pt x="4735963" y="3777059"/>
                </a:lnTo>
                <a:lnTo>
                  <a:pt x="4720369" y="3726259"/>
                </a:lnTo>
                <a:lnTo>
                  <a:pt x="4705427" y="3675459"/>
                </a:lnTo>
                <a:lnTo>
                  <a:pt x="4691139" y="3611959"/>
                </a:lnTo>
                <a:lnTo>
                  <a:pt x="4677503" y="3561159"/>
                </a:lnTo>
                <a:lnTo>
                  <a:pt x="4664520" y="3510359"/>
                </a:lnTo>
                <a:lnTo>
                  <a:pt x="4652190" y="3446859"/>
                </a:lnTo>
                <a:lnTo>
                  <a:pt x="4640513" y="3396059"/>
                </a:lnTo>
                <a:lnTo>
                  <a:pt x="4629489" y="3345259"/>
                </a:lnTo>
                <a:lnTo>
                  <a:pt x="4619118" y="3294459"/>
                </a:lnTo>
                <a:lnTo>
                  <a:pt x="4609400" y="3243659"/>
                </a:lnTo>
                <a:lnTo>
                  <a:pt x="4600335" y="3205559"/>
                </a:lnTo>
                <a:lnTo>
                  <a:pt x="4591923" y="3154759"/>
                </a:lnTo>
                <a:lnTo>
                  <a:pt x="4584164" y="3103959"/>
                </a:lnTo>
                <a:lnTo>
                  <a:pt x="4577058" y="3053159"/>
                </a:lnTo>
                <a:lnTo>
                  <a:pt x="4570605" y="3015059"/>
                </a:lnTo>
                <a:lnTo>
                  <a:pt x="4564806" y="2964259"/>
                </a:lnTo>
                <a:lnTo>
                  <a:pt x="4559659" y="2926159"/>
                </a:lnTo>
                <a:lnTo>
                  <a:pt x="4555165" y="2875359"/>
                </a:lnTo>
                <a:lnTo>
                  <a:pt x="4551325" y="2837259"/>
                </a:lnTo>
                <a:lnTo>
                  <a:pt x="4548137" y="2799159"/>
                </a:lnTo>
                <a:lnTo>
                  <a:pt x="4543722" y="2710259"/>
                </a:lnTo>
                <a:lnTo>
                  <a:pt x="4543312" y="2697559"/>
                </a:lnTo>
                <a:close/>
              </a:path>
              <a:path w="12205969" h="6028055">
                <a:moveTo>
                  <a:pt x="4080564" y="144859"/>
                </a:moveTo>
                <a:lnTo>
                  <a:pt x="3850631" y="144859"/>
                </a:lnTo>
                <a:lnTo>
                  <a:pt x="3810036" y="157559"/>
                </a:lnTo>
                <a:lnTo>
                  <a:pt x="3784325" y="182959"/>
                </a:lnTo>
                <a:lnTo>
                  <a:pt x="3768305" y="195659"/>
                </a:lnTo>
                <a:lnTo>
                  <a:pt x="3756870" y="233759"/>
                </a:lnTo>
                <a:lnTo>
                  <a:pt x="3750012" y="259159"/>
                </a:lnTo>
                <a:lnTo>
                  <a:pt x="3747728" y="297259"/>
                </a:lnTo>
                <a:lnTo>
                  <a:pt x="3747643" y="1237059"/>
                </a:lnTo>
                <a:lnTo>
                  <a:pt x="3718443" y="5618559"/>
                </a:lnTo>
                <a:lnTo>
                  <a:pt x="3718443" y="5682059"/>
                </a:lnTo>
                <a:lnTo>
                  <a:pt x="3721757" y="5720159"/>
                </a:lnTo>
                <a:lnTo>
                  <a:pt x="3731703" y="5758259"/>
                </a:lnTo>
                <a:lnTo>
                  <a:pt x="3748286" y="5796359"/>
                </a:lnTo>
                <a:lnTo>
                  <a:pt x="3771511" y="5821759"/>
                </a:lnTo>
                <a:lnTo>
                  <a:pt x="3801340" y="5859859"/>
                </a:lnTo>
                <a:lnTo>
                  <a:pt x="3837817" y="5872559"/>
                </a:lnTo>
                <a:lnTo>
                  <a:pt x="3880941" y="5885259"/>
                </a:lnTo>
                <a:lnTo>
                  <a:pt x="3979657" y="5885259"/>
                </a:lnTo>
                <a:lnTo>
                  <a:pt x="4020367" y="5872559"/>
                </a:lnTo>
                <a:lnTo>
                  <a:pt x="4052850" y="5847159"/>
                </a:lnTo>
                <a:lnTo>
                  <a:pt x="4094718" y="5796359"/>
                </a:lnTo>
                <a:lnTo>
                  <a:pt x="4107302" y="5745559"/>
                </a:lnTo>
                <a:lnTo>
                  <a:pt x="4114858" y="5707459"/>
                </a:lnTo>
                <a:lnTo>
                  <a:pt x="4117378" y="5643959"/>
                </a:lnTo>
                <a:lnTo>
                  <a:pt x="4117378" y="2697559"/>
                </a:lnTo>
                <a:lnTo>
                  <a:pt x="4543312" y="2697559"/>
                </a:lnTo>
                <a:lnTo>
                  <a:pt x="4542494" y="2672159"/>
                </a:lnTo>
                <a:lnTo>
                  <a:pt x="4541919" y="2634059"/>
                </a:lnTo>
                <a:lnTo>
                  <a:pt x="4550842" y="2608659"/>
                </a:lnTo>
                <a:lnTo>
                  <a:pt x="4566626" y="2570559"/>
                </a:lnTo>
                <a:lnTo>
                  <a:pt x="4589272" y="2519759"/>
                </a:lnTo>
                <a:lnTo>
                  <a:pt x="4643371" y="2380059"/>
                </a:lnTo>
                <a:lnTo>
                  <a:pt x="4653911" y="2354659"/>
                </a:lnTo>
                <a:lnTo>
                  <a:pt x="4099074" y="2354659"/>
                </a:lnTo>
                <a:lnTo>
                  <a:pt x="4097121" y="2329259"/>
                </a:lnTo>
                <a:lnTo>
                  <a:pt x="4095473" y="2291159"/>
                </a:lnTo>
                <a:lnTo>
                  <a:pt x="4094129" y="2240359"/>
                </a:lnTo>
                <a:lnTo>
                  <a:pt x="4093086" y="2189559"/>
                </a:lnTo>
                <a:lnTo>
                  <a:pt x="4092343" y="2138759"/>
                </a:lnTo>
                <a:lnTo>
                  <a:pt x="4091898" y="2075259"/>
                </a:lnTo>
                <a:lnTo>
                  <a:pt x="4091750" y="2011759"/>
                </a:lnTo>
                <a:lnTo>
                  <a:pt x="4132015" y="487759"/>
                </a:lnTo>
                <a:lnTo>
                  <a:pt x="4618473" y="487759"/>
                </a:lnTo>
                <a:lnTo>
                  <a:pt x="4589944" y="449659"/>
                </a:lnTo>
                <a:lnTo>
                  <a:pt x="4560223" y="411559"/>
                </a:lnTo>
                <a:lnTo>
                  <a:pt x="4527841" y="386159"/>
                </a:lnTo>
                <a:lnTo>
                  <a:pt x="4493444" y="348059"/>
                </a:lnTo>
                <a:lnTo>
                  <a:pt x="4457031" y="322659"/>
                </a:lnTo>
                <a:lnTo>
                  <a:pt x="4418602" y="284559"/>
                </a:lnTo>
                <a:lnTo>
                  <a:pt x="4378157" y="259159"/>
                </a:lnTo>
                <a:lnTo>
                  <a:pt x="4335696" y="233759"/>
                </a:lnTo>
                <a:lnTo>
                  <a:pt x="4291217" y="221059"/>
                </a:lnTo>
                <a:lnTo>
                  <a:pt x="4185484" y="170259"/>
                </a:lnTo>
                <a:lnTo>
                  <a:pt x="4080564" y="144859"/>
                </a:lnTo>
                <a:close/>
              </a:path>
              <a:path w="12205969" h="6028055">
                <a:moveTo>
                  <a:pt x="4618473" y="487759"/>
                </a:moveTo>
                <a:lnTo>
                  <a:pt x="4132015" y="487759"/>
                </a:lnTo>
                <a:lnTo>
                  <a:pt x="4165718" y="500459"/>
                </a:lnTo>
                <a:lnTo>
                  <a:pt x="4198031" y="513159"/>
                </a:lnTo>
                <a:lnTo>
                  <a:pt x="4228954" y="538559"/>
                </a:lnTo>
                <a:lnTo>
                  <a:pt x="4258488" y="563959"/>
                </a:lnTo>
                <a:lnTo>
                  <a:pt x="4286631" y="602059"/>
                </a:lnTo>
                <a:lnTo>
                  <a:pt x="4313385" y="640159"/>
                </a:lnTo>
                <a:lnTo>
                  <a:pt x="4338749" y="690959"/>
                </a:lnTo>
                <a:lnTo>
                  <a:pt x="4362722" y="741759"/>
                </a:lnTo>
                <a:lnTo>
                  <a:pt x="4385306" y="805259"/>
                </a:lnTo>
                <a:lnTo>
                  <a:pt x="4406499" y="868759"/>
                </a:lnTo>
                <a:lnTo>
                  <a:pt x="4421859" y="932259"/>
                </a:lnTo>
                <a:lnTo>
                  <a:pt x="4435414" y="983059"/>
                </a:lnTo>
                <a:lnTo>
                  <a:pt x="4447162" y="1033859"/>
                </a:lnTo>
                <a:lnTo>
                  <a:pt x="4457104" y="1084659"/>
                </a:lnTo>
                <a:lnTo>
                  <a:pt x="4465239" y="1135459"/>
                </a:lnTo>
                <a:lnTo>
                  <a:pt x="4471567" y="1173559"/>
                </a:lnTo>
                <a:lnTo>
                  <a:pt x="4476088" y="1224359"/>
                </a:lnTo>
                <a:lnTo>
                  <a:pt x="4478800" y="1262459"/>
                </a:lnTo>
                <a:lnTo>
                  <a:pt x="4479705" y="1300559"/>
                </a:lnTo>
                <a:lnTo>
                  <a:pt x="4479017" y="1338659"/>
                </a:lnTo>
                <a:lnTo>
                  <a:pt x="4473525" y="1402159"/>
                </a:lnTo>
                <a:lnTo>
                  <a:pt x="4351609" y="2075259"/>
                </a:lnTo>
                <a:lnTo>
                  <a:pt x="4320437" y="2113359"/>
                </a:lnTo>
                <a:lnTo>
                  <a:pt x="4194618" y="2265759"/>
                </a:lnTo>
                <a:lnTo>
                  <a:pt x="4162882" y="2291159"/>
                </a:lnTo>
                <a:lnTo>
                  <a:pt x="4131034" y="2329259"/>
                </a:lnTo>
                <a:lnTo>
                  <a:pt x="4099074" y="2354659"/>
                </a:lnTo>
                <a:lnTo>
                  <a:pt x="4653911" y="2354659"/>
                </a:lnTo>
                <a:lnTo>
                  <a:pt x="4664451" y="2329259"/>
                </a:lnTo>
                <a:lnTo>
                  <a:pt x="4682018" y="2278459"/>
                </a:lnTo>
                <a:lnTo>
                  <a:pt x="4696072" y="2253059"/>
                </a:lnTo>
                <a:lnTo>
                  <a:pt x="4706612" y="2227659"/>
                </a:lnTo>
                <a:lnTo>
                  <a:pt x="4727505" y="2164159"/>
                </a:lnTo>
                <a:lnTo>
                  <a:pt x="4747133" y="2113359"/>
                </a:lnTo>
                <a:lnTo>
                  <a:pt x="4765495" y="2062559"/>
                </a:lnTo>
                <a:lnTo>
                  <a:pt x="4782590" y="2011759"/>
                </a:lnTo>
                <a:lnTo>
                  <a:pt x="4798420" y="1960959"/>
                </a:lnTo>
                <a:lnTo>
                  <a:pt x="4812984" y="1910159"/>
                </a:lnTo>
                <a:lnTo>
                  <a:pt x="4826282" y="1859359"/>
                </a:lnTo>
                <a:lnTo>
                  <a:pt x="4838313" y="1808559"/>
                </a:lnTo>
                <a:lnTo>
                  <a:pt x="4849078" y="1757759"/>
                </a:lnTo>
                <a:lnTo>
                  <a:pt x="4858577" y="1706959"/>
                </a:lnTo>
                <a:lnTo>
                  <a:pt x="4866810" y="1656159"/>
                </a:lnTo>
                <a:lnTo>
                  <a:pt x="4873776" y="1605359"/>
                </a:lnTo>
                <a:lnTo>
                  <a:pt x="4879476" y="1567259"/>
                </a:lnTo>
                <a:lnTo>
                  <a:pt x="4883909" y="1516459"/>
                </a:lnTo>
                <a:lnTo>
                  <a:pt x="4887075" y="1478359"/>
                </a:lnTo>
                <a:lnTo>
                  <a:pt x="4888975" y="1427559"/>
                </a:lnTo>
                <a:lnTo>
                  <a:pt x="4889609" y="1389459"/>
                </a:lnTo>
                <a:lnTo>
                  <a:pt x="4888861" y="1338659"/>
                </a:lnTo>
                <a:lnTo>
                  <a:pt x="4886619" y="1287859"/>
                </a:lnTo>
                <a:lnTo>
                  <a:pt x="4882883" y="1237059"/>
                </a:lnTo>
                <a:lnTo>
                  <a:pt x="4877652" y="1186259"/>
                </a:lnTo>
                <a:lnTo>
                  <a:pt x="4870927" y="1135459"/>
                </a:lnTo>
                <a:lnTo>
                  <a:pt x="4862708" y="1084659"/>
                </a:lnTo>
                <a:lnTo>
                  <a:pt x="4852996" y="1033859"/>
                </a:lnTo>
                <a:lnTo>
                  <a:pt x="4841790" y="983059"/>
                </a:lnTo>
                <a:lnTo>
                  <a:pt x="4829092" y="932259"/>
                </a:lnTo>
                <a:lnTo>
                  <a:pt x="4814900" y="894159"/>
                </a:lnTo>
                <a:lnTo>
                  <a:pt x="4799216" y="843359"/>
                </a:lnTo>
                <a:lnTo>
                  <a:pt x="4782039" y="805259"/>
                </a:lnTo>
                <a:lnTo>
                  <a:pt x="4763370" y="754459"/>
                </a:lnTo>
                <a:lnTo>
                  <a:pt x="4743209" y="703659"/>
                </a:lnTo>
                <a:lnTo>
                  <a:pt x="4720653" y="665559"/>
                </a:lnTo>
                <a:lnTo>
                  <a:pt x="4696900" y="614759"/>
                </a:lnTo>
                <a:lnTo>
                  <a:pt x="4671952" y="576659"/>
                </a:lnTo>
                <a:lnTo>
                  <a:pt x="4645809" y="538559"/>
                </a:lnTo>
                <a:lnTo>
                  <a:pt x="4618473" y="487759"/>
                </a:lnTo>
                <a:close/>
              </a:path>
              <a:path w="12205969" h="6028055">
                <a:moveTo>
                  <a:pt x="5797259" y="5429117"/>
                </a:moveTo>
                <a:lnTo>
                  <a:pt x="5737046" y="5429117"/>
                </a:lnTo>
                <a:lnTo>
                  <a:pt x="5686103" y="5441817"/>
                </a:lnTo>
                <a:lnTo>
                  <a:pt x="5644427" y="5454517"/>
                </a:lnTo>
                <a:lnTo>
                  <a:pt x="5612016" y="5479917"/>
                </a:lnTo>
                <a:lnTo>
                  <a:pt x="5588868" y="5518017"/>
                </a:lnTo>
                <a:lnTo>
                  <a:pt x="5574981" y="5556117"/>
                </a:lnTo>
                <a:lnTo>
                  <a:pt x="5570352" y="5606917"/>
                </a:lnTo>
                <a:lnTo>
                  <a:pt x="5572883" y="5632317"/>
                </a:lnTo>
                <a:lnTo>
                  <a:pt x="5580474" y="5657717"/>
                </a:lnTo>
                <a:lnTo>
                  <a:pt x="5593126" y="5683117"/>
                </a:lnTo>
                <a:lnTo>
                  <a:pt x="5610839" y="5708517"/>
                </a:lnTo>
                <a:lnTo>
                  <a:pt x="5633613" y="5721217"/>
                </a:lnTo>
                <a:lnTo>
                  <a:pt x="5661447" y="5746617"/>
                </a:lnTo>
                <a:lnTo>
                  <a:pt x="5732300" y="5772017"/>
                </a:lnTo>
                <a:lnTo>
                  <a:pt x="5775318" y="5784717"/>
                </a:lnTo>
                <a:lnTo>
                  <a:pt x="5823397" y="5797417"/>
                </a:lnTo>
                <a:lnTo>
                  <a:pt x="5876537" y="5810117"/>
                </a:lnTo>
                <a:lnTo>
                  <a:pt x="5934738" y="5810117"/>
                </a:lnTo>
                <a:lnTo>
                  <a:pt x="5998000" y="5822817"/>
                </a:lnTo>
                <a:lnTo>
                  <a:pt x="6218155" y="5822817"/>
                </a:lnTo>
                <a:lnTo>
                  <a:pt x="6726870" y="5810117"/>
                </a:lnTo>
                <a:lnTo>
                  <a:pt x="6913523" y="5683117"/>
                </a:lnTo>
                <a:lnTo>
                  <a:pt x="6913523" y="5645017"/>
                </a:lnTo>
                <a:lnTo>
                  <a:pt x="6910412" y="5594217"/>
                </a:lnTo>
                <a:lnTo>
                  <a:pt x="6901077" y="5543417"/>
                </a:lnTo>
                <a:lnTo>
                  <a:pt x="6885520" y="5505317"/>
                </a:lnTo>
                <a:lnTo>
                  <a:pt x="6863742" y="5467217"/>
                </a:lnTo>
                <a:lnTo>
                  <a:pt x="6835742" y="5441817"/>
                </a:lnTo>
                <a:lnTo>
                  <a:pt x="5954639" y="5441817"/>
                </a:lnTo>
                <a:lnTo>
                  <a:pt x="5797259" y="5429117"/>
                </a:lnTo>
                <a:close/>
              </a:path>
              <a:path w="12205969" h="6028055">
                <a:moveTo>
                  <a:pt x="6281648" y="615816"/>
                </a:moveTo>
                <a:lnTo>
                  <a:pt x="5921698" y="615816"/>
                </a:lnTo>
                <a:lnTo>
                  <a:pt x="5925982" y="653916"/>
                </a:lnTo>
                <a:lnTo>
                  <a:pt x="5929697" y="704716"/>
                </a:lnTo>
                <a:lnTo>
                  <a:pt x="5932843" y="755516"/>
                </a:lnTo>
                <a:lnTo>
                  <a:pt x="5935418" y="806316"/>
                </a:lnTo>
                <a:lnTo>
                  <a:pt x="5937423" y="857116"/>
                </a:lnTo>
                <a:lnTo>
                  <a:pt x="5938856" y="920616"/>
                </a:lnTo>
                <a:lnTo>
                  <a:pt x="5939716" y="971416"/>
                </a:lnTo>
                <a:lnTo>
                  <a:pt x="5940003" y="1034916"/>
                </a:lnTo>
                <a:lnTo>
                  <a:pt x="5925355" y="1796916"/>
                </a:lnTo>
                <a:lnTo>
                  <a:pt x="5925415" y="1835016"/>
                </a:lnTo>
                <a:lnTo>
                  <a:pt x="5925896" y="1898516"/>
                </a:lnTo>
                <a:lnTo>
                  <a:pt x="5926317" y="1936616"/>
                </a:lnTo>
                <a:lnTo>
                  <a:pt x="5926858" y="1974716"/>
                </a:lnTo>
                <a:lnTo>
                  <a:pt x="5927519" y="2012816"/>
                </a:lnTo>
                <a:lnTo>
                  <a:pt x="5928300" y="2063616"/>
                </a:lnTo>
                <a:lnTo>
                  <a:pt x="5929202" y="2101716"/>
                </a:lnTo>
                <a:lnTo>
                  <a:pt x="5930224" y="2139817"/>
                </a:lnTo>
                <a:lnTo>
                  <a:pt x="5931367" y="2190617"/>
                </a:lnTo>
                <a:lnTo>
                  <a:pt x="5932629" y="2228717"/>
                </a:lnTo>
                <a:lnTo>
                  <a:pt x="5934012" y="2279517"/>
                </a:lnTo>
                <a:lnTo>
                  <a:pt x="5935516" y="2317617"/>
                </a:lnTo>
                <a:lnTo>
                  <a:pt x="5937139" y="2368417"/>
                </a:lnTo>
                <a:lnTo>
                  <a:pt x="5938883" y="2419217"/>
                </a:lnTo>
                <a:lnTo>
                  <a:pt x="5940748" y="2470017"/>
                </a:lnTo>
                <a:lnTo>
                  <a:pt x="5942732" y="2520817"/>
                </a:lnTo>
                <a:lnTo>
                  <a:pt x="5944837" y="2571617"/>
                </a:lnTo>
                <a:lnTo>
                  <a:pt x="5947063" y="2622417"/>
                </a:lnTo>
                <a:lnTo>
                  <a:pt x="5949408" y="2673217"/>
                </a:lnTo>
                <a:lnTo>
                  <a:pt x="5951874" y="2724017"/>
                </a:lnTo>
                <a:lnTo>
                  <a:pt x="5954461" y="2787517"/>
                </a:lnTo>
                <a:lnTo>
                  <a:pt x="5957168" y="2838317"/>
                </a:lnTo>
                <a:lnTo>
                  <a:pt x="5959995" y="2901817"/>
                </a:lnTo>
                <a:lnTo>
                  <a:pt x="5962943" y="2952617"/>
                </a:lnTo>
                <a:lnTo>
                  <a:pt x="5966011" y="3016117"/>
                </a:lnTo>
                <a:lnTo>
                  <a:pt x="5969200" y="3079617"/>
                </a:lnTo>
                <a:lnTo>
                  <a:pt x="5972509" y="3143117"/>
                </a:lnTo>
                <a:lnTo>
                  <a:pt x="5975938" y="3206617"/>
                </a:lnTo>
                <a:lnTo>
                  <a:pt x="5979488" y="3270117"/>
                </a:lnTo>
                <a:lnTo>
                  <a:pt x="5983159" y="3333617"/>
                </a:lnTo>
                <a:lnTo>
                  <a:pt x="5986950" y="3397117"/>
                </a:lnTo>
                <a:lnTo>
                  <a:pt x="5990861" y="3460617"/>
                </a:lnTo>
                <a:lnTo>
                  <a:pt x="5998920" y="3600317"/>
                </a:lnTo>
                <a:lnTo>
                  <a:pt x="6002827" y="3663817"/>
                </a:lnTo>
                <a:lnTo>
                  <a:pt x="6006615" y="3727317"/>
                </a:lnTo>
                <a:lnTo>
                  <a:pt x="6010282" y="3790817"/>
                </a:lnTo>
                <a:lnTo>
                  <a:pt x="6013829" y="3854317"/>
                </a:lnTo>
                <a:lnTo>
                  <a:pt x="6017257" y="3917817"/>
                </a:lnTo>
                <a:lnTo>
                  <a:pt x="6020564" y="3981317"/>
                </a:lnTo>
                <a:lnTo>
                  <a:pt x="6023751" y="4044817"/>
                </a:lnTo>
                <a:lnTo>
                  <a:pt x="6026818" y="4095617"/>
                </a:lnTo>
                <a:lnTo>
                  <a:pt x="6029766" y="4159117"/>
                </a:lnTo>
                <a:lnTo>
                  <a:pt x="6032593" y="4209917"/>
                </a:lnTo>
                <a:lnTo>
                  <a:pt x="6035300" y="4273417"/>
                </a:lnTo>
                <a:lnTo>
                  <a:pt x="6037886" y="4324217"/>
                </a:lnTo>
                <a:lnTo>
                  <a:pt x="6040353" y="4387717"/>
                </a:lnTo>
                <a:lnTo>
                  <a:pt x="6042700" y="4438517"/>
                </a:lnTo>
                <a:lnTo>
                  <a:pt x="6044926" y="4489317"/>
                </a:lnTo>
                <a:lnTo>
                  <a:pt x="6047032" y="4540117"/>
                </a:lnTo>
                <a:lnTo>
                  <a:pt x="6049018" y="4590917"/>
                </a:lnTo>
                <a:lnTo>
                  <a:pt x="6050884" y="4641717"/>
                </a:lnTo>
                <a:lnTo>
                  <a:pt x="6052629" y="4692517"/>
                </a:lnTo>
                <a:lnTo>
                  <a:pt x="6054255" y="4730617"/>
                </a:lnTo>
                <a:lnTo>
                  <a:pt x="6055760" y="4781417"/>
                </a:lnTo>
                <a:lnTo>
                  <a:pt x="6057144" y="4832217"/>
                </a:lnTo>
                <a:lnTo>
                  <a:pt x="6058408" y="4870317"/>
                </a:lnTo>
                <a:lnTo>
                  <a:pt x="6059552" y="4921117"/>
                </a:lnTo>
                <a:lnTo>
                  <a:pt x="6060576" y="4959217"/>
                </a:lnTo>
                <a:lnTo>
                  <a:pt x="6061479" y="4997317"/>
                </a:lnTo>
                <a:lnTo>
                  <a:pt x="6062262" y="5035417"/>
                </a:lnTo>
                <a:lnTo>
                  <a:pt x="6062925" y="5073517"/>
                </a:lnTo>
                <a:lnTo>
                  <a:pt x="6063467" y="5111617"/>
                </a:lnTo>
                <a:lnTo>
                  <a:pt x="6063889" y="5149717"/>
                </a:lnTo>
                <a:lnTo>
                  <a:pt x="6064190" y="5187817"/>
                </a:lnTo>
                <a:lnTo>
                  <a:pt x="6064371" y="5225917"/>
                </a:lnTo>
                <a:lnTo>
                  <a:pt x="6064431" y="5264017"/>
                </a:lnTo>
                <a:lnTo>
                  <a:pt x="6060039" y="5327517"/>
                </a:lnTo>
                <a:lnTo>
                  <a:pt x="6046864" y="5378317"/>
                </a:lnTo>
                <a:lnTo>
                  <a:pt x="6024906" y="5403717"/>
                </a:lnTo>
                <a:lnTo>
                  <a:pt x="5994164" y="5429117"/>
                </a:lnTo>
                <a:lnTo>
                  <a:pt x="5954639" y="5441817"/>
                </a:lnTo>
                <a:lnTo>
                  <a:pt x="6835742" y="5441817"/>
                </a:lnTo>
                <a:lnTo>
                  <a:pt x="6801521" y="5416417"/>
                </a:lnTo>
                <a:lnTo>
                  <a:pt x="6761080" y="5403717"/>
                </a:lnTo>
                <a:lnTo>
                  <a:pt x="6714420" y="5391017"/>
                </a:lnTo>
                <a:lnTo>
                  <a:pt x="6448718" y="5391017"/>
                </a:lnTo>
                <a:lnTo>
                  <a:pt x="6448668" y="5060817"/>
                </a:lnTo>
                <a:lnTo>
                  <a:pt x="6448520" y="5022717"/>
                </a:lnTo>
                <a:lnTo>
                  <a:pt x="6447925" y="4959217"/>
                </a:lnTo>
                <a:lnTo>
                  <a:pt x="6447480" y="4921117"/>
                </a:lnTo>
                <a:lnTo>
                  <a:pt x="6446935" y="4883017"/>
                </a:lnTo>
                <a:lnTo>
                  <a:pt x="6446291" y="4844917"/>
                </a:lnTo>
                <a:lnTo>
                  <a:pt x="6445548" y="4794117"/>
                </a:lnTo>
                <a:lnTo>
                  <a:pt x="6444707" y="4756017"/>
                </a:lnTo>
                <a:lnTo>
                  <a:pt x="6443766" y="4717917"/>
                </a:lnTo>
                <a:lnTo>
                  <a:pt x="6442726" y="4679817"/>
                </a:lnTo>
                <a:lnTo>
                  <a:pt x="6441587" y="4629017"/>
                </a:lnTo>
                <a:lnTo>
                  <a:pt x="6440349" y="4590917"/>
                </a:lnTo>
                <a:lnTo>
                  <a:pt x="6439013" y="4540117"/>
                </a:lnTo>
                <a:lnTo>
                  <a:pt x="6437577" y="4502017"/>
                </a:lnTo>
                <a:lnTo>
                  <a:pt x="6436042" y="4451217"/>
                </a:lnTo>
                <a:lnTo>
                  <a:pt x="6434409" y="4400417"/>
                </a:lnTo>
                <a:lnTo>
                  <a:pt x="6432676" y="4362317"/>
                </a:lnTo>
                <a:lnTo>
                  <a:pt x="6430845" y="4311517"/>
                </a:lnTo>
                <a:lnTo>
                  <a:pt x="6428914" y="4260717"/>
                </a:lnTo>
                <a:lnTo>
                  <a:pt x="6426885" y="4209917"/>
                </a:lnTo>
                <a:lnTo>
                  <a:pt x="6424757" y="4159117"/>
                </a:lnTo>
                <a:lnTo>
                  <a:pt x="6422530" y="4108317"/>
                </a:lnTo>
                <a:lnTo>
                  <a:pt x="6420204" y="4057517"/>
                </a:lnTo>
                <a:lnTo>
                  <a:pt x="6417779" y="3994017"/>
                </a:lnTo>
                <a:lnTo>
                  <a:pt x="6415255" y="3943217"/>
                </a:lnTo>
                <a:lnTo>
                  <a:pt x="6412633" y="3892417"/>
                </a:lnTo>
                <a:lnTo>
                  <a:pt x="6409911" y="3828917"/>
                </a:lnTo>
                <a:lnTo>
                  <a:pt x="6407091" y="3778117"/>
                </a:lnTo>
                <a:lnTo>
                  <a:pt x="6404172" y="3727317"/>
                </a:lnTo>
                <a:lnTo>
                  <a:pt x="6401154" y="3663817"/>
                </a:lnTo>
                <a:lnTo>
                  <a:pt x="6398037" y="3600317"/>
                </a:lnTo>
                <a:lnTo>
                  <a:pt x="6394821" y="3549517"/>
                </a:lnTo>
                <a:lnTo>
                  <a:pt x="6391507" y="3486017"/>
                </a:lnTo>
                <a:lnTo>
                  <a:pt x="6388093" y="3422517"/>
                </a:lnTo>
                <a:lnTo>
                  <a:pt x="6384581" y="3359017"/>
                </a:lnTo>
                <a:lnTo>
                  <a:pt x="6380970" y="3295517"/>
                </a:lnTo>
                <a:lnTo>
                  <a:pt x="6377261" y="3232017"/>
                </a:lnTo>
                <a:lnTo>
                  <a:pt x="6373452" y="3168517"/>
                </a:lnTo>
                <a:lnTo>
                  <a:pt x="6369545" y="3105017"/>
                </a:lnTo>
                <a:lnTo>
                  <a:pt x="6365539" y="3041517"/>
                </a:lnTo>
                <a:lnTo>
                  <a:pt x="6361434" y="2978017"/>
                </a:lnTo>
                <a:lnTo>
                  <a:pt x="6353023" y="2838317"/>
                </a:lnTo>
                <a:lnTo>
                  <a:pt x="6348914" y="2774817"/>
                </a:lnTo>
                <a:lnTo>
                  <a:pt x="6344904" y="2698617"/>
                </a:lnTo>
                <a:lnTo>
                  <a:pt x="6340993" y="2635117"/>
                </a:lnTo>
                <a:lnTo>
                  <a:pt x="6337182" y="2571617"/>
                </a:lnTo>
                <a:lnTo>
                  <a:pt x="6333470" y="2508117"/>
                </a:lnTo>
                <a:lnTo>
                  <a:pt x="6329856" y="2444617"/>
                </a:lnTo>
                <a:lnTo>
                  <a:pt x="6326342" y="2381117"/>
                </a:lnTo>
                <a:lnTo>
                  <a:pt x="6322927" y="2330317"/>
                </a:lnTo>
                <a:lnTo>
                  <a:pt x="6319611" y="2266817"/>
                </a:lnTo>
                <a:lnTo>
                  <a:pt x="6316394" y="2203317"/>
                </a:lnTo>
                <a:lnTo>
                  <a:pt x="6313276" y="2152517"/>
                </a:lnTo>
                <a:lnTo>
                  <a:pt x="6310257" y="2089016"/>
                </a:lnTo>
                <a:lnTo>
                  <a:pt x="6307338" y="2025516"/>
                </a:lnTo>
                <a:lnTo>
                  <a:pt x="6304517" y="1974716"/>
                </a:lnTo>
                <a:lnTo>
                  <a:pt x="6301795" y="1923916"/>
                </a:lnTo>
                <a:lnTo>
                  <a:pt x="6299173" y="1860416"/>
                </a:lnTo>
                <a:lnTo>
                  <a:pt x="6296649" y="1809616"/>
                </a:lnTo>
                <a:lnTo>
                  <a:pt x="6294225" y="1758816"/>
                </a:lnTo>
                <a:lnTo>
                  <a:pt x="6291899" y="1708016"/>
                </a:lnTo>
                <a:lnTo>
                  <a:pt x="6289673" y="1657216"/>
                </a:lnTo>
                <a:lnTo>
                  <a:pt x="6287546" y="1606416"/>
                </a:lnTo>
                <a:lnTo>
                  <a:pt x="6285517" y="1555616"/>
                </a:lnTo>
                <a:lnTo>
                  <a:pt x="6283588" y="1504816"/>
                </a:lnTo>
                <a:lnTo>
                  <a:pt x="6281757" y="1454016"/>
                </a:lnTo>
                <a:lnTo>
                  <a:pt x="6280026" y="1403216"/>
                </a:lnTo>
                <a:lnTo>
                  <a:pt x="6278394" y="1352416"/>
                </a:lnTo>
                <a:lnTo>
                  <a:pt x="6276860" y="1314316"/>
                </a:lnTo>
                <a:lnTo>
                  <a:pt x="6275426" y="1263516"/>
                </a:lnTo>
                <a:lnTo>
                  <a:pt x="6274090" y="1225416"/>
                </a:lnTo>
                <a:lnTo>
                  <a:pt x="6272854" y="1174616"/>
                </a:lnTo>
                <a:lnTo>
                  <a:pt x="6271716" y="1136516"/>
                </a:lnTo>
                <a:lnTo>
                  <a:pt x="6270677" y="1098416"/>
                </a:lnTo>
                <a:lnTo>
                  <a:pt x="6269738" y="1047616"/>
                </a:lnTo>
                <a:lnTo>
                  <a:pt x="6268897" y="1009516"/>
                </a:lnTo>
                <a:lnTo>
                  <a:pt x="6268155" y="971416"/>
                </a:lnTo>
                <a:lnTo>
                  <a:pt x="6267512" y="933316"/>
                </a:lnTo>
                <a:lnTo>
                  <a:pt x="6266968" y="895216"/>
                </a:lnTo>
                <a:lnTo>
                  <a:pt x="6266523" y="857116"/>
                </a:lnTo>
                <a:lnTo>
                  <a:pt x="6266177" y="819016"/>
                </a:lnTo>
                <a:lnTo>
                  <a:pt x="6265930" y="780916"/>
                </a:lnTo>
                <a:lnTo>
                  <a:pt x="6265732" y="717416"/>
                </a:lnTo>
                <a:lnTo>
                  <a:pt x="6267899" y="666616"/>
                </a:lnTo>
                <a:lnTo>
                  <a:pt x="6274407" y="641216"/>
                </a:lnTo>
                <a:lnTo>
                  <a:pt x="6281648" y="615816"/>
                </a:lnTo>
                <a:close/>
              </a:path>
              <a:path w="12205969" h="6028055">
                <a:moveTo>
                  <a:pt x="6661540" y="5378317"/>
                </a:moveTo>
                <a:lnTo>
                  <a:pt x="6487150" y="5378317"/>
                </a:lnTo>
                <a:lnTo>
                  <a:pt x="6448718" y="5391017"/>
                </a:lnTo>
                <a:lnTo>
                  <a:pt x="6714420" y="5391017"/>
                </a:lnTo>
                <a:lnTo>
                  <a:pt x="6661540" y="5378317"/>
                </a:lnTo>
                <a:close/>
              </a:path>
              <a:path w="12205969" h="6028055">
                <a:moveTo>
                  <a:pt x="6489549" y="158616"/>
                </a:moveTo>
                <a:lnTo>
                  <a:pt x="6312887" y="158616"/>
                </a:lnTo>
                <a:lnTo>
                  <a:pt x="6265060" y="171316"/>
                </a:lnTo>
                <a:lnTo>
                  <a:pt x="6213212" y="171316"/>
                </a:lnTo>
                <a:lnTo>
                  <a:pt x="6157344" y="184016"/>
                </a:lnTo>
                <a:lnTo>
                  <a:pt x="6097456" y="184016"/>
                </a:lnTo>
                <a:lnTo>
                  <a:pt x="6033548" y="196716"/>
                </a:lnTo>
                <a:lnTo>
                  <a:pt x="5965620" y="209416"/>
                </a:lnTo>
                <a:lnTo>
                  <a:pt x="5911016" y="222116"/>
                </a:lnTo>
                <a:lnTo>
                  <a:pt x="5859464" y="234816"/>
                </a:lnTo>
                <a:lnTo>
                  <a:pt x="5810966" y="247516"/>
                </a:lnTo>
                <a:lnTo>
                  <a:pt x="5765524" y="272916"/>
                </a:lnTo>
                <a:lnTo>
                  <a:pt x="5723138" y="285616"/>
                </a:lnTo>
                <a:lnTo>
                  <a:pt x="5683811" y="311016"/>
                </a:lnTo>
                <a:lnTo>
                  <a:pt x="5634163" y="349116"/>
                </a:lnTo>
                <a:lnTo>
                  <a:pt x="5598708" y="387216"/>
                </a:lnTo>
                <a:lnTo>
                  <a:pt x="5577440" y="425316"/>
                </a:lnTo>
                <a:lnTo>
                  <a:pt x="5570352" y="463416"/>
                </a:lnTo>
                <a:lnTo>
                  <a:pt x="5575232" y="526916"/>
                </a:lnTo>
                <a:lnTo>
                  <a:pt x="5589871" y="565016"/>
                </a:lnTo>
                <a:lnTo>
                  <a:pt x="5614270" y="603116"/>
                </a:lnTo>
                <a:lnTo>
                  <a:pt x="5648429" y="628516"/>
                </a:lnTo>
                <a:lnTo>
                  <a:pt x="5692347" y="641216"/>
                </a:lnTo>
                <a:lnTo>
                  <a:pt x="5828369" y="641216"/>
                </a:lnTo>
                <a:lnTo>
                  <a:pt x="5873660" y="628516"/>
                </a:lnTo>
                <a:lnTo>
                  <a:pt x="5921698" y="615816"/>
                </a:lnTo>
                <a:lnTo>
                  <a:pt x="6281648" y="615816"/>
                </a:lnTo>
                <a:lnTo>
                  <a:pt x="6285269" y="603116"/>
                </a:lnTo>
                <a:lnTo>
                  <a:pt x="6300495" y="590416"/>
                </a:lnTo>
                <a:lnTo>
                  <a:pt x="6320269" y="577716"/>
                </a:lnTo>
                <a:lnTo>
                  <a:pt x="6344852" y="565016"/>
                </a:lnTo>
                <a:lnTo>
                  <a:pt x="6576933" y="565016"/>
                </a:lnTo>
                <a:lnTo>
                  <a:pt x="6610217" y="552316"/>
                </a:lnTo>
                <a:lnTo>
                  <a:pt x="6640069" y="526916"/>
                </a:lnTo>
                <a:lnTo>
                  <a:pt x="6688105" y="476116"/>
                </a:lnTo>
                <a:lnTo>
                  <a:pt x="6703543" y="438016"/>
                </a:lnTo>
                <a:lnTo>
                  <a:pt x="6712803" y="399916"/>
                </a:lnTo>
                <a:lnTo>
                  <a:pt x="6715890" y="361816"/>
                </a:lnTo>
                <a:lnTo>
                  <a:pt x="6711774" y="323716"/>
                </a:lnTo>
                <a:lnTo>
                  <a:pt x="6699425" y="285616"/>
                </a:lnTo>
                <a:lnTo>
                  <a:pt x="6678841" y="247516"/>
                </a:lnTo>
                <a:lnTo>
                  <a:pt x="6650019" y="222116"/>
                </a:lnTo>
                <a:lnTo>
                  <a:pt x="6620223" y="196716"/>
                </a:lnTo>
                <a:lnTo>
                  <a:pt x="6583542" y="184016"/>
                </a:lnTo>
                <a:lnTo>
                  <a:pt x="6539982" y="171316"/>
                </a:lnTo>
                <a:lnTo>
                  <a:pt x="6489549" y="158616"/>
                </a:lnTo>
                <a:close/>
              </a:path>
              <a:path w="12205969" h="6028055">
                <a:moveTo>
                  <a:pt x="7983105" y="1092200"/>
                </a:moveTo>
                <a:lnTo>
                  <a:pt x="7645512" y="1092200"/>
                </a:lnTo>
                <a:lnTo>
                  <a:pt x="7763887" y="1549400"/>
                </a:lnTo>
                <a:lnTo>
                  <a:pt x="7777064" y="1612900"/>
                </a:lnTo>
                <a:lnTo>
                  <a:pt x="7882649" y="2019300"/>
                </a:lnTo>
                <a:lnTo>
                  <a:pt x="7895868" y="2057400"/>
                </a:lnTo>
                <a:lnTo>
                  <a:pt x="8041599" y="2616200"/>
                </a:lnTo>
                <a:lnTo>
                  <a:pt x="8054876" y="2654300"/>
                </a:lnTo>
                <a:lnTo>
                  <a:pt x="8121332" y="2908300"/>
                </a:lnTo>
                <a:lnTo>
                  <a:pt x="8134638" y="2946400"/>
                </a:lnTo>
                <a:lnTo>
                  <a:pt x="8187909" y="3149600"/>
                </a:lnTo>
                <a:lnTo>
                  <a:pt x="8201238" y="3187700"/>
                </a:lnTo>
                <a:lnTo>
                  <a:pt x="8254605" y="3390900"/>
                </a:lnTo>
                <a:lnTo>
                  <a:pt x="8267959" y="3429000"/>
                </a:lnTo>
                <a:lnTo>
                  <a:pt x="8294680" y="3530600"/>
                </a:lnTo>
                <a:lnTo>
                  <a:pt x="8308048" y="3568700"/>
                </a:lnTo>
                <a:lnTo>
                  <a:pt x="8348181" y="3721100"/>
                </a:lnTo>
                <a:lnTo>
                  <a:pt x="8361568" y="3759200"/>
                </a:lnTo>
                <a:lnTo>
                  <a:pt x="8388357" y="3860800"/>
                </a:lnTo>
                <a:lnTo>
                  <a:pt x="8401759" y="3898900"/>
                </a:lnTo>
                <a:lnTo>
                  <a:pt x="8428577" y="4000500"/>
                </a:lnTo>
                <a:lnTo>
                  <a:pt x="8441993" y="4038600"/>
                </a:lnTo>
                <a:lnTo>
                  <a:pt x="8455414" y="4089400"/>
                </a:lnTo>
                <a:lnTo>
                  <a:pt x="8468839" y="4127500"/>
                </a:lnTo>
                <a:lnTo>
                  <a:pt x="8495705" y="4229100"/>
                </a:lnTo>
                <a:lnTo>
                  <a:pt x="8509145" y="4267200"/>
                </a:lnTo>
                <a:lnTo>
                  <a:pt x="8522590" y="4318000"/>
                </a:lnTo>
                <a:lnTo>
                  <a:pt x="8536040" y="4356100"/>
                </a:lnTo>
                <a:lnTo>
                  <a:pt x="8549495" y="4406900"/>
                </a:lnTo>
                <a:lnTo>
                  <a:pt x="8576145" y="4495800"/>
                </a:lnTo>
                <a:lnTo>
                  <a:pt x="8602276" y="4584700"/>
                </a:lnTo>
                <a:lnTo>
                  <a:pt x="8627888" y="4673600"/>
                </a:lnTo>
                <a:lnTo>
                  <a:pt x="8652981" y="4749800"/>
                </a:lnTo>
                <a:lnTo>
                  <a:pt x="8677555" y="4826000"/>
                </a:lnTo>
                <a:lnTo>
                  <a:pt x="8701609" y="4902200"/>
                </a:lnTo>
                <a:lnTo>
                  <a:pt x="8725144" y="4978400"/>
                </a:lnTo>
                <a:lnTo>
                  <a:pt x="8748160" y="5041900"/>
                </a:lnTo>
                <a:lnTo>
                  <a:pt x="8770657" y="5118100"/>
                </a:lnTo>
                <a:lnTo>
                  <a:pt x="8792635" y="5181600"/>
                </a:lnTo>
                <a:lnTo>
                  <a:pt x="8814093" y="5245100"/>
                </a:lnTo>
                <a:lnTo>
                  <a:pt x="8835033" y="5308600"/>
                </a:lnTo>
                <a:lnTo>
                  <a:pt x="8855453" y="5359400"/>
                </a:lnTo>
                <a:lnTo>
                  <a:pt x="8875354" y="5410200"/>
                </a:lnTo>
                <a:lnTo>
                  <a:pt x="8894736" y="5473700"/>
                </a:lnTo>
                <a:lnTo>
                  <a:pt x="8913599" y="5511800"/>
                </a:lnTo>
                <a:lnTo>
                  <a:pt x="8931942" y="5562600"/>
                </a:lnTo>
                <a:lnTo>
                  <a:pt x="8949767" y="5613400"/>
                </a:lnTo>
                <a:lnTo>
                  <a:pt x="8967072" y="5651500"/>
                </a:lnTo>
                <a:lnTo>
                  <a:pt x="8983858" y="5689600"/>
                </a:lnTo>
                <a:lnTo>
                  <a:pt x="9000125" y="5727700"/>
                </a:lnTo>
                <a:lnTo>
                  <a:pt x="9015873" y="5753100"/>
                </a:lnTo>
                <a:lnTo>
                  <a:pt x="9031102" y="5791200"/>
                </a:lnTo>
                <a:lnTo>
                  <a:pt x="9045811" y="5816600"/>
                </a:lnTo>
                <a:lnTo>
                  <a:pt x="9060002" y="5842000"/>
                </a:lnTo>
                <a:lnTo>
                  <a:pt x="9073673" y="5867400"/>
                </a:lnTo>
                <a:lnTo>
                  <a:pt x="9086825" y="5880100"/>
                </a:lnTo>
                <a:lnTo>
                  <a:pt x="9099459" y="5905500"/>
                </a:lnTo>
                <a:lnTo>
                  <a:pt x="9111573" y="5918200"/>
                </a:lnTo>
                <a:lnTo>
                  <a:pt x="9123168" y="5930900"/>
                </a:lnTo>
                <a:lnTo>
                  <a:pt x="9134243" y="5943600"/>
                </a:lnTo>
                <a:lnTo>
                  <a:pt x="9208258" y="5943600"/>
                </a:lnTo>
                <a:lnTo>
                  <a:pt x="9248511" y="5918200"/>
                </a:lnTo>
                <a:lnTo>
                  <a:pt x="9285118" y="5892800"/>
                </a:lnTo>
                <a:lnTo>
                  <a:pt x="9318080" y="5842000"/>
                </a:lnTo>
                <a:lnTo>
                  <a:pt x="9340469" y="5791200"/>
                </a:lnTo>
                <a:lnTo>
                  <a:pt x="9357887" y="5753100"/>
                </a:lnTo>
                <a:lnTo>
                  <a:pt x="9370333" y="5702300"/>
                </a:lnTo>
                <a:lnTo>
                  <a:pt x="9377804" y="5664200"/>
                </a:lnTo>
                <a:lnTo>
                  <a:pt x="9380294" y="5613400"/>
                </a:lnTo>
                <a:lnTo>
                  <a:pt x="9380294" y="5016500"/>
                </a:lnTo>
                <a:lnTo>
                  <a:pt x="8996007" y="5016500"/>
                </a:lnTo>
                <a:lnTo>
                  <a:pt x="8988683" y="4978400"/>
                </a:lnTo>
                <a:lnTo>
                  <a:pt x="8973551" y="4914900"/>
                </a:lnTo>
                <a:lnTo>
                  <a:pt x="8958469" y="4838700"/>
                </a:lnTo>
                <a:lnTo>
                  <a:pt x="8943439" y="4775200"/>
                </a:lnTo>
                <a:lnTo>
                  <a:pt x="8928459" y="4711700"/>
                </a:lnTo>
                <a:lnTo>
                  <a:pt x="8913529" y="4648200"/>
                </a:lnTo>
                <a:lnTo>
                  <a:pt x="8898651" y="4572000"/>
                </a:lnTo>
                <a:lnTo>
                  <a:pt x="8883823" y="4508500"/>
                </a:lnTo>
                <a:lnTo>
                  <a:pt x="8869046" y="4445000"/>
                </a:lnTo>
                <a:lnTo>
                  <a:pt x="8854319" y="4381500"/>
                </a:lnTo>
                <a:lnTo>
                  <a:pt x="8839643" y="4318000"/>
                </a:lnTo>
                <a:lnTo>
                  <a:pt x="8825018" y="4254500"/>
                </a:lnTo>
                <a:lnTo>
                  <a:pt x="8810444" y="4191000"/>
                </a:lnTo>
                <a:lnTo>
                  <a:pt x="8795920" y="4127500"/>
                </a:lnTo>
                <a:lnTo>
                  <a:pt x="8781447" y="4064000"/>
                </a:lnTo>
                <a:lnTo>
                  <a:pt x="8767025" y="4000500"/>
                </a:lnTo>
                <a:lnTo>
                  <a:pt x="8752654" y="3949700"/>
                </a:lnTo>
                <a:lnTo>
                  <a:pt x="8738333" y="3886200"/>
                </a:lnTo>
                <a:lnTo>
                  <a:pt x="8724063" y="3822700"/>
                </a:lnTo>
                <a:lnTo>
                  <a:pt x="8709844" y="3759200"/>
                </a:lnTo>
                <a:lnTo>
                  <a:pt x="8695675" y="3708400"/>
                </a:lnTo>
                <a:lnTo>
                  <a:pt x="8681557" y="3644900"/>
                </a:lnTo>
                <a:lnTo>
                  <a:pt x="8667490" y="3581400"/>
                </a:lnTo>
                <a:lnTo>
                  <a:pt x="8653473" y="3530600"/>
                </a:lnTo>
                <a:lnTo>
                  <a:pt x="8639507" y="3467100"/>
                </a:lnTo>
                <a:lnTo>
                  <a:pt x="8625592" y="3416300"/>
                </a:lnTo>
                <a:lnTo>
                  <a:pt x="8611727" y="3352800"/>
                </a:lnTo>
                <a:lnTo>
                  <a:pt x="8597914" y="3302000"/>
                </a:lnTo>
                <a:lnTo>
                  <a:pt x="8584150" y="3238500"/>
                </a:lnTo>
                <a:lnTo>
                  <a:pt x="8570438" y="3187700"/>
                </a:lnTo>
                <a:lnTo>
                  <a:pt x="8556776" y="3136900"/>
                </a:lnTo>
                <a:lnTo>
                  <a:pt x="8543165" y="3073400"/>
                </a:lnTo>
                <a:lnTo>
                  <a:pt x="8529605" y="3022600"/>
                </a:lnTo>
                <a:lnTo>
                  <a:pt x="8516095" y="2971800"/>
                </a:lnTo>
                <a:lnTo>
                  <a:pt x="8502636" y="2921000"/>
                </a:lnTo>
                <a:lnTo>
                  <a:pt x="8489228" y="2870200"/>
                </a:lnTo>
                <a:lnTo>
                  <a:pt x="8475870" y="2819400"/>
                </a:lnTo>
                <a:lnTo>
                  <a:pt x="8462563" y="2755900"/>
                </a:lnTo>
                <a:lnTo>
                  <a:pt x="8449307" y="2705100"/>
                </a:lnTo>
                <a:lnTo>
                  <a:pt x="8436101" y="2654300"/>
                </a:lnTo>
                <a:lnTo>
                  <a:pt x="8422946" y="2603500"/>
                </a:lnTo>
                <a:lnTo>
                  <a:pt x="8409842" y="2552700"/>
                </a:lnTo>
                <a:lnTo>
                  <a:pt x="8396788" y="2514600"/>
                </a:lnTo>
                <a:lnTo>
                  <a:pt x="8383785" y="2463800"/>
                </a:lnTo>
                <a:lnTo>
                  <a:pt x="8370833" y="2413000"/>
                </a:lnTo>
                <a:lnTo>
                  <a:pt x="8357931" y="2362200"/>
                </a:lnTo>
                <a:lnTo>
                  <a:pt x="8345081" y="2311400"/>
                </a:lnTo>
                <a:lnTo>
                  <a:pt x="8332280" y="2273300"/>
                </a:lnTo>
                <a:lnTo>
                  <a:pt x="8319531" y="2222500"/>
                </a:lnTo>
                <a:lnTo>
                  <a:pt x="8306832" y="2171700"/>
                </a:lnTo>
                <a:lnTo>
                  <a:pt x="8294183" y="2133600"/>
                </a:lnTo>
                <a:lnTo>
                  <a:pt x="8281586" y="2082800"/>
                </a:lnTo>
                <a:lnTo>
                  <a:pt x="8269039" y="2044700"/>
                </a:lnTo>
                <a:lnTo>
                  <a:pt x="8256542" y="1993900"/>
                </a:lnTo>
                <a:lnTo>
                  <a:pt x="8244097" y="1955800"/>
                </a:lnTo>
                <a:lnTo>
                  <a:pt x="8231702" y="1905000"/>
                </a:lnTo>
                <a:lnTo>
                  <a:pt x="8219357" y="1866900"/>
                </a:lnTo>
                <a:lnTo>
                  <a:pt x="8207064" y="1816100"/>
                </a:lnTo>
                <a:lnTo>
                  <a:pt x="8194821" y="1778000"/>
                </a:lnTo>
                <a:lnTo>
                  <a:pt x="8182628" y="1739900"/>
                </a:lnTo>
                <a:lnTo>
                  <a:pt x="8170487" y="1701800"/>
                </a:lnTo>
                <a:lnTo>
                  <a:pt x="8158395" y="1651000"/>
                </a:lnTo>
                <a:lnTo>
                  <a:pt x="8146355" y="1612900"/>
                </a:lnTo>
                <a:lnTo>
                  <a:pt x="8134365" y="1574800"/>
                </a:lnTo>
                <a:lnTo>
                  <a:pt x="8122426" y="1536700"/>
                </a:lnTo>
                <a:lnTo>
                  <a:pt x="8110537" y="1498600"/>
                </a:lnTo>
                <a:lnTo>
                  <a:pt x="8098700" y="1460500"/>
                </a:lnTo>
                <a:lnTo>
                  <a:pt x="8086912" y="1422400"/>
                </a:lnTo>
                <a:lnTo>
                  <a:pt x="8075176" y="1384300"/>
                </a:lnTo>
                <a:lnTo>
                  <a:pt x="8063490" y="1346200"/>
                </a:lnTo>
                <a:lnTo>
                  <a:pt x="8051854" y="1308100"/>
                </a:lnTo>
                <a:lnTo>
                  <a:pt x="8040270" y="1270000"/>
                </a:lnTo>
                <a:lnTo>
                  <a:pt x="8028735" y="1231900"/>
                </a:lnTo>
                <a:lnTo>
                  <a:pt x="8017252" y="1206500"/>
                </a:lnTo>
                <a:lnTo>
                  <a:pt x="8005819" y="1168400"/>
                </a:lnTo>
                <a:lnTo>
                  <a:pt x="7994437" y="1130300"/>
                </a:lnTo>
                <a:lnTo>
                  <a:pt x="7983105" y="1092200"/>
                </a:lnTo>
                <a:close/>
              </a:path>
              <a:path w="12205969" h="6028055">
                <a:moveTo>
                  <a:pt x="7498814" y="114300"/>
                </a:moveTo>
                <a:lnTo>
                  <a:pt x="7449517" y="114300"/>
                </a:lnTo>
                <a:lnTo>
                  <a:pt x="7421520" y="127000"/>
                </a:lnTo>
                <a:lnTo>
                  <a:pt x="7375406" y="177800"/>
                </a:lnTo>
                <a:lnTo>
                  <a:pt x="7342467" y="254000"/>
                </a:lnTo>
                <a:lnTo>
                  <a:pt x="7330938" y="304800"/>
                </a:lnTo>
                <a:lnTo>
                  <a:pt x="7322703" y="355600"/>
                </a:lnTo>
                <a:lnTo>
                  <a:pt x="7317762" y="419100"/>
                </a:lnTo>
                <a:lnTo>
                  <a:pt x="7316115" y="495300"/>
                </a:lnTo>
                <a:lnTo>
                  <a:pt x="7316115" y="533400"/>
                </a:lnTo>
                <a:lnTo>
                  <a:pt x="7264881" y="1917700"/>
                </a:lnTo>
                <a:lnTo>
                  <a:pt x="7264989" y="2882900"/>
                </a:lnTo>
                <a:lnTo>
                  <a:pt x="7265312" y="2908300"/>
                </a:lnTo>
                <a:lnTo>
                  <a:pt x="7265851" y="2933700"/>
                </a:lnTo>
                <a:lnTo>
                  <a:pt x="7266605" y="2971800"/>
                </a:lnTo>
                <a:lnTo>
                  <a:pt x="7267575" y="2997200"/>
                </a:lnTo>
                <a:lnTo>
                  <a:pt x="7268761" y="3035300"/>
                </a:lnTo>
                <a:lnTo>
                  <a:pt x="7270162" y="3073400"/>
                </a:lnTo>
                <a:lnTo>
                  <a:pt x="7271780" y="3111500"/>
                </a:lnTo>
                <a:lnTo>
                  <a:pt x="7273613" y="3162300"/>
                </a:lnTo>
                <a:lnTo>
                  <a:pt x="7275662" y="3200400"/>
                </a:lnTo>
                <a:lnTo>
                  <a:pt x="7277926" y="3251200"/>
                </a:lnTo>
                <a:lnTo>
                  <a:pt x="7280407" y="3314700"/>
                </a:lnTo>
                <a:lnTo>
                  <a:pt x="7283104" y="3365500"/>
                </a:lnTo>
                <a:lnTo>
                  <a:pt x="7286017" y="3429000"/>
                </a:lnTo>
                <a:lnTo>
                  <a:pt x="7289145" y="3492500"/>
                </a:lnTo>
                <a:lnTo>
                  <a:pt x="7292490" y="3556000"/>
                </a:lnTo>
                <a:lnTo>
                  <a:pt x="7296051" y="3632200"/>
                </a:lnTo>
                <a:lnTo>
                  <a:pt x="7299829" y="3695700"/>
                </a:lnTo>
                <a:lnTo>
                  <a:pt x="7303822" y="3771900"/>
                </a:lnTo>
                <a:lnTo>
                  <a:pt x="7308032" y="3848100"/>
                </a:lnTo>
                <a:lnTo>
                  <a:pt x="7316185" y="4000500"/>
                </a:lnTo>
                <a:lnTo>
                  <a:pt x="7319759" y="4064000"/>
                </a:lnTo>
                <a:lnTo>
                  <a:pt x="7323182" y="4140200"/>
                </a:lnTo>
                <a:lnTo>
                  <a:pt x="7326454" y="4203700"/>
                </a:lnTo>
                <a:lnTo>
                  <a:pt x="7329573" y="4267200"/>
                </a:lnTo>
                <a:lnTo>
                  <a:pt x="7332541" y="4318000"/>
                </a:lnTo>
                <a:lnTo>
                  <a:pt x="7335357" y="4381500"/>
                </a:lnTo>
                <a:lnTo>
                  <a:pt x="7338021" y="4445000"/>
                </a:lnTo>
                <a:lnTo>
                  <a:pt x="7340533" y="4495800"/>
                </a:lnTo>
                <a:lnTo>
                  <a:pt x="7342893" y="4546600"/>
                </a:lnTo>
                <a:lnTo>
                  <a:pt x="7345102" y="4610100"/>
                </a:lnTo>
                <a:lnTo>
                  <a:pt x="7347158" y="4660900"/>
                </a:lnTo>
                <a:lnTo>
                  <a:pt x="7349062" y="4711700"/>
                </a:lnTo>
                <a:lnTo>
                  <a:pt x="7350814" y="4762500"/>
                </a:lnTo>
                <a:lnTo>
                  <a:pt x="7352414" y="4800600"/>
                </a:lnTo>
                <a:lnTo>
                  <a:pt x="7353861" y="4851400"/>
                </a:lnTo>
                <a:lnTo>
                  <a:pt x="7355157" y="4889500"/>
                </a:lnTo>
                <a:lnTo>
                  <a:pt x="7356300" y="4940300"/>
                </a:lnTo>
                <a:lnTo>
                  <a:pt x="7357291" y="4978400"/>
                </a:lnTo>
                <a:lnTo>
                  <a:pt x="7358130" y="5016500"/>
                </a:lnTo>
                <a:lnTo>
                  <a:pt x="7358816" y="5054600"/>
                </a:lnTo>
                <a:lnTo>
                  <a:pt x="7359350" y="5092700"/>
                </a:lnTo>
                <a:lnTo>
                  <a:pt x="7359731" y="5130800"/>
                </a:lnTo>
                <a:lnTo>
                  <a:pt x="7360036" y="5194300"/>
                </a:lnTo>
                <a:lnTo>
                  <a:pt x="7323439" y="5727700"/>
                </a:lnTo>
                <a:lnTo>
                  <a:pt x="7331556" y="5778500"/>
                </a:lnTo>
                <a:lnTo>
                  <a:pt x="7355913" y="5816600"/>
                </a:lnTo>
                <a:lnTo>
                  <a:pt x="7396515" y="5842000"/>
                </a:lnTo>
                <a:lnTo>
                  <a:pt x="7571825" y="5842000"/>
                </a:lnTo>
                <a:lnTo>
                  <a:pt x="7622497" y="5816600"/>
                </a:lnTo>
                <a:lnTo>
                  <a:pt x="7667461" y="5803900"/>
                </a:lnTo>
                <a:lnTo>
                  <a:pt x="7704283" y="5778500"/>
                </a:lnTo>
                <a:lnTo>
                  <a:pt x="7730592" y="5753100"/>
                </a:lnTo>
                <a:lnTo>
                  <a:pt x="7746382" y="5715000"/>
                </a:lnTo>
                <a:lnTo>
                  <a:pt x="7751647" y="5689600"/>
                </a:lnTo>
                <a:lnTo>
                  <a:pt x="7751526" y="5651500"/>
                </a:lnTo>
                <a:lnTo>
                  <a:pt x="7751165" y="5613400"/>
                </a:lnTo>
                <a:lnTo>
                  <a:pt x="7750562" y="5575300"/>
                </a:lnTo>
                <a:lnTo>
                  <a:pt x="7749718" y="5537200"/>
                </a:lnTo>
                <a:lnTo>
                  <a:pt x="7748634" y="5499100"/>
                </a:lnTo>
                <a:lnTo>
                  <a:pt x="7747308" y="5448300"/>
                </a:lnTo>
                <a:lnTo>
                  <a:pt x="7745742" y="5410200"/>
                </a:lnTo>
                <a:lnTo>
                  <a:pt x="7743935" y="5359400"/>
                </a:lnTo>
                <a:lnTo>
                  <a:pt x="7741888" y="5308600"/>
                </a:lnTo>
                <a:lnTo>
                  <a:pt x="7739600" y="5270500"/>
                </a:lnTo>
                <a:lnTo>
                  <a:pt x="7737072" y="5219700"/>
                </a:lnTo>
                <a:lnTo>
                  <a:pt x="7734303" y="5156200"/>
                </a:lnTo>
                <a:lnTo>
                  <a:pt x="7731294" y="5105400"/>
                </a:lnTo>
                <a:lnTo>
                  <a:pt x="7728045" y="5054600"/>
                </a:lnTo>
                <a:lnTo>
                  <a:pt x="7724555" y="4991100"/>
                </a:lnTo>
                <a:lnTo>
                  <a:pt x="7720826" y="4940300"/>
                </a:lnTo>
                <a:lnTo>
                  <a:pt x="7716856" y="4876800"/>
                </a:lnTo>
                <a:lnTo>
                  <a:pt x="7712647" y="4813300"/>
                </a:lnTo>
                <a:lnTo>
                  <a:pt x="7708197" y="4749800"/>
                </a:lnTo>
                <a:lnTo>
                  <a:pt x="7703508" y="4686300"/>
                </a:lnTo>
                <a:lnTo>
                  <a:pt x="7693643" y="4546600"/>
                </a:lnTo>
                <a:lnTo>
                  <a:pt x="7688948" y="4483100"/>
                </a:lnTo>
                <a:lnTo>
                  <a:pt x="7684494" y="4419600"/>
                </a:lnTo>
                <a:lnTo>
                  <a:pt x="7680282" y="4356100"/>
                </a:lnTo>
                <a:lnTo>
                  <a:pt x="7676310" y="4305300"/>
                </a:lnTo>
                <a:lnTo>
                  <a:pt x="7672579" y="4241800"/>
                </a:lnTo>
                <a:lnTo>
                  <a:pt x="7669089" y="4178300"/>
                </a:lnTo>
                <a:lnTo>
                  <a:pt x="7665840" y="4127500"/>
                </a:lnTo>
                <a:lnTo>
                  <a:pt x="7662832" y="4076700"/>
                </a:lnTo>
                <a:lnTo>
                  <a:pt x="7660065" y="4025900"/>
                </a:lnTo>
                <a:lnTo>
                  <a:pt x="7657539" y="3975100"/>
                </a:lnTo>
                <a:lnTo>
                  <a:pt x="7655253" y="3924300"/>
                </a:lnTo>
                <a:lnTo>
                  <a:pt x="7653208" y="3873500"/>
                </a:lnTo>
                <a:lnTo>
                  <a:pt x="7651404" y="3822700"/>
                </a:lnTo>
                <a:lnTo>
                  <a:pt x="7649841" y="3784600"/>
                </a:lnTo>
                <a:lnTo>
                  <a:pt x="7648518" y="3733800"/>
                </a:lnTo>
                <a:lnTo>
                  <a:pt x="7647436" y="3695700"/>
                </a:lnTo>
                <a:lnTo>
                  <a:pt x="7646594" y="3657600"/>
                </a:lnTo>
                <a:lnTo>
                  <a:pt x="7645993" y="3619500"/>
                </a:lnTo>
                <a:lnTo>
                  <a:pt x="7645632" y="3581400"/>
                </a:lnTo>
                <a:lnTo>
                  <a:pt x="7645512" y="1092200"/>
                </a:lnTo>
                <a:lnTo>
                  <a:pt x="7983105" y="1092200"/>
                </a:lnTo>
                <a:lnTo>
                  <a:pt x="7971824" y="1066800"/>
                </a:lnTo>
                <a:lnTo>
                  <a:pt x="7960594" y="1028700"/>
                </a:lnTo>
                <a:lnTo>
                  <a:pt x="7949414" y="1003300"/>
                </a:lnTo>
                <a:lnTo>
                  <a:pt x="7938285" y="965200"/>
                </a:lnTo>
                <a:lnTo>
                  <a:pt x="7927207" y="939800"/>
                </a:lnTo>
                <a:lnTo>
                  <a:pt x="7916179" y="901700"/>
                </a:lnTo>
                <a:lnTo>
                  <a:pt x="7905202" y="876300"/>
                </a:lnTo>
                <a:lnTo>
                  <a:pt x="7894275" y="838200"/>
                </a:lnTo>
                <a:lnTo>
                  <a:pt x="7883399" y="812800"/>
                </a:lnTo>
                <a:lnTo>
                  <a:pt x="7854043" y="736600"/>
                </a:lnTo>
                <a:lnTo>
                  <a:pt x="7825396" y="660400"/>
                </a:lnTo>
                <a:lnTo>
                  <a:pt x="7797458" y="584200"/>
                </a:lnTo>
                <a:lnTo>
                  <a:pt x="7770229" y="520700"/>
                </a:lnTo>
                <a:lnTo>
                  <a:pt x="7743710" y="457200"/>
                </a:lnTo>
                <a:lnTo>
                  <a:pt x="7717899" y="406400"/>
                </a:lnTo>
                <a:lnTo>
                  <a:pt x="7692798" y="355600"/>
                </a:lnTo>
                <a:lnTo>
                  <a:pt x="7668406" y="304800"/>
                </a:lnTo>
                <a:lnTo>
                  <a:pt x="7644724" y="266700"/>
                </a:lnTo>
                <a:lnTo>
                  <a:pt x="7621751" y="228600"/>
                </a:lnTo>
                <a:lnTo>
                  <a:pt x="7599488" y="203200"/>
                </a:lnTo>
                <a:lnTo>
                  <a:pt x="7577934" y="177800"/>
                </a:lnTo>
                <a:lnTo>
                  <a:pt x="7557089" y="152400"/>
                </a:lnTo>
                <a:lnTo>
                  <a:pt x="7536954" y="139700"/>
                </a:lnTo>
                <a:lnTo>
                  <a:pt x="7517529" y="127000"/>
                </a:lnTo>
                <a:lnTo>
                  <a:pt x="7498814" y="114300"/>
                </a:lnTo>
                <a:close/>
              </a:path>
              <a:path w="12205969" h="6028055">
                <a:moveTo>
                  <a:pt x="9312738" y="0"/>
                </a:moveTo>
                <a:lnTo>
                  <a:pt x="9216194" y="0"/>
                </a:lnTo>
                <a:lnTo>
                  <a:pt x="9168313" y="12700"/>
                </a:lnTo>
                <a:lnTo>
                  <a:pt x="9126859" y="38100"/>
                </a:lnTo>
                <a:lnTo>
                  <a:pt x="9091829" y="63500"/>
                </a:lnTo>
                <a:lnTo>
                  <a:pt x="9063224" y="88900"/>
                </a:lnTo>
                <a:lnTo>
                  <a:pt x="9041041" y="139700"/>
                </a:lnTo>
                <a:lnTo>
                  <a:pt x="9025280" y="190500"/>
                </a:lnTo>
                <a:lnTo>
                  <a:pt x="9025280" y="2400300"/>
                </a:lnTo>
                <a:lnTo>
                  <a:pt x="8996007" y="5016500"/>
                </a:lnTo>
                <a:lnTo>
                  <a:pt x="9380294" y="5016500"/>
                </a:lnTo>
                <a:lnTo>
                  <a:pt x="9380294" y="3327400"/>
                </a:lnTo>
                <a:lnTo>
                  <a:pt x="9427872" y="558800"/>
                </a:lnTo>
                <a:lnTo>
                  <a:pt x="9430616" y="495300"/>
                </a:lnTo>
                <a:lnTo>
                  <a:pt x="9438851" y="431800"/>
                </a:lnTo>
                <a:lnTo>
                  <a:pt x="9452576" y="381000"/>
                </a:lnTo>
                <a:lnTo>
                  <a:pt x="9471793" y="330200"/>
                </a:lnTo>
                <a:lnTo>
                  <a:pt x="9471793" y="292100"/>
                </a:lnTo>
                <a:lnTo>
                  <a:pt x="9469306" y="228600"/>
                </a:lnTo>
                <a:lnTo>
                  <a:pt x="9461848" y="177800"/>
                </a:lnTo>
                <a:lnTo>
                  <a:pt x="9449418" y="127000"/>
                </a:lnTo>
                <a:lnTo>
                  <a:pt x="9432018" y="88900"/>
                </a:lnTo>
                <a:lnTo>
                  <a:pt x="9409649" y="50800"/>
                </a:lnTo>
                <a:lnTo>
                  <a:pt x="9350008" y="12700"/>
                </a:lnTo>
                <a:lnTo>
                  <a:pt x="9312738" y="0"/>
                </a:lnTo>
                <a:close/>
              </a:path>
              <a:path w="12205969" h="6028055">
                <a:moveTo>
                  <a:pt x="11279179" y="20674"/>
                </a:moveTo>
                <a:lnTo>
                  <a:pt x="11000638" y="20674"/>
                </a:lnTo>
                <a:lnTo>
                  <a:pt x="10807110" y="71474"/>
                </a:lnTo>
                <a:lnTo>
                  <a:pt x="10761004" y="96874"/>
                </a:lnTo>
                <a:lnTo>
                  <a:pt x="10715809" y="109574"/>
                </a:lnTo>
                <a:lnTo>
                  <a:pt x="10671525" y="134974"/>
                </a:lnTo>
                <a:lnTo>
                  <a:pt x="10628151" y="160374"/>
                </a:lnTo>
                <a:lnTo>
                  <a:pt x="10585688" y="198474"/>
                </a:lnTo>
                <a:lnTo>
                  <a:pt x="10544136" y="223874"/>
                </a:lnTo>
                <a:lnTo>
                  <a:pt x="10509174" y="249274"/>
                </a:lnTo>
                <a:lnTo>
                  <a:pt x="10475410" y="287374"/>
                </a:lnTo>
                <a:lnTo>
                  <a:pt x="10442843" y="312774"/>
                </a:lnTo>
                <a:lnTo>
                  <a:pt x="10411472" y="350874"/>
                </a:lnTo>
                <a:lnTo>
                  <a:pt x="10381299" y="388974"/>
                </a:lnTo>
                <a:lnTo>
                  <a:pt x="10352322" y="427074"/>
                </a:lnTo>
                <a:lnTo>
                  <a:pt x="10324542" y="465174"/>
                </a:lnTo>
                <a:lnTo>
                  <a:pt x="10297941" y="515974"/>
                </a:lnTo>
                <a:lnTo>
                  <a:pt x="10272542" y="554074"/>
                </a:lnTo>
                <a:lnTo>
                  <a:pt x="10248343" y="592174"/>
                </a:lnTo>
                <a:lnTo>
                  <a:pt x="10225341" y="642974"/>
                </a:lnTo>
                <a:lnTo>
                  <a:pt x="10203536" y="681074"/>
                </a:lnTo>
                <a:lnTo>
                  <a:pt x="10182924" y="731874"/>
                </a:lnTo>
                <a:lnTo>
                  <a:pt x="10163505" y="769974"/>
                </a:lnTo>
                <a:lnTo>
                  <a:pt x="10145022" y="820774"/>
                </a:lnTo>
                <a:lnTo>
                  <a:pt x="10127210" y="871574"/>
                </a:lnTo>
                <a:lnTo>
                  <a:pt x="10110070" y="909674"/>
                </a:lnTo>
                <a:lnTo>
                  <a:pt x="10093600" y="960474"/>
                </a:lnTo>
                <a:lnTo>
                  <a:pt x="10077803" y="1023974"/>
                </a:lnTo>
                <a:lnTo>
                  <a:pt x="10062677" y="1074774"/>
                </a:lnTo>
                <a:lnTo>
                  <a:pt x="10048224" y="1125574"/>
                </a:lnTo>
                <a:lnTo>
                  <a:pt x="10038359" y="1176374"/>
                </a:lnTo>
                <a:lnTo>
                  <a:pt x="10028529" y="1214474"/>
                </a:lnTo>
                <a:lnTo>
                  <a:pt x="10018735" y="1265274"/>
                </a:lnTo>
                <a:lnTo>
                  <a:pt x="10008978" y="1303374"/>
                </a:lnTo>
                <a:lnTo>
                  <a:pt x="9999258" y="1354174"/>
                </a:lnTo>
                <a:lnTo>
                  <a:pt x="9989576" y="1417674"/>
                </a:lnTo>
                <a:lnTo>
                  <a:pt x="9979931" y="1468474"/>
                </a:lnTo>
                <a:lnTo>
                  <a:pt x="9970326" y="1519274"/>
                </a:lnTo>
                <a:lnTo>
                  <a:pt x="9960760" y="1582774"/>
                </a:lnTo>
                <a:lnTo>
                  <a:pt x="9951235" y="1646274"/>
                </a:lnTo>
                <a:lnTo>
                  <a:pt x="9946809" y="1671674"/>
                </a:lnTo>
                <a:lnTo>
                  <a:pt x="9942599" y="1709774"/>
                </a:lnTo>
                <a:lnTo>
                  <a:pt x="9938605" y="1747874"/>
                </a:lnTo>
                <a:lnTo>
                  <a:pt x="9934828" y="1785974"/>
                </a:lnTo>
                <a:lnTo>
                  <a:pt x="9931267" y="1824074"/>
                </a:lnTo>
                <a:lnTo>
                  <a:pt x="9927922" y="1862174"/>
                </a:lnTo>
                <a:lnTo>
                  <a:pt x="9924793" y="1900274"/>
                </a:lnTo>
                <a:lnTo>
                  <a:pt x="9921880" y="1951074"/>
                </a:lnTo>
                <a:lnTo>
                  <a:pt x="9919183" y="1989174"/>
                </a:lnTo>
                <a:lnTo>
                  <a:pt x="9916703" y="2039974"/>
                </a:lnTo>
                <a:lnTo>
                  <a:pt x="9914438" y="2090774"/>
                </a:lnTo>
                <a:lnTo>
                  <a:pt x="9912389" y="2141574"/>
                </a:lnTo>
                <a:lnTo>
                  <a:pt x="9910556" y="2192374"/>
                </a:lnTo>
                <a:lnTo>
                  <a:pt x="9908939" y="2243174"/>
                </a:lnTo>
                <a:lnTo>
                  <a:pt x="9907537" y="2306674"/>
                </a:lnTo>
                <a:lnTo>
                  <a:pt x="9906352" y="2357474"/>
                </a:lnTo>
                <a:lnTo>
                  <a:pt x="9905382" y="2420974"/>
                </a:lnTo>
                <a:lnTo>
                  <a:pt x="9904627" y="2484474"/>
                </a:lnTo>
                <a:lnTo>
                  <a:pt x="9904088" y="2547974"/>
                </a:lnTo>
                <a:lnTo>
                  <a:pt x="9903765" y="2611474"/>
                </a:lnTo>
                <a:lnTo>
                  <a:pt x="9903657" y="2687674"/>
                </a:lnTo>
                <a:lnTo>
                  <a:pt x="9907314" y="3233774"/>
                </a:lnTo>
                <a:lnTo>
                  <a:pt x="9907407" y="3297274"/>
                </a:lnTo>
                <a:lnTo>
                  <a:pt x="9907686" y="3360774"/>
                </a:lnTo>
                <a:lnTo>
                  <a:pt x="9908151" y="3411574"/>
                </a:lnTo>
                <a:lnTo>
                  <a:pt x="9909640" y="3525874"/>
                </a:lnTo>
                <a:lnTo>
                  <a:pt x="9910665" y="3576674"/>
                </a:lnTo>
                <a:lnTo>
                  <a:pt x="9911877" y="3627474"/>
                </a:lnTo>
                <a:lnTo>
                  <a:pt x="9913276" y="3678274"/>
                </a:lnTo>
                <a:lnTo>
                  <a:pt x="9914863" y="3729074"/>
                </a:lnTo>
                <a:lnTo>
                  <a:pt x="9916638" y="3767174"/>
                </a:lnTo>
                <a:lnTo>
                  <a:pt x="9918600" y="3817974"/>
                </a:lnTo>
                <a:lnTo>
                  <a:pt x="9920751" y="3868774"/>
                </a:lnTo>
                <a:lnTo>
                  <a:pt x="9923090" y="3906874"/>
                </a:lnTo>
                <a:lnTo>
                  <a:pt x="9925618" y="3957674"/>
                </a:lnTo>
                <a:lnTo>
                  <a:pt x="9929438" y="4008474"/>
                </a:lnTo>
                <a:lnTo>
                  <a:pt x="9933606" y="4059274"/>
                </a:lnTo>
                <a:lnTo>
                  <a:pt x="9938121" y="4122774"/>
                </a:lnTo>
                <a:lnTo>
                  <a:pt x="9942981" y="4173574"/>
                </a:lnTo>
                <a:lnTo>
                  <a:pt x="9948187" y="4224374"/>
                </a:lnTo>
                <a:lnTo>
                  <a:pt x="9953738" y="4275174"/>
                </a:lnTo>
                <a:lnTo>
                  <a:pt x="9959633" y="4325974"/>
                </a:lnTo>
                <a:lnTo>
                  <a:pt x="9965871" y="4364074"/>
                </a:lnTo>
                <a:lnTo>
                  <a:pt x="9970667" y="4402174"/>
                </a:lnTo>
                <a:lnTo>
                  <a:pt x="9976266" y="4440274"/>
                </a:lnTo>
                <a:lnTo>
                  <a:pt x="9982668" y="4491074"/>
                </a:lnTo>
                <a:lnTo>
                  <a:pt x="9989875" y="4529174"/>
                </a:lnTo>
                <a:lnTo>
                  <a:pt x="9997887" y="4579974"/>
                </a:lnTo>
                <a:lnTo>
                  <a:pt x="10006705" y="4630774"/>
                </a:lnTo>
                <a:lnTo>
                  <a:pt x="10016331" y="4681574"/>
                </a:lnTo>
                <a:lnTo>
                  <a:pt x="10026764" y="4745074"/>
                </a:lnTo>
                <a:lnTo>
                  <a:pt x="10038006" y="4795874"/>
                </a:lnTo>
                <a:lnTo>
                  <a:pt x="10050057" y="4859374"/>
                </a:lnTo>
                <a:lnTo>
                  <a:pt x="10059632" y="4910174"/>
                </a:lnTo>
                <a:lnTo>
                  <a:pt x="10070590" y="4948274"/>
                </a:lnTo>
                <a:lnTo>
                  <a:pt x="10082930" y="4999074"/>
                </a:lnTo>
                <a:lnTo>
                  <a:pt x="10096654" y="5037174"/>
                </a:lnTo>
                <a:lnTo>
                  <a:pt x="10111760" y="5087974"/>
                </a:lnTo>
                <a:lnTo>
                  <a:pt x="10128248" y="5126074"/>
                </a:lnTo>
                <a:lnTo>
                  <a:pt x="10146119" y="5176874"/>
                </a:lnTo>
                <a:lnTo>
                  <a:pt x="10165372" y="5227674"/>
                </a:lnTo>
                <a:lnTo>
                  <a:pt x="10186007" y="5265774"/>
                </a:lnTo>
                <a:lnTo>
                  <a:pt x="10208024" y="5316574"/>
                </a:lnTo>
                <a:lnTo>
                  <a:pt x="10231422" y="5367374"/>
                </a:lnTo>
                <a:lnTo>
                  <a:pt x="10256202" y="5418174"/>
                </a:lnTo>
                <a:lnTo>
                  <a:pt x="10282363" y="5456274"/>
                </a:lnTo>
                <a:lnTo>
                  <a:pt x="10309905" y="5507074"/>
                </a:lnTo>
                <a:lnTo>
                  <a:pt x="10336866" y="5557874"/>
                </a:lnTo>
                <a:lnTo>
                  <a:pt x="10365471" y="5595974"/>
                </a:lnTo>
                <a:lnTo>
                  <a:pt x="10395719" y="5634074"/>
                </a:lnTo>
                <a:lnTo>
                  <a:pt x="10427611" y="5684874"/>
                </a:lnTo>
                <a:lnTo>
                  <a:pt x="10461146" y="5722974"/>
                </a:lnTo>
                <a:lnTo>
                  <a:pt x="10496326" y="5748374"/>
                </a:lnTo>
                <a:lnTo>
                  <a:pt x="10533149" y="5786474"/>
                </a:lnTo>
                <a:lnTo>
                  <a:pt x="10571615" y="5811874"/>
                </a:lnTo>
                <a:lnTo>
                  <a:pt x="10611726" y="5849974"/>
                </a:lnTo>
                <a:lnTo>
                  <a:pt x="10653480" y="5875374"/>
                </a:lnTo>
                <a:lnTo>
                  <a:pt x="10696878" y="5900774"/>
                </a:lnTo>
                <a:lnTo>
                  <a:pt x="10741920" y="5926174"/>
                </a:lnTo>
                <a:lnTo>
                  <a:pt x="10788606" y="5951574"/>
                </a:lnTo>
                <a:lnTo>
                  <a:pt x="10836936" y="5964274"/>
                </a:lnTo>
                <a:lnTo>
                  <a:pt x="10882937" y="5989674"/>
                </a:lnTo>
                <a:lnTo>
                  <a:pt x="11020949" y="6027774"/>
                </a:lnTo>
                <a:lnTo>
                  <a:pt x="11258384" y="6027774"/>
                </a:lnTo>
                <a:lnTo>
                  <a:pt x="11308216" y="6015074"/>
                </a:lnTo>
                <a:lnTo>
                  <a:pt x="11358142" y="6015074"/>
                </a:lnTo>
                <a:lnTo>
                  <a:pt x="11408161" y="5989674"/>
                </a:lnTo>
                <a:lnTo>
                  <a:pt x="11508478" y="5964274"/>
                </a:lnTo>
                <a:lnTo>
                  <a:pt x="11609167" y="5913474"/>
                </a:lnTo>
                <a:lnTo>
                  <a:pt x="11664752" y="5875374"/>
                </a:lnTo>
                <a:lnTo>
                  <a:pt x="11710730" y="5849974"/>
                </a:lnTo>
                <a:lnTo>
                  <a:pt x="11747099" y="5837274"/>
                </a:lnTo>
                <a:lnTo>
                  <a:pt x="11773859" y="5824574"/>
                </a:lnTo>
                <a:lnTo>
                  <a:pt x="12195912" y="5824574"/>
                </a:lnTo>
                <a:lnTo>
                  <a:pt x="12202846" y="5773774"/>
                </a:lnTo>
                <a:lnTo>
                  <a:pt x="12205735" y="5710274"/>
                </a:lnTo>
                <a:lnTo>
                  <a:pt x="12205214" y="5684874"/>
                </a:lnTo>
                <a:lnTo>
                  <a:pt x="12203648" y="5659474"/>
                </a:lnTo>
                <a:lnTo>
                  <a:pt x="11206575" y="5659474"/>
                </a:lnTo>
                <a:lnTo>
                  <a:pt x="11126355" y="5634074"/>
                </a:lnTo>
                <a:lnTo>
                  <a:pt x="11041866" y="5608674"/>
                </a:lnTo>
                <a:lnTo>
                  <a:pt x="10998021" y="5595974"/>
                </a:lnTo>
                <a:lnTo>
                  <a:pt x="10953109" y="5570574"/>
                </a:lnTo>
                <a:lnTo>
                  <a:pt x="10907131" y="5545174"/>
                </a:lnTo>
                <a:lnTo>
                  <a:pt x="10860086" y="5519774"/>
                </a:lnTo>
                <a:lnTo>
                  <a:pt x="10811976" y="5494374"/>
                </a:lnTo>
                <a:lnTo>
                  <a:pt x="10762800" y="5456274"/>
                </a:lnTo>
                <a:lnTo>
                  <a:pt x="10712558" y="5430874"/>
                </a:lnTo>
                <a:lnTo>
                  <a:pt x="10661251" y="5380074"/>
                </a:lnTo>
                <a:lnTo>
                  <a:pt x="10634651" y="5354674"/>
                </a:lnTo>
                <a:lnTo>
                  <a:pt x="10609252" y="5316574"/>
                </a:lnTo>
                <a:lnTo>
                  <a:pt x="10585053" y="5278474"/>
                </a:lnTo>
                <a:lnTo>
                  <a:pt x="10562051" y="5227674"/>
                </a:lnTo>
                <a:lnTo>
                  <a:pt x="10540245" y="5189574"/>
                </a:lnTo>
                <a:lnTo>
                  <a:pt x="10519634" y="5138774"/>
                </a:lnTo>
                <a:lnTo>
                  <a:pt x="10500215" y="5087974"/>
                </a:lnTo>
                <a:lnTo>
                  <a:pt x="10486359" y="5049874"/>
                </a:lnTo>
                <a:lnTo>
                  <a:pt x="10472613" y="5011774"/>
                </a:lnTo>
                <a:lnTo>
                  <a:pt x="10458976" y="4973674"/>
                </a:lnTo>
                <a:lnTo>
                  <a:pt x="10445450" y="4922874"/>
                </a:lnTo>
                <a:lnTo>
                  <a:pt x="10432034" y="4872074"/>
                </a:lnTo>
                <a:lnTo>
                  <a:pt x="10418729" y="4821274"/>
                </a:lnTo>
                <a:lnTo>
                  <a:pt x="10405535" y="4770474"/>
                </a:lnTo>
                <a:lnTo>
                  <a:pt x="10392454" y="4719674"/>
                </a:lnTo>
                <a:lnTo>
                  <a:pt x="10379485" y="4668874"/>
                </a:lnTo>
                <a:lnTo>
                  <a:pt x="10366629" y="4605374"/>
                </a:lnTo>
                <a:lnTo>
                  <a:pt x="10360383" y="4567274"/>
                </a:lnTo>
                <a:lnTo>
                  <a:pt x="10354457" y="4541874"/>
                </a:lnTo>
                <a:lnTo>
                  <a:pt x="10348852" y="4503774"/>
                </a:lnTo>
                <a:lnTo>
                  <a:pt x="10343567" y="4465674"/>
                </a:lnTo>
                <a:lnTo>
                  <a:pt x="10338603" y="4427574"/>
                </a:lnTo>
                <a:lnTo>
                  <a:pt x="10333960" y="4389474"/>
                </a:lnTo>
                <a:lnTo>
                  <a:pt x="10329636" y="4338674"/>
                </a:lnTo>
                <a:lnTo>
                  <a:pt x="10325634" y="4287874"/>
                </a:lnTo>
                <a:lnTo>
                  <a:pt x="10321951" y="4249774"/>
                </a:lnTo>
                <a:lnTo>
                  <a:pt x="10318589" y="4198974"/>
                </a:lnTo>
                <a:lnTo>
                  <a:pt x="10315547" y="4148174"/>
                </a:lnTo>
                <a:lnTo>
                  <a:pt x="10312826" y="4084674"/>
                </a:lnTo>
                <a:lnTo>
                  <a:pt x="10310424" y="4033874"/>
                </a:lnTo>
                <a:lnTo>
                  <a:pt x="10308343" y="3970374"/>
                </a:lnTo>
                <a:lnTo>
                  <a:pt x="10306583" y="3919574"/>
                </a:lnTo>
                <a:lnTo>
                  <a:pt x="10305142" y="3856074"/>
                </a:lnTo>
                <a:lnTo>
                  <a:pt x="10304022" y="3792574"/>
                </a:lnTo>
                <a:lnTo>
                  <a:pt x="10303221" y="3716374"/>
                </a:lnTo>
                <a:lnTo>
                  <a:pt x="10302741" y="3652874"/>
                </a:lnTo>
                <a:lnTo>
                  <a:pt x="10302581" y="3576674"/>
                </a:lnTo>
                <a:lnTo>
                  <a:pt x="10306249" y="3119474"/>
                </a:lnTo>
                <a:lnTo>
                  <a:pt x="10305816" y="3068674"/>
                </a:lnTo>
                <a:lnTo>
                  <a:pt x="10305570" y="3017874"/>
                </a:lnTo>
                <a:lnTo>
                  <a:pt x="10305512" y="2967074"/>
                </a:lnTo>
                <a:lnTo>
                  <a:pt x="10305641" y="2916274"/>
                </a:lnTo>
                <a:lnTo>
                  <a:pt x="10305957" y="2865474"/>
                </a:lnTo>
                <a:lnTo>
                  <a:pt x="10306460" y="2814674"/>
                </a:lnTo>
                <a:lnTo>
                  <a:pt x="10307150" y="2763874"/>
                </a:lnTo>
                <a:lnTo>
                  <a:pt x="10308028" y="2713074"/>
                </a:lnTo>
                <a:lnTo>
                  <a:pt x="10309093" y="2662274"/>
                </a:lnTo>
                <a:lnTo>
                  <a:pt x="10310345" y="2611474"/>
                </a:lnTo>
                <a:lnTo>
                  <a:pt x="10311785" y="2560674"/>
                </a:lnTo>
                <a:lnTo>
                  <a:pt x="10313412" y="2509874"/>
                </a:lnTo>
                <a:lnTo>
                  <a:pt x="10315227" y="2459074"/>
                </a:lnTo>
                <a:lnTo>
                  <a:pt x="10317229" y="2408274"/>
                </a:lnTo>
                <a:lnTo>
                  <a:pt x="10319119" y="2344774"/>
                </a:lnTo>
                <a:lnTo>
                  <a:pt x="10321552" y="2293974"/>
                </a:lnTo>
                <a:lnTo>
                  <a:pt x="10324529" y="2243174"/>
                </a:lnTo>
                <a:lnTo>
                  <a:pt x="10328049" y="2192374"/>
                </a:lnTo>
                <a:lnTo>
                  <a:pt x="10332114" y="2141574"/>
                </a:lnTo>
                <a:lnTo>
                  <a:pt x="10336724" y="2090774"/>
                </a:lnTo>
                <a:lnTo>
                  <a:pt x="10341879" y="2039974"/>
                </a:lnTo>
                <a:lnTo>
                  <a:pt x="10347579" y="1989174"/>
                </a:lnTo>
                <a:lnTo>
                  <a:pt x="10353826" y="1951074"/>
                </a:lnTo>
                <a:lnTo>
                  <a:pt x="10358029" y="1912974"/>
                </a:lnTo>
                <a:lnTo>
                  <a:pt x="10362656" y="1874874"/>
                </a:lnTo>
                <a:lnTo>
                  <a:pt x="10367705" y="1824074"/>
                </a:lnTo>
                <a:lnTo>
                  <a:pt x="10373178" y="1785974"/>
                </a:lnTo>
                <a:lnTo>
                  <a:pt x="10379074" y="1735174"/>
                </a:lnTo>
                <a:lnTo>
                  <a:pt x="10385394" y="1684374"/>
                </a:lnTo>
                <a:lnTo>
                  <a:pt x="10392139" y="1633574"/>
                </a:lnTo>
                <a:lnTo>
                  <a:pt x="10399308" y="1582774"/>
                </a:lnTo>
                <a:lnTo>
                  <a:pt x="10406902" y="1531974"/>
                </a:lnTo>
                <a:lnTo>
                  <a:pt x="10414920" y="1468474"/>
                </a:lnTo>
                <a:lnTo>
                  <a:pt x="10423364" y="1417674"/>
                </a:lnTo>
                <a:lnTo>
                  <a:pt x="10430253" y="1366874"/>
                </a:lnTo>
                <a:lnTo>
                  <a:pt x="10438248" y="1316074"/>
                </a:lnTo>
                <a:lnTo>
                  <a:pt x="10447352" y="1277974"/>
                </a:lnTo>
                <a:lnTo>
                  <a:pt x="10457563" y="1227174"/>
                </a:lnTo>
                <a:lnTo>
                  <a:pt x="10468881" y="1189074"/>
                </a:lnTo>
                <a:lnTo>
                  <a:pt x="10481306" y="1138274"/>
                </a:lnTo>
                <a:lnTo>
                  <a:pt x="10494839" y="1087474"/>
                </a:lnTo>
                <a:lnTo>
                  <a:pt x="10509479" y="1049374"/>
                </a:lnTo>
                <a:lnTo>
                  <a:pt x="10525226" y="998574"/>
                </a:lnTo>
                <a:lnTo>
                  <a:pt x="10542080" y="947774"/>
                </a:lnTo>
                <a:lnTo>
                  <a:pt x="10560042" y="909674"/>
                </a:lnTo>
                <a:lnTo>
                  <a:pt x="10579111" y="858874"/>
                </a:lnTo>
                <a:lnTo>
                  <a:pt x="10599286" y="808074"/>
                </a:lnTo>
                <a:lnTo>
                  <a:pt x="10620569" y="757274"/>
                </a:lnTo>
                <a:lnTo>
                  <a:pt x="10642959" y="706474"/>
                </a:lnTo>
                <a:lnTo>
                  <a:pt x="10670631" y="655674"/>
                </a:lnTo>
                <a:lnTo>
                  <a:pt x="10699982" y="604874"/>
                </a:lnTo>
                <a:lnTo>
                  <a:pt x="10731010" y="566774"/>
                </a:lnTo>
                <a:lnTo>
                  <a:pt x="10763717" y="515974"/>
                </a:lnTo>
                <a:lnTo>
                  <a:pt x="10798102" y="490574"/>
                </a:lnTo>
                <a:lnTo>
                  <a:pt x="10834165" y="452474"/>
                </a:lnTo>
                <a:lnTo>
                  <a:pt x="10871908" y="427074"/>
                </a:lnTo>
                <a:lnTo>
                  <a:pt x="10911328" y="414374"/>
                </a:lnTo>
                <a:lnTo>
                  <a:pt x="10952428" y="388974"/>
                </a:lnTo>
                <a:lnTo>
                  <a:pt x="10995207" y="376274"/>
                </a:lnTo>
                <a:lnTo>
                  <a:pt x="11039666" y="376274"/>
                </a:lnTo>
                <a:lnTo>
                  <a:pt x="11085803" y="363574"/>
                </a:lnTo>
                <a:lnTo>
                  <a:pt x="11440817" y="363574"/>
                </a:lnTo>
                <a:lnTo>
                  <a:pt x="11466419" y="325474"/>
                </a:lnTo>
                <a:lnTo>
                  <a:pt x="11484720" y="300074"/>
                </a:lnTo>
                <a:lnTo>
                  <a:pt x="11495709" y="261974"/>
                </a:lnTo>
                <a:lnTo>
                  <a:pt x="11499375" y="223874"/>
                </a:lnTo>
                <a:lnTo>
                  <a:pt x="11495934" y="185774"/>
                </a:lnTo>
                <a:lnTo>
                  <a:pt x="11485610" y="147674"/>
                </a:lnTo>
                <a:lnTo>
                  <a:pt x="11444319" y="96874"/>
                </a:lnTo>
                <a:lnTo>
                  <a:pt x="11413353" y="71474"/>
                </a:lnTo>
                <a:lnTo>
                  <a:pt x="11375507" y="46074"/>
                </a:lnTo>
                <a:lnTo>
                  <a:pt x="11330782" y="33374"/>
                </a:lnTo>
                <a:lnTo>
                  <a:pt x="11279179" y="20674"/>
                </a:lnTo>
                <a:close/>
              </a:path>
              <a:path w="12205969" h="6028055">
                <a:moveTo>
                  <a:pt x="12195912" y="5824574"/>
                </a:moveTo>
                <a:lnTo>
                  <a:pt x="11773859" y="5824574"/>
                </a:lnTo>
                <a:lnTo>
                  <a:pt x="11773859" y="5837274"/>
                </a:lnTo>
                <a:lnTo>
                  <a:pt x="11794133" y="5875374"/>
                </a:lnTo>
                <a:lnTo>
                  <a:pt x="11819412" y="5913474"/>
                </a:lnTo>
                <a:lnTo>
                  <a:pt x="11849697" y="5938874"/>
                </a:lnTo>
                <a:lnTo>
                  <a:pt x="11884988" y="5964274"/>
                </a:lnTo>
                <a:lnTo>
                  <a:pt x="11925286" y="5976974"/>
                </a:lnTo>
                <a:lnTo>
                  <a:pt x="11970591" y="5989674"/>
                </a:lnTo>
                <a:lnTo>
                  <a:pt x="12064213" y="5989674"/>
                </a:lnTo>
                <a:lnTo>
                  <a:pt x="12101752" y="5976974"/>
                </a:lnTo>
                <a:lnTo>
                  <a:pt x="12133519" y="5951574"/>
                </a:lnTo>
                <a:lnTo>
                  <a:pt x="12179734" y="5888074"/>
                </a:lnTo>
                <a:lnTo>
                  <a:pt x="12194178" y="5837274"/>
                </a:lnTo>
                <a:lnTo>
                  <a:pt x="12195912" y="5824574"/>
                </a:lnTo>
                <a:close/>
              </a:path>
              <a:path w="12205969" h="6028055">
                <a:moveTo>
                  <a:pt x="12055679" y="4478374"/>
                </a:moveTo>
                <a:lnTo>
                  <a:pt x="11638451" y="4478374"/>
                </a:lnTo>
                <a:lnTo>
                  <a:pt x="11651026" y="4503774"/>
                </a:lnTo>
                <a:lnTo>
                  <a:pt x="11662917" y="4529174"/>
                </a:lnTo>
                <a:lnTo>
                  <a:pt x="11674124" y="4567274"/>
                </a:lnTo>
                <a:lnTo>
                  <a:pt x="11684647" y="4592674"/>
                </a:lnTo>
                <a:lnTo>
                  <a:pt x="11694486" y="4630774"/>
                </a:lnTo>
                <a:lnTo>
                  <a:pt x="11703641" y="4681574"/>
                </a:lnTo>
                <a:lnTo>
                  <a:pt x="11712113" y="4719674"/>
                </a:lnTo>
                <a:lnTo>
                  <a:pt x="11719901" y="4770474"/>
                </a:lnTo>
                <a:lnTo>
                  <a:pt x="11727005" y="4821274"/>
                </a:lnTo>
                <a:lnTo>
                  <a:pt x="11733425" y="4872074"/>
                </a:lnTo>
                <a:lnTo>
                  <a:pt x="11739162" y="4922874"/>
                </a:lnTo>
                <a:lnTo>
                  <a:pt x="11744215" y="4986374"/>
                </a:lnTo>
                <a:lnTo>
                  <a:pt x="11748584" y="5049874"/>
                </a:lnTo>
                <a:lnTo>
                  <a:pt x="11752269" y="5113374"/>
                </a:lnTo>
                <a:lnTo>
                  <a:pt x="11755271" y="5189574"/>
                </a:lnTo>
                <a:lnTo>
                  <a:pt x="11757589" y="5265774"/>
                </a:lnTo>
                <a:lnTo>
                  <a:pt x="11759223" y="5341974"/>
                </a:lnTo>
                <a:lnTo>
                  <a:pt x="11727272" y="5380074"/>
                </a:lnTo>
                <a:lnTo>
                  <a:pt x="11694163" y="5418174"/>
                </a:lnTo>
                <a:lnTo>
                  <a:pt x="11659895" y="5456274"/>
                </a:lnTo>
                <a:lnTo>
                  <a:pt x="11624470" y="5494374"/>
                </a:lnTo>
                <a:lnTo>
                  <a:pt x="11587886" y="5519774"/>
                </a:lnTo>
                <a:lnTo>
                  <a:pt x="11550145" y="5545174"/>
                </a:lnTo>
                <a:lnTo>
                  <a:pt x="11511247" y="5570574"/>
                </a:lnTo>
                <a:lnTo>
                  <a:pt x="11471191" y="5595974"/>
                </a:lnTo>
                <a:lnTo>
                  <a:pt x="11429979" y="5608674"/>
                </a:lnTo>
                <a:lnTo>
                  <a:pt x="11387611" y="5634074"/>
                </a:lnTo>
                <a:lnTo>
                  <a:pt x="11344086" y="5634074"/>
                </a:lnTo>
                <a:lnTo>
                  <a:pt x="11299405" y="5646774"/>
                </a:lnTo>
                <a:lnTo>
                  <a:pt x="11253568" y="5646774"/>
                </a:lnTo>
                <a:lnTo>
                  <a:pt x="11206575" y="5659474"/>
                </a:lnTo>
                <a:lnTo>
                  <a:pt x="12203648" y="5659474"/>
                </a:lnTo>
                <a:lnTo>
                  <a:pt x="12201040" y="5621374"/>
                </a:lnTo>
                <a:lnTo>
                  <a:pt x="12197390" y="5583274"/>
                </a:lnTo>
                <a:lnTo>
                  <a:pt x="12192697" y="5532474"/>
                </a:lnTo>
                <a:lnTo>
                  <a:pt x="12186963" y="5494374"/>
                </a:lnTo>
                <a:lnTo>
                  <a:pt x="12180187" y="5443574"/>
                </a:lnTo>
                <a:lnTo>
                  <a:pt x="12172371" y="5380074"/>
                </a:lnTo>
                <a:lnTo>
                  <a:pt x="12163515" y="5316574"/>
                </a:lnTo>
                <a:lnTo>
                  <a:pt x="12153618" y="5253074"/>
                </a:lnTo>
                <a:lnTo>
                  <a:pt x="12142682" y="5189574"/>
                </a:lnTo>
                <a:lnTo>
                  <a:pt x="12119603" y="5049874"/>
                </a:lnTo>
                <a:lnTo>
                  <a:pt x="12109389" y="4986374"/>
                </a:lnTo>
                <a:lnTo>
                  <a:pt x="12100064" y="4922874"/>
                </a:lnTo>
                <a:lnTo>
                  <a:pt x="12091628" y="4872074"/>
                </a:lnTo>
                <a:lnTo>
                  <a:pt x="12084081" y="4821274"/>
                </a:lnTo>
                <a:lnTo>
                  <a:pt x="12077422" y="4757774"/>
                </a:lnTo>
                <a:lnTo>
                  <a:pt x="12071652" y="4719674"/>
                </a:lnTo>
                <a:lnTo>
                  <a:pt x="12066771" y="4668874"/>
                </a:lnTo>
                <a:lnTo>
                  <a:pt x="12062777" y="4618074"/>
                </a:lnTo>
                <a:lnTo>
                  <a:pt x="12059671" y="4579974"/>
                </a:lnTo>
                <a:lnTo>
                  <a:pt x="12057453" y="4541874"/>
                </a:lnTo>
                <a:lnTo>
                  <a:pt x="12056123" y="4516474"/>
                </a:lnTo>
                <a:lnTo>
                  <a:pt x="12055679" y="4478374"/>
                </a:lnTo>
                <a:close/>
              </a:path>
              <a:path w="12205969" h="6028055">
                <a:moveTo>
                  <a:pt x="11781183" y="4046574"/>
                </a:moveTo>
                <a:lnTo>
                  <a:pt x="11725585" y="4046574"/>
                </a:lnTo>
                <a:lnTo>
                  <a:pt x="11672283" y="4059274"/>
                </a:lnTo>
                <a:lnTo>
                  <a:pt x="11572569" y="4059274"/>
                </a:lnTo>
                <a:lnTo>
                  <a:pt x="11495406" y="4071974"/>
                </a:lnTo>
                <a:lnTo>
                  <a:pt x="11424953" y="4084674"/>
                </a:lnTo>
                <a:lnTo>
                  <a:pt x="11361209" y="4097374"/>
                </a:lnTo>
                <a:lnTo>
                  <a:pt x="11304175" y="4110074"/>
                </a:lnTo>
                <a:lnTo>
                  <a:pt x="11253851" y="4135474"/>
                </a:lnTo>
                <a:lnTo>
                  <a:pt x="11210237" y="4148174"/>
                </a:lnTo>
                <a:lnTo>
                  <a:pt x="11173333" y="4173574"/>
                </a:lnTo>
                <a:lnTo>
                  <a:pt x="11143139" y="4186274"/>
                </a:lnTo>
                <a:lnTo>
                  <a:pt x="11119654" y="4211674"/>
                </a:lnTo>
                <a:lnTo>
                  <a:pt x="11102879" y="4237074"/>
                </a:lnTo>
                <a:lnTo>
                  <a:pt x="11092815" y="4275174"/>
                </a:lnTo>
                <a:lnTo>
                  <a:pt x="11089460" y="4300574"/>
                </a:lnTo>
                <a:lnTo>
                  <a:pt x="11093462" y="4351374"/>
                </a:lnTo>
                <a:lnTo>
                  <a:pt x="11105470" y="4389474"/>
                </a:lnTo>
                <a:lnTo>
                  <a:pt x="11125484" y="4427574"/>
                </a:lnTo>
                <a:lnTo>
                  <a:pt x="11189530" y="4478374"/>
                </a:lnTo>
                <a:lnTo>
                  <a:pt x="11233563" y="4503774"/>
                </a:lnTo>
                <a:lnTo>
                  <a:pt x="11285603" y="4503774"/>
                </a:lnTo>
                <a:lnTo>
                  <a:pt x="11345651" y="4516474"/>
                </a:lnTo>
                <a:lnTo>
                  <a:pt x="11638451" y="4478374"/>
                </a:lnTo>
                <a:lnTo>
                  <a:pt x="12055679" y="4478374"/>
                </a:lnTo>
                <a:lnTo>
                  <a:pt x="12054033" y="4427574"/>
                </a:lnTo>
                <a:lnTo>
                  <a:pt x="12049098" y="4376774"/>
                </a:lnTo>
                <a:lnTo>
                  <a:pt x="12040876" y="4325974"/>
                </a:lnTo>
                <a:lnTo>
                  <a:pt x="12029368" y="4287874"/>
                </a:lnTo>
                <a:lnTo>
                  <a:pt x="12014579" y="4237074"/>
                </a:lnTo>
                <a:lnTo>
                  <a:pt x="11996509" y="4198974"/>
                </a:lnTo>
                <a:lnTo>
                  <a:pt x="11975161" y="4173574"/>
                </a:lnTo>
                <a:lnTo>
                  <a:pt x="11941623" y="4122774"/>
                </a:lnTo>
                <a:lnTo>
                  <a:pt x="11905453" y="4097374"/>
                </a:lnTo>
                <a:lnTo>
                  <a:pt x="11866654" y="4071974"/>
                </a:lnTo>
                <a:lnTo>
                  <a:pt x="11825230" y="4059274"/>
                </a:lnTo>
                <a:lnTo>
                  <a:pt x="11781183" y="4046574"/>
                </a:lnTo>
                <a:close/>
              </a:path>
              <a:path w="12205969" h="6028055">
                <a:moveTo>
                  <a:pt x="11440817" y="363574"/>
                </a:moveTo>
                <a:lnTo>
                  <a:pt x="11085803" y="363574"/>
                </a:lnTo>
                <a:lnTo>
                  <a:pt x="11301741" y="401674"/>
                </a:lnTo>
                <a:lnTo>
                  <a:pt x="11340605" y="401674"/>
                </a:lnTo>
                <a:lnTo>
                  <a:pt x="11376743" y="388974"/>
                </a:lnTo>
                <a:lnTo>
                  <a:pt x="11410148" y="376274"/>
                </a:lnTo>
                <a:lnTo>
                  <a:pt x="11440817" y="36357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394395" y="4838084"/>
            <a:ext cx="5817870" cy="3729354"/>
          </a:xfrm>
          <a:custGeom>
            <a:avLst/>
            <a:gdLst/>
            <a:ahLst/>
            <a:cxnLst/>
            <a:rect l="l" t="t" r="r" b="b"/>
            <a:pathLst>
              <a:path w="5817870" h="3729354">
                <a:moveTo>
                  <a:pt x="1666489" y="0"/>
                </a:moveTo>
                <a:lnTo>
                  <a:pt x="1273995" y="178333"/>
                </a:lnTo>
                <a:lnTo>
                  <a:pt x="0" y="1751592"/>
                </a:lnTo>
                <a:lnTo>
                  <a:pt x="299671" y="1994245"/>
                </a:lnTo>
                <a:lnTo>
                  <a:pt x="623000" y="2054500"/>
                </a:lnTo>
                <a:lnTo>
                  <a:pt x="949081" y="1651830"/>
                </a:lnTo>
                <a:lnTo>
                  <a:pt x="1655497" y="1851750"/>
                </a:lnTo>
                <a:lnTo>
                  <a:pt x="3360656" y="3728733"/>
                </a:lnTo>
                <a:lnTo>
                  <a:pt x="3631835" y="3700229"/>
                </a:lnTo>
                <a:lnTo>
                  <a:pt x="3753161" y="3550399"/>
                </a:lnTo>
                <a:lnTo>
                  <a:pt x="3756829" y="2933149"/>
                </a:lnTo>
                <a:lnTo>
                  <a:pt x="3624907" y="2330162"/>
                </a:lnTo>
                <a:lnTo>
                  <a:pt x="4284901" y="2740564"/>
                </a:lnTo>
                <a:lnTo>
                  <a:pt x="5258818" y="3529231"/>
                </a:lnTo>
                <a:lnTo>
                  <a:pt x="5619152" y="3696980"/>
                </a:lnTo>
                <a:lnTo>
                  <a:pt x="5817533" y="3461799"/>
                </a:lnTo>
                <a:lnTo>
                  <a:pt x="5576397" y="3290223"/>
                </a:lnTo>
                <a:lnTo>
                  <a:pt x="5187570" y="2851306"/>
                </a:lnTo>
                <a:lnTo>
                  <a:pt x="4110235" y="1730820"/>
                </a:lnTo>
                <a:lnTo>
                  <a:pt x="3721397" y="1291914"/>
                </a:lnTo>
                <a:lnTo>
                  <a:pt x="3421330" y="1105974"/>
                </a:lnTo>
                <a:lnTo>
                  <a:pt x="2429901" y="742244"/>
                </a:lnTo>
                <a:lnTo>
                  <a:pt x="1933989" y="588758"/>
                </a:lnTo>
                <a:lnTo>
                  <a:pt x="1980400" y="378253"/>
                </a:lnTo>
                <a:lnTo>
                  <a:pt x="16664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60590" y="4276406"/>
            <a:ext cx="6710680" cy="4343400"/>
          </a:xfrm>
          <a:custGeom>
            <a:avLst/>
            <a:gdLst/>
            <a:ahLst/>
            <a:cxnLst/>
            <a:rect l="l" t="t" r="r" b="b"/>
            <a:pathLst>
              <a:path w="6710680" h="4343400">
                <a:moveTo>
                  <a:pt x="8204" y="2146300"/>
                </a:moveTo>
                <a:lnTo>
                  <a:pt x="2933" y="2146300"/>
                </a:lnTo>
                <a:lnTo>
                  <a:pt x="3416" y="2159000"/>
                </a:lnTo>
                <a:lnTo>
                  <a:pt x="8204" y="2146300"/>
                </a:lnTo>
                <a:close/>
              </a:path>
              <a:path w="6710680" h="4343400">
                <a:moveTo>
                  <a:pt x="26352" y="2095500"/>
                </a:moveTo>
                <a:lnTo>
                  <a:pt x="25387" y="2095500"/>
                </a:lnTo>
                <a:lnTo>
                  <a:pt x="26187" y="2096058"/>
                </a:lnTo>
                <a:lnTo>
                  <a:pt x="26352" y="2095500"/>
                </a:lnTo>
                <a:close/>
              </a:path>
              <a:path w="6710680" h="4343400">
                <a:moveTo>
                  <a:pt x="41033" y="2084235"/>
                </a:moveTo>
                <a:lnTo>
                  <a:pt x="40259" y="2082800"/>
                </a:lnTo>
                <a:lnTo>
                  <a:pt x="30556" y="2082800"/>
                </a:lnTo>
                <a:lnTo>
                  <a:pt x="19532" y="2095500"/>
                </a:lnTo>
                <a:lnTo>
                  <a:pt x="21259" y="2095500"/>
                </a:lnTo>
                <a:lnTo>
                  <a:pt x="41033" y="2084235"/>
                </a:lnTo>
                <a:close/>
              </a:path>
              <a:path w="6710680" h="4343400">
                <a:moveTo>
                  <a:pt x="52044" y="2070100"/>
                </a:moveTo>
                <a:lnTo>
                  <a:pt x="51689" y="2068868"/>
                </a:lnTo>
                <a:lnTo>
                  <a:pt x="51333" y="2070100"/>
                </a:lnTo>
                <a:lnTo>
                  <a:pt x="52044" y="2070100"/>
                </a:lnTo>
                <a:close/>
              </a:path>
              <a:path w="6710680" h="4343400">
                <a:moveTo>
                  <a:pt x="53136" y="2063915"/>
                </a:moveTo>
                <a:lnTo>
                  <a:pt x="48425" y="2057400"/>
                </a:lnTo>
                <a:lnTo>
                  <a:pt x="51689" y="2068868"/>
                </a:lnTo>
                <a:lnTo>
                  <a:pt x="53136" y="2063915"/>
                </a:lnTo>
                <a:close/>
              </a:path>
              <a:path w="6710680" h="4343400">
                <a:moveTo>
                  <a:pt x="61023" y="2055507"/>
                </a:moveTo>
                <a:lnTo>
                  <a:pt x="54660" y="2044700"/>
                </a:lnTo>
                <a:lnTo>
                  <a:pt x="60909" y="2057400"/>
                </a:lnTo>
                <a:lnTo>
                  <a:pt x="61023" y="2055507"/>
                </a:lnTo>
                <a:close/>
              </a:path>
              <a:path w="6710680" h="4343400">
                <a:moveTo>
                  <a:pt x="61747" y="2044700"/>
                </a:moveTo>
                <a:lnTo>
                  <a:pt x="58674" y="2044700"/>
                </a:lnTo>
                <a:lnTo>
                  <a:pt x="61518" y="2048040"/>
                </a:lnTo>
                <a:lnTo>
                  <a:pt x="61747" y="2044700"/>
                </a:lnTo>
                <a:close/>
              </a:path>
              <a:path w="6710680" h="4343400">
                <a:moveTo>
                  <a:pt x="72948" y="2006600"/>
                </a:moveTo>
                <a:lnTo>
                  <a:pt x="64643" y="2019300"/>
                </a:lnTo>
                <a:lnTo>
                  <a:pt x="70726" y="2019300"/>
                </a:lnTo>
                <a:lnTo>
                  <a:pt x="72948" y="2006600"/>
                </a:lnTo>
                <a:close/>
              </a:path>
              <a:path w="6710680" h="4343400">
                <a:moveTo>
                  <a:pt x="96291" y="1935784"/>
                </a:moveTo>
                <a:lnTo>
                  <a:pt x="92138" y="1930400"/>
                </a:lnTo>
                <a:lnTo>
                  <a:pt x="91414" y="1930400"/>
                </a:lnTo>
                <a:lnTo>
                  <a:pt x="96291" y="1935784"/>
                </a:lnTo>
                <a:close/>
              </a:path>
              <a:path w="6710680" h="4343400">
                <a:moveTo>
                  <a:pt x="96875" y="1954237"/>
                </a:moveTo>
                <a:lnTo>
                  <a:pt x="83642" y="1943100"/>
                </a:lnTo>
                <a:lnTo>
                  <a:pt x="83400" y="1943100"/>
                </a:lnTo>
                <a:lnTo>
                  <a:pt x="95427" y="1955800"/>
                </a:lnTo>
                <a:lnTo>
                  <a:pt x="96558" y="1955800"/>
                </a:lnTo>
                <a:lnTo>
                  <a:pt x="96875" y="1954237"/>
                </a:lnTo>
                <a:close/>
              </a:path>
              <a:path w="6710680" h="4343400">
                <a:moveTo>
                  <a:pt x="99148" y="1943100"/>
                </a:moveTo>
                <a:lnTo>
                  <a:pt x="96875" y="1954237"/>
                </a:lnTo>
                <a:lnTo>
                  <a:pt x="98729" y="1955800"/>
                </a:lnTo>
                <a:lnTo>
                  <a:pt x="99047" y="1955800"/>
                </a:lnTo>
                <a:lnTo>
                  <a:pt x="99148" y="1943100"/>
                </a:lnTo>
                <a:close/>
              </a:path>
              <a:path w="6710680" h="4343400">
                <a:moveTo>
                  <a:pt x="131597" y="1917700"/>
                </a:moveTo>
                <a:lnTo>
                  <a:pt x="126276" y="1917700"/>
                </a:lnTo>
                <a:lnTo>
                  <a:pt x="122707" y="1930400"/>
                </a:lnTo>
                <a:lnTo>
                  <a:pt x="128917" y="1930400"/>
                </a:lnTo>
                <a:lnTo>
                  <a:pt x="131597" y="1917700"/>
                </a:lnTo>
                <a:close/>
              </a:path>
              <a:path w="6710680" h="4343400">
                <a:moveTo>
                  <a:pt x="133108" y="1926005"/>
                </a:moveTo>
                <a:lnTo>
                  <a:pt x="132753" y="1924088"/>
                </a:lnTo>
                <a:lnTo>
                  <a:pt x="130784" y="1930400"/>
                </a:lnTo>
                <a:lnTo>
                  <a:pt x="132232" y="1930400"/>
                </a:lnTo>
                <a:lnTo>
                  <a:pt x="133108" y="1926005"/>
                </a:lnTo>
                <a:close/>
              </a:path>
              <a:path w="6710680" h="4343400">
                <a:moveTo>
                  <a:pt x="134759" y="1917700"/>
                </a:moveTo>
                <a:lnTo>
                  <a:pt x="131597" y="1917700"/>
                </a:lnTo>
                <a:lnTo>
                  <a:pt x="132753" y="1924088"/>
                </a:lnTo>
                <a:lnTo>
                  <a:pt x="134759" y="1917700"/>
                </a:lnTo>
                <a:close/>
              </a:path>
              <a:path w="6710680" h="4343400">
                <a:moveTo>
                  <a:pt x="142519" y="1930793"/>
                </a:moveTo>
                <a:lnTo>
                  <a:pt x="142494" y="1930400"/>
                </a:lnTo>
                <a:lnTo>
                  <a:pt x="142341" y="1930400"/>
                </a:lnTo>
                <a:lnTo>
                  <a:pt x="142519" y="1930793"/>
                </a:lnTo>
                <a:close/>
              </a:path>
              <a:path w="6710680" h="4343400">
                <a:moveTo>
                  <a:pt x="143573" y="1922157"/>
                </a:moveTo>
                <a:lnTo>
                  <a:pt x="141185" y="1918093"/>
                </a:lnTo>
                <a:lnTo>
                  <a:pt x="143116" y="1930400"/>
                </a:lnTo>
                <a:lnTo>
                  <a:pt x="143573" y="1922157"/>
                </a:lnTo>
                <a:close/>
              </a:path>
              <a:path w="6710680" h="4343400">
                <a:moveTo>
                  <a:pt x="160210" y="1892300"/>
                </a:moveTo>
                <a:lnTo>
                  <a:pt x="159410" y="1892300"/>
                </a:lnTo>
                <a:lnTo>
                  <a:pt x="160058" y="1893074"/>
                </a:lnTo>
                <a:lnTo>
                  <a:pt x="160210" y="1892300"/>
                </a:lnTo>
                <a:close/>
              </a:path>
              <a:path w="6710680" h="4343400">
                <a:moveTo>
                  <a:pt x="189687" y="1892300"/>
                </a:moveTo>
                <a:lnTo>
                  <a:pt x="189357" y="1879600"/>
                </a:lnTo>
                <a:lnTo>
                  <a:pt x="188417" y="1879600"/>
                </a:lnTo>
                <a:lnTo>
                  <a:pt x="185559" y="1892300"/>
                </a:lnTo>
                <a:lnTo>
                  <a:pt x="189687" y="1892300"/>
                </a:lnTo>
                <a:close/>
              </a:path>
              <a:path w="6710680" h="4343400">
                <a:moveTo>
                  <a:pt x="220370" y="1905000"/>
                </a:moveTo>
                <a:lnTo>
                  <a:pt x="208648" y="1892300"/>
                </a:lnTo>
                <a:lnTo>
                  <a:pt x="196938" y="1879600"/>
                </a:lnTo>
                <a:lnTo>
                  <a:pt x="192265" y="1879600"/>
                </a:lnTo>
                <a:lnTo>
                  <a:pt x="200964" y="1892300"/>
                </a:lnTo>
                <a:lnTo>
                  <a:pt x="201282" y="1893112"/>
                </a:lnTo>
                <a:lnTo>
                  <a:pt x="201879" y="1893595"/>
                </a:lnTo>
                <a:lnTo>
                  <a:pt x="201180" y="1892300"/>
                </a:lnTo>
                <a:lnTo>
                  <a:pt x="202006" y="1892300"/>
                </a:lnTo>
                <a:lnTo>
                  <a:pt x="217144" y="1905000"/>
                </a:lnTo>
                <a:lnTo>
                  <a:pt x="220370" y="1905000"/>
                </a:lnTo>
                <a:close/>
              </a:path>
              <a:path w="6710680" h="4343400">
                <a:moveTo>
                  <a:pt x="227584" y="1828800"/>
                </a:moveTo>
                <a:lnTo>
                  <a:pt x="217512" y="1828800"/>
                </a:lnTo>
                <a:lnTo>
                  <a:pt x="220548" y="1841500"/>
                </a:lnTo>
                <a:lnTo>
                  <a:pt x="223570" y="1841500"/>
                </a:lnTo>
                <a:lnTo>
                  <a:pt x="227584" y="1828800"/>
                </a:lnTo>
                <a:close/>
              </a:path>
              <a:path w="6710680" h="4343400">
                <a:moveTo>
                  <a:pt x="264058" y="1792020"/>
                </a:moveTo>
                <a:lnTo>
                  <a:pt x="263944" y="1790700"/>
                </a:lnTo>
                <a:lnTo>
                  <a:pt x="263575" y="1790700"/>
                </a:lnTo>
                <a:lnTo>
                  <a:pt x="264058" y="1792020"/>
                </a:lnTo>
                <a:close/>
              </a:path>
              <a:path w="6710680" h="4343400">
                <a:moveTo>
                  <a:pt x="267931" y="1778000"/>
                </a:moveTo>
                <a:lnTo>
                  <a:pt x="266395" y="1778000"/>
                </a:lnTo>
                <a:lnTo>
                  <a:pt x="266026" y="1790700"/>
                </a:lnTo>
                <a:lnTo>
                  <a:pt x="267449" y="1790700"/>
                </a:lnTo>
                <a:lnTo>
                  <a:pt x="267931" y="1778000"/>
                </a:lnTo>
                <a:close/>
              </a:path>
              <a:path w="6710680" h="4343400">
                <a:moveTo>
                  <a:pt x="268897" y="1801660"/>
                </a:moveTo>
                <a:lnTo>
                  <a:pt x="264071" y="1792058"/>
                </a:lnTo>
                <a:lnTo>
                  <a:pt x="268262" y="1803400"/>
                </a:lnTo>
                <a:lnTo>
                  <a:pt x="268897" y="1801660"/>
                </a:lnTo>
                <a:close/>
              </a:path>
              <a:path w="6710680" h="4343400">
                <a:moveTo>
                  <a:pt x="272300" y="1793163"/>
                </a:moveTo>
                <a:lnTo>
                  <a:pt x="272110" y="1792871"/>
                </a:lnTo>
                <a:lnTo>
                  <a:pt x="268897" y="1801660"/>
                </a:lnTo>
                <a:lnTo>
                  <a:pt x="269773" y="1803400"/>
                </a:lnTo>
                <a:lnTo>
                  <a:pt x="272300" y="1793163"/>
                </a:lnTo>
                <a:close/>
              </a:path>
              <a:path w="6710680" h="4343400">
                <a:moveTo>
                  <a:pt x="278676" y="1803400"/>
                </a:moveTo>
                <a:lnTo>
                  <a:pt x="277736" y="1801901"/>
                </a:lnTo>
                <a:lnTo>
                  <a:pt x="272161" y="1803400"/>
                </a:lnTo>
                <a:lnTo>
                  <a:pt x="278676" y="1803400"/>
                </a:lnTo>
                <a:close/>
              </a:path>
              <a:path w="6710680" h="4343400">
                <a:moveTo>
                  <a:pt x="290207" y="1778000"/>
                </a:moveTo>
                <a:lnTo>
                  <a:pt x="286372" y="1765300"/>
                </a:lnTo>
                <a:lnTo>
                  <a:pt x="283895" y="1778000"/>
                </a:lnTo>
                <a:lnTo>
                  <a:pt x="281520" y="1778000"/>
                </a:lnTo>
                <a:lnTo>
                  <a:pt x="279781" y="1765300"/>
                </a:lnTo>
                <a:lnTo>
                  <a:pt x="275704" y="1778000"/>
                </a:lnTo>
                <a:lnTo>
                  <a:pt x="272681" y="1778000"/>
                </a:lnTo>
                <a:lnTo>
                  <a:pt x="272440" y="1790700"/>
                </a:lnTo>
                <a:lnTo>
                  <a:pt x="270764" y="1790700"/>
                </a:lnTo>
                <a:lnTo>
                  <a:pt x="272110" y="1792871"/>
                </a:lnTo>
                <a:lnTo>
                  <a:pt x="272897" y="1790700"/>
                </a:lnTo>
                <a:lnTo>
                  <a:pt x="272300" y="1793163"/>
                </a:lnTo>
                <a:lnTo>
                  <a:pt x="277736" y="1801901"/>
                </a:lnTo>
                <a:lnTo>
                  <a:pt x="287324" y="1799310"/>
                </a:lnTo>
                <a:lnTo>
                  <a:pt x="286804" y="1790700"/>
                </a:lnTo>
                <a:lnTo>
                  <a:pt x="283146" y="1790700"/>
                </a:lnTo>
                <a:lnTo>
                  <a:pt x="283921" y="1778000"/>
                </a:lnTo>
                <a:lnTo>
                  <a:pt x="290207" y="1778000"/>
                </a:lnTo>
                <a:close/>
              </a:path>
              <a:path w="6710680" h="4343400">
                <a:moveTo>
                  <a:pt x="292404" y="1776463"/>
                </a:moveTo>
                <a:lnTo>
                  <a:pt x="292023" y="1778000"/>
                </a:lnTo>
                <a:lnTo>
                  <a:pt x="292290" y="1778000"/>
                </a:lnTo>
                <a:lnTo>
                  <a:pt x="292404" y="1776463"/>
                </a:lnTo>
                <a:close/>
              </a:path>
              <a:path w="6710680" h="4343400">
                <a:moveTo>
                  <a:pt x="294157" y="1769338"/>
                </a:moveTo>
                <a:lnTo>
                  <a:pt x="293192" y="1765300"/>
                </a:lnTo>
                <a:lnTo>
                  <a:pt x="292404" y="1776463"/>
                </a:lnTo>
                <a:lnTo>
                  <a:pt x="294157" y="1769338"/>
                </a:lnTo>
                <a:close/>
              </a:path>
              <a:path w="6710680" h="4343400">
                <a:moveTo>
                  <a:pt x="296151" y="1765528"/>
                </a:moveTo>
                <a:lnTo>
                  <a:pt x="296138" y="1765300"/>
                </a:lnTo>
                <a:lnTo>
                  <a:pt x="295884" y="1765300"/>
                </a:lnTo>
                <a:lnTo>
                  <a:pt x="296151" y="1765528"/>
                </a:lnTo>
                <a:close/>
              </a:path>
              <a:path w="6710680" h="4343400">
                <a:moveTo>
                  <a:pt x="311289" y="1814868"/>
                </a:moveTo>
                <a:lnTo>
                  <a:pt x="298005" y="1803400"/>
                </a:lnTo>
                <a:lnTo>
                  <a:pt x="297129" y="1803400"/>
                </a:lnTo>
                <a:lnTo>
                  <a:pt x="295084" y="1797215"/>
                </a:lnTo>
                <a:lnTo>
                  <a:pt x="287324" y="1799310"/>
                </a:lnTo>
                <a:lnTo>
                  <a:pt x="287578" y="1803400"/>
                </a:lnTo>
                <a:lnTo>
                  <a:pt x="292887" y="1803400"/>
                </a:lnTo>
                <a:lnTo>
                  <a:pt x="309981" y="1816100"/>
                </a:lnTo>
                <a:lnTo>
                  <a:pt x="310489" y="1816100"/>
                </a:lnTo>
                <a:lnTo>
                  <a:pt x="311289" y="1814868"/>
                </a:lnTo>
                <a:close/>
              </a:path>
              <a:path w="6710680" h="4343400">
                <a:moveTo>
                  <a:pt x="317474" y="1778000"/>
                </a:moveTo>
                <a:lnTo>
                  <a:pt x="302056" y="1765300"/>
                </a:lnTo>
                <a:lnTo>
                  <a:pt x="300799" y="1765300"/>
                </a:lnTo>
                <a:lnTo>
                  <a:pt x="313639" y="1778000"/>
                </a:lnTo>
                <a:lnTo>
                  <a:pt x="317474" y="1778000"/>
                </a:lnTo>
                <a:close/>
              </a:path>
              <a:path w="6710680" h="4343400">
                <a:moveTo>
                  <a:pt x="318135" y="1790992"/>
                </a:moveTo>
                <a:lnTo>
                  <a:pt x="310337" y="1778000"/>
                </a:lnTo>
                <a:lnTo>
                  <a:pt x="310654" y="1778000"/>
                </a:lnTo>
                <a:lnTo>
                  <a:pt x="296151" y="1765528"/>
                </a:lnTo>
                <a:lnTo>
                  <a:pt x="296214" y="1767205"/>
                </a:lnTo>
                <a:lnTo>
                  <a:pt x="302247" y="1778000"/>
                </a:lnTo>
                <a:lnTo>
                  <a:pt x="296646" y="1778000"/>
                </a:lnTo>
                <a:lnTo>
                  <a:pt x="296214" y="1767205"/>
                </a:lnTo>
                <a:lnTo>
                  <a:pt x="295160" y="1765300"/>
                </a:lnTo>
                <a:lnTo>
                  <a:pt x="294157" y="1769338"/>
                </a:lnTo>
                <a:lnTo>
                  <a:pt x="296252" y="1778000"/>
                </a:lnTo>
                <a:lnTo>
                  <a:pt x="294055" y="1778000"/>
                </a:lnTo>
                <a:lnTo>
                  <a:pt x="292468" y="1790700"/>
                </a:lnTo>
                <a:lnTo>
                  <a:pt x="292938" y="1790700"/>
                </a:lnTo>
                <a:lnTo>
                  <a:pt x="295084" y="1797215"/>
                </a:lnTo>
                <a:lnTo>
                  <a:pt x="318135" y="1790992"/>
                </a:lnTo>
                <a:close/>
              </a:path>
              <a:path w="6710680" h="4343400">
                <a:moveTo>
                  <a:pt x="326732" y="1790700"/>
                </a:moveTo>
                <a:lnTo>
                  <a:pt x="319201" y="1790700"/>
                </a:lnTo>
                <a:lnTo>
                  <a:pt x="318135" y="1790992"/>
                </a:lnTo>
                <a:lnTo>
                  <a:pt x="322262" y="1797888"/>
                </a:lnTo>
                <a:lnTo>
                  <a:pt x="326720" y="1790992"/>
                </a:lnTo>
                <a:lnTo>
                  <a:pt x="326732" y="1790700"/>
                </a:lnTo>
                <a:close/>
              </a:path>
              <a:path w="6710680" h="4343400">
                <a:moveTo>
                  <a:pt x="356349" y="1689100"/>
                </a:moveTo>
                <a:lnTo>
                  <a:pt x="353479" y="1689100"/>
                </a:lnTo>
                <a:lnTo>
                  <a:pt x="353745" y="1694192"/>
                </a:lnTo>
                <a:lnTo>
                  <a:pt x="356349" y="1689100"/>
                </a:lnTo>
                <a:close/>
              </a:path>
              <a:path w="6710680" h="4343400">
                <a:moveTo>
                  <a:pt x="370471" y="1689100"/>
                </a:moveTo>
                <a:lnTo>
                  <a:pt x="365569" y="1689100"/>
                </a:lnTo>
                <a:lnTo>
                  <a:pt x="369925" y="1693037"/>
                </a:lnTo>
                <a:lnTo>
                  <a:pt x="370471" y="1689100"/>
                </a:lnTo>
                <a:close/>
              </a:path>
              <a:path w="6710680" h="4343400">
                <a:moveTo>
                  <a:pt x="383235" y="1725803"/>
                </a:moveTo>
                <a:lnTo>
                  <a:pt x="376072" y="1714500"/>
                </a:lnTo>
                <a:lnTo>
                  <a:pt x="369239" y="1714500"/>
                </a:lnTo>
                <a:lnTo>
                  <a:pt x="383235" y="1725803"/>
                </a:lnTo>
                <a:close/>
              </a:path>
              <a:path w="6710680" h="4343400">
                <a:moveTo>
                  <a:pt x="392582" y="1676400"/>
                </a:moveTo>
                <a:lnTo>
                  <a:pt x="381774" y="1663700"/>
                </a:lnTo>
                <a:lnTo>
                  <a:pt x="383108" y="1676400"/>
                </a:lnTo>
                <a:lnTo>
                  <a:pt x="383692" y="1676400"/>
                </a:lnTo>
                <a:lnTo>
                  <a:pt x="384048" y="1677174"/>
                </a:lnTo>
                <a:lnTo>
                  <a:pt x="384670" y="1676400"/>
                </a:lnTo>
                <a:lnTo>
                  <a:pt x="392582" y="1676400"/>
                </a:lnTo>
                <a:close/>
              </a:path>
              <a:path w="6710680" h="4343400">
                <a:moveTo>
                  <a:pt x="399084" y="1612900"/>
                </a:moveTo>
                <a:lnTo>
                  <a:pt x="394944" y="1625600"/>
                </a:lnTo>
                <a:lnTo>
                  <a:pt x="397433" y="1625600"/>
                </a:lnTo>
                <a:lnTo>
                  <a:pt x="399084" y="1612900"/>
                </a:lnTo>
                <a:close/>
              </a:path>
              <a:path w="6710680" h="4343400">
                <a:moveTo>
                  <a:pt x="412737" y="1639379"/>
                </a:moveTo>
                <a:lnTo>
                  <a:pt x="412610" y="1638300"/>
                </a:lnTo>
                <a:lnTo>
                  <a:pt x="412089" y="1638300"/>
                </a:lnTo>
                <a:lnTo>
                  <a:pt x="412737" y="1639379"/>
                </a:lnTo>
                <a:close/>
              </a:path>
              <a:path w="6710680" h="4343400">
                <a:moveTo>
                  <a:pt x="417957" y="1638300"/>
                </a:moveTo>
                <a:lnTo>
                  <a:pt x="413499" y="1625600"/>
                </a:lnTo>
                <a:lnTo>
                  <a:pt x="412000" y="1625600"/>
                </a:lnTo>
                <a:lnTo>
                  <a:pt x="410286" y="1612900"/>
                </a:lnTo>
                <a:lnTo>
                  <a:pt x="407682" y="1625600"/>
                </a:lnTo>
                <a:lnTo>
                  <a:pt x="402297" y="1625600"/>
                </a:lnTo>
                <a:lnTo>
                  <a:pt x="415493" y="1638300"/>
                </a:lnTo>
                <a:lnTo>
                  <a:pt x="417957" y="1638300"/>
                </a:lnTo>
                <a:close/>
              </a:path>
              <a:path w="6710680" h="4343400">
                <a:moveTo>
                  <a:pt x="420585" y="1625600"/>
                </a:moveTo>
                <a:lnTo>
                  <a:pt x="419811" y="1625600"/>
                </a:lnTo>
                <a:lnTo>
                  <a:pt x="420395" y="1626489"/>
                </a:lnTo>
                <a:lnTo>
                  <a:pt x="420585" y="1625600"/>
                </a:lnTo>
                <a:close/>
              </a:path>
              <a:path w="6710680" h="4343400">
                <a:moveTo>
                  <a:pt x="428244" y="1612900"/>
                </a:moveTo>
                <a:lnTo>
                  <a:pt x="427964" y="1608518"/>
                </a:lnTo>
                <a:lnTo>
                  <a:pt x="426173" y="1612900"/>
                </a:lnTo>
                <a:lnTo>
                  <a:pt x="428244" y="1612900"/>
                </a:lnTo>
                <a:close/>
              </a:path>
              <a:path w="6710680" h="4343400">
                <a:moveTo>
                  <a:pt x="431380" y="1600200"/>
                </a:moveTo>
                <a:lnTo>
                  <a:pt x="427443" y="1600200"/>
                </a:lnTo>
                <a:lnTo>
                  <a:pt x="427964" y="1608518"/>
                </a:lnTo>
                <a:lnTo>
                  <a:pt x="431380" y="1600200"/>
                </a:lnTo>
                <a:close/>
              </a:path>
              <a:path w="6710680" h="4343400">
                <a:moveTo>
                  <a:pt x="440169" y="1587500"/>
                </a:moveTo>
                <a:lnTo>
                  <a:pt x="435940" y="1587500"/>
                </a:lnTo>
                <a:lnTo>
                  <a:pt x="436854" y="1600200"/>
                </a:lnTo>
                <a:lnTo>
                  <a:pt x="440169" y="1587500"/>
                </a:lnTo>
                <a:close/>
              </a:path>
              <a:path w="6710680" h="4343400">
                <a:moveTo>
                  <a:pt x="465975" y="1600200"/>
                </a:moveTo>
                <a:lnTo>
                  <a:pt x="461987" y="1587500"/>
                </a:lnTo>
                <a:lnTo>
                  <a:pt x="459816" y="1587500"/>
                </a:lnTo>
                <a:lnTo>
                  <a:pt x="459574" y="1587830"/>
                </a:lnTo>
                <a:lnTo>
                  <a:pt x="465696" y="1600200"/>
                </a:lnTo>
                <a:lnTo>
                  <a:pt x="465975" y="1600200"/>
                </a:lnTo>
                <a:close/>
              </a:path>
              <a:path w="6710680" h="4343400">
                <a:moveTo>
                  <a:pt x="471081" y="2616200"/>
                </a:moveTo>
                <a:lnTo>
                  <a:pt x="468757" y="2603500"/>
                </a:lnTo>
                <a:lnTo>
                  <a:pt x="460044" y="2603500"/>
                </a:lnTo>
                <a:lnTo>
                  <a:pt x="457504" y="2616200"/>
                </a:lnTo>
                <a:lnTo>
                  <a:pt x="471081" y="2616200"/>
                </a:lnTo>
                <a:close/>
              </a:path>
              <a:path w="6710680" h="4343400">
                <a:moveTo>
                  <a:pt x="479348" y="2628900"/>
                </a:moveTo>
                <a:lnTo>
                  <a:pt x="478028" y="2616200"/>
                </a:lnTo>
                <a:lnTo>
                  <a:pt x="475373" y="2628900"/>
                </a:lnTo>
                <a:lnTo>
                  <a:pt x="479348" y="2628900"/>
                </a:lnTo>
                <a:close/>
              </a:path>
              <a:path w="6710680" h="4343400">
                <a:moveTo>
                  <a:pt x="483069" y="1587500"/>
                </a:moveTo>
                <a:lnTo>
                  <a:pt x="478091" y="1579168"/>
                </a:lnTo>
                <a:lnTo>
                  <a:pt x="478701" y="1587500"/>
                </a:lnTo>
                <a:lnTo>
                  <a:pt x="483069" y="1587500"/>
                </a:lnTo>
                <a:close/>
              </a:path>
              <a:path w="6710680" h="4343400">
                <a:moveTo>
                  <a:pt x="484809" y="1590421"/>
                </a:moveTo>
                <a:lnTo>
                  <a:pt x="483400" y="1587500"/>
                </a:lnTo>
                <a:lnTo>
                  <a:pt x="483069" y="1587500"/>
                </a:lnTo>
                <a:lnTo>
                  <a:pt x="484809" y="1590421"/>
                </a:lnTo>
                <a:close/>
              </a:path>
              <a:path w="6710680" h="4343400">
                <a:moveTo>
                  <a:pt x="484822" y="2688933"/>
                </a:moveTo>
                <a:lnTo>
                  <a:pt x="481685" y="2686989"/>
                </a:lnTo>
                <a:lnTo>
                  <a:pt x="482193" y="2687282"/>
                </a:lnTo>
                <a:lnTo>
                  <a:pt x="481723" y="2686989"/>
                </a:lnTo>
                <a:lnTo>
                  <a:pt x="477647" y="2684462"/>
                </a:lnTo>
                <a:lnTo>
                  <a:pt x="472122" y="2688679"/>
                </a:lnTo>
                <a:lnTo>
                  <a:pt x="482333" y="2695219"/>
                </a:lnTo>
                <a:lnTo>
                  <a:pt x="484517" y="2689771"/>
                </a:lnTo>
                <a:lnTo>
                  <a:pt x="484670" y="2689275"/>
                </a:lnTo>
                <a:lnTo>
                  <a:pt x="484822" y="2688933"/>
                </a:lnTo>
                <a:close/>
              </a:path>
              <a:path w="6710680" h="4343400">
                <a:moveTo>
                  <a:pt x="484962" y="2689009"/>
                </a:moveTo>
                <a:lnTo>
                  <a:pt x="484860" y="2689288"/>
                </a:lnTo>
                <a:lnTo>
                  <a:pt x="484670" y="2689517"/>
                </a:lnTo>
                <a:lnTo>
                  <a:pt x="484568" y="2689796"/>
                </a:lnTo>
                <a:lnTo>
                  <a:pt x="484124" y="2691409"/>
                </a:lnTo>
                <a:lnTo>
                  <a:pt x="483882" y="2694457"/>
                </a:lnTo>
                <a:lnTo>
                  <a:pt x="484962" y="2689009"/>
                </a:lnTo>
                <a:close/>
              </a:path>
              <a:path w="6710680" h="4343400">
                <a:moveTo>
                  <a:pt x="485305" y="2628900"/>
                </a:moveTo>
                <a:lnTo>
                  <a:pt x="482447" y="2616200"/>
                </a:lnTo>
                <a:lnTo>
                  <a:pt x="480504" y="2616200"/>
                </a:lnTo>
                <a:lnTo>
                  <a:pt x="479717" y="2628900"/>
                </a:lnTo>
                <a:lnTo>
                  <a:pt x="485305" y="2628900"/>
                </a:lnTo>
                <a:close/>
              </a:path>
              <a:path w="6710680" h="4343400">
                <a:moveTo>
                  <a:pt x="490359" y="2677045"/>
                </a:moveTo>
                <a:lnTo>
                  <a:pt x="485965" y="2667000"/>
                </a:lnTo>
                <a:lnTo>
                  <a:pt x="488810" y="2679700"/>
                </a:lnTo>
                <a:lnTo>
                  <a:pt x="490359" y="2677045"/>
                </a:lnTo>
                <a:close/>
              </a:path>
              <a:path w="6710680" h="4343400">
                <a:moveTo>
                  <a:pt x="492582" y="2710599"/>
                </a:moveTo>
                <a:lnTo>
                  <a:pt x="484009" y="2705252"/>
                </a:lnTo>
                <a:lnTo>
                  <a:pt x="483196" y="2708084"/>
                </a:lnTo>
                <a:lnTo>
                  <a:pt x="481685" y="2711678"/>
                </a:lnTo>
                <a:lnTo>
                  <a:pt x="484136" y="2714701"/>
                </a:lnTo>
                <a:lnTo>
                  <a:pt x="487959" y="2715526"/>
                </a:lnTo>
                <a:lnTo>
                  <a:pt x="490524" y="2712516"/>
                </a:lnTo>
                <a:lnTo>
                  <a:pt x="492582" y="2710599"/>
                </a:lnTo>
                <a:close/>
              </a:path>
              <a:path w="6710680" h="4343400">
                <a:moveTo>
                  <a:pt x="492836" y="2654300"/>
                </a:moveTo>
                <a:lnTo>
                  <a:pt x="492163" y="2654300"/>
                </a:lnTo>
                <a:lnTo>
                  <a:pt x="492188" y="2653627"/>
                </a:lnTo>
                <a:lnTo>
                  <a:pt x="491629" y="2654300"/>
                </a:lnTo>
                <a:lnTo>
                  <a:pt x="478345" y="2654300"/>
                </a:lnTo>
                <a:lnTo>
                  <a:pt x="475272" y="2667000"/>
                </a:lnTo>
                <a:lnTo>
                  <a:pt x="485965" y="2667000"/>
                </a:lnTo>
                <a:lnTo>
                  <a:pt x="491794" y="2667000"/>
                </a:lnTo>
                <a:lnTo>
                  <a:pt x="492836" y="2654300"/>
                </a:lnTo>
                <a:close/>
              </a:path>
              <a:path w="6710680" h="4343400">
                <a:moveTo>
                  <a:pt x="496227" y="2667000"/>
                </a:moveTo>
                <a:lnTo>
                  <a:pt x="490359" y="2677045"/>
                </a:lnTo>
                <a:lnTo>
                  <a:pt x="491515" y="2679700"/>
                </a:lnTo>
                <a:lnTo>
                  <a:pt x="495503" y="2679700"/>
                </a:lnTo>
                <a:lnTo>
                  <a:pt x="496227" y="2667000"/>
                </a:lnTo>
                <a:close/>
              </a:path>
              <a:path w="6710680" h="4343400">
                <a:moveTo>
                  <a:pt x="496455" y="2667000"/>
                </a:moveTo>
                <a:lnTo>
                  <a:pt x="496049" y="2664663"/>
                </a:lnTo>
                <a:lnTo>
                  <a:pt x="495579" y="2667000"/>
                </a:lnTo>
                <a:lnTo>
                  <a:pt x="496227" y="2667000"/>
                </a:lnTo>
                <a:lnTo>
                  <a:pt x="496455" y="2667000"/>
                </a:lnTo>
                <a:close/>
              </a:path>
              <a:path w="6710680" h="4343400">
                <a:moveTo>
                  <a:pt x="497433" y="2698280"/>
                </a:moveTo>
                <a:lnTo>
                  <a:pt x="497293" y="2698165"/>
                </a:lnTo>
                <a:lnTo>
                  <a:pt x="497433" y="2698280"/>
                </a:lnTo>
                <a:close/>
              </a:path>
              <a:path w="6710680" h="4343400">
                <a:moveTo>
                  <a:pt x="498005" y="2697048"/>
                </a:moveTo>
                <a:lnTo>
                  <a:pt x="495287" y="2693974"/>
                </a:lnTo>
                <a:lnTo>
                  <a:pt x="495160" y="2694038"/>
                </a:lnTo>
                <a:lnTo>
                  <a:pt x="494855" y="2695105"/>
                </a:lnTo>
                <a:lnTo>
                  <a:pt x="498005" y="2697048"/>
                </a:lnTo>
                <a:close/>
              </a:path>
              <a:path w="6710680" h="4343400">
                <a:moveTo>
                  <a:pt x="498170" y="2654300"/>
                </a:moveTo>
                <a:lnTo>
                  <a:pt x="494258" y="2654300"/>
                </a:lnTo>
                <a:lnTo>
                  <a:pt x="496049" y="2664663"/>
                </a:lnTo>
                <a:lnTo>
                  <a:pt x="498170" y="2654300"/>
                </a:lnTo>
                <a:close/>
              </a:path>
              <a:path w="6710680" h="4343400">
                <a:moveTo>
                  <a:pt x="499414" y="2681821"/>
                </a:moveTo>
                <a:lnTo>
                  <a:pt x="493750" y="2680703"/>
                </a:lnTo>
                <a:lnTo>
                  <a:pt x="493572" y="2682024"/>
                </a:lnTo>
                <a:lnTo>
                  <a:pt x="491121" y="2680106"/>
                </a:lnTo>
                <a:lnTo>
                  <a:pt x="488645" y="2681960"/>
                </a:lnTo>
                <a:lnTo>
                  <a:pt x="486676" y="2686062"/>
                </a:lnTo>
                <a:lnTo>
                  <a:pt x="490258" y="2688831"/>
                </a:lnTo>
                <a:lnTo>
                  <a:pt x="492734" y="2687002"/>
                </a:lnTo>
                <a:lnTo>
                  <a:pt x="492963" y="2686520"/>
                </a:lnTo>
                <a:lnTo>
                  <a:pt x="492315" y="2691384"/>
                </a:lnTo>
                <a:lnTo>
                  <a:pt x="491693" y="2691092"/>
                </a:lnTo>
                <a:lnTo>
                  <a:pt x="489458" y="2692006"/>
                </a:lnTo>
                <a:lnTo>
                  <a:pt x="487248" y="2693822"/>
                </a:lnTo>
                <a:lnTo>
                  <a:pt x="485724" y="2697543"/>
                </a:lnTo>
                <a:lnTo>
                  <a:pt x="488696" y="2702445"/>
                </a:lnTo>
                <a:lnTo>
                  <a:pt x="491528" y="2697200"/>
                </a:lnTo>
                <a:lnTo>
                  <a:pt x="491286" y="2699054"/>
                </a:lnTo>
                <a:lnTo>
                  <a:pt x="492391" y="2699689"/>
                </a:lnTo>
                <a:lnTo>
                  <a:pt x="493318" y="2694863"/>
                </a:lnTo>
                <a:lnTo>
                  <a:pt x="495160" y="2694038"/>
                </a:lnTo>
                <a:lnTo>
                  <a:pt x="497903" y="2684310"/>
                </a:lnTo>
                <a:lnTo>
                  <a:pt x="499414" y="2681821"/>
                </a:lnTo>
                <a:close/>
              </a:path>
              <a:path w="6710680" h="4343400">
                <a:moveTo>
                  <a:pt x="521347" y="2707398"/>
                </a:moveTo>
                <a:lnTo>
                  <a:pt x="516331" y="2702725"/>
                </a:lnTo>
                <a:lnTo>
                  <a:pt x="515632" y="2702522"/>
                </a:lnTo>
                <a:lnTo>
                  <a:pt x="515493" y="2700680"/>
                </a:lnTo>
                <a:lnTo>
                  <a:pt x="515162" y="2696057"/>
                </a:lnTo>
                <a:lnTo>
                  <a:pt x="507784" y="2697467"/>
                </a:lnTo>
                <a:lnTo>
                  <a:pt x="507784" y="2704719"/>
                </a:lnTo>
                <a:lnTo>
                  <a:pt x="505561" y="2707767"/>
                </a:lnTo>
                <a:lnTo>
                  <a:pt x="502234" y="2706052"/>
                </a:lnTo>
                <a:lnTo>
                  <a:pt x="501853" y="2704325"/>
                </a:lnTo>
                <a:lnTo>
                  <a:pt x="501700" y="2703652"/>
                </a:lnTo>
                <a:lnTo>
                  <a:pt x="503847" y="2700680"/>
                </a:lnTo>
                <a:lnTo>
                  <a:pt x="507250" y="2702306"/>
                </a:lnTo>
                <a:lnTo>
                  <a:pt x="507784" y="2704719"/>
                </a:lnTo>
                <a:lnTo>
                  <a:pt x="507784" y="2697467"/>
                </a:lnTo>
                <a:lnTo>
                  <a:pt x="498017" y="2699308"/>
                </a:lnTo>
                <a:lnTo>
                  <a:pt x="497179" y="2704325"/>
                </a:lnTo>
                <a:lnTo>
                  <a:pt x="496582" y="2703931"/>
                </a:lnTo>
                <a:lnTo>
                  <a:pt x="495566" y="2703258"/>
                </a:lnTo>
                <a:lnTo>
                  <a:pt x="493179" y="2702077"/>
                </a:lnTo>
                <a:lnTo>
                  <a:pt x="492366" y="2699702"/>
                </a:lnTo>
                <a:lnTo>
                  <a:pt x="493776" y="2703931"/>
                </a:lnTo>
                <a:lnTo>
                  <a:pt x="492150" y="2700121"/>
                </a:lnTo>
                <a:lnTo>
                  <a:pt x="492366" y="2699702"/>
                </a:lnTo>
                <a:lnTo>
                  <a:pt x="491083" y="2701747"/>
                </a:lnTo>
                <a:lnTo>
                  <a:pt x="494792" y="2705125"/>
                </a:lnTo>
                <a:lnTo>
                  <a:pt x="497293" y="2706776"/>
                </a:lnTo>
                <a:lnTo>
                  <a:pt x="498144" y="2709583"/>
                </a:lnTo>
                <a:lnTo>
                  <a:pt x="500799" y="2713342"/>
                </a:lnTo>
                <a:lnTo>
                  <a:pt x="506463" y="2718295"/>
                </a:lnTo>
                <a:lnTo>
                  <a:pt x="507187" y="2717406"/>
                </a:lnTo>
                <a:lnTo>
                  <a:pt x="509714" y="2715349"/>
                </a:lnTo>
                <a:lnTo>
                  <a:pt x="512572" y="2713202"/>
                </a:lnTo>
                <a:lnTo>
                  <a:pt x="512775" y="2713736"/>
                </a:lnTo>
                <a:lnTo>
                  <a:pt x="513016" y="2714180"/>
                </a:lnTo>
                <a:lnTo>
                  <a:pt x="513410" y="2714612"/>
                </a:lnTo>
                <a:lnTo>
                  <a:pt x="513549" y="2714180"/>
                </a:lnTo>
                <a:lnTo>
                  <a:pt x="513537" y="2713202"/>
                </a:lnTo>
                <a:lnTo>
                  <a:pt x="513461" y="2712555"/>
                </a:lnTo>
                <a:lnTo>
                  <a:pt x="513981" y="2712224"/>
                </a:lnTo>
                <a:lnTo>
                  <a:pt x="514426" y="2711843"/>
                </a:lnTo>
                <a:lnTo>
                  <a:pt x="514985" y="2711437"/>
                </a:lnTo>
                <a:lnTo>
                  <a:pt x="517055" y="2712720"/>
                </a:lnTo>
                <a:lnTo>
                  <a:pt x="517232" y="2714485"/>
                </a:lnTo>
                <a:lnTo>
                  <a:pt x="518744" y="2715844"/>
                </a:lnTo>
                <a:lnTo>
                  <a:pt x="517601" y="2714802"/>
                </a:lnTo>
                <a:lnTo>
                  <a:pt x="518591" y="2713736"/>
                </a:lnTo>
                <a:lnTo>
                  <a:pt x="519036" y="2713964"/>
                </a:lnTo>
                <a:lnTo>
                  <a:pt x="519023" y="2713736"/>
                </a:lnTo>
                <a:lnTo>
                  <a:pt x="518960" y="2712669"/>
                </a:lnTo>
                <a:lnTo>
                  <a:pt x="517944" y="2711462"/>
                </a:lnTo>
                <a:lnTo>
                  <a:pt x="516458" y="2710396"/>
                </a:lnTo>
                <a:lnTo>
                  <a:pt x="518515" y="2709075"/>
                </a:lnTo>
                <a:lnTo>
                  <a:pt x="520458" y="2707767"/>
                </a:lnTo>
                <a:lnTo>
                  <a:pt x="521347" y="2707398"/>
                </a:lnTo>
                <a:close/>
              </a:path>
              <a:path w="6710680" h="4343400">
                <a:moveTo>
                  <a:pt x="522401" y="2755900"/>
                </a:moveTo>
                <a:lnTo>
                  <a:pt x="521411" y="2747403"/>
                </a:lnTo>
                <a:lnTo>
                  <a:pt x="519976" y="2755900"/>
                </a:lnTo>
                <a:lnTo>
                  <a:pt x="522401" y="2755900"/>
                </a:lnTo>
                <a:close/>
              </a:path>
              <a:path w="6710680" h="4343400">
                <a:moveTo>
                  <a:pt x="524954" y="2706840"/>
                </a:moveTo>
                <a:lnTo>
                  <a:pt x="522541" y="2703461"/>
                </a:lnTo>
                <a:lnTo>
                  <a:pt x="524281" y="2708351"/>
                </a:lnTo>
                <a:lnTo>
                  <a:pt x="524954" y="2706840"/>
                </a:lnTo>
                <a:close/>
              </a:path>
              <a:path w="6710680" h="4343400">
                <a:moveTo>
                  <a:pt x="541642" y="2709380"/>
                </a:moveTo>
                <a:lnTo>
                  <a:pt x="540296" y="2707043"/>
                </a:lnTo>
                <a:lnTo>
                  <a:pt x="541108" y="2709837"/>
                </a:lnTo>
                <a:lnTo>
                  <a:pt x="541642" y="2709380"/>
                </a:lnTo>
                <a:close/>
              </a:path>
              <a:path w="6710680" h="4343400">
                <a:moveTo>
                  <a:pt x="547573" y="1473200"/>
                </a:moveTo>
                <a:lnTo>
                  <a:pt x="537210" y="1473200"/>
                </a:lnTo>
                <a:lnTo>
                  <a:pt x="539419" y="1483144"/>
                </a:lnTo>
                <a:lnTo>
                  <a:pt x="546252" y="1475092"/>
                </a:lnTo>
                <a:lnTo>
                  <a:pt x="547573" y="1473200"/>
                </a:lnTo>
                <a:close/>
              </a:path>
              <a:path w="6710680" h="4343400">
                <a:moveTo>
                  <a:pt x="564883" y="1432369"/>
                </a:moveTo>
                <a:lnTo>
                  <a:pt x="564807" y="1422400"/>
                </a:lnTo>
                <a:lnTo>
                  <a:pt x="561924" y="1422400"/>
                </a:lnTo>
                <a:lnTo>
                  <a:pt x="564883" y="1432369"/>
                </a:lnTo>
                <a:close/>
              </a:path>
              <a:path w="6710680" h="4343400">
                <a:moveTo>
                  <a:pt x="564972" y="2737294"/>
                </a:moveTo>
                <a:lnTo>
                  <a:pt x="564019" y="2735630"/>
                </a:lnTo>
                <a:lnTo>
                  <a:pt x="564362" y="2743200"/>
                </a:lnTo>
                <a:lnTo>
                  <a:pt x="564972" y="2737294"/>
                </a:lnTo>
                <a:close/>
              </a:path>
              <a:path w="6710680" h="4343400">
                <a:moveTo>
                  <a:pt x="565696" y="1435100"/>
                </a:moveTo>
                <a:lnTo>
                  <a:pt x="564883" y="1432369"/>
                </a:lnTo>
                <a:lnTo>
                  <a:pt x="564896" y="1435100"/>
                </a:lnTo>
                <a:lnTo>
                  <a:pt x="565696" y="1435100"/>
                </a:lnTo>
                <a:close/>
              </a:path>
              <a:path w="6710680" h="4343400">
                <a:moveTo>
                  <a:pt x="568947" y="1422400"/>
                </a:moveTo>
                <a:lnTo>
                  <a:pt x="568642" y="1422400"/>
                </a:lnTo>
                <a:lnTo>
                  <a:pt x="567626" y="1435100"/>
                </a:lnTo>
                <a:lnTo>
                  <a:pt x="568947" y="1422400"/>
                </a:lnTo>
                <a:close/>
              </a:path>
              <a:path w="6710680" h="4343400">
                <a:moveTo>
                  <a:pt x="569518" y="2755900"/>
                </a:moveTo>
                <a:lnTo>
                  <a:pt x="569480" y="2755760"/>
                </a:lnTo>
                <a:lnTo>
                  <a:pt x="569455" y="2755900"/>
                </a:lnTo>
                <a:close/>
              </a:path>
              <a:path w="6710680" h="4343400">
                <a:moveTo>
                  <a:pt x="570941" y="2743200"/>
                </a:moveTo>
                <a:lnTo>
                  <a:pt x="568426" y="2743200"/>
                </a:lnTo>
                <a:lnTo>
                  <a:pt x="566966" y="2736723"/>
                </a:lnTo>
                <a:lnTo>
                  <a:pt x="565238" y="2734195"/>
                </a:lnTo>
                <a:lnTo>
                  <a:pt x="564972" y="2737294"/>
                </a:lnTo>
                <a:lnTo>
                  <a:pt x="568337" y="2743200"/>
                </a:lnTo>
                <a:lnTo>
                  <a:pt x="566267" y="2743200"/>
                </a:lnTo>
                <a:lnTo>
                  <a:pt x="569480" y="2755760"/>
                </a:lnTo>
                <a:lnTo>
                  <a:pt x="570750" y="2749816"/>
                </a:lnTo>
                <a:lnTo>
                  <a:pt x="570928" y="2745435"/>
                </a:lnTo>
                <a:lnTo>
                  <a:pt x="570941" y="2743200"/>
                </a:lnTo>
                <a:close/>
              </a:path>
              <a:path w="6710680" h="4343400">
                <a:moveTo>
                  <a:pt x="575170" y="2755900"/>
                </a:moveTo>
                <a:lnTo>
                  <a:pt x="571690" y="2745435"/>
                </a:lnTo>
                <a:lnTo>
                  <a:pt x="570750" y="2749816"/>
                </a:lnTo>
                <a:lnTo>
                  <a:pt x="570496" y="2755900"/>
                </a:lnTo>
                <a:lnTo>
                  <a:pt x="575170" y="2755900"/>
                </a:lnTo>
                <a:close/>
              </a:path>
              <a:path w="6710680" h="4343400">
                <a:moveTo>
                  <a:pt x="575284" y="1435100"/>
                </a:moveTo>
                <a:lnTo>
                  <a:pt x="575132" y="1422400"/>
                </a:lnTo>
                <a:lnTo>
                  <a:pt x="574560" y="1422400"/>
                </a:lnTo>
                <a:lnTo>
                  <a:pt x="575284" y="1435100"/>
                </a:lnTo>
                <a:close/>
              </a:path>
              <a:path w="6710680" h="4343400">
                <a:moveTo>
                  <a:pt x="576224" y="2765488"/>
                </a:moveTo>
                <a:lnTo>
                  <a:pt x="574268" y="2767126"/>
                </a:lnTo>
                <a:lnTo>
                  <a:pt x="567575" y="2766669"/>
                </a:lnTo>
                <a:lnTo>
                  <a:pt x="569074" y="2769870"/>
                </a:lnTo>
                <a:lnTo>
                  <a:pt x="571614" y="2771190"/>
                </a:lnTo>
                <a:lnTo>
                  <a:pt x="575157" y="2768346"/>
                </a:lnTo>
                <a:lnTo>
                  <a:pt x="576224" y="2765488"/>
                </a:lnTo>
                <a:close/>
              </a:path>
              <a:path w="6710680" h="4343400">
                <a:moveTo>
                  <a:pt x="591642" y="2752242"/>
                </a:moveTo>
                <a:lnTo>
                  <a:pt x="590689" y="2747746"/>
                </a:lnTo>
                <a:lnTo>
                  <a:pt x="588568" y="2748521"/>
                </a:lnTo>
                <a:lnTo>
                  <a:pt x="588264" y="2745536"/>
                </a:lnTo>
                <a:lnTo>
                  <a:pt x="586447" y="2745803"/>
                </a:lnTo>
                <a:lnTo>
                  <a:pt x="586143" y="2747619"/>
                </a:lnTo>
                <a:lnTo>
                  <a:pt x="583361" y="2746921"/>
                </a:lnTo>
                <a:lnTo>
                  <a:pt x="582485" y="2748445"/>
                </a:lnTo>
                <a:lnTo>
                  <a:pt x="582612" y="2754414"/>
                </a:lnTo>
                <a:lnTo>
                  <a:pt x="581990" y="2752674"/>
                </a:lnTo>
                <a:lnTo>
                  <a:pt x="579742" y="2753474"/>
                </a:lnTo>
                <a:lnTo>
                  <a:pt x="577481" y="2754122"/>
                </a:lnTo>
                <a:lnTo>
                  <a:pt x="580809" y="2754452"/>
                </a:lnTo>
                <a:lnTo>
                  <a:pt x="581761" y="2756954"/>
                </a:lnTo>
                <a:lnTo>
                  <a:pt x="582688" y="2757182"/>
                </a:lnTo>
                <a:lnTo>
                  <a:pt x="582701" y="2757678"/>
                </a:lnTo>
                <a:lnTo>
                  <a:pt x="583222" y="2757322"/>
                </a:lnTo>
                <a:lnTo>
                  <a:pt x="583730" y="2757436"/>
                </a:lnTo>
                <a:lnTo>
                  <a:pt x="583590" y="2757068"/>
                </a:lnTo>
                <a:lnTo>
                  <a:pt x="587819" y="2754122"/>
                </a:lnTo>
                <a:lnTo>
                  <a:pt x="583666" y="2751137"/>
                </a:lnTo>
                <a:lnTo>
                  <a:pt x="585851" y="2749385"/>
                </a:lnTo>
                <a:lnTo>
                  <a:pt x="585812" y="2749626"/>
                </a:lnTo>
                <a:lnTo>
                  <a:pt x="591642" y="2752242"/>
                </a:lnTo>
                <a:close/>
              </a:path>
              <a:path w="6710680" h="4343400">
                <a:moveTo>
                  <a:pt x="596353" y="2773959"/>
                </a:moveTo>
                <a:lnTo>
                  <a:pt x="585266" y="2768955"/>
                </a:lnTo>
                <a:lnTo>
                  <a:pt x="586409" y="2773972"/>
                </a:lnTo>
                <a:lnTo>
                  <a:pt x="588987" y="2772956"/>
                </a:lnTo>
                <a:lnTo>
                  <a:pt x="590842" y="2773705"/>
                </a:lnTo>
                <a:lnTo>
                  <a:pt x="592188" y="2775420"/>
                </a:lnTo>
                <a:lnTo>
                  <a:pt x="596353" y="2773959"/>
                </a:lnTo>
                <a:close/>
              </a:path>
              <a:path w="6710680" h="4343400">
                <a:moveTo>
                  <a:pt x="607364" y="2764459"/>
                </a:moveTo>
                <a:lnTo>
                  <a:pt x="604901" y="2762859"/>
                </a:lnTo>
                <a:lnTo>
                  <a:pt x="603656" y="2764701"/>
                </a:lnTo>
                <a:lnTo>
                  <a:pt x="604507" y="2765018"/>
                </a:lnTo>
                <a:lnTo>
                  <a:pt x="605434" y="2765272"/>
                </a:lnTo>
                <a:lnTo>
                  <a:pt x="606894" y="2764840"/>
                </a:lnTo>
                <a:lnTo>
                  <a:pt x="607364" y="2764459"/>
                </a:lnTo>
                <a:close/>
              </a:path>
              <a:path w="6710680" h="4343400">
                <a:moveTo>
                  <a:pt x="608063" y="2764917"/>
                </a:moveTo>
                <a:lnTo>
                  <a:pt x="608025" y="2763951"/>
                </a:lnTo>
                <a:lnTo>
                  <a:pt x="607364" y="2764459"/>
                </a:lnTo>
                <a:lnTo>
                  <a:pt x="608063" y="2764917"/>
                </a:lnTo>
                <a:close/>
              </a:path>
              <a:path w="6710680" h="4343400">
                <a:moveTo>
                  <a:pt x="610806" y="1429245"/>
                </a:moveTo>
                <a:lnTo>
                  <a:pt x="603338" y="1422400"/>
                </a:lnTo>
                <a:lnTo>
                  <a:pt x="602703" y="1422400"/>
                </a:lnTo>
                <a:lnTo>
                  <a:pt x="610806" y="1429245"/>
                </a:lnTo>
                <a:close/>
              </a:path>
              <a:path w="6710680" h="4343400">
                <a:moveTo>
                  <a:pt x="610946" y="2761665"/>
                </a:moveTo>
                <a:lnTo>
                  <a:pt x="607860" y="2760421"/>
                </a:lnTo>
                <a:lnTo>
                  <a:pt x="608025" y="2763951"/>
                </a:lnTo>
                <a:lnTo>
                  <a:pt x="610946" y="2761665"/>
                </a:lnTo>
                <a:close/>
              </a:path>
              <a:path w="6710680" h="4343400">
                <a:moveTo>
                  <a:pt x="613016" y="2771749"/>
                </a:moveTo>
                <a:lnTo>
                  <a:pt x="612470" y="2771114"/>
                </a:lnTo>
                <a:lnTo>
                  <a:pt x="607568" y="2769108"/>
                </a:lnTo>
                <a:lnTo>
                  <a:pt x="602424" y="2769743"/>
                </a:lnTo>
                <a:lnTo>
                  <a:pt x="607148" y="2770340"/>
                </a:lnTo>
                <a:lnTo>
                  <a:pt x="613016" y="2771749"/>
                </a:lnTo>
                <a:close/>
              </a:path>
              <a:path w="6710680" h="4343400">
                <a:moveTo>
                  <a:pt x="613054" y="1422793"/>
                </a:moveTo>
                <a:lnTo>
                  <a:pt x="612838" y="1422400"/>
                </a:lnTo>
                <a:lnTo>
                  <a:pt x="606679" y="1409700"/>
                </a:lnTo>
                <a:lnTo>
                  <a:pt x="594118" y="1409700"/>
                </a:lnTo>
                <a:lnTo>
                  <a:pt x="604139" y="1422400"/>
                </a:lnTo>
                <a:lnTo>
                  <a:pt x="612686" y="1422400"/>
                </a:lnTo>
                <a:lnTo>
                  <a:pt x="613054" y="1422793"/>
                </a:lnTo>
                <a:close/>
              </a:path>
              <a:path w="6710680" h="4343400">
                <a:moveTo>
                  <a:pt x="615289" y="2774391"/>
                </a:moveTo>
                <a:lnTo>
                  <a:pt x="615137" y="2774213"/>
                </a:lnTo>
                <a:lnTo>
                  <a:pt x="614159" y="2777617"/>
                </a:lnTo>
                <a:lnTo>
                  <a:pt x="615289" y="2774391"/>
                </a:lnTo>
                <a:close/>
              </a:path>
              <a:path w="6710680" h="4343400">
                <a:moveTo>
                  <a:pt x="615657" y="2772384"/>
                </a:moveTo>
                <a:lnTo>
                  <a:pt x="613016" y="2771749"/>
                </a:lnTo>
                <a:lnTo>
                  <a:pt x="615137" y="2774213"/>
                </a:lnTo>
                <a:lnTo>
                  <a:pt x="615657" y="2772384"/>
                </a:lnTo>
                <a:close/>
              </a:path>
              <a:path w="6710680" h="4343400">
                <a:moveTo>
                  <a:pt x="617524" y="1410538"/>
                </a:moveTo>
                <a:lnTo>
                  <a:pt x="617181" y="1409700"/>
                </a:lnTo>
                <a:lnTo>
                  <a:pt x="616623" y="1409700"/>
                </a:lnTo>
                <a:lnTo>
                  <a:pt x="617524" y="1410538"/>
                </a:lnTo>
                <a:close/>
              </a:path>
              <a:path w="6710680" h="4343400">
                <a:moveTo>
                  <a:pt x="619353" y="2768600"/>
                </a:moveTo>
                <a:lnTo>
                  <a:pt x="618629" y="2758224"/>
                </a:lnTo>
                <a:lnTo>
                  <a:pt x="618312" y="2757690"/>
                </a:lnTo>
                <a:lnTo>
                  <a:pt x="614984" y="2768600"/>
                </a:lnTo>
                <a:lnTo>
                  <a:pt x="619353" y="2768600"/>
                </a:lnTo>
                <a:close/>
              </a:path>
              <a:path w="6710680" h="4343400">
                <a:moveTo>
                  <a:pt x="626770" y="2778264"/>
                </a:moveTo>
                <a:lnTo>
                  <a:pt x="624624" y="2780627"/>
                </a:lnTo>
                <a:lnTo>
                  <a:pt x="623201" y="2783446"/>
                </a:lnTo>
                <a:lnTo>
                  <a:pt x="622858" y="2786773"/>
                </a:lnTo>
                <a:lnTo>
                  <a:pt x="625068" y="2784348"/>
                </a:lnTo>
                <a:lnTo>
                  <a:pt x="626364" y="2781541"/>
                </a:lnTo>
                <a:lnTo>
                  <a:pt x="626770" y="2778264"/>
                </a:lnTo>
                <a:close/>
              </a:path>
              <a:path w="6710680" h="4343400">
                <a:moveTo>
                  <a:pt x="627722" y="2777706"/>
                </a:moveTo>
                <a:lnTo>
                  <a:pt x="624814" y="2772880"/>
                </a:lnTo>
                <a:lnTo>
                  <a:pt x="624509" y="2772499"/>
                </a:lnTo>
                <a:lnTo>
                  <a:pt x="624332" y="2772105"/>
                </a:lnTo>
                <a:lnTo>
                  <a:pt x="620966" y="2773349"/>
                </a:lnTo>
                <a:lnTo>
                  <a:pt x="621550" y="2773095"/>
                </a:lnTo>
                <a:lnTo>
                  <a:pt x="616673" y="2774975"/>
                </a:lnTo>
                <a:lnTo>
                  <a:pt x="616623" y="2781630"/>
                </a:lnTo>
                <a:lnTo>
                  <a:pt x="627722" y="2777706"/>
                </a:lnTo>
                <a:close/>
              </a:path>
              <a:path w="6710680" h="4343400">
                <a:moveTo>
                  <a:pt x="627976" y="2776143"/>
                </a:moveTo>
                <a:lnTo>
                  <a:pt x="624459" y="2772054"/>
                </a:lnTo>
                <a:lnTo>
                  <a:pt x="624624" y="2772308"/>
                </a:lnTo>
                <a:lnTo>
                  <a:pt x="624649" y="2772575"/>
                </a:lnTo>
                <a:lnTo>
                  <a:pt x="624814" y="2772841"/>
                </a:lnTo>
                <a:lnTo>
                  <a:pt x="625843" y="2774175"/>
                </a:lnTo>
                <a:lnTo>
                  <a:pt x="627976" y="2776143"/>
                </a:lnTo>
                <a:close/>
              </a:path>
              <a:path w="6710680" h="4343400">
                <a:moveTo>
                  <a:pt x="636346" y="2768752"/>
                </a:moveTo>
                <a:lnTo>
                  <a:pt x="635698" y="2767850"/>
                </a:lnTo>
                <a:lnTo>
                  <a:pt x="636181" y="2768625"/>
                </a:lnTo>
                <a:lnTo>
                  <a:pt x="636346" y="2768752"/>
                </a:lnTo>
                <a:close/>
              </a:path>
              <a:path w="6710680" h="4343400">
                <a:moveTo>
                  <a:pt x="641883" y="1371968"/>
                </a:moveTo>
                <a:lnTo>
                  <a:pt x="641794" y="1371600"/>
                </a:lnTo>
                <a:lnTo>
                  <a:pt x="641654" y="1371600"/>
                </a:lnTo>
                <a:lnTo>
                  <a:pt x="641883" y="1371968"/>
                </a:lnTo>
                <a:close/>
              </a:path>
              <a:path w="6710680" h="4343400">
                <a:moveTo>
                  <a:pt x="644359" y="1393304"/>
                </a:moveTo>
                <a:lnTo>
                  <a:pt x="636028" y="1384300"/>
                </a:lnTo>
                <a:lnTo>
                  <a:pt x="634263" y="1384300"/>
                </a:lnTo>
                <a:lnTo>
                  <a:pt x="644309" y="1394180"/>
                </a:lnTo>
                <a:lnTo>
                  <a:pt x="644359" y="1393304"/>
                </a:lnTo>
                <a:close/>
              </a:path>
              <a:path w="6710680" h="4343400">
                <a:moveTo>
                  <a:pt x="644423" y="1357972"/>
                </a:moveTo>
                <a:lnTo>
                  <a:pt x="644359" y="1346200"/>
                </a:lnTo>
                <a:lnTo>
                  <a:pt x="638416" y="1346200"/>
                </a:lnTo>
                <a:lnTo>
                  <a:pt x="638835" y="1358900"/>
                </a:lnTo>
                <a:lnTo>
                  <a:pt x="643648" y="1358900"/>
                </a:lnTo>
                <a:lnTo>
                  <a:pt x="644423" y="1357972"/>
                </a:lnTo>
                <a:close/>
              </a:path>
              <a:path w="6710680" h="4343400">
                <a:moveTo>
                  <a:pt x="646493" y="1342745"/>
                </a:moveTo>
                <a:lnTo>
                  <a:pt x="646226" y="1333500"/>
                </a:lnTo>
                <a:lnTo>
                  <a:pt x="642442" y="1333500"/>
                </a:lnTo>
                <a:lnTo>
                  <a:pt x="646493" y="1342745"/>
                </a:lnTo>
                <a:close/>
              </a:path>
              <a:path w="6710680" h="4343400">
                <a:moveTo>
                  <a:pt x="647153" y="1344282"/>
                </a:moveTo>
                <a:lnTo>
                  <a:pt x="646493" y="1342745"/>
                </a:lnTo>
                <a:lnTo>
                  <a:pt x="646582" y="1346200"/>
                </a:lnTo>
                <a:lnTo>
                  <a:pt x="647153" y="1344282"/>
                </a:lnTo>
                <a:close/>
              </a:path>
              <a:path w="6710680" h="4343400">
                <a:moveTo>
                  <a:pt x="647166" y="1397000"/>
                </a:moveTo>
                <a:lnTo>
                  <a:pt x="644309" y="1394180"/>
                </a:lnTo>
                <a:lnTo>
                  <a:pt x="644131" y="1397000"/>
                </a:lnTo>
                <a:lnTo>
                  <a:pt x="647166" y="1397000"/>
                </a:lnTo>
                <a:close/>
              </a:path>
              <a:path w="6710680" h="4343400">
                <a:moveTo>
                  <a:pt x="648931" y="2781300"/>
                </a:moveTo>
                <a:lnTo>
                  <a:pt x="645629" y="2778925"/>
                </a:lnTo>
                <a:lnTo>
                  <a:pt x="648322" y="2781300"/>
                </a:lnTo>
                <a:lnTo>
                  <a:pt x="648931" y="2781300"/>
                </a:lnTo>
                <a:close/>
              </a:path>
              <a:path w="6710680" h="4343400">
                <a:moveTo>
                  <a:pt x="650265" y="2787078"/>
                </a:moveTo>
                <a:lnTo>
                  <a:pt x="645655" y="2781731"/>
                </a:lnTo>
                <a:lnTo>
                  <a:pt x="645363" y="2778874"/>
                </a:lnTo>
                <a:lnTo>
                  <a:pt x="636257" y="2782316"/>
                </a:lnTo>
                <a:lnTo>
                  <a:pt x="637946" y="2784665"/>
                </a:lnTo>
                <a:lnTo>
                  <a:pt x="637857" y="2791676"/>
                </a:lnTo>
                <a:lnTo>
                  <a:pt x="650265" y="2787078"/>
                </a:lnTo>
                <a:close/>
              </a:path>
              <a:path w="6710680" h="4343400">
                <a:moveTo>
                  <a:pt x="659028" y="1371600"/>
                </a:moveTo>
                <a:lnTo>
                  <a:pt x="658393" y="1371600"/>
                </a:lnTo>
                <a:lnTo>
                  <a:pt x="658990" y="1372743"/>
                </a:lnTo>
                <a:lnTo>
                  <a:pt x="659028" y="1371600"/>
                </a:lnTo>
                <a:close/>
              </a:path>
              <a:path w="6710680" h="4343400">
                <a:moveTo>
                  <a:pt x="665391" y="1320838"/>
                </a:moveTo>
                <a:lnTo>
                  <a:pt x="653122" y="1320800"/>
                </a:lnTo>
                <a:lnTo>
                  <a:pt x="654304" y="1333500"/>
                </a:lnTo>
                <a:lnTo>
                  <a:pt x="650379" y="1333500"/>
                </a:lnTo>
                <a:lnTo>
                  <a:pt x="647153" y="1344282"/>
                </a:lnTo>
                <a:lnTo>
                  <a:pt x="648004" y="1346200"/>
                </a:lnTo>
                <a:lnTo>
                  <a:pt x="650836" y="1346200"/>
                </a:lnTo>
                <a:lnTo>
                  <a:pt x="655650" y="1333703"/>
                </a:lnTo>
                <a:lnTo>
                  <a:pt x="655485" y="1333500"/>
                </a:lnTo>
                <a:lnTo>
                  <a:pt x="655726" y="1333500"/>
                </a:lnTo>
                <a:lnTo>
                  <a:pt x="655650" y="1333703"/>
                </a:lnTo>
                <a:lnTo>
                  <a:pt x="656577" y="1334846"/>
                </a:lnTo>
                <a:lnTo>
                  <a:pt x="656856" y="1333500"/>
                </a:lnTo>
                <a:lnTo>
                  <a:pt x="656590" y="1333500"/>
                </a:lnTo>
                <a:lnTo>
                  <a:pt x="665391" y="1320838"/>
                </a:lnTo>
                <a:close/>
              </a:path>
              <a:path w="6710680" h="4343400">
                <a:moveTo>
                  <a:pt x="666838" y="1358900"/>
                </a:moveTo>
                <a:lnTo>
                  <a:pt x="665848" y="1346200"/>
                </a:lnTo>
                <a:lnTo>
                  <a:pt x="656577" y="1334846"/>
                </a:lnTo>
                <a:lnTo>
                  <a:pt x="654253" y="1346200"/>
                </a:lnTo>
                <a:lnTo>
                  <a:pt x="644423" y="1357972"/>
                </a:lnTo>
                <a:lnTo>
                  <a:pt x="644436" y="1358900"/>
                </a:lnTo>
                <a:lnTo>
                  <a:pt x="666838" y="1358900"/>
                </a:lnTo>
                <a:close/>
              </a:path>
              <a:path w="6710680" h="4343400">
                <a:moveTo>
                  <a:pt x="680123" y="2758719"/>
                </a:moveTo>
                <a:lnTo>
                  <a:pt x="677049" y="2758224"/>
                </a:lnTo>
                <a:lnTo>
                  <a:pt x="677418" y="2760992"/>
                </a:lnTo>
                <a:lnTo>
                  <a:pt x="675970" y="2761564"/>
                </a:lnTo>
                <a:lnTo>
                  <a:pt x="675398" y="2763329"/>
                </a:lnTo>
                <a:lnTo>
                  <a:pt x="677443" y="2764002"/>
                </a:lnTo>
                <a:lnTo>
                  <a:pt x="680123" y="2758719"/>
                </a:lnTo>
                <a:close/>
              </a:path>
              <a:path w="6710680" h="4343400">
                <a:moveTo>
                  <a:pt x="685596" y="1289939"/>
                </a:moveTo>
                <a:lnTo>
                  <a:pt x="685330" y="1289126"/>
                </a:lnTo>
                <a:lnTo>
                  <a:pt x="685546" y="1290269"/>
                </a:lnTo>
                <a:lnTo>
                  <a:pt x="685596" y="1289939"/>
                </a:lnTo>
                <a:close/>
              </a:path>
              <a:path w="6710680" h="4343400">
                <a:moveTo>
                  <a:pt x="686498" y="1295400"/>
                </a:moveTo>
                <a:lnTo>
                  <a:pt x="685546" y="1290269"/>
                </a:lnTo>
                <a:lnTo>
                  <a:pt x="684682" y="1295400"/>
                </a:lnTo>
                <a:lnTo>
                  <a:pt x="686498" y="1295400"/>
                </a:lnTo>
                <a:close/>
              </a:path>
              <a:path w="6710680" h="4343400">
                <a:moveTo>
                  <a:pt x="687425" y="2750058"/>
                </a:moveTo>
                <a:lnTo>
                  <a:pt x="685876" y="2750223"/>
                </a:lnTo>
                <a:lnTo>
                  <a:pt x="685711" y="2750566"/>
                </a:lnTo>
                <a:lnTo>
                  <a:pt x="686206" y="2750731"/>
                </a:lnTo>
                <a:lnTo>
                  <a:pt x="686854" y="2750388"/>
                </a:lnTo>
                <a:lnTo>
                  <a:pt x="687425" y="2750058"/>
                </a:lnTo>
                <a:close/>
              </a:path>
              <a:path w="6710680" h="4343400">
                <a:moveTo>
                  <a:pt x="688327" y="2749956"/>
                </a:moveTo>
                <a:lnTo>
                  <a:pt x="687565" y="2749969"/>
                </a:lnTo>
                <a:lnTo>
                  <a:pt x="687425" y="2750058"/>
                </a:lnTo>
                <a:lnTo>
                  <a:pt x="688327" y="2749956"/>
                </a:lnTo>
                <a:close/>
              </a:path>
              <a:path w="6710680" h="4343400">
                <a:moveTo>
                  <a:pt x="689559" y="1295400"/>
                </a:moveTo>
                <a:lnTo>
                  <a:pt x="686054" y="1287195"/>
                </a:lnTo>
                <a:lnTo>
                  <a:pt x="685736" y="1289126"/>
                </a:lnTo>
                <a:lnTo>
                  <a:pt x="685698" y="1290269"/>
                </a:lnTo>
                <a:lnTo>
                  <a:pt x="687374" y="1295400"/>
                </a:lnTo>
                <a:lnTo>
                  <a:pt x="689559" y="1295400"/>
                </a:lnTo>
                <a:close/>
              </a:path>
              <a:path w="6710680" h="4343400">
                <a:moveTo>
                  <a:pt x="692442" y="2746883"/>
                </a:moveTo>
                <a:lnTo>
                  <a:pt x="691896" y="2747226"/>
                </a:lnTo>
                <a:lnTo>
                  <a:pt x="692353" y="2746959"/>
                </a:lnTo>
                <a:close/>
              </a:path>
              <a:path w="6710680" h="4343400">
                <a:moveTo>
                  <a:pt x="708558" y="2761754"/>
                </a:moveTo>
                <a:lnTo>
                  <a:pt x="707936" y="2760395"/>
                </a:lnTo>
                <a:lnTo>
                  <a:pt x="706755" y="2760307"/>
                </a:lnTo>
                <a:lnTo>
                  <a:pt x="705218" y="2760065"/>
                </a:lnTo>
                <a:lnTo>
                  <a:pt x="704811" y="2759354"/>
                </a:lnTo>
                <a:lnTo>
                  <a:pt x="704342" y="2758846"/>
                </a:lnTo>
                <a:lnTo>
                  <a:pt x="704316" y="2761183"/>
                </a:lnTo>
                <a:lnTo>
                  <a:pt x="703859" y="2763418"/>
                </a:lnTo>
                <a:lnTo>
                  <a:pt x="702932" y="2765641"/>
                </a:lnTo>
                <a:lnTo>
                  <a:pt x="704646" y="2764434"/>
                </a:lnTo>
                <a:lnTo>
                  <a:pt x="705726" y="2762199"/>
                </a:lnTo>
                <a:lnTo>
                  <a:pt x="708558" y="2761754"/>
                </a:lnTo>
                <a:close/>
              </a:path>
              <a:path w="6710680" h="4343400">
                <a:moveTo>
                  <a:pt x="709663" y="2761577"/>
                </a:moveTo>
                <a:lnTo>
                  <a:pt x="709320" y="2761551"/>
                </a:lnTo>
                <a:lnTo>
                  <a:pt x="708977" y="2761526"/>
                </a:lnTo>
                <a:lnTo>
                  <a:pt x="708558" y="2761754"/>
                </a:lnTo>
                <a:lnTo>
                  <a:pt x="709053" y="2761577"/>
                </a:lnTo>
                <a:lnTo>
                  <a:pt x="709396" y="2761615"/>
                </a:lnTo>
                <a:lnTo>
                  <a:pt x="709663" y="2761577"/>
                </a:lnTo>
                <a:close/>
              </a:path>
              <a:path w="6710680" h="4343400">
                <a:moveTo>
                  <a:pt x="710831" y="2766047"/>
                </a:moveTo>
                <a:lnTo>
                  <a:pt x="707504" y="2766403"/>
                </a:lnTo>
                <a:lnTo>
                  <a:pt x="707847" y="2769044"/>
                </a:lnTo>
                <a:lnTo>
                  <a:pt x="709879" y="2768219"/>
                </a:lnTo>
                <a:lnTo>
                  <a:pt x="710831" y="2766047"/>
                </a:lnTo>
                <a:close/>
              </a:path>
              <a:path w="6710680" h="4343400">
                <a:moveTo>
                  <a:pt x="711174" y="2764840"/>
                </a:moveTo>
                <a:lnTo>
                  <a:pt x="711022" y="2763418"/>
                </a:lnTo>
                <a:lnTo>
                  <a:pt x="711009" y="2763291"/>
                </a:lnTo>
                <a:lnTo>
                  <a:pt x="710552" y="2763418"/>
                </a:lnTo>
                <a:lnTo>
                  <a:pt x="709764" y="2763151"/>
                </a:lnTo>
                <a:lnTo>
                  <a:pt x="708520" y="2761780"/>
                </a:lnTo>
                <a:lnTo>
                  <a:pt x="711174" y="2764840"/>
                </a:lnTo>
                <a:close/>
              </a:path>
              <a:path w="6710680" h="4343400">
                <a:moveTo>
                  <a:pt x="711720" y="2763012"/>
                </a:moveTo>
                <a:lnTo>
                  <a:pt x="711301" y="2761678"/>
                </a:lnTo>
                <a:lnTo>
                  <a:pt x="709726" y="2761640"/>
                </a:lnTo>
                <a:lnTo>
                  <a:pt x="710488" y="2761767"/>
                </a:lnTo>
                <a:lnTo>
                  <a:pt x="710971" y="2762402"/>
                </a:lnTo>
                <a:lnTo>
                  <a:pt x="710996" y="2763291"/>
                </a:lnTo>
                <a:lnTo>
                  <a:pt x="711720" y="2763012"/>
                </a:lnTo>
                <a:close/>
              </a:path>
              <a:path w="6710680" h="4343400">
                <a:moveTo>
                  <a:pt x="712114" y="2765920"/>
                </a:moveTo>
                <a:lnTo>
                  <a:pt x="711174" y="2764840"/>
                </a:lnTo>
                <a:lnTo>
                  <a:pt x="711212" y="2765196"/>
                </a:lnTo>
                <a:lnTo>
                  <a:pt x="710831" y="2766047"/>
                </a:lnTo>
                <a:lnTo>
                  <a:pt x="712114" y="2765920"/>
                </a:lnTo>
                <a:close/>
              </a:path>
              <a:path w="6710680" h="4343400">
                <a:moveTo>
                  <a:pt x="713981" y="1262037"/>
                </a:moveTo>
                <a:lnTo>
                  <a:pt x="712152" y="1257300"/>
                </a:lnTo>
                <a:lnTo>
                  <a:pt x="711542" y="1262570"/>
                </a:lnTo>
                <a:lnTo>
                  <a:pt x="711987" y="1270000"/>
                </a:lnTo>
                <a:lnTo>
                  <a:pt x="713981" y="1262037"/>
                </a:lnTo>
                <a:close/>
              </a:path>
              <a:path w="6710680" h="4343400">
                <a:moveTo>
                  <a:pt x="716876" y="2747111"/>
                </a:moveTo>
                <a:lnTo>
                  <a:pt x="709676" y="2753563"/>
                </a:lnTo>
                <a:lnTo>
                  <a:pt x="713714" y="2754236"/>
                </a:lnTo>
                <a:lnTo>
                  <a:pt x="713816" y="2751950"/>
                </a:lnTo>
                <a:lnTo>
                  <a:pt x="714946" y="2751010"/>
                </a:lnTo>
                <a:lnTo>
                  <a:pt x="716559" y="2750578"/>
                </a:lnTo>
                <a:lnTo>
                  <a:pt x="716876" y="2747111"/>
                </a:lnTo>
                <a:close/>
              </a:path>
              <a:path w="6710680" h="4343400">
                <a:moveTo>
                  <a:pt x="751484" y="1221549"/>
                </a:moveTo>
                <a:lnTo>
                  <a:pt x="751332" y="1219200"/>
                </a:lnTo>
                <a:lnTo>
                  <a:pt x="749579" y="1219200"/>
                </a:lnTo>
                <a:lnTo>
                  <a:pt x="751484" y="1221549"/>
                </a:lnTo>
                <a:close/>
              </a:path>
              <a:path w="6710680" h="4343400">
                <a:moveTo>
                  <a:pt x="753237" y="1223683"/>
                </a:moveTo>
                <a:lnTo>
                  <a:pt x="751484" y="1221549"/>
                </a:lnTo>
                <a:lnTo>
                  <a:pt x="752170" y="1231900"/>
                </a:lnTo>
                <a:lnTo>
                  <a:pt x="752614" y="1231900"/>
                </a:lnTo>
                <a:lnTo>
                  <a:pt x="753237" y="1223683"/>
                </a:lnTo>
                <a:close/>
              </a:path>
              <a:path w="6710680" h="4343400">
                <a:moveTo>
                  <a:pt x="759650" y="1206855"/>
                </a:moveTo>
                <a:lnTo>
                  <a:pt x="759587" y="1206500"/>
                </a:lnTo>
                <a:lnTo>
                  <a:pt x="759460" y="1206500"/>
                </a:lnTo>
                <a:lnTo>
                  <a:pt x="759650" y="1206855"/>
                </a:lnTo>
                <a:close/>
              </a:path>
              <a:path w="6710680" h="4343400">
                <a:moveTo>
                  <a:pt x="763600" y="1214704"/>
                </a:moveTo>
                <a:lnTo>
                  <a:pt x="759650" y="1206855"/>
                </a:lnTo>
                <a:lnTo>
                  <a:pt x="761542" y="1219200"/>
                </a:lnTo>
                <a:lnTo>
                  <a:pt x="762431" y="1219200"/>
                </a:lnTo>
                <a:lnTo>
                  <a:pt x="763600" y="1214704"/>
                </a:lnTo>
                <a:close/>
              </a:path>
              <a:path w="6710680" h="4343400">
                <a:moveTo>
                  <a:pt x="775398" y="1193800"/>
                </a:moveTo>
                <a:lnTo>
                  <a:pt x="773518" y="1206500"/>
                </a:lnTo>
                <a:lnTo>
                  <a:pt x="775398" y="1206500"/>
                </a:lnTo>
                <a:lnTo>
                  <a:pt x="775398" y="1193800"/>
                </a:lnTo>
                <a:close/>
              </a:path>
              <a:path w="6710680" h="4343400">
                <a:moveTo>
                  <a:pt x="776668" y="1219200"/>
                </a:moveTo>
                <a:lnTo>
                  <a:pt x="765733" y="1206500"/>
                </a:lnTo>
                <a:lnTo>
                  <a:pt x="763600" y="1214704"/>
                </a:lnTo>
                <a:lnTo>
                  <a:pt x="765873" y="1219200"/>
                </a:lnTo>
                <a:lnTo>
                  <a:pt x="776668" y="1219200"/>
                </a:lnTo>
                <a:close/>
              </a:path>
              <a:path w="6710680" h="4343400">
                <a:moveTo>
                  <a:pt x="786904" y="1210970"/>
                </a:moveTo>
                <a:lnTo>
                  <a:pt x="786726" y="1210729"/>
                </a:lnTo>
                <a:lnTo>
                  <a:pt x="786142" y="1219200"/>
                </a:lnTo>
                <a:lnTo>
                  <a:pt x="786904" y="1210970"/>
                </a:lnTo>
                <a:close/>
              </a:path>
              <a:path w="6710680" h="4343400">
                <a:moveTo>
                  <a:pt x="786980" y="1207071"/>
                </a:moveTo>
                <a:lnTo>
                  <a:pt x="786498" y="1206500"/>
                </a:lnTo>
                <a:lnTo>
                  <a:pt x="783602" y="1206500"/>
                </a:lnTo>
                <a:lnTo>
                  <a:pt x="786726" y="1210729"/>
                </a:lnTo>
                <a:lnTo>
                  <a:pt x="786980" y="1207071"/>
                </a:lnTo>
                <a:close/>
              </a:path>
              <a:path w="6710680" h="4343400">
                <a:moveTo>
                  <a:pt x="787019" y="1206500"/>
                </a:moveTo>
                <a:close/>
              </a:path>
              <a:path w="6710680" h="4343400">
                <a:moveTo>
                  <a:pt x="787260" y="1206855"/>
                </a:moveTo>
                <a:lnTo>
                  <a:pt x="787006" y="1206601"/>
                </a:lnTo>
                <a:lnTo>
                  <a:pt x="786980" y="1207071"/>
                </a:lnTo>
                <a:lnTo>
                  <a:pt x="787247" y="1207376"/>
                </a:lnTo>
                <a:lnTo>
                  <a:pt x="787260" y="1206855"/>
                </a:lnTo>
                <a:close/>
              </a:path>
              <a:path w="6710680" h="4343400">
                <a:moveTo>
                  <a:pt x="792314" y="1189469"/>
                </a:moveTo>
                <a:lnTo>
                  <a:pt x="791743" y="1181100"/>
                </a:lnTo>
                <a:lnTo>
                  <a:pt x="786142" y="1181100"/>
                </a:lnTo>
                <a:lnTo>
                  <a:pt x="792314" y="1189469"/>
                </a:lnTo>
                <a:close/>
              </a:path>
              <a:path w="6710680" h="4343400">
                <a:moveTo>
                  <a:pt x="795515" y="1193800"/>
                </a:moveTo>
                <a:lnTo>
                  <a:pt x="792314" y="1189469"/>
                </a:lnTo>
                <a:lnTo>
                  <a:pt x="792619" y="1193800"/>
                </a:lnTo>
                <a:lnTo>
                  <a:pt x="792772" y="1193800"/>
                </a:lnTo>
                <a:lnTo>
                  <a:pt x="792886" y="1193952"/>
                </a:lnTo>
                <a:lnTo>
                  <a:pt x="792924" y="1193800"/>
                </a:lnTo>
                <a:lnTo>
                  <a:pt x="795515" y="1193800"/>
                </a:lnTo>
                <a:close/>
              </a:path>
              <a:path w="6710680" h="4343400">
                <a:moveTo>
                  <a:pt x="810107" y="1160627"/>
                </a:moveTo>
                <a:lnTo>
                  <a:pt x="808126" y="1155700"/>
                </a:lnTo>
                <a:lnTo>
                  <a:pt x="806437" y="1155700"/>
                </a:lnTo>
                <a:lnTo>
                  <a:pt x="808037" y="1167041"/>
                </a:lnTo>
                <a:lnTo>
                  <a:pt x="810107" y="1160627"/>
                </a:lnTo>
                <a:close/>
              </a:path>
              <a:path w="6710680" h="4343400">
                <a:moveTo>
                  <a:pt x="811923" y="1155700"/>
                </a:moveTo>
                <a:lnTo>
                  <a:pt x="808939" y="1143000"/>
                </a:lnTo>
                <a:lnTo>
                  <a:pt x="810768" y="1155700"/>
                </a:lnTo>
                <a:lnTo>
                  <a:pt x="811707" y="1155700"/>
                </a:lnTo>
                <a:lnTo>
                  <a:pt x="810107" y="1160627"/>
                </a:lnTo>
                <a:lnTo>
                  <a:pt x="810399" y="1161351"/>
                </a:lnTo>
                <a:lnTo>
                  <a:pt x="811758" y="1155700"/>
                </a:lnTo>
                <a:lnTo>
                  <a:pt x="811923" y="1155700"/>
                </a:lnTo>
                <a:close/>
              </a:path>
              <a:path w="6710680" h="4343400">
                <a:moveTo>
                  <a:pt x="824141" y="1139113"/>
                </a:moveTo>
                <a:lnTo>
                  <a:pt x="823722" y="1130300"/>
                </a:lnTo>
                <a:lnTo>
                  <a:pt x="821220" y="1130300"/>
                </a:lnTo>
                <a:lnTo>
                  <a:pt x="824141" y="1139113"/>
                </a:lnTo>
                <a:close/>
              </a:path>
              <a:path w="6710680" h="4343400">
                <a:moveTo>
                  <a:pt x="825423" y="1143000"/>
                </a:moveTo>
                <a:lnTo>
                  <a:pt x="824141" y="1139113"/>
                </a:lnTo>
                <a:lnTo>
                  <a:pt x="824318" y="1143000"/>
                </a:lnTo>
                <a:lnTo>
                  <a:pt x="825423" y="1143000"/>
                </a:lnTo>
                <a:close/>
              </a:path>
              <a:path w="6710680" h="4343400">
                <a:moveTo>
                  <a:pt x="831100" y="1130300"/>
                </a:moveTo>
                <a:lnTo>
                  <a:pt x="826058" y="1117600"/>
                </a:lnTo>
                <a:lnTo>
                  <a:pt x="826071" y="1130300"/>
                </a:lnTo>
                <a:lnTo>
                  <a:pt x="825220" y="1130300"/>
                </a:lnTo>
                <a:lnTo>
                  <a:pt x="825423" y="1143000"/>
                </a:lnTo>
                <a:lnTo>
                  <a:pt x="829538" y="1143000"/>
                </a:lnTo>
                <a:lnTo>
                  <a:pt x="828370" y="1130300"/>
                </a:lnTo>
                <a:lnTo>
                  <a:pt x="830478" y="1130300"/>
                </a:lnTo>
                <a:lnTo>
                  <a:pt x="831011" y="1130300"/>
                </a:lnTo>
                <a:close/>
              </a:path>
              <a:path w="6710680" h="4343400">
                <a:moveTo>
                  <a:pt x="832586" y="1143000"/>
                </a:moveTo>
                <a:lnTo>
                  <a:pt x="830478" y="1130300"/>
                </a:lnTo>
                <a:lnTo>
                  <a:pt x="829576" y="1143000"/>
                </a:lnTo>
                <a:lnTo>
                  <a:pt x="829779" y="1143000"/>
                </a:lnTo>
                <a:lnTo>
                  <a:pt x="832586" y="1143000"/>
                </a:lnTo>
                <a:close/>
              </a:path>
              <a:path w="6710680" h="4343400">
                <a:moveTo>
                  <a:pt x="848118" y="1117600"/>
                </a:moveTo>
                <a:lnTo>
                  <a:pt x="847725" y="1104900"/>
                </a:lnTo>
                <a:lnTo>
                  <a:pt x="847420" y="1104900"/>
                </a:lnTo>
                <a:lnTo>
                  <a:pt x="848118" y="1117600"/>
                </a:lnTo>
                <a:close/>
              </a:path>
              <a:path w="6710680" h="4343400">
                <a:moveTo>
                  <a:pt x="853414" y="1092200"/>
                </a:moveTo>
                <a:lnTo>
                  <a:pt x="852893" y="1092200"/>
                </a:lnTo>
                <a:lnTo>
                  <a:pt x="853389" y="1092682"/>
                </a:lnTo>
                <a:lnTo>
                  <a:pt x="853414" y="1092200"/>
                </a:lnTo>
                <a:close/>
              </a:path>
              <a:path w="6710680" h="4343400">
                <a:moveTo>
                  <a:pt x="870991" y="1079500"/>
                </a:moveTo>
                <a:lnTo>
                  <a:pt x="870470" y="1079500"/>
                </a:lnTo>
                <a:lnTo>
                  <a:pt x="869924" y="1092200"/>
                </a:lnTo>
                <a:lnTo>
                  <a:pt x="870153" y="1092200"/>
                </a:lnTo>
                <a:lnTo>
                  <a:pt x="870991" y="1079500"/>
                </a:lnTo>
                <a:close/>
              </a:path>
              <a:path w="6710680" h="4343400">
                <a:moveTo>
                  <a:pt x="881545" y="1041400"/>
                </a:moveTo>
                <a:lnTo>
                  <a:pt x="877951" y="1041400"/>
                </a:lnTo>
                <a:lnTo>
                  <a:pt x="876820" y="1041400"/>
                </a:lnTo>
                <a:lnTo>
                  <a:pt x="876706" y="1050683"/>
                </a:lnTo>
                <a:lnTo>
                  <a:pt x="878624" y="1054100"/>
                </a:lnTo>
                <a:lnTo>
                  <a:pt x="881519" y="1041552"/>
                </a:lnTo>
                <a:lnTo>
                  <a:pt x="881545" y="1041400"/>
                </a:lnTo>
                <a:close/>
              </a:path>
              <a:path w="6710680" h="4343400">
                <a:moveTo>
                  <a:pt x="882802" y="1076642"/>
                </a:moveTo>
                <a:lnTo>
                  <a:pt x="882726" y="1076058"/>
                </a:lnTo>
                <a:lnTo>
                  <a:pt x="880135" y="1067447"/>
                </a:lnTo>
                <a:lnTo>
                  <a:pt x="879957" y="1068285"/>
                </a:lnTo>
                <a:lnTo>
                  <a:pt x="882802" y="1076642"/>
                </a:lnTo>
                <a:close/>
              </a:path>
              <a:path w="6710680" h="4343400">
                <a:moveTo>
                  <a:pt x="884415" y="1054900"/>
                </a:moveTo>
                <a:lnTo>
                  <a:pt x="883627" y="1054100"/>
                </a:lnTo>
                <a:lnTo>
                  <a:pt x="883831" y="1055890"/>
                </a:lnTo>
                <a:lnTo>
                  <a:pt x="884415" y="1054900"/>
                </a:lnTo>
                <a:close/>
              </a:path>
              <a:path w="6710680" h="4343400">
                <a:moveTo>
                  <a:pt x="885786" y="1056271"/>
                </a:moveTo>
                <a:lnTo>
                  <a:pt x="885431" y="1055916"/>
                </a:lnTo>
                <a:lnTo>
                  <a:pt x="884237" y="1059243"/>
                </a:lnTo>
                <a:lnTo>
                  <a:pt x="885113" y="1066673"/>
                </a:lnTo>
                <a:lnTo>
                  <a:pt x="885786" y="1056271"/>
                </a:lnTo>
                <a:close/>
              </a:path>
              <a:path w="6710680" h="4343400">
                <a:moveTo>
                  <a:pt x="898791" y="1028700"/>
                </a:moveTo>
                <a:lnTo>
                  <a:pt x="898512" y="1028700"/>
                </a:lnTo>
                <a:lnTo>
                  <a:pt x="897750" y="1040041"/>
                </a:lnTo>
                <a:lnTo>
                  <a:pt x="898791" y="1028700"/>
                </a:lnTo>
                <a:close/>
              </a:path>
              <a:path w="6710680" h="4343400">
                <a:moveTo>
                  <a:pt x="915860" y="1028700"/>
                </a:moveTo>
                <a:lnTo>
                  <a:pt x="910170" y="1028700"/>
                </a:lnTo>
                <a:lnTo>
                  <a:pt x="910424" y="1033576"/>
                </a:lnTo>
                <a:lnTo>
                  <a:pt x="912761" y="1039863"/>
                </a:lnTo>
                <a:lnTo>
                  <a:pt x="915860" y="1028700"/>
                </a:lnTo>
                <a:close/>
              </a:path>
              <a:path w="6710680" h="4343400">
                <a:moveTo>
                  <a:pt x="919924" y="1028700"/>
                </a:moveTo>
                <a:lnTo>
                  <a:pt x="919619" y="1028700"/>
                </a:lnTo>
                <a:lnTo>
                  <a:pt x="919886" y="1028903"/>
                </a:lnTo>
                <a:lnTo>
                  <a:pt x="919924" y="1028700"/>
                </a:lnTo>
                <a:close/>
              </a:path>
              <a:path w="6710680" h="4343400">
                <a:moveTo>
                  <a:pt x="930795" y="1029233"/>
                </a:moveTo>
                <a:lnTo>
                  <a:pt x="930668" y="1028700"/>
                </a:lnTo>
                <a:lnTo>
                  <a:pt x="930262" y="1028700"/>
                </a:lnTo>
                <a:lnTo>
                  <a:pt x="930795" y="1029233"/>
                </a:lnTo>
                <a:close/>
              </a:path>
              <a:path w="6710680" h="4343400">
                <a:moveTo>
                  <a:pt x="958189" y="977900"/>
                </a:moveTo>
                <a:lnTo>
                  <a:pt x="955497" y="977900"/>
                </a:lnTo>
                <a:lnTo>
                  <a:pt x="955979" y="989952"/>
                </a:lnTo>
                <a:lnTo>
                  <a:pt x="956043" y="990371"/>
                </a:lnTo>
                <a:lnTo>
                  <a:pt x="958189" y="977900"/>
                </a:lnTo>
                <a:close/>
              </a:path>
              <a:path w="6710680" h="4343400">
                <a:moveTo>
                  <a:pt x="982433" y="965479"/>
                </a:moveTo>
                <a:lnTo>
                  <a:pt x="982281" y="965200"/>
                </a:lnTo>
                <a:lnTo>
                  <a:pt x="982433" y="965479"/>
                </a:lnTo>
                <a:close/>
              </a:path>
              <a:path w="6710680" h="4343400">
                <a:moveTo>
                  <a:pt x="986243" y="965200"/>
                </a:moveTo>
                <a:lnTo>
                  <a:pt x="983170" y="960158"/>
                </a:lnTo>
                <a:lnTo>
                  <a:pt x="983488" y="965200"/>
                </a:lnTo>
                <a:lnTo>
                  <a:pt x="986243" y="965200"/>
                </a:lnTo>
                <a:close/>
              </a:path>
              <a:path w="6710680" h="4343400">
                <a:moveTo>
                  <a:pt x="999248" y="927100"/>
                </a:moveTo>
                <a:lnTo>
                  <a:pt x="999172" y="914400"/>
                </a:lnTo>
                <a:lnTo>
                  <a:pt x="998118" y="914400"/>
                </a:lnTo>
                <a:lnTo>
                  <a:pt x="997800" y="927100"/>
                </a:lnTo>
                <a:lnTo>
                  <a:pt x="999248" y="927100"/>
                </a:lnTo>
                <a:close/>
              </a:path>
              <a:path w="6710680" h="4343400">
                <a:moveTo>
                  <a:pt x="1006500" y="914400"/>
                </a:moveTo>
                <a:lnTo>
                  <a:pt x="1004074" y="901700"/>
                </a:lnTo>
                <a:lnTo>
                  <a:pt x="1000709" y="901700"/>
                </a:lnTo>
                <a:lnTo>
                  <a:pt x="999909" y="914400"/>
                </a:lnTo>
                <a:lnTo>
                  <a:pt x="1000912" y="914400"/>
                </a:lnTo>
                <a:lnTo>
                  <a:pt x="1000290" y="927100"/>
                </a:lnTo>
                <a:lnTo>
                  <a:pt x="1005001" y="927100"/>
                </a:lnTo>
                <a:lnTo>
                  <a:pt x="1006068" y="914400"/>
                </a:lnTo>
                <a:lnTo>
                  <a:pt x="1006500" y="914400"/>
                </a:lnTo>
                <a:close/>
              </a:path>
              <a:path w="6710680" h="4343400">
                <a:moveTo>
                  <a:pt x="1016330" y="2286000"/>
                </a:moveTo>
                <a:lnTo>
                  <a:pt x="1015796" y="2286000"/>
                </a:lnTo>
                <a:lnTo>
                  <a:pt x="1016012" y="2287193"/>
                </a:lnTo>
                <a:lnTo>
                  <a:pt x="1016330" y="2286000"/>
                </a:lnTo>
                <a:close/>
              </a:path>
              <a:path w="6710680" h="4343400">
                <a:moveTo>
                  <a:pt x="1029030" y="895273"/>
                </a:moveTo>
                <a:lnTo>
                  <a:pt x="1028217" y="893724"/>
                </a:lnTo>
                <a:lnTo>
                  <a:pt x="1026274" y="901700"/>
                </a:lnTo>
                <a:lnTo>
                  <a:pt x="1029030" y="895273"/>
                </a:lnTo>
                <a:close/>
              </a:path>
              <a:path w="6710680" h="4343400">
                <a:moveTo>
                  <a:pt x="1029373" y="889000"/>
                </a:moveTo>
                <a:lnTo>
                  <a:pt x="1025779" y="889000"/>
                </a:lnTo>
                <a:lnTo>
                  <a:pt x="1028217" y="893724"/>
                </a:lnTo>
                <a:lnTo>
                  <a:pt x="1029373" y="889000"/>
                </a:lnTo>
                <a:close/>
              </a:path>
              <a:path w="6710680" h="4343400">
                <a:moveTo>
                  <a:pt x="1064818" y="850900"/>
                </a:moveTo>
                <a:lnTo>
                  <a:pt x="1061796" y="838200"/>
                </a:lnTo>
                <a:lnTo>
                  <a:pt x="1059700" y="838200"/>
                </a:lnTo>
                <a:lnTo>
                  <a:pt x="1061643" y="850900"/>
                </a:lnTo>
                <a:lnTo>
                  <a:pt x="1064818" y="850900"/>
                </a:lnTo>
                <a:close/>
              </a:path>
              <a:path w="6710680" h="4343400">
                <a:moveTo>
                  <a:pt x="1082141" y="824293"/>
                </a:moveTo>
                <a:lnTo>
                  <a:pt x="1078661" y="812800"/>
                </a:lnTo>
                <a:lnTo>
                  <a:pt x="1072095" y="812800"/>
                </a:lnTo>
                <a:lnTo>
                  <a:pt x="1082141" y="824293"/>
                </a:lnTo>
                <a:close/>
              </a:path>
              <a:path w="6710680" h="4343400">
                <a:moveTo>
                  <a:pt x="1082725" y="824966"/>
                </a:moveTo>
                <a:lnTo>
                  <a:pt x="1082141" y="824293"/>
                </a:lnTo>
                <a:lnTo>
                  <a:pt x="1082497" y="825500"/>
                </a:lnTo>
                <a:lnTo>
                  <a:pt x="1082725" y="824966"/>
                </a:lnTo>
                <a:close/>
              </a:path>
              <a:path w="6710680" h="4343400">
                <a:moveTo>
                  <a:pt x="1087767" y="812800"/>
                </a:moveTo>
                <a:lnTo>
                  <a:pt x="1086269" y="812800"/>
                </a:lnTo>
                <a:lnTo>
                  <a:pt x="1085215" y="818959"/>
                </a:lnTo>
                <a:lnTo>
                  <a:pt x="1087767" y="812800"/>
                </a:lnTo>
                <a:close/>
              </a:path>
              <a:path w="6710680" h="4343400">
                <a:moveTo>
                  <a:pt x="1088478" y="2336800"/>
                </a:moveTo>
                <a:lnTo>
                  <a:pt x="1079525" y="2336800"/>
                </a:lnTo>
                <a:lnTo>
                  <a:pt x="1079347" y="2337219"/>
                </a:lnTo>
                <a:lnTo>
                  <a:pt x="1084834" y="2348293"/>
                </a:lnTo>
                <a:lnTo>
                  <a:pt x="1088478" y="2336800"/>
                </a:lnTo>
                <a:close/>
              </a:path>
              <a:path w="6710680" h="4343400">
                <a:moveTo>
                  <a:pt x="1090383" y="2336800"/>
                </a:moveTo>
                <a:lnTo>
                  <a:pt x="1088478" y="2336800"/>
                </a:lnTo>
                <a:lnTo>
                  <a:pt x="1088402" y="2349500"/>
                </a:lnTo>
                <a:lnTo>
                  <a:pt x="1090383" y="2336800"/>
                </a:lnTo>
                <a:close/>
              </a:path>
              <a:path w="6710680" h="4343400">
                <a:moveTo>
                  <a:pt x="1094371" y="848067"/>
                </a:moveTo>
                <a:lnTo>
                  <a:pt x="1087958" y="838200"/>
                </a:lnTo>
                <a:lnTo>
                  <a:pt x="1090066" y="838200"/>
                </a:lnTo>
                <a:lnTo>
                  <a:pt x="1093152" y="825500"/>
                </a:lnTo>
                <a:lnTo>
                  <a:pt x="1084097" y="825500"/>
                </a:lnTo>
                <a:lnTo>
                  <a:pt x="1085215" y="818959"/>
                </a:lnTo>
                <a:lnTo>
                  <a:pt x="1082725" y="824966"/>
                </a:lnTo>
                <a:lnTo>
                  <a:pt x="1083195" y="825500"/>
                </a:lnTo>
                <a:lnTo>
                  <a:pt x="1082789" y="825500"/>
                </a:lnTo>
                <a:lnTo>
                  <a:pt x="1082738" y="838200"/>
                </a:lnTo>
                <a:lnTo>
                  <a:pt x="1076020" y="838200"/>
                </a:lnTo>
                <a:lnTo>
                  <a:pt x="1090930" y="850900"/>
                </a:lnTo>
                <a:lnTo>
                  <a:pt x="1094371" y="848067"/>
                </a:lnTo>
                <a:close/>
              </a:path>
              <a:path w="6710680" h="4343400">
                <a:moveTo>
                  <a:pt x="1097026" y="814451"/>
                </a:moveTo>
                <a:lnTo>
                  <a:pt x="1096505" y="812800"/>
                </a:lnTo>
                <a:lnTo>
                  <a:pt x="1095679" y="812800"/>
                </a:lnTo>
                <a:lnTo>
                  <a:pt x="1094905" y="825500"/>
                </a:lnTo>
                <a:lnTo>
                  <a:pt x="1097026" y="814451"/>
                </a:lnTo>
                <a:close/>
              </a:path>
              <a:path w="6710680" h="4343400">
                <a:moveTo>
                  <a:pt x="1104658" y="838200"/>
                </a:moveTo>
                <a:lnTo>
                  <a:pt x="1096873" y="825500"/>
                </a:lnTo>
                <a:lnTo>
                  <a:pt x="1094905" y="825500"/>
                </a:lnTo>
                <a:lnTo>
                  <a:pt x="1093152" y="825500"/>
                </a:lnTo>
                <a:lnTo>
                  <a:pt x="1090320" y="838200"/>
                </a:lnTo>
                <a:lnTo>
                  <a:pt x="1104658" y="838200"/>
                </a:lnTo>
                <a:close/>
              </a:path>
              <a:path w="6710680" h="4343400">
                <a:moveTo>
                  <a:pt x="1117676" y="2365514"/>
                </a:moveTo>
                <a:lnTo>
                  <a:pt x="1116926" y="2362200"/>
                </a:lnTo>
                <a:lnTo>
                  <a:pt x="1113993" y="2349500"/>
                </a:lnTo>
                <a:lnTo>
                  <a:pt x="1115034" y="2362200"/>
                </a:lnTo>
                <a:lnTo>
                  <a:pt x="1112113" y="2362200"/>
                </a:lnTo>
                <a:lnTo>
                  <a:pt x="1117676" y="2365514"/>
                </a:lnTo>
                <a:close/>
              </a:path>
              <a:path w="6710680" h="4343400">
                <a:moveTo>
                  <a:pt x="1150277" y="740333"/>
                </a:moveTo>
                <a:lnTo>
                  <a:pt x="1149235" y="738352"/>
                </a:lnTo>
                <a:lnTo>
                  <a:pt x="1150277" y="740435"/>
                </a:lnTo>
                <a:close/>
              </a:path>
              <a:path w="6710680" h="4343400">
                <a:moveTo>
                  <a:pt x="1156119" y="2387600"/>
                </a:moveTo>
                <a:lnTo>
                  <a:pt x="1155776" y="2387600"/>
                </a:lnTo>
                <a:lnTo>
                  <a:pt x="1155865" y="2388044"/>
                </a:lnTo>
                <a:lnTo>
                  <a:pt x="1156119" y="2387600"/>
                </a:lnTo>
                <a:close/>
              </a:path>
              <a:path w="6710680" h="4343400">
                <a:moveTo>
                  <a:pt x="1158570" y="2400300"/>
                </a:moveTo>
                <a:lnTo>
                  <a:pt x="1155865" y="2388044"/>
                </a:lnTo>
                <a:lnTo>
                  <a:pt x="1153312" y="2392464"/>
                </a:lnTo>
                <a:lnTo>
                  <a:pt x="1154214" y="2400300"/>
                </a:lnTo>
                <a:lnTo>
                  <a:pt x="1158570" y="2400300"/>
                </a:lnTo>
                <a:close/>
              </a:path>
              <a:path w="6710680" h="4343400">
                <a:moveTo>
                  <a:pt x="1170698" y="2400300"/>
                </a:moveTo>
                <a:lnTo>
                  <a:pt x="1170470" y="2400300"/>
                </a:lnTo>
                <a:lnTo>
                  <a:pt x="1170597" y="2400617"/>
                </a:lnTo>
                <a:lnTo>
                  <a:pt x="1170698" y="2400300"/>
                </a:lnTo>
                <a:close/>
              </a:path>
              <a:path w="6710680" h="4343400">
                <a:moveTo>
                  <a:pt x="1175423" y="698500"/>
                </a:moveTo>
                <a:lnTo>
                  <a:pt x="1175397" y="696252"/>
                </a:lnTo>
                <a:lnTo>
                  <a:pt x="1172451" y="685800"/>
                </a:lnTo>
                <a:lnTo>
                  <a:pt x="1158138" y="698500"/>
                </a:lnTo>
                <a:lnTo>
                  <a:pt x="1158036" y="698830"/>
                </a:lnTo>
                <a:lnTo>
                  <a:pt x="1158201" y="698500"/>
                </a:lnTo>
                <a:lnTo>
                  <a:pt x="1163599" y="698500"/>
                </a:lnTo>
                <a:lnTo>
                  <a:pt x="1164526" y="711200"/>
                </a:lnTo>
                <a:lnTo>
                  <a:pt x="1164628" y="698500"/>
                </a:lnTo>
                <a:lnTo>
                  <a:pt x="1166037" y="698500"/>
                </a:lnTo>
                <a:lnTo>
                  <a:pt x="1170546" y="711200"/>
                </a:lnTo>
                <a:lnTo>
                  <a:pt x="1173607" y="711200"/>
                </a:lnTo>
                <a:lnTo>
                  <a:pt x="1174280" y="698500"/>
                </a:lnTo>
                <a:lnTo>
                  <a:pt x="1175423" y="698500"/>
                </a:lnTo>
                <a:close/>
              </a:path>
              <a:path w="6710680" h="4343400">
                <a:moveTo>
                  <a:pt x="1192606" y="685800"/>
                </a:moveTo>
                <a:lnTo>
                  <a:pt x="1192453" y="687209"/>
                </a:lnTo>
                <a:lnTo>
                  <a:pt x="1192441" y="688695"/>
                </a:lnTo>
                <a:lnTo>
                  <a:pt x="1192606" y="685800"/>
                </a:lnTo>
                <a:close/>
              </a:path>
              <a:path w="6710680" h="4343400">
                <a:moveTo>
                  <a:pt x="1201851" y="663854"/>
                </a:moveTo>
                <a:lnTo>
                  <a:pt x="1201699" y="660400"/>
                </a:lnTo>
                <a:lnTo>
                  <a:pt x="1201305" y="667169"/>
                </a:lnTo>
                <a:lnTo>
                  <a:pt x="1201851" y="663854"/>
                </a:lnTo>
                <a:close/>
              </a:path>
              <a:path w="6710680" h="4343400">
                <a:moveTo>
                  <a:pt x="1206398" y="2438400"/>
                </a:moveTo>
                <a:lnTo>
                  <a:pt x="1205052" y="2443721"/>
                </a:lnTo>
                <a:lnTo>
                  <a:pt x="1205598" y="2451100"/>
                </a:lnTo>
                <a:lnTo>
                  <a:pt x="1206398" y="2438400"/>
                </a:lnTo>
                <a:close/>
              </a:path>
              <a:path w="6710680" h="4343400">
                <a:moveTo>
                  <a:pt x="1249045" y="622300"/>
                </a:moveTo>
                <a:lnTo>
                  <a:pt x="1248092" y="609600"/>
                </a:lnTo>
                <a:lnTo>
                  <a:pt x="1238910" y="609600"/>
                </a:lnTo>
                <a:lnTo>
                  <a:pt x="1240701" y="622300"/>
                </a:lnTo>
                <a:lnTo>
                  <a:pt x="1242225" y="622300"/>
                </a:lnTo>
                <a:lnTo>
                  <a:pt x="1249045" y="622300"/>
                </a:lnTo>
                <a:close/>
              </a:path>
              <a:path w="6710680" h="4343400">
                <a:moveTo>
                  <a:pt x="1274533" y="2495969"/>
                </a:moveTo>
                <a:lnTo>
                  <a:pt x="1273505" y="2498204"/>
                </a:lnTo>
                <a:lnTo>
                  <a:pt x="1272895" y="2501900"/>
                </a:lnTo>
                <a:lnTo>
                  <a:pt x="1274533" y="2495969"/>
                </a:lnTo>
                <a:close/>
              </a:path>
              <a:path w="6710680" h="4343400">
                <a:moveTo>
                  <a:pt x="1275473" y="2493886"/>
                </a:moveTo>
                <a:lnTo>
                  <a:pt x="1275384" y="2492883"/>
                </a:lnTo>
                <a:lnTo>
                  <a:pt x="1274533" y="2495969"/>
                </a:lnTo>
                <a:lnTo>
                  <a:pt x="1275473" y="2493886"/>
                </a:lnTo>
                <a:close/>
              </a:path>
              <a:path w="6710680" h="4343400">
                <a:moveTo>
                  <a:pt x="1276400" y="2489200"/>
                </a:moveTo>
                <a:lnTo>
                  <a:pt x="1275029" y="2489200"/>
                </a:lnTo>
                <a:lnTo>
                  <a:pt x="1275384" y="2492883"/>
                </a:lnTo>
                <a:lnTo>
                  <a:pt x="1276400" y="2489200"/>
                </a:lnTo>
                <a:close/>
              </a:path>
              <a:path w="6710680" h="4343400">
                <a:moveTo>
                  <a:pt x="1279639" y="590600"/>
                </a:moveTo>
                <a:lnTo>
                  <a:pt x="1279486" y="584200"/>
                </a:lnTo>
                <a:lnTo>
                  <a:pt x="1278115" y="584200"/>
                </a:lnTo>
                <a:lnTo>
                  <a:pt x="1279639" y="590600"/>
                </a:lnTo>
                <a:close/>
              </a:path>
              <a:path w="6710680" h="4343400">
                <a:moveTo>
                  <a:pt x="1294345" y="2514600"/>
                </a:moveTo>
                <a:lnTo>
                  <a:pt x="1291501" y="2525763"/>
                </a:lnTo>
                <a:lnTo>
                  <a:pt x="1291742" y="2527300"/>
                </a:lnTo>
                <a:lnTo>
                  <a:pt x="1294345" y="2514600"/>
                </a:lnTo>
                <a:close/>
              </a:path>
              <a:path w="6710680" h="4343400">
                <a:moveTo>
                  <a:pt x="1312760" y="533400"/>
                </a:moveTo>
                <a:lnTo>
                  <a:pt x="1309370" y="533400"/>
                </a:lnTo>
                <a:lnTo>
                  <a:pt x="1309268" y="539534"/>
                </a:lnTo>
                <a:lnTo>
                  <a:pt x="1312760" y="533400"/>
                </a:lnTo>
                <a:close/>
              </a:path>
              <a:path w="6710680" h="4343400">
                <a:moveTo>
                  <a:pt x="1324711" y="444500"/>
                </a:moveTo>
                <a:lnTo>
                  <a:pt x="1306614" y="431800"/>
                </a:lnTo>
                <a:lnTo>
                  <a:pt x="1306017" y="431800"/>
                </a:lnTo>
                <a:lnTo>
                  <a:pt x="1324343" y="444792"/>
                </a:lnTo>
                <a:lnTo>
                  <a:pt x="1324102" y="444500"/>
                </a:lnTo>
                <a:lnTo>
                  <a:pt x="1324711" y="444500"/>
                </a:lnTo>
                <a:close/>
              </a:path>
              <a:path w="6710680" h="4343400">
                <a:moveTo>
                  <a:pt x="1327150" y="495300"/>
                </a:moveTo>
                <a:lnTo>
                  <a:pt x="1322844" y="495300"/>
                </a:lnTo>
                <a:lnTo>
                  <a:pt x="1324660" y="482600"/>
                </a:lnTo>
                <a:lnTo>
                  <a:pt x="1315478" y="482600"/>
                </a:lnTo>
                <a:lnTo>
                  <a:pt x="1315542" y="495300"/>
                </a:lnTo>
                <a:lnTo>
                  <a:pt x="1320342" y="495300"/>
                </a:lnTo>
                <a:lnTo>
                  <a:pt x="1321295" y="508000"/>
                </a:lnTo>
                <a:lnTo>
                  <a:pt x="1321587" y="508000"/>
                </a:lnTo>
                <a:lnTo>
                  <a:pt x="1327150" y="495300"/>
                </a:lnTo>
                <a:close/>
              </a:path>
              <a:path w="6710680" h="4343400">
                <a:moveTo>
                  <a:pt x="1345018" y="482600"/>
                </a:moveTo>
                <a:lnTo>
                  <a:pt x="1344752" y="482600"/>
                </a:lnTo>
                <a:lnTo>
                  <a:pt x="1343621" y="484251"/>
                </a:lnTo>
                <a:lnTo>
                  <a:pt x="1344447" y="495300"/>
                </a:lnTo>
                <a:lnTo>
                  <a:pt x="1345018" y="482600"/>
                </a:lnTo>
                <a:close/>
              </a:path>
              <a:path w="6710680" h="4343400">
                <a:moveTo>
                  <a:pt x="1346962" y="469900"/>
                </a:moveTo>
                <a:lnTo>
                  <a:pt x="1341843" y="457200"/>
                </a:lnTo>
                <a:lnTo>
                  <a:pt x="1324343" y="444792"/>
                </a:lnTo>
                <a:lnTo>
                  <a:pt x="1334503" y="457200"/>
                </a:lnTo>
                <a:lnTo>
                  <a:pt x="1331226" y="469900"/>
                </a:lnTo>
                <a:lnTo>
                  <a:pt x="1332903" y="469900"/>
                </a:lnTo>
                <a:lnTo>
                  <a:pt x="1332014" y="482600"/>
                </a:lnTo>
                <a:lnTo>
                  <a:pt x="1329270" y="482600"/>
                </a:lnTo>
                <a:lnTo>
                  <a:pt x="1327518" y="495300"/>
                </a:lnTo>
                <a:lnTo>
                  <a:pt x="1336090" y="495300"/>
                </a:lnTo>
                <a:lnTo>
                  <a:pt x="1343621" y="484251"/>
                </a:lnTo>
                <a:lnTo>
                  <a:pt x="1343507" y="482600"/>
                </a:lnTo>
                <a:lnTo>
                  <a:pt x="1344752" y="482600"/>
                </a:lnTo>
                <a:lnTo>
                  <a:pt x="1346098" y="478929"/>
                </a:lnTo>
                <a:lnTo>
                  <a:pt x="1344587" y="469900"/>
                </a:lnTo>
                <a:lnTo>
                  <a:pt x="1341996" y="469900"/>
                </a:lnTo>
                <a:lnTo>
                  <a:pt x="1338567" y="457200"/>
                </a:lnTo>
                <a:lnTo>
                  <a:pt x="1339748" y="457200"/>
                </a:lnTo>
                <a:lnTo>
                  <a:pt x="1346962" y="469900"/>
                </a:lnTo>
                <a:close/>
              </a:path>
              <a:path w="6710680" h="4343400">
                <a:moveTo>
                  <a:pt x="1361059" y="465366"/>
                </a:moveTo>
                <a:lnTo>
                  <a:pt x="1356537" y="469900"/>
                </a:lnTo>
                <a:lnTo>
                  <a:pt x="1358023" y="469900"/>
                </a:lnTo>
                <a:lnTo>
                  <a:pt x="1358671" y="470928"/>
                </a:lnTo>
                <a:lnTo>
                  <a:pt x="1359141" y="469900"/>
                </a:lnTo>
                <a:lnTo>
                  <a:pt x="1358811" y="469900"/>
                </a:lnTo>
                <a:lnTo>
                  <a:pt x="1361059" y="465366"/>
                </a:lnTo>
                <a:close/>
              </a:path>
              <a:path w="6710680" h="4343400">
                <a:moveTo>
                  <a:pt x="1367510" y="482600"/>
                </a:moveTo>
                <a:lnTo>
                  <a:pt x="1361325" y="469900"/>
                </a:lnTo>
                <a:lnTo>
                  <a:pt x="1360906" y="474421"/>
                </a:lnTo>
                <a:lnTo>
                  <a:pt x="1366100" y="482600"/>
                </a:lnTo>
                <a:lnTo>
                  <a:pt x="1367510" y="482600"/>
                </a:lnTo>
                <a:close/>
              </a:path>
              <a:path w="6710680" h="4343400">
                <a:moveTo>
                  <a:pt x="1367929" y="458457"/>
                </a:moveTo>
                <a:lnTo>
                  <a:pt x="1367485" y="457200"/>
                </a:lnTo>
                <a:lnTo>
                  <a:pt x="1365097" y="457200"/>
                </a:lnTo>
                <a:lnTo>
                  <a:pt x="1361059" y="465366"/>
                </a:lnTo>
                <a:lnTo>
                  <a:pt x="1367929" y="458457"/>
                </a:lnTo>
                <a:close/>
              </a:path>
              <a:path w="6710680" h="4343400">
                <a:moveTo>
                  <a:pt x="1372489" y="469900"/>
                </a:moveTo>
                <a:lnTo>
                  <a:pt x="1370126" y="457200"/>
                </a:lnTo>
                <a:lnTo>
                  <a:pt x="1369174" y="457200"/>
                </a:lnTo>
                <a:lnTo>
                  <a:pt x="1367929" y="458457"/>
                </a:lnTo>
                <a:lnTo>
                  <a:pt x="1371968" y="469900"/>
                </a:lnTo>
                <a:lnTo>
                  <a:pt x="1372489" y="469900"/>
                </a:lnTo>
                <a:close/>
              </a:path>
              <a:path w="6710680" h="4343400">
                <a:moveTo>
                  <a:pt x="1375321" y="469900"/>
                </a:moveTo>
                <a:lnTo>
                  <a:pt x="1373809" y="457200"/>
                </a:lnTo>
                <a:lnTo>
                  <a:pt x="1372616" y="457200"/>
                </a:lnTo>
                <a:lnTo>
                  <a:pt x="1372489" y="469900"/>
                </a:lnTo>
                <a:lnTo>
                  <a:pt x="1375321" y="469900"/>
                </a:lnTo>
                <a:close/>
              </a:path>
              <a:path w="6710680" h="4343400">
                <a:moveTo>
                  <a:pt x="1395806" y="444500"/>
                </a:moveTo>
                <a:lnTo>
                  <a:pt x="1389913" y="444500"/>
                </a:lnTo>
                <a:lnTo>
                  <a:pt x="1390624" y="448627"/>
                </a:lnTo>
                <a:lnTo>
                  <a:pt x="1393317" y="452996"/>
                </a:lnTo>
                <a:lnTo>
                  <a:pt x="1395806" y="444500"/>
                </a:lnTo>
                <a:close/>
              </a:path>
              <a:path w="6710680" h="4343400">
                <a:moveTo>
                  <a:pt x="1406829" y="442760"/>
                </a:moveTo>
                <a:lnTo>
                  <a:pt x="1405407" y="431800"/>
                </a:lnTo>
                <a:lnTo>
                  <a:pt x="1404696" y="439369"/>
                </a:lnTo>
                <a:lnTo>
                  <a:pt x="1406550" y="443852"/>
                </a:lnTo>
                <a:lnTo>
                  <a:pt x="1406829" y="442760"/>
                </a:lnTo>
                <a:close/>
              </a:path>
              <a:path w="6710680" h="4343400">
                <a:moveTo>
                  <a:pt x="1422717" y="431850"/>
                </a:moveTo>
                <a:lnTo>
                  <a:pt x="1418564" y="431800"/>
                </a:lnTo>
                <a:lnTo>
                  <a:pt x="1420888" y="419100"/>
                </a:lnTo>
                <a:lnTo>
                  <a:pt x="1419593" y="419100"/>
                </a:lnTo>
                <a:lnTo>
                  <a:pt x="1419542" y="418261"/>
                </a:lnTo>
                <a:lnTo>
                  <a:pt x="1418793" y="419100"/>
                </a:lnTo>
                <a:lnTo>
                  <a:pt x="1418386" y="419100"/>
                </a:lnTo>
                <a:lnTo>
                  <a:pt x="1413510" y="431800"/>
                </a:lnTo>
                <a:lnTo>
                  <a:pt x="1409763" y="431800"/>
                </a:lnTo>
                <a:lnTo>
                  <a:pt x="1416367" y="444500"/>
                </a:lnTo>
                <a:lnTo>
                  <a:pt x="1422717" y="431850"/>
                </a:lnTo>
                <a:close/>
              </a:path>
              <a:path w="6710680" h="4343400">
                <a:moveTo>
                  <a:pt x="1424927" y="419100"/>
                </a:moveTo>
                <a:lnTo>
                  <a:pt x="1422882" y="419100"/>
                </a:lnTo>
                <a:lnTo>
                  <a:pt x="1424254" y="431800"/>
                </a:lnTo>
                <a:lnTo>
                  <a:pt x="1424711" y="427697"/>
                </a:lnTo>
                <a:lnTo>
                  <a:pt x="1424927" y="419100"/>
                </a:lnTo>
                <a:close/>
              </a:path>
              <a:path w="6710680" h="4343400">
                <a:moveTo>
                  <a:pt x="1425663" y="419100"/>
                </a:moveTo>
                <a:lnTo>
                  <a:pt x="1424711" y="427697"/>
                </a:lnTo>
                <a:lnTo>
                  <a:pt x="1424609" y="431800"/>
                </a:lnTo>
                <a:lnTo>
                  <a:pt x="1425663" y="419100"/>
                </a:lnTo>
                <a:close/>
              </a:path>
              <a:path w="6710680" h="4343400">
                <a:moveTo>
                  <a:pt x="1426692" y="410248"/>
                </a:moveTo>
                <a:lnTo>
                  <a:pt x="1423517" y="406400"/>
                </a:lnTo>
                <a:lnTo>
                  <a:pt x="1418704" y="406400"/>
                </a:lnTo>
                <a:lnTo>
                  <a:pt x="1419542" y="418261"/>
                </a:lnTo>
                <a:lnTo>
                  <a:pt x="1426692" y="410248"/>
                </a:lnTo>
                <a:close/>
              </a:path>
              <a:path w="6710680" h="4343400">
                <a:moveTo>
                  <a:pt x="1428838" y="408787"/>
                </a:moveTo>
                <a:lnTo>
                  <a:pt x="1428534" y="408190"/>
                </a:lnTo>
                <a:lnTo>
                  <a:pt x="1426692" y="410248"/>
                </a:lnTo>
                <a:lnTo>
                  <a:pt x="1428711" y="412686"/>
                </a:lnTo>
                <a:lnTo>
                  <a:pt x="1428838" y="408787"/>
                </a:lnTo>
                <a:close/>
              </a:path>
              <a:path w="6710680" h="4343400">
                <a:moveTo>
                  <a:pt x="1428877" y="412889"/>
                </a:moveTo>
                <a:lnTo>
                  <a:pt x="1428711" y="412686"/>
                </a:lnTo>
                <a:lnTo>
                  <a:pt x="1428496" y="419100"/>
                </a:lnTo>
                <a:lnTo>
                  <a:pt x="1428826" y="419100"/>
                </a:lnTo>
                <a:lnTo>
                  <a:pt x="1428877" y="412889"/>
                </a:lnTo>
                <a:close/>
              </a:path>
              <a:path w="6710680" h="4343400">
                <a:moveTo>
                  <a:pt x="1428927" y="406400"/>
                </a:moveTo>
                <a:lnTo>
                  <a:pt x="1427645" y="406400"/>
                </a:lnTo>
                <a:lnTo>
                  <a:pt x="1428534" y="408190"/>
                </a:lnTo>
                <a:lnTo>
                  <a:pt x="1428877" y="407809"/>
                </a:lnTo>
                <a:lnTo>
                  <a:pt x="1428927" y="406400"/>
                </a:lnTo>
                <a:close/>
              </a:path>
              <a:path w="6710680" h="4343400">
                <a:moveTo>
                  <a:pt x="1430134" y="406400"/>
                </a:moveTo>
                <a:lnTo>
                  <a:pt x="1428927" y="406400"/>
                </a:lnTo>
                <a:lnTo>
                  <a:pt x="1428915" y="407771"/>
                </a:lnTo>
                <a:lnTo>
                  <a:pt x="1430134" y="406400"/>
                </a:lnTo>
                <a:close/>
              </a:path>
              <a:path w="6710680" h="4343400">
                <a:moveTo>
                  <a:pt x="1431823" y="414731"/>
                </a:moveTo>
                <a:lnTo>
                  <a:pt x="1428902" y="408914"/>
                </a:lnTo>
                <a:lnTo>
                  <a:pt x="1428877" y="412889"/>
                </a:lnTo>
                <a:lnTo>
                  <a:pt x="1431315" y="415823"/>
                </a:lnTo>
                <a:lnTo>
                  <a:pt x="1431823" y="414731"/>
                </a:lnTo>
                <a:close/>
              </a:path>
              <a:path w="6710680" h="4343400">
                <a:moveTo>
                  <a:pt x="1434261" y="409473"/>
                </a:moveTo>
                <a:lnTo>
                  <a:pt x="1431823" y="414731"/>
                </a:lnTo>
                <a:lnTo>
                  <a:pt x="1433957" y="418985"/>
                </a:lnTo>
                <a:lnTo>
                  <a:pt x="1434172" y="418630"/>
                </a:lnTo>
                <a:lnTo>
                  <a:pt x="1434261" y="409473"/>
                </a:lnTo>
                <a:close/>
              </a:path>
              <a:path w="6710680" h="4343400">
                <a:moveTo>
                  <a:pt x="1435684" y="406400"/>
                </a:moveTo>
                <a:lnTo>
                  <a:pt x="1434287" y="406400"/>
                </a:lnTo>
                <a:lnTo>
                  <a:pt x="1434261" y="409473"/>
                </a:lnTo>
                <a:lnTo>
                  <a:pt x="1435684" y="406400"/>
                </a:lnTo>
                <a:close/>
              </a:path>
              <a:path w="6710680" h="4343400">
                <a:moveTo>
                  <a:pt x="1435798" y="415836"/>
                </a:moveTo>
                <a:lnTo>
                  <a:pt x="1434172" y="418630"/>
                </a:lnTo>
                <a:lnTo>
                  <a:pt x="1434160" y="419100"/>
                </a:lnTo>
                <a:lnTo>
                  <a:pt x="1435798" y="415836"/>
                </a:lnTo>
                <a:close/>
              </a:path>
              <a:path w="6710680" h="4343400">
                <a:moveTo>
                  <a:pt x="1437868" y="419100"/>
                </a:moveTo>
                <a:lnTo>
                  <a:pt x="1434160" y="419100"/>
                </a:lnTo>
                <a:lnTo>
                  <a:pt x="1433893" y="419100"/>
                </a:lnTo>
                <a:lnTo>
                  <a:pt x="1431315" y="415823"/>
                </a:lnTo>
                <a:lnTo>
                  <a:pt x="1429791" y="419100"/>
                </a:lnTo>
                <a:lnTo>
                  <a:pt x="1431150" y="419100"/>
                </a:lnTo>
                <a:lnTo>
                  <a:pt x="1434172" y="426707"/>
                </a:lnTo>
                <a:lnTo>
                  <a:pt x="1437868" y="419100"/>
                </a:lnTo>
                <a:close/>
              </a:path>
              <a:path w="6710680" h="4343400">
                <a:moveTo>
                  <a:pt x="1441335" y="406400"/>
                </a:moveTo>
                <a:lnTo>
                  <a:pt x="1440548" y="406400"/>
                </a:lnTo>
                <a:lnTo>
                  <a:pt x="1435798" y="415836"/>
                </a:lnTo>
                <a:lnTo>
                  <a:pt x="1441335" y="406400"/>
                </a:lnTo>
                <a:close/>
              </a:path>
              <a:path w="6710680" h="4343400">
                <a:moveTo>
                  <a:pt x="1441767" y="403961"/>
                </a:moveTo>
                <a:lnTo>
                  <a:pt x="1440434" y="406400"/>
                </a:lnTo>
                <a:lnTo>
                  <a:pt x="1441767" y="403961"/>
                </a:lnTo>
                <a:close/>
              </a:path>
              <a:path w="6710680" h="4343400">
                <a:moveTo>
                  <a:pt x="1442072" y="419100"/>
                </a:moveTo>
                <a:lnTo>
                  <a:pt x="1434261" y="426618"/>
                </a:lnTo>
                <a:lnTo>
                  <a:pt x="1434223" y="426847"/>
                </a:lnTo>
                <a:lnTo>
                  <a:pt x="1442072" y="419100"/>
                </a:lnTo>
                <a:close/>
              </a:path>
              <a:path w="6710680" h="4343400">
                <a:moveTo>
                  <a:pt x="1443545" y="400418"/>
                </a:moveTo>
                <a:lnTo>
                  <a:pt x="1441767" y="403961"/>
                </a:lnTo>
                <a:lnTo>
                  <a:pt x="1443520" y="400748"/>
                </a:lnTo>
                <a:lnTo>
                  <a:pt x="1443545" y="400418"/>
                </a:lnTo>
                <a:close/>
              </a:path>
              <a:path w="6710680" h="4343400">
                <a:moveTo>
                  <a:pt x="1443964" y="417233"/>
                </a:moveTo>
                <a:lnTo>
                  <a:pt x="1442072" y="419100"/>
                </a:lnTo>
                <a:lnTo>
                  <a:pt x="1443164" y="419100"/>
                </a:lnTo>
                <a:lnTo>
                  <a:pt x="1443964" y="417233"/>
                </a:lnTo>
                <a:close/>
              </a:path>
              <a:path w="6710680" h="4343400">
                <a:moveTo>
                  <a:pt x="1445260" y="397002"/>
                </a:moveTo>
                <a:lnTo>
                  <a:pt x="1445221" y="393700"/>
                </a:lnTo>
                <a:lnTo>
                  <a:pt x="1444066" y="393700"/>
                </a:lnTo>
                <a:lnTo>
                  <a:pt x="1443545" y="400418"/>
                </a:lnTo>
                <a:lnTo>
                  <a:pt x="1445260" y="397002"/>
                </a:lnTo>
                <a:close/>
              </a:path>
              <a:path w="6710680" h="4343400">
                <a:moveTo>
                  <a:pt x="1445272" y="397548"/>
                </a:moveTo>
                <a:lnTo>
                  <a:pt x="1443520" y="400748"/>
                </a:lnTo>
                <a:lnTo>
                  <a:pt x="1443088" y="406400"/>
                </a:lnTo>
                <a:lnTo>
                  <a:pt x="1443367" y="406400"/>
                </a:lnTo>
                <a:lnTo>
                  <a:pt x="1443609" y="407162"/>
                </a:lnTo>
                <a:lnTo>
                  <a:pt x="1443964" y="406400"/>
                </a:lnTo>
                <a:lnTo>
                  <a:pt x="1445183" y="400748"/>
                </a:lnTo>
                <a:lnTo>
                  <a:pt x="1445272" y="397548"/>
                </a:lnTo>
                <a:close/>
              </a:path>
              <a:path w="6710680" h="4343400">
                <a:moveTo>
                  <a:pt x="1445590" y="413473"/>
                </a:moveTo>
                <a:lnTo>
                  <a:pt x="1443609" y="407162"/>
                </a:lnTo>
                <a:lnTo>
                  <a:pt x="1437868" y="419100"/>
                </a:lnTo>
                <a:lnTo>
                  <a:pt x="1441958" y="419100"/>
                </a:lnTo>
                <a:lnTo>
                  <a:pt x="1444040" y="417055"/>
                </a:lnTo>
                <a:lnTo>
                  <a:pt x="1445590" y="413473"/>
                </a:lnTo>
                <a:close/>
              </a:path>
              <a:path w="6710680" h="4343400">
                <a:moveTo>
                  <a:pt x="1446098" y="415124"/>
                </a:moveTo>
                <a:lnTo>
                  <a:pt x="1444040" y="417055"/>
                </a:lnTo>
                <a:lnTo>
                  <a:pt x="1443964" y="417233"/>
                </a:lnTo>
                <a:lnTo>
                  <a:pt x="1446098" y="415124"/>
                </a:lnTo>
                <a:close/>
              </a:path>
              <a:path w="6710680" h="4343400">
                <a:moveTo>
                  <a:pt x="1446530" y="394487"/>
                </a:moveTo>
                <a:lnTo>
                  <a:pt x="1445260" y="397002"/>
                </a:lnTo>
                <a:lnTo>
                  <a:pt x="1445272" y="397548"/>
                </a:lnTo>
                <a:lnTo>
                  <a:pt x="1446250" y="395744"/>
                </a:lnTo>
                <a:lnTo>
                  <a:pt x="1446530" y="394487"/>
                </a:lnTo>
                <a:close/>
              </a:path>
              <a:path w="6710680" h="4343400">
                <a:moveTo>
                  <a:pt x="1446695" y="393700"/>
                </a:moveTo>
                <a:lnTo>
                  <a:pt x="1446174" y="393700"/>
                </a:lnTo>
                <a:lnTo>
                  <a:pt x="1446568" y="394271"/>
                </a:lnTo>
                <a:lnTo>
                  <a:pt x="1446695" y="393700"/>
                </a:lnTo>
                <a:close/>
              </a:path>
              <a:path w="6710680" h="4343400">
                <a:moveTo>
                  <a:pt x="1446923" y="393700"/>
                </a:moveTo>
                <a:lnTo>
                  <a:pt x="1446695" y="393700"/>
                </a:lnTo>
                <a:lnTo>
                  <a:pt x="1446822" y="393903"/>
                </a:lnTo>
                <a:lnTo>
                  <a:pt x="1446923" y="393700"/>
                </a:lnTo>
                <a:close/>
              </a:path>
              <a:path w="6710680" h="4343400">
                <a:moveTo>
                  <a:pt x="1446949" y="394487"/>
                </a:moveTo>
                <a:lnTo>
                  <a:pt x="1446822" y="393903"/>
                </a:lnTo>
                <a:lnTo>
                  <a:pt x="1446720" y="394487"/>
                </a:lnTo>
                <a:lnTo>
                  <a:pt x="1446847" y="394665"/>
                </a:lnTo>
                <a:lnTo>
                  <a:pt x="1446949" y="394487"/>
                </a:lnTo>
                <a:close/>
              </a:path>
              <a:path w="6710680" h="4343400">
                <a:moveTo>
                  <a:pt x="1447266" y="393903"/>
                </a:moveTo>
                <a:lnTo>
                  <a:pt x="1447215" y="393700"/>
                </a:lnTo>
                <a:lnTo>
                  <a:pt x="1446923" y="393700"/>
                </a:lnTo>
                <a:lnTo>
                  <a:pt x="1447165" y="394081"/>
                </a:lnTo>
                <a:lnTo>
                  <a:pt x="1447266" y="393903"/>
                </a:lnTo>
                <a:close/>
              </a:path>
              <a:path w="6710680" h="4343400">
                <a:moveTo>
                  <a:pt x="1447368" y="393700"/>
                </a:moveTo>
                <a:lnTo>
                  <a:pt x="1447215" y="393700"/>
                </a:lnTo>
                <a:lnTo>
                  <a:pt x="1447304" y="393839"/>
                </a:lnTo>
                <a:lnTo>
                  <a:pt x="1447368" y="393700"/>
                </a:lnTo>
                <a:close/>
              </a:path>
              <a:path w="6710680" h="4343400">
                <a:moveTo>
                  <a:pt x="1447939" y="413321"/>
                </a:moveTo>
                <a:lnTo>
                  <a:pt x="1446098" y="415124"/>
                </a:lnTo>
                <a:lnTo>
                  <a:pt x="1446822" y="417398"/>
                </a:lnTo>
                <a:lnTo>
                  <a:pt x="1447634" y="416293"/>
                </a:lnTo>
                <a:lnTo>
                  <a:pt x="1447939" y="413321"/>
                </a:lnTo>
                <a:close/>
              </a:path>
              <a:path w="6710680" h="4343400">
                <a:moveTo>
                  <a:pt x="1448625" y="406400"/>
                </a:moveTo>
                <a:lnTo>
                  <a:pt x="1445590" y="413473"/>
                </a:lnTo>
                <a:lnTo>
                  <a:pt x="1446085" y="415061"/>
                </a:lnTo>
                <a:lnTo>
                  <a:pt x="1447863" y="413321"/>
                </a:lnTo>
                <a:lnTo>
                  <a:pt x="1447977" y="412889"/>
                </a:lnTo>
                <a:lnTo>
                  <a:pt x="1448625" y="406400"/>
                </a:lnTo>
                <a:close/>
              </a:path>
              <a:path w="6710680" h="4343400">
                <a:moveTo>
                  <a:pt x="1454937" y="406400"/>
                </a:moveTo>
                <a:lnTo>
                  <a:pt x="1447165" y="394081"/>
                </a:lnTo>
                <a:lnTo>
                  <a:pt x="1447101" y="394322"/>
                </a:lnTo>
                <a:lnTo>
                  <a:pt x="1454937" y="406400"/>
                </a:lnTo>
                <a:close/>
              </a:path>
              <a:path w="6710680" h="4343400">
                <a:moveTo>
                  <a:pt x="1454937" y="406400"/>
                </a:moveTo>
                <a:lnTo>
                  <a:pt x="1446847" y="394665"/>
                </a:lnTo>
                <a:lnTo>
                  <a:pt x="1446250" y="395744"/>
                </a:lnTo>
                <a:lnTo>
                  <a:pt x="1445298" y="400177"/>
                </a:lnTo>
                <a:lnTo>
                  <a:pt x="1445387" y="406400"/>
                </a:lnTo>
                <a:lnTo>
                  <a:pt x="1448625" y="406400"/>
                </a:lnTo>
                <a:lnTo>
                  <a:pt x="1454937" y="406400"/>
                </a:lnTo>
                <a:close/>
              </a:path>
              <a:path w="6710680" h="4343400">
                <a:moveTo>
                  <a:pt x="1454937" y="406400"/>
                </a:moveTo>
                <a:lnTo>
                  <a:pt x="1447939" y="413245"/>
                </a:lnTo>
                <a:lnTo>
                  <a:pt x="1454937" y="406400"/>
                </a:lnTo>
                <a:close/>
              </a:path>
              <a:path w="6710680" h="4343400">
                <a:moveTo>
                  <a:pt x="1468907" y="368300"/>
                </a:moveTo>
                <a:lnTo>
                  <a:pt x="1468348" y="368300"/>
                </a:lnTo>
                <a:lnTo>
                  <a:pt x="1468628" y="369773"/>
                </a:lnTo>
                <a:lnTo>
                  <a:pt x="1468907" y="368300"/>
                </a:lnTo>
                <a:close/>
              </a:path>
              <a:path w="6710680" h="4343400">
                <a:moveTo>
                  <a:pt x="1487830" y="2124405"/>
                </a:moveTo>
                <a:lnTo>
                  <a:pt x="1486306" y="2082888"/>
                </a:lnTo>
                <a:lnTo>
                  <a:pt x="1450568" y="2018792"/>
                </a:lnTo>
                <a:lnTo>
                  <a:pt x="1380439" y="1997163"/>
                </a:lnTo>
                <a:lnTo>
                  <a:pt x="1339519" y="2004301"/>
                </a:lnTo>
                <a:lnTo>
                  <a:pt x="1297635" y="2022487"/>
                </a:lnTo>
                <a:lnTo>
                  <a:pt x="1256995" y="2051050"/>
                </a:lnTo>
                <a:lnTo>
                  <a:pt x="1219796" y="2089315"/>
                </a:lnTo>
                <a:lnTo>
                  <a:pt x="1190066" y="2133701"/>
                </a:lnTo>
                <a:lnTo>
                  <a:pt x="1170559" y="2179409"/>
                </a:lnTo>
                <a:lnTo>
                  <a:pt x="1161491" y="2224138"/>
                </a:lnTo>
                <a:lnTo>
                  <a:pt x="1163053" y="2265629"/>
                </a:lnTo>
                <a:lnTo>
                  <a:pt x="1175423" y="2301570"/>
                </a:lnTo>
                <a:lnTo>
                  <a:pt x="1198803" y="2329688"/>
                </a:lnTo>
                <a:lnTo>
                  <a:pt x="1231176" y="2346718"/>
                </a:lnTo>
                <a:lnTo>
                  <a:pt x="1268907" y="2351354"/>
                </a:lnTo>
                <a:lnTo>
                  <a:pt x="1309814" y="2344242"/>
                </a:lnTo>
                <a:lnTo>
                  <a:pt x="1351686" y="2326068"/>
                </a:lnTo>
                <a:lnTo>
                  <a:pt x="1392339" y="2297493"/>
                </a:lnTo>
                <a:lnTo>
                  <a:pt x="1429575" y="2259177"/>
                </a:lnTo>
                <a:lnTo>
                  <a:pt x="1459268" y="2214842"/>
                </a:lnTo>
                <a:lnTo>
                  <a:pt x="1478749" y="2169147"/>
                </a:lnTo>
                <a:lnTo>
                  <a:pt x="1487830" y="2124405"/>
                </a:lnTo>
                <a:close/>
              </a:path>
              <a:path w="6710680" h="4343400">
                <a:moveTo>
                  <a:pt x="1532128" y="254000"/>
                </a:moveTo>
                <a:lnTo>
                  <a:pt x="1523974" y="254000"/>
                </a:lnTo>
                <a:lnTo>
                  <a:pt x="1523923" y="266700"/>
                </a:lnTo>
                <a:lnTo>
                  <a:pt x="1512836" y="266700"/>
                </a:lnTo>
                <a:lnTo>
                  <a:pt x="1514119" y="279400"/>
                </a:lnTo>
                <a:lnTo>
                  <a:pt x="1509369" y="279400"/>
                </a:lnTo>
                <a:lnTo>
                  <a:pt x="1516849" y="291858"/>
                </a:lnTo>
                <a:lnTo>
                  <a:pt x="1520761" y="279400"/>
                </a:lnTo>
                <a:lnTo>
                  <a:pt x="1524330" y="279400"/>
                </a:lnTo>
                <a:lnTo>
                  <a:pt x="1524012" y="266700"/>
                </a:lnTo>
                <a:lnTo>
                  <a:pt x="1527302" y="279400"/>
                </a:lnTo>
                <a:lnTo>
                  <a:pt x="1530807" y="279400"/>
                </a:lnTo>
                <a:lnTo>
                  <a:pt x="1530553" y="266700"/>
                </a:lnTo>
                <a:lnTo>
                  <a:pt x="1532128" y="254000"/>
                </a:lnTo>
                <a:close/>
              </a:path>
              <a:path w="6710680" h="4343400">
                <a:moveTo>
                  <a:pt x="1537817" y="279400"/>
                </a:moveTo>
                <a:lnTo>
                  <a:pt x="1537309" y="276402"/>
                </a:lnTo>
                <a:lnTo>
                  <a:pt x="1537474" y="279400"/>
                </a:lnTo>
                <a:lnTo>
                  <a:pt x="1537817" y="279400"/>
                </a:lnTo>
                <a:close/>
              </a:path>
              <a:path w="6710680" h="4343400">
                <a:moveTo>
                  <a:pt x="1548803" y="266700"/>
                </a:moveTo>
                <a:lnTo>
                  <a:pt x="1548688" y="263702"/>
                </a:lnTo>
                <a:lnTo>
                  <a:pt x="1548803" y="266700"/>
                </a:lnTo>
                <a:close/>
              </a:path>
              <a:path w="6710680" h="4343400">
                <a:moveTo>
                  <a:pt x="1549311" y="264668"/>
                </a:moveTo>
                <a:lnTo>
                  <a:pt x="1548396" y="256247"/>
                </a:lnTo>
                <a:lnTo>
                  <a:pt x="1548688" y="263702"/>
                </a:lnTo>
                <a:lnTo>
                  <a:pt x="1549311" y="264668"/>
                </a:lnTo>
                <a:close/>
              </a:path>
              <a:path w="6710680" h="4343400">
                <a:moveTo>
                  <a:pt x="1554988" y="241300"/>
                </a:moveTo>
                <a:lnTo>
                  <a:pt x="1543519" y="241300"/>
                </a:lnTo>
                <a:lnTo>
                  <a:pt x="1541526" y="254000"/>
                </a:lnTo>
                <a:lnTo>
                  <a:pt x="1542288" y="254000"/>
                </a:lnTo>
                <a:lnTo>
                  <a:pt x="1548650" y="263652"/>
                </a:lnTo>
                <a:lnTo>
                  <a:pt x="1548155" y="254000"/>
                </a:lnTo>
                <a:lnTo>
                  <a:pt x="1548396" y="256247"/>
                </a:lnTo>
                <a:lnTo>
                  <a:pt x="1548307" y="254000"/>
                </a:lnTo>
                <a:lnTo>
                  <a:pt x="1550022" y="254000"/>
                </a:lnTo>
                <a:lnTo>
                  <a:pt x="1554988" y="241300"/>
                </a:lnTo>
                <a:close/>
              </a:path>
              <a:path w="6710680" h="4343400">
                <a:moveTo>
                  <a:pt x="1600593" y="174840"/>
                </a:moveTo>
                <a:lnTo>
                  <a:pt x="1599679" y="177800"/>
                </a:lnTo>
                <a:lnTo>
                  <a:pt x="1600593" y="177800"/>
                </a:lnTo>
                <a:lnTo>
                  <a:pt x="1600593" y="174840"/>
                </a:lnTo>
                <a:close/>
              </a:path>
              <a:path w="6710680" h="4343400">
                <a:moveTo>
                  <a:pt x="1603578" y="165100"/>
                </a:moveTo>
                <a:lnTo>
                  <a:pt x="1600606" y="165100"/>
                </a:lnTo>
                <a:lnTo>
                  <a:pt x="1600593" y="174840"/>
                </a:lnTo>
                <a:lnTo>
                  <a:pt x="1603578" y="165100"/>
                </a:lnTo>
                <a:close/>
              </a:path>
              <a:path w="6710680" h="4343400">
                <a:moveTo>
                  <a:pt x="1610423" y="177800"/>
                </a:moveTo>
                <a:lnTo>
                  <a:pt x="1602460" y="177800"/>
                </a:lnTo>
                <a:lnTo>
                  <a:pt x="1601330" y="190500"/>
                </a:lnTo>
                <a:lnTo>
                  <a:pt x="1602638" y="190500"/>
                </a:lnTo>
                <a:lnTo>
                  <a:pt x="1610423" y="177800"/>
                </a:lnTo>
                <a:close/>
              </a:path>
              <a:path w="6710680" h="4343400">
                <a:moveTo>
                  <a:pt x="1624736" y="185102"/>
                </a:moveTo>
                <a:lnTo>
                  <a:pt x="1623415" y="177800"/>
                </a:lnTo>
                <a:lnTo>
                  <a:pt x="1622920" y="181038"/>
                </a:lnTo>
                <a:lnTo>
                  <a:pt x="1624736" y="185102"/>
                </a:lnTo>
                <a:close/>
              </a:path>
              <a:path w="6710680" h="4343400">
                <a:moveTo>
                  <a:pt x="1624774" y="165100"/>
                </a:moveTo>
                <a:lnTo>
                  <a:pt x="1624609" y="152400"/>
                </a:lnTo>
                <a:lnTo>
                  <a:pt x="1624355" y="152400"/>
                </a:lnTo>
                <a:lnTo>
                  <a:pt x="1624418" y="165100"/>
                </a:lnTo>
                <a:lnTo>
                  <a:pt x="1624774" y="165100"/>
                </a:lnTo>
                <a:close/>
              </a:path>
              <a:path w="6710680" h="4343400">
                <a:moveTo>
                  <a:pt x="1625231" y="187782"/>
                </a:moveTo>
                <a:lnTo>
                  <a:pt x="1625041" y="185762"/>
                </a:lnTo>
                <a:lnTo>
                  <a:pt x="1624736" y="185102"/>
                </a:lnTo>
                <a:lnTo>
                  <a:pt x="1625231" y="187782"/>
                </a:lnTo>
                <a:close/>
              </a:path>
              <a:path w="6710680" h="4343400">
                <a:moveTo>
                  <a:pt x="1625231" y="186194"/>
                </a:moveTo>
                <a:lnTo>
                  <a:pt x="1624291" y="177800"/>
                </a:lnTo>
                <a:lnTo>
                  <a:pt x="1625041" y="185762"/>
                </a:lnTo>
                <a:lnTo>
                  <a:pt x="1625231" y="186194"/>
                </a:lnTo>
                <a:close/>
              </a:path>
              <a:path w="6710680" h="4343400">
                <a:moveTo>
                  <a:pt x="1633143" y="152400"/>
                </a:moveTo>
                <a:lnTo>
                  <a:pt x="1632661" y="156870"/>
                </a:lnTo>
                <a:lnTo>
                  <a:pt x="1632775" y="157175"/>
                </a:lnTo>
                <a:lnTo>
                  <a:pt x="1633143" y="152400"/>
                </a:lnTo>
                <a:close/>
              </a:path>
              <a:path w="6710680" h="4343400">
                <a:moveTo>
                  <a:pt x="1636471" y="152400"/>
                </a:moveTo>
                <a:lnTo>
                  <a:pt x="1626400" y="139700"/>
                </a:lnTo>
                <a:lnTo>
                  <a:pt x="1625371" y="139700"/>
                </a:lnTo>
                <a:lnTo>
                  <a:pt x="1625955" y="152400"/>
                </a:lnTo>
                <a:lnTo>
                  <a:pt x="1629740" y="152400"/>
                </a:lnTo>
                <a:lnTo>
                  <a:pt x="1632635" y="156997"/>
                </a:lnTo>
                <a:lnTo>
                  <a:pt x="1632661" y="156870"/>
                </a:lnTo>
                <a:lnTo>
                  <a:pt x="1630959" y="152400"/>
                </a:lnTo>
                <a:lnTo>
                  <a:pt x="1633143" y="152400"/>
                </a:lnTo>
                <a:lnTo>
                  <a:pt x="1636471" y="152400"/>
                </a:lnTo>
                <a:close/>
              </a:path>
              <a:path w="6710680" h="4343400">
                <a:moveTo>
                  <a:pt x="1678597" y="103466"/>
                </a:moveTo>
                <a:lnTo>
                  <a:pt x="1678419" y="101600"/>
                </a:lnTo>
                <a:lnTo>
                  <a:pt x="1677784" y="104952"/>
                </a:lnTo>
                <a:lnTo>
                  <a:pt x="1678597" y="103466"/>
                </a:lnTo>
                <a:close/>
              </a:path>
              <a:path w="6710680" h="4343400">
                <a:moveTo>
                  <a:pt x="1680603" y="101600"/>
                </a:moveTo>
                <a:lnTo>
                  <a:pt x="1679613" y="101600"/>
                </a:lnTo>
                <a:lnTo>
                  <a:pt x="1678597" y="103466"/>
                </a:lnTo>
                <a:lnTo>
                  <a:pt x="1679587" y="114300"/>
                </a:lnTo>
                <a:lnTo>
                  <a:pt x="1680603" y="101600"/>
                </a:lnTo>
                <a:close/>
              </a:path>
              <a:path w="6710680" h="4343400">
                <a:moveTo>
                  <a:pt x="1691868" y="88900"/>
                </a:moveTo>
                <a:lnTo>
                  <a:pt x="1688909" y="88900"/>
                </a:lnTo>
                <a:lnTo>
                  <a:pt x="1685099" y="101600"/>
                </a:lnTo>
                <a:lnTo>
                  <a:pt x="1680603" y="101600"/>
                </a:lnTo>
                <a:lnTo>
                  <a:pt x="1682051" y="114300"/>
                </a:lnTo>
                <a:lnTo>
                  <a:pt x="1687830" y="101600"/>
                </a:lnTo>
                <a:lnTo>
                  <a:pt x="1688807" y="101600"/>
                </a:lnTo>
                <a:lnTo>
                  <a:pt x="1688973" y="106908"/>
                </a:lnTo>
                <a:lnTo>
                  <a:pt x="1691043" y="101600"/>
                </a:lnTo>
                <a:lnTo>
                  <a:pt x="1690700" y="101600"/>
                </a:lnTo>
                <a:lnTo>
                  <a:pt x="1691868" y="88900"/>
                </a:lnTo>
                <a:close/>
              </a:path>
              <a:path w="6710680" h="4343400">
                <a:moveTo>
                  <a:pt x="1696974" y="83489"/>
                </a:moveTo>
                <a:lnTo>
                  <a:pt x="1694586" y="76200"/>
                </a:lnTo>
                <a:lnTo>
                  <a:pt x="1688579" y="76200"/>
                </a:lnTo>
                <a:lnTo>
                  <a:pt x="1696974" y="83489"/>
                </a:lnTo>
                <a:close/>
              </a:path>
              <a:path w="6710680" h="4343400">
                <a:moveTo>
                  <a:pt x="1698840" y="76200"/>
                </a:moveTo>
                <a:lnTo>
                  <a:pt x="1697634" y="63500"/>
                </a:lnTo>
                <a:lnTo>
                  <a:pt x="1694916" y="76200"/>
                </a:lnTo>
                <a:lnTo>
                  <a:pt x="1698840" y="76200"/>
                </a:lnTo>
                <a:close/>
              </a:path>
              <a:path w="6710680" h="4343400">
                <a:moveTo>
                  <a:pt x="1703222" y="88900"/>
                </a:moveTo>
                <a:lnTo>
                  <a:pt x="1696974" y="83489"/>
                </a:lnTo>
                <a:lnTo>
                  <a:pt x="1698752" y="88900"/>
                </a:lnTo>
                <a:lnTo>
                  <a:pt x="1703222" y="88900"/>
                </a:lnTo>
                <a:close/>
              </a:path>
              <a:path w="6710680" h="4343400">
                <a:moveTo>
                  <a:pt x="1741246" y="44704"/>
                </a:moveTo>
                <a:lnTo>
                  <a:pt x="1739455" y="48742"/>
                </a:lnTo>
                <a:lnTo>
                  <a:pt x="1739353" y="50800"/>
                </a:lnTo>
                <a:lnTo>
                  <a:pt x="1741182" y="45567"/>
                </a:lnTo>
                <a:lnTo>
                  <a:pt x="1741246" y="44704"/>
                </a:lnTo>
                <a:close/>
              </a:path>
              <a:path w="6710680" h="4343400">
                <a:moveTo>
                  <a:pt x="1742579" y="41592"/>
                </a:moveTo>
                <a:lnTo>
                  <a:pt x="1741258" y="44627"/>
                </a:lnTo>
                <a:lnTo>
                  <a:pt x="1741716" y="44069"/>
                </a:lnTo>
                <a:lnTo>
                  <a:pt x="1742579" y="41592"/>
                </a:lnTo>
                <a:close/>
              </a:path>
              <a:path w="6710680" h="4343400">
                <a:moveTo>
                  <a:pt x="1743075" y="38100"/>
                </a:moveTo>
                <a:lnTo>
                  <a:pt x="1742998" y="25400"/>
                </a:lnTo>
                <a:lnTo>
                  <a:pt x="1740738" y="25400"/>
                </a:lnTo>
                <a:lnTo>
                  <a:pt x="1737093" y="38100"/>
                </a:lnTo>
                <a:lnTo>
                  <a:pt x="1739988" y="38100"/>
                </a:lnTo>
                <a:lnTo>
                  <a:pt x="1739531" y="47078"/>
                </a:lnTo>
                <a:lnTo>
                  <a:pt x="1741170" y="44805"/>
                </a:lnTo>
                <a:lnTo>
                  <a:pt x="1741297" y="44069"/>
                </a:lnTo>
                <a:lnTo>
                  <a:pt x="1741741" y="38100"/>
                </a:lnTo>
                <a:lnTo>
                  <a:pt x="1743075" y="38100"/>
                </a:lnTo>
                <a:close/>
              </a:path>
              <a:path w="6710680" h="4343400">
                <a:moveTo>
                  <a:pt x="1744103" y="38100"/>
                </a:moveTo>
                <a:lnTo>
                  <a:pt x="1743798" y="38100"/>
                </a:lnTo>
                <a:lnTo>
                  <a:pt x="1742579" y="41592"/>
                </a:lnTo>
                <a:lnTo>
                  <a:pt x="1744103" y="38100"/>
                </a:lnTo>
                <a:close/>
              </a:path>
              <a:path w="6710680" h="4343400">
                <a:moveTo>
                  <a:pt x="1753666" y="25400"/>
                </a:moveTo>
                <a:lnTo>
                  <a:pt x="1746046" y="25400"/>
                </a:lnTo>
                <a:lnTo>
                  <a:pt x="1750085" y="32296"/>
                </a:lnTo>
                <a:lnTo>
                  <a:pt x="1752473" y="28867"/>
                </a:lnTo>
                <a:lnTo>
                  <a:pt x="1753666" y="25400"/>
                </a:lnTo>
                <a:close/>
              </a:path>
              <a:path w="6710680" h="4343400">
                <a:moveTo>
                  <a:pt x="2048649" y="977900"/>
                </a:moveTo>
                <a:lnTo>
                  <a:pt x="994841" y="977900"/>
                </a:lnTo>
                <a:lnTo>
                  <a:pt x="993317" y="977900"/>
                </a:lnTo>
                <a:lnTo>
                  <a:pt x="989203" y="977900"/>
                </a:lnTo>
                <a:lnTo>
                  <a:pt x="983386" y="990600"/>
                </a:lnTo>
                <a:lnTo>
                  <a:pt x="973175" y="977900"/>
                </a:lnTo>
                <a:lnTo>
                  <a:pt x="964882" y="977900"/>
                </a:lnTo>
                <a:lnTo>
                  <a:pt x="970762" y="990600"/>
                </a:lnTo>
                <a:lnTo>
                  <a:pt x="965060" y="990600"/>
                </a:lnTo>
                <a:lnTo>
                  <a:pt x="965060" y="1003300"/>
                </a:lnTo>
                <a:lnTo>
                  <a:pt x="963841" y="1016000"/>
                </a:lnTo>
                <a:lnTo>
                  <a:pt x="964514" y="1003300"/>
                </a:lnTo>
                <a:lnTo>
                  <a:pt x="965060" y="1003300"/>
                </a:lnTo>
                <a:lnTo>
                  <a:pt x="965060" y="990600"/>
                </a:lnTo>
                <a:lnTo>
                  <a:pt x="956119" y="990600"/>
                </a:lnTo>
                <a:lnTo>
                  <a:pt x="956043" y="990371"/>
                </a:lnTo>
                <a:lnTo>
                  <a:pt x="956005" y="990600"/>
                </a:lnTo>
                <a:lnTo>
                  <a:pt x="955890" y="989952"/>
                </a:lnTo>
                <a:lnTo>
                  <a:pt x="951865" y="977900"/>
                </a:lnTo>
                <a:lnTo>
                  <a:pt x="944168" y="977900"/>
                </a:lnTo>
                <a:lnTo>
                  <a:pt x="944778" y="979982"/>
                </a:lnTo>
                <a:lnTo>
                  <a:pt x="949299" y="990600"/>
                </a:lnTo>
                <a:lnTo>
                  <a:pt x="954913" y="990600"/>
                </a:lnTo>
                <a:lnTo>
                  <a:pt x="954379" y="999477"/>
                </a:lnTo>
                <a:lnTo>
                  <a:pt x="958367" y="1003300"/>
                </a:lnTo>
                <a:lnTo>
                  <a:pt x="954138" y="1003300"/>
                </a:lnTo>
                <a:lnTo>
                  <a:pt x="954379" y="999477"/>
                </a:lnTo>
                <a:lnTo>
                  <a:pt x="945108" y="990600"/>
                </a:lnTo>
                <a:lnTo>
                  <a:pt x="947864" y="990600"/>
                </a:lnTo>
                <a:lnTo>
                  <a:pt x="944778" y="979982"/>
                </a:lnTo>
                <a:lnTo>
                  <a:pt x="943889" y="977900"/>
                </a:lnTo>
                <a:lnTo>
                  <a:pt x="935520" y="990600"/>
                </a:lnTo>
                <a:lnTo>
                  <a:pt x="938745" y="990600"/>
                </a:lnTo>
                <a:lnTo>
                  <a:pt x="937006" y="1003300"/>
                </a:lnTo>
                <a:lnTo>
                  <a:pt x="935697" y="1003300"/>
                </a:lnTo>
                <a:lnTo>
                  <a:pt x="944105" y="1016000"/>
                </a:lnTo>
                <a:lnTo>
                  <a:pt x="953465" y="1028700"/>
                </a:lnTo>
                <a:lnTo>
                  <a:pt x="950137" y="1028700"/>
                </a:lnTo>
                <a:lnTo>
                  <a:pt x="943102" y="1041400"/>
                </a:lnTo>
                <a:lnTo>
                  <a:pt x="930795" y="1029233"/>
                </a:lnTo>
                <a:lnTo>
                  <a:pt x="933196" y="1039075"/>
                </a:lnTo>
                <a:lnTo>
                  <a:pt x="936231" y="1041400"/>
                </a:lnTo>
                <a:lnTo>
                  <a:pt x="933754" y="1041400"/>
                </a:lnTo>
                <a:lnTo>
                  <a:pt x="933196" y="1039075"/>
                </a:lnTo>
                <a:lnTo>
                  <a:pt x="919886" y="1028903"/>
                </a:lnTo>
                <a:lnTo>
                  <a:pt x="917689" y="1041400"/>
                </a:lnTo>
                <a:lnTo>
                  <a:pt x="913320" y="1041400"/>
                </a:lnTo>
                <a:lnTo>
                  <a:pt x="912761" y="1039863"/>
                </a:lnTo>
                <a:lnTo>
                  <a:pt x="912329" y="1041400"/>
                </a:lnTo>
                <a:lnTo>
                  <a:pt x="910831" y="1041400"/>
                </a:lnTo>
                <a:lnTo>
                  <a:pt x="910424" y="1033576"/>
                </a:lnTo>
                <a:lnTo>
                  <a:pt x="908621" y="1028700"/>
                </a:lnTo>
                <a:lnTo>
                  <a:pt x="910539" y="1041400"/>
                </a:lnTo>
                <a:lnTo>
                  <a:pt x="906233" y="1041400"/>
                </a:lnTo>
                <a:lnTo>
                  <a:pt x="905598" y="1028700"/>
                </a:lnTo>
                <a:lnTo>
                  <a:pt x="903046" y="1028700"/>
                </a:lnTo>
                <a:lnTo>
                  <a:pt x="902157" y="1041400"/>
                </a:lnTo>
                <a:lnTo>
                  <a:pt x="897661" y="1041400"/>
                </a:lnTo>
                <a:lnTo>
                  <a:pt x="897750" y="1040041"/>
                </a:lnTo>
                <a:lnTo>
                  <a:pt x="897623" y="1041400"/>
                </a:lnTo>
                <a:lnTo>
                  <a:pt x="896442" y="1041400"/>
                </a:lnTo>
                <a:lnTo>
                  <a:pt x="896581" y="1054100"/>
                </a:lnTo>
                <a:lnTo>
                  <a:pt x="901192" y="1054100"/>
                </a:lnTo>
                <a:lnTo>
                  <a:pt x="902335" y="1041400"/>
                </a:lnTo>
                <a:lnTo>
                  <a:pt x="903617" y="1041400"/>
                </a:lnTo>
                <a:lnTo>
                  <a:pt x="901738" y="1054100"/>
                </a:lnTo>
                <a:lnTo>
                  <a:pt x="901407" y="1054100"/>
                </a:lnTo>
                <a:lnTo>
                  <a:pt x="904811" y="1061199"/>
                </a:lnTo>
                <a:lnTo>
                  <a:pt x="902271" y="1054100"/>
                </a:lnTo>
                <a:lnTo>
                  <a:pt x="906703" y="1054100"/>
                </a:lnTo>
                <a:lnTo>
                  <a:pt x="917308" y="1066800"/>
                </a:lnTo>
                <a:lnTo>
                  <a:pt x="907503" y="1066800"/>
                </a:lnTo>
                <a:lnTo>
                  <a:pt x="904811" y="1061199"/>
                </a:lnTo>
                <a:lnTo>
                  <a:pt x="906830" y="1066800"/>
                </a:lnTo>
                <a:lnTo>
                  <a:pt x="901547" y="1066800"/>
                </a:lnTo>
                <a:lnTo>
                  <a:pt x="909853" y="1079500"/>
                </a:lnTo>
                <a:lnTo>
                  <a:pt x="908939" y="1079500"/>
                </a:lnTo>
                <a:lnTo>
                  <a:pt x="899045" y="1092200"/>
                </a:lnTo>
                <a:lnTo>
                  <a:pt x="898321" y="1091196"/>
                </a:lnTo>
                <a:lnTo>
                  <a:pt x="897407" y="1092200"/>
                </a:lnTo>
                <a:lnTo>
                  <a:pt x="887158" y="1079500"/>
                </a:lnTo>
                <a:lnTo>
                  <a:pt x="889774" y="1079500"/>
                </a:lnTo>
                <a:lnTo>
                  <a:pt x="898321" y="1091196"/>
                </a:lnTo>
                <a:lnTo>
                  <a:pt x="908939" y="1079500"/>
                </a:lnTo>
                <a:lnTo>
                  <a:pt x="905205" y="1077137"/>
                </a:lnTo>
                <a:lnTo>
                  <a:pt x="907300" y="1079500"/>
                </a:lnTo>
                <a:lnTo>
                  <a:pt x="906272" y="1079500"/>
                </a:lnTo>
                <a:lnTo>
                  <a:pt x="895045" y="1070711"/>
                </a:lnTo>
                <a:lnTo>
                  <a:pt x="888860" y="1066800"/>
                </a:lnTo>
                <a:lnTo>
                  <a:pt x="890054" y="1066800"/>
                </a:lnTo>
                <a:lnTo>
                  <a:pt x="895045" y="1070711"/>
                </a:lnTo>
                <a:lnTo>
                  <a:pt x="905205" y="1077137"/>
                </a:lnTo>
                <a:lnTo>
                  <a:pt x="904240" y="1076058"/>
                </a:lnTo>
                <a:lnTo>
                  <a:pt x="891641" y="1066800"/>
                </a:lnTo>
                <a:lnTo>
                  <a:pt x="896035" y="1066800"/>
                </a:lnTo>
                <a:lnTo>
                  <a:pt x="904240" y="1076058"/>
                </a:lnTo>
                <a:lnTo>
                  <a:pt x="908939" y="1079500"/>
                </a:lnTo>
                <a:lnTo>
                  <a:pt x="886472" y="1056970"/>
                </a:lnTo>
                <a:lnTo>
                  <a:pt x="886879" y="1066800"/>
                </a:lnTo>
                <a:lnTo>
                  <a:pt x="885126" y="1066800"/>
                </a:lnTo>
                <a:lnTo>
                  <a:pt x="885113" y="1066673"/>
                </a:lnTo>
                <a:lnTo>
                  <a:pt x="885101" y="1066800"/>
                </a:lnTo>
                <a:lnTo>
                  <a:pt x="884161" y="1066800"/>
                </a:lnTo>
                <a:lnTo>
                  <a:pt x="882878" y="1076058"/>
                </a:lnTo>
                <a:lnTo>
                  <a:pt x="882904" y="1076642"/>
                </a:lnTo>
                <a:lnTo>
                  <a:pt x="883767" y="1079500"/>
                </a:lnTo>
                <a:lnTo>
                  <a:pt x="882802" y="1076642"/>
                </a:lnTo>
                <a:lnTo>
                  <a:pt x="882396" y="1079500"/>
                </a:lnTo>
                <a:lnTo>
                  <a:pt x="877620" y="1079500"/>
                </a:lnTo>
                <a:lnTo>
                  <a:pt x="879957" y="1068285"/>
                </a:lnTo>
                <a:lnTo>
                  <a:pt x="879462" y="1066800"/>
                </a:lnTo>
                <a:lnTo>
                  <a:pt x="879944" y="1066800"/>
                </a:lnTo>
                <a:lnTo>
                  <a:pt x="880135" y="1067447"/>
                </a:lnTo>
                <a:lnTo>
                  <a:pt x="880275" y="1066800"/>
                </a:lnTo>
                <a:lnTo>
                  <a:pt x="881507" y="1066800"/>
                </a:lnTo>
                <a:lnTo>
                  <a:pt x="884237" y="1059243"/>
                </a:lnTo>
                <a:lnTo>
                  <a:pt x="883831" y="1055890"/>
                </a:lnTo>
                <a:lnTo>
                  <a:pt x="877404" y="1066800"/>
                </a:lnTo>
                <a:lnTo>
                  <a:pt x="875131" y="1066800"/>
                </a:lnTo>
                <a:lnTo>
                  <a:pt x="875068" y="1066393"/>
                </a:lnTo>
                <a:lnTo>
                  <a:pt x="874864" y="1066800"/>
                </a:lnTo>
                <a:lnTo>
                  <a:pt x="874928" y="1065403"/>
                </a:lnTo>
                <a:lnTo>
                  <a:pt x="873226" y="1054100"/>
                </a:lnTo>
                <a:lnTo>
                  <a:pt x="876477" y="1054100"/>
                </a:lnTo>
                <a:lnTo>
                  <a:pt x="875042" y="1065403"/>
                </a:lnTo>
                <a:lnTo>
                  <a:pt x="875068" y="1066393"/>
                </a:lnTo>
                <a:lnTo>
                  <a:pt x="881545" y="1054100"/>
                </a:lnTo>
                <a:lnTo>
                  <a:pt x="883627" y="1054100"/>
                </a:lnTo>
                <a:lnTo>
                  <a:pt x="884885" y="1054100"/>
                </a:lnTo>
                <a:lnTo>
                  <a:pt x="884415" y="1054900"/>
                </a:lnTo>
                <a:lnTo>
                  <a:pt x="885431" y="1055916"/>
                </a:lnTo>
                <a:lnTo>
                  <a:pt x="885799" y="1054900"/>
                </a:lnTo>
                <a:lnTo>
                  <a:pt x="885913" y="1054100"/>
                </a:lnTo>
                <a:lnTo>
                  <a:pt x="886091" y="1054100"/>
                </a:lnTo>
                <a:lnTo>
                  <a:pt x="885888" y="1054671"/>
                </a:lnTo>
                <a:lnTo>
                  <a:pt x="885837" y="1056335"/>
                </a:lnTo>
                <a:lnTo>
                  <a:pt x="886472" y="1056970"/>
                </a:lnTo>
                <a:lnTo>
                  <a:pt x="886358" y="1054100"/>
                </a:lnTo>
                <a:lnTo>
                  <a:pt x="888682" y="1054100"/>
                </a:lnTo>
                <a:lnTo>
                  <a:pt x="887615" y="1041400"/>
                </a:lnTo>
                <a:lnTo>
                  <a:pt x="881557" y="1041400"/>
                </a:lnTo>
                <a:lnTo>
                  <a:pt x="881456" y="1042339"/>
                </a:lnTo>
                <a:lnTo>
                  <a:pt x="880452" y="1054100"/>
                </a:lnTo>
                <a:lnTo>
                  <a:pt x="878624" y="1054100"/>
                </a:lnTo>
                <a:lnTo>
                  <a:pt x="876668" y="1054100"/>
                </a:lnTo>
                <a:lnTo>
                  <a:pt x="876706" y="1050683"/>
                </a:lnTo>
                <a:lnTo>
                  <a:pt x="871499" y="1041400"/>
                </a:lnTo>
                <a:lnTo>
                  <a:pt x="869010" y="1054100"/>
                </a:lnTo>
                <a:lnTo>
                  <a:pt x="868426" y="1054100"/>
                </a:lnTo>
                <a:lnTo>
                  <a:pt x="871677" y="1066800"/>
                </a:lnTo>
                <a:lnTo>
                  <a:pt x="874153" y="1066800"/>
                </a:lnTo>
                <a:lnTo>
                  <a:pt x="873404" y="1079500"/>
                </a:lnTo>
                <a:lnTo>
                  <a:pt x="873607" y="1079500"/>
                </a:lnTo>
                <a:lnTo>
                  <a:pt x="870572" y="1092200"/>
                </a:lnTo>
                <a:lnTo>
                  <a:pt x="876782" y="1104900"/>
                </a:lnTo>
                <a:lnTo>
                  <a:pt x="870153" y="1104900"/>
                </a:lnTo>
                <a:lnTo>
                  <a:pt x="865428" y="1092200"/>
                </a:lnTo>
                <a:lnTo>
                  <a:pt x="854138" y="1092200"/>
                </a:lnTo>
                <a:lnTo>
                  <a:pt x="854849" y="1094117"/>
                </a:lnTo>
                <a:lnTo>
                  <a:pt x="865835" y="1104900"/>
                </a:lnTo>
                <a:lnTo>
                  <a:pt x="865492" y="1104900"/>
                </a:lnTo>
                <a:lnTo>
                  <a:pt x="879043" y="1117600"/>
                </a:lnTo>
                <a:lnTo>
                  <a:pt x="865238" y="1104900"/>
                </a:lnTo>
                <a:lnTo>
                  <a:pt x="861707" y="1104900"/>
                </a:lnTo>
                <a:lnTo>
                  <a:pt x="865797" y="1108735"/>
                </a:lnTo>
                <a:lnTo>
                  <a:pt x="877519" y="1117600"/>
                </a:lnTo>
                <a:lnTo>
                  <a:pt x="875271" y="1117600"/>
                </a:lnTo>
                <a:lnTo>
                  <a:pt x="865797" y="1108735"/>
                </a:lnTo>
                <a:lnTo>
                  <a:pt x="860729" y="1104900"/>
                </a:lnTo>
                <a:lnTo>
                  <a:pt x="858837" y="1104900"/>
                </a:lnTo>
                <a:lnTo>
                  <a:pt x="854849" y="1094117"/>
                </a:lnTo>
                <a:lnTo>
                  <a:pt x="853389" y="1092682"/>
                </a:lnTo>
                <a:lnTo>
                  <a:pt x="852881" y="1104900"/>
                </a:lnTo>
                <a:lnTo>
                  <a:pt x="854125" y="1104900"/>
                </a:lnTo>
                <a:lnTo>
                  <a:pt x="863117" y="1117600"/>
                </a:lnTo>
                <a:lnTo>
                  <a:pt x="848118" y="1117600"/>
                </a:lnTo>
                <a:lnTo>
                  <a:pt x="847966" y="1117600"/>
                </a:lnTo>
                <a:lnTo>
                  <a:pt x="847420" y="1104900"/>
                </a:lnTo>
                <a:lnTo>
                  <a:pt x="844969" y="1104900"/>
                </a:lnTo>
                <a:lnTo>
                  <a:pt x="844956" y="1117600"/>
                </a:lnTo>
                <a:lnTo>
                  <a:pt x="844003" y="1117600"/>
                </a:lnTo>
                <a:lnTo>
                  <a:pt x="839355" y="1104900"/>
                </a:lnTo>
                <a:lnTo>
                  <a:pt x="833031" y="1117600"/>
                </a:lnTo>
                <a:lnTo>
                  <a:pt x="831570" y="1117600"/>
                </a:lnTo>
                <a:lnTo>
                  <a:pt x="839495" y="1130300"/>
                </a:lnTo>
                <a:lnTo>
                  <a:pt x="840892" y="1130300"/>
                </a:lnTo>
                <a:lnTo>
                  <a:pt x="841349" y="1132382"/>
                </a:lnTo>
                <a:lnTo>
                  <a:pt x="854710" y="1143000"/>
                </a:lnTo>
                <a:lnTo>
                  <a:pt x="843661" y="1143000"/>
                </a:lnTo>
                <a:lnTo>
                  <a:pt x="841349" y="1132382"/>
                </a:lnTo>
                <a:lnTo>
                  <a:pt x="838720" y="1130300"/>
                </a:lnTo>
                <a:lnTo>
                  <a:pt x="837755" y="1130300"/>
                </a:lnTo>
                <a:lnTo>
                  <a:pt x="834605" y="1143000"/>
                </a:lnTo>
                <a:lnTo>
                  <a:pt x="831011" y="1130300"/>
                </a:lnTo>
                <a:lnTo>
                  <a:pt x="832586" y="1143000"/>
                </a:lnTo>
                <a:lnTo>
                  <a:pt x="833221" y="1143000"/>
                </a:lnTo>
                <a:lnTo>
                  <a:pt x="837184" y="1149654"/>
                </a:lnTo>
                <a:lnTo>
                  <a:pt x="843915" y="1155700"/>
                </a:lnTo>
                <a:lnTo>
                  <a:pt x="840790" y="1155700"/>
                </a:lnTo>
                <a:lnTo>
                  <a:pt x="837184" y="1149654"/>
                </a:lnTo>
                <a:lnTo>
                  <a:pt x="829779" y="1143000"/>
                </a:lnTo>
                <a:lnTo>
                  <a:pt x="826655" y="1155700"/>
                </a:lnTo>
                <a:lnTo>
                  <a:pt x="829411" y="1155700"/>
                </a:lnTo>
                <a:lnTo>
                  <a:pt x="835355" y="1168400"/>
                </a:lnTo>
                <a:lnTo>
                  <a:pt x="813244" y="1168400"/>
                </a:lnTo>
                <a:lnTo>
                  <a:pt x="810399" y="1161351"/>
                </a:lnTo>
                <a:lnTo>
                  <a:pt x="808710" y="1168400"/>
                </a:lnTo>
                <a:lnTo>
                  <a:pt x="808228" y="1168400"/>
                </a:lnTo>
                <a:lnTo>
                  <a:pt x="808037" y="1167041"/>
                </a:lnTo>
                <a:lnTo>
                  <a:pt x="807593" y="1168400"/>
                </a:lnTo>
                <a:lnTo>
                  <a:pt x="802932" y="1168400"/>
                </a:lnTo>
                <a:lnTo>
                  <a:pt x="802525" y="1155700"/>
                </a:lnTo>
                <a:lnTo>
                  <a:pt x="800277" y="1168400"/>
                </a:lnTo>
                <a:lnTo>
                  <a:pt x="798512" y="1168400"/>
                </a:lnTo>
                <a:lnTo>
                  <a:pt x="808545" y="1181100"/>
                </a:lnTo>
                <a:lnTo>
                  <a:pt x="807097" y="1181100"/>
                </a:lnTo>
                <a:lnTo>
                  <a:pt x="817587" y="1193800"/>
                </a:lnTo>
                <a:lnTo>
                  <a:pt x="796544" y="1193800"/>
                </a:lnTo>
                <a:lnTo>
                  <a:pt x="808418" y="1206500"/>
                </a:lnTo>
                <a:lnTo>
                  <a:pt x="803135" y="1206500"/>
                </a:lnTo>
                <a:lnTo>
                  <a:pt x="792886" y="1193952"/>
                </a:lnTo>
                <a:lnTo>
                  <a:pt x="789711" y="1206500"/>
                </a:lnTo>
                <a:lnTo>
                  <a:pt x="784771" y="1193800"/>
                </a:lnTo>
                <a:lnTo>
                  <a:pt x="781697" y="1193800"/>
                </a:lnTo>
                <a:lnTo>
                  <a:pt x="788606" y="1206500"/>
                </a:lnTo>
                <a:lnTo>
                  <a:pt x="787323" y="1206500"/>
                </a:lnTo>
                <a:lnTo>
                  <a:pt x="787285" y="1206881"/>
                </a:lnTo>
                <a:lnTo>
                  <a:pt x="799376" y="1219200"/>
                </a:lnTo>
                <a:lnTo>
                  <a:pt x="797318" y="1219200"/>
                </a:lnTo>
                <a:lnTo>
                  <a:pt x="787247" y="1207376"/>
                </a:lnTo>
                <a:lnTo>
                  <a:pt x="786904" y="1210970"/>
                </a:lnTo>
                <a:lnTo>
                  <a:pt x="793000" y="1219200"/>
                </a:lnTo>
                <a:lnTo>
                  <a:pt x="786142" y="1219200"/>
                </a:lnTo>
                <a:lnTo>
                  <a:pt x="776668" y="1219200"/>
                </a:lnTo>
                <a:lnTo>
                  <a:pt x="787603" y="1231900"/>
                </a:lnTo>
                <a:lnTo>
                  <a:pt x="770280" y="1231900"/>
                </a:lnTo>
                <a:lnTo>
                  <a:pt x="760501" y="1219200"/>
                </a:lnTo>
                <a:lnTo>
                  <a:pt x="753567" y="1219200"/>
                </a:lnTo>
                <a:lnTo>
                  <a:pt x="753237" y="1223683"/>
                </a:lnTo>
                <a:lnTo>
                  <a:pt x="759917" y="1231900"/>
                </a:lnTo>
                <a:lnTo>
                  <a:pt x="761961" y="1231900"/>
                </a:lnTo>
                <a:lnTo>
                  <a:pt x="772871" y="1244600"/>
                </a:lnTo>
                <a:lnTo>
                  <a:pt x="767892" y="1257300"/>
                </a:lnTo>
                <a:lnTo>
                  <a:pt x="753922" y="1244600"/>
                </a:lnTo>
                <a:lnTo>
                  <a:pt x="750417" y="1244600"/>
                </a:lnTo>
                <a:lnTo>
                  <a:pt x="750417" y="1270000"/>
                </a:lnTo>
                <a:lnTo>
                  <a:pt x="747382" y="1282700"/>
                </a:lnTo>
                <a:lnTo>
                  <a:pt x="733221" y="1270000"/>
                </a:lnTo>
                <a:lnTo>
                  <a:pt x="732218" y="1270000"/>
                </a:lnTo>
                <a:lnTo>
                  <a:pt x="726249" y="1257300"/>
                </a:lnTo>
                <a:lnTo>
                  <a:pt x="726643" y="1257300"/>
                </a:lnTo>
                <a:lnTo>
                  <a:pt x="735914" y="1270000"/>
                </a:lnTo>
                <a:lnTo>
                  <a:pt x="750417" y="1270000"/>
                </a:lnTo>
                <a:lnTo>
                  <a:pt x="750417" y="1244600"/>
                </a:lnTo>
                <a:lnTo>
                  <a:pt x="747077" y="1244600"/>
                </a:lnTo>
                <a:lnTo>
                  <a:pt x="741883" y="1231900"/>
                </a:lnTo>
                <a:lnTo>
                  <a:pt x="739203" y="1231900"/>
                </a:lnTo>
                <a:lnTo>
                  <a:pt x="737997" y="1244600"/>
                </a:lnTo>
                <a:lnTo>
                  <a:pt x="736257" y="1231900"/>
                </a:lnTo>
                <a:lnTo>
                  <a:pt x="735342" y="1244600"/>
                </a:lnTo>
                <a:lnTo>
                  <a:pt x="724281" y="1244600"/>
                </a:lnTo>
                <a:lnTo>
                  <a:pt x="722782" y="1257300"/>
                </a:lnTo>
                <a:lnTo>
                  <a:pt x="723328" y="1257300"/>
                </a:lnTo>
                <a:lnTo>
                  <a:pt x="722376" y="1265110"/>
                </a:lnTo>
                <a:lnTo>
                  <a:pt x="725144" y="1257300"/>
                </a:lnTo>
                <a:lnTo>
                  <a:pt x="726173" y="1257300"/>
                </a:lnTo>
                <a:lnTo>
                  <a:pt x="724420" y="1270000"/>
                </a:lnTo>
                <a:lnTo>
                  <a:pt x="721766" y="1270000"/>
                </a:lnTo>
                <a:lnTo>
                  <a:pt x="722376" y="1265110"/>
                </a:lnTo>
                <a:lnTo>
                  <a:pt x="720636" y="1270000"/>
                </a:lnTo>
                <a:lnTo>
                  <a:pt x="718235" y="1270000"/>
                </a:lnTo>
                <a:lnTo>
                  <a:pt x="717791" y="1257300"/>
                </a:lnTo>
                <a:lnTo>
                  <a:pt x="715175" y="1257300"/>
                </a:lnTo>
                <a:lnTo>
                  <a:pt x="713981" y="1262037"/>
                </a:lnTo>
                <a:lnTo>
                  <a:pt x="717067" y="1270000"/>
                </a:lnTo>
                <a:lnTo>
                  <a:pt x="711987" y="1270000"/>
                </a:lnTo>
                <a:lnTo>
                  <a:pt x="710704" y="1270000"/>
                </a:lnTo>
                <a:lnTo>
                  <a:pt x="711542" y="1262570"/>
                </a:lnTo>
                <a:lnTo>
                  <a:pt x="711225" y="1257300"/>
                </a:lnTo>
                <a:lnTo>
                  <a:pt x="710006" y="1257300"/>
                </a:lnTo>
                <a:lnTo>
                  <a:pt x="709371" y="1270000"/>
                </a:lnTo>
                <a:lnTo>
                  <a:pt x="707847" y="1270000"/>
                </a:lnTo>
                <a:lnTo>
                  <a:pt x="708304" y="1277442"/>
                </a:lnTo>
                <a:lnTo>
                  <a:pt x="708761" y="1282700"/>
                </a:lnTo>
                <a:lnTo>
                  <a:pt x="708621" y="1282700"/>
                </a:lnTo>
                <a:lnTo>
                  <a:pt x="708304" y="1277442"/>
                </a:lnTo>
                <a:lnTo>
                  <a:pt x="707656" y="1270000"/>
                </a:lnTo>
                <a:lnTo>
                  <a:pt x="703084" y="1270000"/>
                </a:lnTo>
                <a:lnTo>
                  <a:pt x="694182" y="1257300"/>
                </a:lnTo>
                <a:lnTo>
                  <a:pt x="693051" y="1257300"/>
                </a:lnTo>
                <a:lnTo>
                  <a:pt x="692327" y="1270000"/>
                </a:lnTo>
                <a:lnTo>
                  <a:pt x="697649" y="1282700"/>
                </a:lnTo>
                <a:lnTo>
                  <a:pt x="701052" y="1282700"/>
                </a:lnTo>
                <a:lnTo>
                  <a:pt x="705739" y="1295400"/>
                </a:lnTo>
                <a:lnTo>
                  <a:pt x="713752" y="1282700"/>
                </a:lnTo>
                <a:lnTo>
                  <a:pt x="714082" y="1282700"/>
                </a:lnTo>
                <a:lnTo>
                  <a:pt x="728459" y="1295400"/>
                </a:lnTo>
                <a:lnTo>
                  <a:pt x="723722" y="1308100"/>
                </a:lnTo>
                <a:lnTo>
                  <a:pt x="708520" y="1295400"/>
                </a:lnTo>
                <a:lnTo>
                  <a:pt x="705739" y="1295400"/>
                </a:lnTo>
                <a:lnTo>
                  <a:pt x="692035" y="1295400"/>
                </a:lnTo>
                <a:lnTo>
                  <a:pt x="697369" y="1308100"/>
                </a:lnTo>
                <a:lnTo>
                  <a:pt x="697890" y="1308100"/>
                </a:lnTo>
                <a:lnTo>
                  <a:pt x="712025" y="1320800"/>
                </a:lnTo>
                <a:lnTo>
                  <a:pt x="710869" y="1320800"/>
                </a:lnTo>
                <a:lnTo>
                  <a:pt x="691769" y="1308100"/>
                </a:lnTo>
                <a:lnTo>
                  <a:pt x="682967" y="1295400"/>
                </a:lnTo>
                <a:lnTo>
                  <a:pt x="681494" y="1295400"/>
                </a:lnTo>
                <a:lnTo>
                  <a:pt x="683221" y="1282700"/>
                </a:lnTo>
                <a:lnTo>
                  <a:pt x="685330" y="1289126"/>
                </a:lnTo>
                <a:lnTo>
                  <a:pt x="684136" y="1282700"/>
                </a:lnTo>
                <a:lnTo>
                  <a:pt x="686054" y="1287195"/>
                </a:lnTo>
                <a:lnTo>
                  <a:pt x="686803" y="1282700"/>
                </a:lnTo>
                <a:lnTo>
                  <a:pt x="690435" y="1282700"/>
                </a:lnTo>
                <a:lnTo>
                  <a:pt x="688886" y="1270000"/>
                </a:lnTo>
                <a:lnTo>
                  <a:pt x="685292" y="1270000"/>
                </a:lnTo>
                <a:lnTo>
                  <a:pt x="678548" y="1282700"/>
                </a:lnTo>
                <a:lnTo>
                  <a:pt x="667067" y="1282700"/>
                </a:lnTo>
                <a:lnTo>
                  <a:pt x="672566" y="1295400"/>
                </a:lnTo>
                <a:lnTo>
                  <a:pt x="665937" y="1295400"/>
                </a:lnTo>
                <a:lnTo>
                  <a:pt x="674306" y="1308100"/>
                </a:lnTo>
                <a:lnTo>
                  <a:pt x="680313" y="1295400"/>
                </a:lnTo>
                <a:lnTo>
                  <a:pt x="677545" y="1308100"/>
                </a:lnTo>
                <a:lnTo>
                  <a:pt x="682421" y="1308100"/>
                </a:lnTo>
                <a:lnTo>
                  <a:pt x="691680" y="1320800"/>
                </a:lnTo>
                <a:lnTo>
                  <a:pt x="708863" y="1320800"/>
                </a:lnTo>
                <a:lnTo>
                  <a:pt x="701332" y="1333042"/>
                </a:lnTo>
                <a:lnTo>
                  <a:pt x="701827" y="1333500"/>
                </a:lnTo>
                <a:lnTo>
                  <a:pt x="701040" y="1333500"/>
                </a:lnTo>
                <a:lnTo>
                  <a:pt x="701332" y="1333042"/>
                </a:lnTo>
                <a:lnTo>
                  <a:pt x="688200" y="1320800"/>
                </a:lnTo>
                <a:lnTo>
                  <a:pt x="674624" y="1320800"/>
                </a:lnTo>
                <a:lnTo>
                  <a:pt x="675284" y="1308100"/>
                </a:lnTo>
                <a:lnTo>
                  <a:pt x="674306" y="1308100"/>
                </a:lnTo>
                <a:lnTo>
                  <a:pt x="669823" y="1308100"/>
                </a:lnTo>
                <a:lnTo>
                  <a:pt x="667131" y="1320800"/>
                </a:lnTo>
                <a:lnTo>
                  <a:pt x="665416" y="1320800"/>
                </a:lnTo>
                <a:lnTo>
                  <a:pt x="676135" y="1333500"/>
                </a:lnTo>
                <a:lnTo>
                  <a:pt x="683653" y="1333500"/>
                </a:lnTo>
                <a:lnTo>
                  <a:pt x="688619" y="1346200"/>
                </a:lnTo>
                <a:lnTo>
                  <a:pt x="688301" y="1346200"/>
                </a:lnTo>
                <a:lnTo>
                  <a:pt x="685088" y="1358900"/>
                </a:lnTo>
                <a:lnTo>
                  <a:pt x="675944" y="1358900"/>
                </a:lnTo>
                <a:lnTo>
                  <a:pt x="675944" y="2750566"/>
                </a:lnTo>
                <a:lnTo>
                  <a:pt x="673354" y="2754033"/>
                </a:lnTo>
                <a:lnTo>
                  <a:pt x="672439" y="2753398"/>
                </a:lnTo>
                <a:lnTo>
                  <a:pt x="672439" y="2755239"/>
                </a:lnTo>
                <a:lnTo>
                  <a:pt x="672020" y="2755798"/>
                </a:lnTo>
                <a:lnTo>
                  <a:pt x="672058" y="2755328"/>
                </a:lnTo>
                <a:lnTo>
                  <a:pt x="672439" y="2755239"/>
                </a:lnTo>
                <a:lnTo>
                  <a:pt x="672439" y="2753398"/>
                </a:lnTo>
                <a:lnTo>
                  <a:pt x="672299" y="2753296"/>
                </a:lnTo>
                <a:lnTo>
                  <a:pt x="675297" y="2743200"/>
                </a:lnTo>
                <a:lnTo>
                  <a:pt x="675690" y="2747759"/>
                </a:lnTo>
                <a:lnTo>
                  <a:pt x="675144" y="2747861"/>
                </a:lnTo>
                <a:lnTo>
                  <a:pt x="675703" y="2747784"/>
                </a:lnTo>
                <a:lnTo>
                  <a:pt x="675792" y="2748864"/>
                </a:lnTo>
                <a:lnTo>
                  <a:pt x="675601" y="2748826"/>
                </a:lnTo>
                <a:lnTo>
                  <a:pt x="675144" y="2747861"/>
                </a:lnTo>
                <a:lnTo>
                  <a:pt x="675855" y="2749575"/>
                </a:lnTo>
                <a:lnTo>
                  <a:pt x="675944" y="2750566"/>
                </a:lnTo>
                <a:lnTo>
                  <a:pt x="675944" y="1358900"/>
                </a:lnTo>
                <a:lnTo>
                  <a:pt x="666838" y="1358900"/>
                </a:lnTo>
                <a:lnTo>
                  <a:pt x="672350" y="1371600"/>
                </a:lnTo>
                <a:lnTo>
                  <a:pt x="659028" y="1371600"/>
                </a:lnTo>
                <a:lnTo>
                  <a:pt x="660857" y="1376248"/>
                </a:lnTo>
                <a:lnTo>
                  <a:pt x="665124" y="1384300"/>
                </a:lnTo>
                <a:lnTo>
                  <a:pt x="664032" y="1384300"/>
                </a:lnTo>
                <a:lnTo>
                  <a:pt x="660857" y="1376248"/>
                </a:lnTo>
                <a:lnTo>
                  <a:pt x="658990" y="1372743"/>
                </a:lnTo>
                <a:lnTo>
                  <a:pt x="658723" y="1384300"/>
                </a:lnTo>
                <a:lnTo>
                  <a:pt x="655574" y="1384300"/>
                </a:lnTo>
                <a:lnTo>
                  <a:pt x="655574" y="2755900"/>
                </a:lnTo>
                <a:lnTo>
                  <a:pt x="655294" y="2755950"/>
                </a:lnTo>
                <a:lnTo>
                  <a:pt x="654786" y="2755900"/>
                </a:lnTo>
                <a:lnTo>
                  <a:pt x="655574" y="2755900"/>
                </a:lnTo>
                <a:lnTo>
                  <a:pt x="655574" y="1384300"/>
                </a:lnTo>
                <a:lnTo>
                  <a:pt x="649833" y="1384300"/>
                </a:lnTo>
                <a:lnTo>
                  <a:pt x="641883" y="1371968"/>
                </a:lnTo>
                <a:lnTo>
                  <a:pt x="644931" y="1384300"/>
                </a:lnTo>
                <a:lnTo>
                  <a:pt x="644359" y="1393304"/>
                </a:lnTo>
                <a:lnTo>
                  <a:pt x="647776" y="1397000"/>
                </a:lnTo>
                <a:lnTo>
                  <a:pt x="644207" y="1409039"/>
                </a:lnTo>
                <a:lnTo>
                  <a:pt x="644918" y="1409700"/>
                </a:lnTo>
                <a:lnTo>
                  <a:pt x="644017" y="1409700"/>
                </a:lnTo>
                <a:lnTo>
                  <a:pt x="644207" y="1409039"/>
                </a:lnTo>
                <a:lnTo>
                  <a:pt x="643255" y="1408163"/>
                </a:lnTo>
                <a:lnTo>
                  <a:pt x="643255" y="2755900"/>
                </a:lnTo>
                <a:lnTo>
                  <a:pt x="640334" y="2758960"/>
                </a:lnTo>
                <a:lnTo>
                  <a:pt x="639660" y="2755900"/>
                </a:lnTo>
                <a:lnTo>
                  <a:pt x="643255" y="2755900"/>
                </a:lnTo>
                <a:lnTo>
                  <a:pt x="643255" y="1408163"/>
                </a:lnTo>
                <a:lnTo>
                  <a:pt x="631151" y="1397000"/>
                </a:lnTo>
                <a:lnTo>
                  <a:pt x="627608" y="1397000"/>
                </a:lnTo>
                <a:lnTo>
                  <a:pt x="620268" y="1384300"/>
                </a:lnTo>
                <a:lnTo>
                  <a:pt x="618845" y="1397000"/>
                </a:lnTo>
                <a:lnTo>
                  <a:pt x="617296" y="1384300"/>
                </a:lnTo>
                <a:lnTo>
                  <a:pt x="607212" y="1384300"/>
                </a:lnTo>
                <a:lnTo>
                  <a:pt x="603402" y="1397000"/>
                </a:lnTo>
                <a:lnTo>
                  <a:pt x="609854" y="1397000"/>
                </a:lnTo>
                <a:lnTo>
                  <a:pt x="621499" y="1409700"/>
                </a:lnTo>
                <a:lnTo>
                  <a:pt x="620839" y="1409700"/>
                </a:lnTo>
                <a:lnTo>
                  <a:pt x="632675" y="1422400"/>
                </a:lnTo>
                <a:lnTo>
                  <a:pt x="630301" y="1422400"/>
                </a:lnTo>
                <a:lnTo>
                  <a:pt x="617524" y="1410538"/>
                </a:lnTo>
                <a:lnTo>
                  <a:pt x="622274" y="1422400"/>
                </a:lnTo>
                <a:lnTo>
                  <a:pt x="627570" y="1422400"/>
                </a:lnTo>
                <a:lnTo>
                  <a:pt x="624001" y="1434655"/>
                </a:lnTo>
                <a:lnTo>
                  <a:pt x="624420" y="1435100"/>
                </a:lnTo>
                <a:lnTo>
                  <a:pt x="623874" y="1435100"/>
                </a:lnTo>
                <a:lnTo>
                  <a:pt x="624001" y="1434655"/>
                </a:lnTo>
                <a:lnTo>
                  <a:pt x="613054" y="1422793"/>
                </a:lnTo>
                <a:lnTo>
                  <a:pt x="619353" y="1435100"/>
                </a:lnTo>
                <a:lnTo>
                  <a:pt x="617740" y="1435100"/>
                </a:lnTo>
                <a:lnTo>
                  <a:pt x="610806" y="1429245"/>
                </a:lnTo>
                <a:lnTo>
                  <a:pt x="617194" y="1435100"/>
                </a:lnTo>
                <a:lnTo>
                  <a:pt x="614400" y="1447800"/>
                </a:lnTo>
                <a:lnTo>
                  <a:pt x="598258" y="1435100"/>
                </a:lnTo>
                <a:lnTo>
                  <a:pt x="598081" y="1435100"/>
                </a:lnTo>
                <a:lnTo>
                  <a:pt x="591908" y="1422400"/>
                </a:lnTo>
                <a:lnTo>
                  <a:pt x="584454" y="1422400"/>
                </a:lnTo>
                <a:lnTo>
                  <a:pt x="596646" y="1435100"/>
                </a:lnTo>
                <a:lnTo>
                  <a:pt x="595198" y="1435100"/>
                </a:lnTo>
                <a:lnTo>
                  <a:pt x="606221" y="1447800"/>
                </a:lnTo>
                <a:lnTo>
                  <a:pt x="602208" y="1460500"/>
                </a:lnTo>
                <a:lnTo>
                  <a:pt x="597598" y="1460500"/>
                </a:lnTo>
                <a:lnTo>
                  <a:pt x="582968" y="1447800"/>
                </a:lnTo>
                <a:lnTo>
                  <a:pt x="581291" y="1447800"/>
                </a:lnTo>
                <a:lnTo>
                  <a:pt x="577710" y="1435100"/>
                </a:lnTo>
                <a:lnTo>
                  <a:pt x="575284" y="1435100"/>
                </a:lnTo>
                <a:lnTo>
                  <a:pt x="574382" y="1435100"/>
                </a:lnTo>
                <a:lnTo>
                  <a:pt x="574090" y="1422400"/>
                </a:lnTo>
                <a:lnTo>
                  <a:pt x="570941" y="1422400"/>
                </a:lnTo>
                <a:lnTo>
                  <a:pt x="568807" y="1435100"/>
                </a:lnTo>
                <a:lnTo>
                  <a:pt x="571296" y="1435100"/>
                </a:lnTo>
                <a:lnTo>
                  <a:pt x="579577" y="1447800"/>
                </a:lnTo>
                <a:lnTo>
                  <a:pt x="581050" y="1447800"/>
                </a:lnTo>
                <a:lnTo>
                  <a:pt x="587298" y="1460500"/>
                </a:lnTo>
                <a:lnTo>
                  <a:pt x="587933" y="1460500"/>
                </a:lnTo>
                <a:lnTo>
                  <a:pt x="591223" y="1473200"/>
                </a:lnTo>
                <a:lnTo>
                  <a:pt x="587781" y="1473200"/>
                </a:lnTo>
                <a:lnTo>
                  <a:pt x="572985" y="1460500"/>
                </a:lnTo>
                <a:lnTo>
                  <a:pt x="562483" y="1460500"/>
                </a:lnTo>
                <a:lnTo>
                  <a:pt x="560425" y="1473200"/>
                </a:lnTo>
                <a:lnTo>
                  <a:pt x="547852" y="1473200"/>
                </a:lnTo>
                <a:lnTo>
                  <a:pt x="546252" y="1475092"/>
                </a:lnTo>
                <a:lnTo>
                  <a:pt x="539711" y="1484464"/>
                </a:lnTo>
                <a:lnTo>
                  <a:pt x="540029" y="1485900"/>
                </a:lnTo>
                <a:lnTo>
                  <a:pt x="538708" y="1485900"/>
                </a:lnTo>
                <a:lnTo>
                  <a:pt x="539711" y="1484464"/>
                </a:lnTo>
                <a:lnTo>
                  <a:pt x="539419" y="1483144"/>
                </a:lnTo>
                <a:lnTo>
                  <a:pt x="537083" y="1485900"/>
                </a:lnTo>
                <a:lnTo>
                  <a:pt x="532244" y="1485900"/>
                </a:lnTo>
                <a:lnTo>
                  <a:pt x="526135" y="1498600"/>
                </a:lnTo>
                <a:lnTo>
                  <a:pt x="525183" y="1498600"/>
                </a:lnTo>
                <a:lnTo>
                  <a:pt x="537159" y="1511300"/>
                </a:lnTo>
                <a:lnTo>
                  <a:pt x="538530" y="1511300"/>
                </a:lnTo>
                <a:lnTo>
                  <a:pt x="544880" y="1524000"/>
                </a:lnTo>
                <a:lnTo>
                  <a:pt x="544842" y="2717800"/>
                </a:lnTo>
                <a:lnTo>
                  <a:pt x="543750" y="2718917"/>
                </a:lnTo>
                <a:lnTo>
                  <a:pt x="543433" y="2717800"/>
                </a:lnTo>
                <a:lnTo>
                  <a:pt x="544842" y="2717800"/>
                </a:lnTo>
                <a:lnTo>
                  <a:pt x="544842" y="1524063"/>
                </a:lnTo>
                <a:lnTo>
                  <a:pt x="543204" y="1526794"/>
                </a:lnTo>
                <a:lnTo>
                  <a:pt x="543204" y="2731135"/>
                </a:lnTo>
                <a:lnTo>
                  <a:pt x="542861" y="2730500"/>
                </a:lnTo>
                <a:lnTo>
                  <a:pt x="543204" y="2731135"/>
                </a:lnTo>
                <a:lnTo>
                  <a:pt x="543204" y="1526794"/>
                </a:lnTo>
                <a:lnTo>
                  <a:pt x="537337" y="1536534"/>
                </a:lnTo>
                <a:lnTo>
                  <a:pt x="537540" y="1536700"/>
                </a:lnTo>
                <a:lnTo>
                  <a:pt x="537235" y="1536700"/>
                </a:lnTo>
                <a:lnTo>
                  <a:pt x="537337" y="1536534"/>
                </a:lnTo>
                <a:lnTo>
                  <a:pt x="525780" y="1527213"/>
                </a:lnTo>
                <a:lnTo>
                  <a:pt x="525780" y="1549400"/>
                </a:lnTo>
                <a:lnTo>
                  <a:pt x="525297" y="1549400"/>
                </a:lnTo>
                <a:lnTo>
                  <a:pt x="511619" y="1536700"/>
                </a:lnTo>
                <a:lnTo>
                  <a:pt x="514057" y="1536700"/>
                </a:lnTo>
                <a:lnTo>
                  <a:pt x="525780" y="1549400"/>
                </a:lnTo>
                <a:lnTo>
                  <a:pt x="525780" y="1527213"/>
                </a:lnTo>
                <a:lnTo>
                  <a:pt x="521804" y="1524000"/>
                </a:lnTo>
                <a:lnTo>
                  <a:pt x="514743" y="1524000"/>
                </a:lnTo>
                <a:lnTo>
                  <a:pt x="503732" y="1536700"/>
                </a:lnTo>
                <a:lnTo>
                  <a:pt x="494639" y="1536700"/>
                </a:lnTo>
                <a:lnTo>
                  <a:pt x="476338" y="1562100"/>
                </a:lnTo>
                <a:lnTo>
                  <a:pt x="473367" y="1562100"/>
                </a:lnTo>
                <a:lnTo>
                  <a:pt x="466051" y="1574800"/>
                </a:lnTo>
                <a:lnTo>
                  <a:pt x="475488" y="1574800"/>
                </a:lnTo>
                <a:lnTo>
                  <a:pt x="478091" y="1579168"/>
                </a:lnTo>
                <a:lnTo>
                  <a:pt x="477774" y="1574800"/>
                </a:lnTo>
                <a:lnTo>
                  <a:pt x="491375" y="1587500"/>
                </a:lnTo>
                <a:lnTo>
                  <a:pt x="490232" y="1599501"/>
                </a:lnTo>
                <a:lnTo>
                  <a:pt x="490651" y="1600200"/>
                </a:lnTo>
                <a:lnTo>
                  <a:pt x="490169" y="1600200"/>
                </a:lnTo>
                <a:lnTo>
                  <a:pt x="490232" y="1599501"/>
                </a:lnTo>
                <a:lnTo>
                  <a:pt x="484809" y="1590421"/>
                </a:lnTo>
                <a:lnTo>
                  <a:pt x="489559" y="1600200"/>
                </a:lnTo>
                <a:lnTo>
                  <a:pt x="465975" y="1600200"/>
                </a:lnTo>
                <a:lnTo>
                  <a:pt x="470763" y="1612900"/>
                </a:lnTo>
                <a:lnTo>
                  <a:pt x="471297" y="1612900"/>
                </a:lnTo>
                <a:lnTo>
                  <a:pt x="469112" y="1625600"/>
                </a:lnTo>
                <a:lnTo>
                  <a:pt x="462267" y="1619656"/>
                </a:lnTo>
                <a:lnTo>
                  <a:pt x="462267" y="2578100"/>
                </a:lnTo>
                <a:lnTo>
                  <a:pt x="462178" y="2577960"/>
                </a:lnTo>
                <a:lnTo>
                  <a:pt x="454063" y="2565400"/>
                </a:lnTo>
                <a:lnTo>
                  <a:pt x="461314" y="2565400"/>
                </a:lnTo>
                <a:lnTo>
                  <a:pt x="462178" y="2577960"/>
                </a:lnTo>
                <a:lnTo>
                  <a:pt x="462267" y="2578100"/>
                </a:lnTo>
                <a:lnTo>
                  <a:pt x="462267" y="1619656"/>
                </a:lnTo>
                <a:lnTo>
                  <a:pt x="454507" y="1612900"/>
                </a:lnTo>
                <a:lnTo>
                  <a:pt x="453313" y="1612900"/>
                </a:lnTo>
                <a:lnTo>
                  <a:pt x="453275" y="1600200"/>
                </a:lnTo>
                <a:lnTo>
                  <a:pt x="450532" y="1600200"/>
                </a:lnTo>
                <a:lnTo>
                  <a:pt x="459574" y="1587830"/>
                </a:lnTo>
                <a:lnTo>
                  <a:pt x="459409" y="1587500"/>
                </a:lnTo>
                <a:lnTo>
                  <a:pt x="447687" y="1587500"/>
                </a:lnTo>
                <a:lnTo>
                  <a:pt x="449059" y="1596694"/>
                </a:lnTo>
                <a:lnTo>
                  <a:pt x="450494" y="1600200"/>
                </a:lnTo>
                <a:lnTo>
                  <a:pt x="449580" y="1600200"/>
                </a:lnTo>
                <a:lnTo>
                  <a:pt x="449059" y="1596694"/>
                </a:lnTo>
                <a:lnTo>
                  <a:pt x="447763" y="1593545"/>
                </a:lnTo>
                <a:lnTo>
                  <a:pt x="447763" y="1651000"/>
                </a:lnTo>
                <a:lnTo>
                  <a:pt x="445414" y="1651000"/>
                </a:lnTo>
                <a:lnTo>
                  <a:pt x="443941" y="1647939"/>
                </a:lnTo>
                <a:lnTo>
                  <a:pt x="431876" y="1638300"/>
                </a:lnTo>
                <a:lnTo>
                  <a:pt x="439280" y="1638300"/>
                </a:lnTo>
                <a:lnTo>
                  <a:pt x="443941" y="1647939"/>
                </a:lnTo>
                <a:lnTo>
                  <a:pt x="447763" y="1651000"/>
                </a:lnTo>
                <a:lnTo>
                  <a:pt x="447763" y="1593545"/>
                </a:lnTo>
                <a:lnTo>
                  <a:pt x="445287" y="1587500"/>
                </a:lnTo>
                <a:lnTo>
                  <a:pt x="437311" y="1600200"/>
                </a:lnTo>
                <a:lnTo>
                  <a:pt x="436854" y="1600200"/>
                </a:lnTo>
                <a:lnTo>
                  <a:pt x="431990" y="1600200"/>
                </a:lnTo>
                <a:lnTo>
                  <a:pt x="434581" y="1612900"/>
                </a:lnTo>
                <a:lnTo>
                  <a:pt x="429209" y="1612900"/>
                </a:lnTo>
                <a:lnTo>
                  <a:pt x="421170" y="1625600"/>
                </a:lnTo>
                <a:lnTo>
                  <a:pt x="420585" y="1625600"/>
                </a:lnTo>
                <a:lnTo>
                  <a:pt x="421386" y="1627987"/>
                </a:lnTo>
                <a:lnTo>
                  <a:pt x="428155" y="1638300"/>
                </a:lnTo>
                <a:lnTo>
                  <a:pt x="424840" y="1638300"/>
                </a:lnTo>
                <a:lnTo>
                  <a:pt x="421386" y="1627987"/>
                </a:lnTo>
                <a:lnTo>
                  <a:pt x="420395" y="1626489"/>
                </a:lnTo>
                <a:lnTo>
                  <a:pt x="417957" y="1638300"/>
                </a:lnTo>
                <a:lnTo>
                  <a:pt x="419963" y="1638300"/>
                </a:lnTo>
                <a:lnTo>
                  <a:pt x="428815" y="1651000"/>
                </a:lnTo>
                <a:lnTo>
                  <a:pt x="440715" y="1651000"/>
                </a:lnTo>
                <a:lnTo>
                  <a:pt x="436651" y="1663700"/>
                </a:lnTo>
                <a:lnTo>
                  <a:pt x="435013" y="1663700"/>
                </a:lnTo>
                <a:lnTo>
                  <a:pt x="420814" y="1651000"/>
                </a:lnTo>
                <a:lnTo>
                  <a:pt x="419722" y="1651000"/>
                </a:lnTo>
                <a:lnTo>
                  <a:pt x="412737" y="1639379"/>
                </a:lnTo>
                <a:lnTo>
                  <a:pt x="415582" y="1663700"/>
                </a:lnTo>
                <a:lnTo>
                  <a:pt x="418211" y="1663700"/>
                </a:lnTo>
                <a:lnTo>
                  <a:pt x="427062" y="1676400"/>
                </a:lnTo>
                <a:lnTo>
                  <a:pt x="422097" y="1676400"/>
                </a:lnTo>
                <a:lnTo>
                  <a:pt x="418274" y="1689100"/>
                </a:lnTo>
                <a:lnTo>
                  <a:pt x="414921" y="1676400"/>
                </a:lnTo>
                <a:lnTo>
                  <a:pt x="408508" y="1676400"/>
                </a:lnTo>
                <a:lnTo>
                  <a:pt x="408508" y="1701800"/>
                </a:lnTo>
                <a:lnTo>
                  <a:pt x="406933" y="1701800"/>
                </a:lnTo>
                <a:lnTo>
                  <a:pt x="390931" y="1689100"/>
                </a:lnTo>
                <a:lnTo>
                  <a:pt x="392455" y="1689100"/>
                </a:lnTo>
                <a:lnTo>
                  <a:pt x="408508" y="1701800"/>
                </a:lnTo>
                <a:lnTo>
                  <a:pt x="408508" y="1676400"/>
                </a:lnTo>
                <a:lnTo>
                  <a:pt x="392582" y="1676400"/>
                </a:lnTo>
                <a:lnTo>
                  <a:pt x="390423" y="1689100"/>
                </a:lnTo>
                <a:lnTo>
                  <a:pt x="389623" y="1689100"/>
                </a:lnTo>
                <a:lnTo>
                  <a:pt x="384048" y="1677174"/>
                </a:lnTo>
                <a:lnTo>
                  <a:pt x="374700" y="1689100"/>
                </a:lnTo>
                <a:lnTo>
                  <a:pt x="399656" y="1701800"/>
                </a:lnTo>
                <a:lnTo>
                  <a:pt x="397484" y="1714373"/>
                </a:lnTo>
                <a:lnTo>
                  <a:pt x="397649" y="1714500"/>
                </a:lnTo>
                <a:lnTo>
                  <a:pt x="397471" y="1714500"/>
                </a:lnTo>
                <a:lnTo>
                  <a:pt x="397484" y="1714373"/>
                </a:lnTo>
                <a:lnTo>
                  <a:pt x="395770" y="1713001"/>
                </a:lnTo>
                <a:lnTo>
                  <a:pt x="395770" y="1714500"/>
                </a:lnTo>
                <a:lnTo>
                  <a:pt x="395097" y="1714500"/>
                </a:lnTo>
                <a:lnTo>
                  <a:pt x="379984" y="1701800"/>
                </a:lnTo>
                <a:lnTo>
                  <a:pt x="381215" y="1701800"/>
                </a:lnTo>
                <a:lnTo>
                  <a:pt x="395770" y="1714500"/>
                </a:lnTo>
                <a:lnTo>
                  <a:pt x="395770" y="1713001"/>
                </a:lnTo>
                <a:lnTo>
                  <a:pt x="381889" y="1701800"/>
                </a:lnTo>
                <a:lnTo>
                  <a:pt x="381355" y="1701800"/>
                </a:lnTo>
                <a:lnTo>
                  <a:pt x="374053" y="1689100"/>
                </a:lnTo>
                <a:lnTo>
                  <a:pt x="370878" y="1689100"/>
                </a:lnTo>
                <a:lnTo>
                  <a:pt x="377837" y="1700174"/>
                </a:lnTo>
                <a:lnTo>
                  <a:pt x="379641" y="1701800"/>
                </a:lnTo>
                <a:lnTo>
                  <a:pt x="378853" y="1701800"/>
                </a:lnTo>
                <a:lnTo>
                  <a:pt x="377837" y="1700174"/>
                </a:lnTo>
                <a:lnTo>
                  <a:pt x="369925" y="1693037"/>
                </a:lnTo>
                <a:lnTo>
                  <a:pt x="368731" y="1701800"/>
                </a:lnTo>
                <a:lnTo>
                  <a:pt x="379285" y="1714500"/>
                </a:lnTo>
                <a:lnTo>
                  <a:pt x="376961" y="1714500"/>
                </a:lnTo>
                <a:lnTo>
                  <a:pt x="388112" y="1727200"/>
                </a:lnTo>
                <a:lnTo>
                  <a:pt x="384975" y="1727200"/>
                </a:lnTo>
                <a:lnTo>
                  <a:pt x="383235" y="1725803"/>
                </a:lnTo>
                <a:lnTo>
                  <a:pt x="384124" y="1727200"/>
                </a:lnTo>
                <a:lnTo>
                  <a:pt x="372402" y="1727200"/>
                </a:lnTo>
                <a:lnTo>
                  <a:pt x="372402" y="1739900"/>
                </a:lnTo>
                <a:lnTo>
                  <a:pt x="368757" y="1739900"/>
                </a:lnTo>
                <a:lnTo>
                  <a:pt x="358800" y="1727200"/>
                </a:lnTo>
                <a:lnTo>
                  <a:pt x="361200" y="1727200"/>
                </a:lnTo>
                <a:lnTo>
                  <a:pt x="372402" y="1739900"/>
                </a:lnTo>
                <a:lnTo>
                  <a:pt x="372402" y="1727200"/>
                </a:lnTo>
                <a:lnTo>
                  <a:pt x="364921" y="1727200"/>
                </a:lnTo>
                <a:lnTo>
                  <a:pt x="360159" y="1714500"/>
                </a:lnTo>
                <a:lnTo>
                  <a:pt x="358521" y="1714500"/>
                </a:lnTo>
                <a:lnTo>
                  <a:pt x="355257" y="1701800"/>
                </a:lnTo>
                <a:lnTo>
                  <a:pt x="354139" y="1701800"/>
                </a:lnTo>
                <a:lnTo>
                  <a:pt x="353745" y="1694192"/>
                </a:lnTo>
                <a:lnTo>
                  <a:pt x="349846" y="1701800"/>
                </a:lnTo>
                <a:lnTo>
                  <a:pt x="349199" y="1701800"/>
                </a:lnTo>
                <a:lnTo>
                  <a:pt x="348754" y="1689100"/>
                </a:lnTo>
                <a:lnTo>
                  <a:pt x="343928" y="1689100"/>
                </a:lnTo>
                <a:lnTo>
                  <a:pt x="338759" y="1701800"/>
                </a:lnTo>
                <a:lnTo>
                  <a:pt x="341223" y="1701800"/>
                </a:lnTo>
                <a:lnTo>
                  <a:pt x="341553" y="1702574"/>
                </a:lnTo>
                <a:lnTo>
                  <a:pt x="341642" y="1701800"/>
                </a:lnTo>
                <a:lnTo>
                  <a:pt x="346671" y="1714500"/>
                </a:lnTo>
                <a:lnTo>
                  <a:pt x="341553" y="1702574"/>
                </a:lnTo>
                <a:lnTo>
                  <a:pt x="340258" y="1714500"/>
                </a:lnTo>
                <a:lnTo>
                  <a:pt x="337019" y="1714500"/>
                </a:lnTo>
                <a:lnTo>
                  <a:pt x="333476" y="1701800"/>
                </a:lnTo>
                <a:lnTo>
                  <a:pt x="331216" y="1701800"/>
                </a:lnTo>
                <a:lnTo>
                  <a:pt x="327139" y="1714500"/>
                </a:lnTo>
                <a:lnTo>
                  <a:pt x="326796" y="1714500"/>
                </a:lnTo>
                <a:lnTo>
                  <a:pt x="328168" y="1715744"/>
                </a:lnTo>
                <a:lnTo>
                  <a:pt x="328104" y="1714500"/>
                </a:lnTo>
                <a:lnTo>
                  <a:pt x="335940" y="1714500"/>
                </a:lnTo>
                <a:lnTo>
                  <a:pt x="335699" y="1722589"/>
                </a:lnTo>
                <a:lnTo>
                  <a:pt x="340779" y="1727200"/>
                </a:lnTo>
                <a:lnTo>
                  <a:pt x="335559" y="1727200"/>
                </a:lnTo>
                <a:lnTo>
                  <a:pt x="335699" y="1722589"/>
                </a:lnTo>
                <a:lnTo>
                  <a:pt x="328168" y="1715744"/>
                </a:lnTo>
                <a:lnTo>
                  <a:pt x="328752" y="1727200"/>
                </a:lnTo>
                <a:lnTo>
                  <a:pt x="329653" y="1727200"/>
                </a:lnTo>
                <a:lnTo>
                  <a:pt x="328015" y="1739900"/>
                </a:lnTo>
                <a:lnTo>
                  <a:pt x="325704" y="1727200"/>
                </a:lnTo>
                <a:lnTo>
                  <a:pt x="319417" y="1727200"/>
                </a:lnTo>
                <a:lnTo>
                  <a:pt x="319417" y="1739900"/>
                </a:lnTo>
                <a:lnTo>
                  <a:pt x="315087" y="1751761"/>
                </a:lnTo>
                <a:lnTo>
                  <a:pt x="315061" y="1752600"/>
                </a:lnTo>
                <a:lnTo>
                  <a:pt x="314782" y="1752600"/>
                </a:lnTo>
                <a:lnTo>
                  <a:pt x="315087" y="1751761"/>
                </a:lnTo>
                <a:lnTo>
                  <a:pt x="315569" y="1739900"/>
                </a:lnTo>
                <a:lnTo>
                  <a:pt x="319417" y="1739900"/>
                </a:lnTo>
                <a:lnTo>
                  <a:pt x="319417" y="1727200"/>
                </a:lnTo>
                <a:lnTo>
                  <a:pt x="314667" y="1727200"/>
                </a:lnTo>
                <a:lnTo>
                  <a:pt x="306235" y="1739900"/>
                </a:lnTo>
                <a:lnTo>
                  <a:pt x="311378" y="1739900"/>
                </a:lnTo>
                <a:lnTo>
                  <a:pt x="311086" y="1752600"/>
                </a:lnTo>
                <a:lnTo>
                  <a:pt x="309841" y="1752600"/>
                </a:lnTo>
                <a:lnTo>
                  <a:pt x="319773" y="1765300"/>
                </a:lnTo>
                <a:lnTo>
                  <a:pt x="322643" y="1765300"/>
                </a:lnTo>
                <a:lnTo>
                  <a:pt x="338315" y="1778000"/>
                </a:lnTo>
                <a:lnTo>
                  <a:pt x="336562" y="1790636"/>
                </a:lnTo>
                <a:lnTo>
                  <a:pt x="319811" y="1765401"/>
                </a:lnTo>
                <a:lnTo>
                  <a:pt x="317474" y="1778000"/>
                </a:lnTo>
                <a:lnTo>
                  <a:pt x="318833" y="1778000"/>
                </a:lnTo>
                <a:lnTo>
                  <a:pt x="333209" y="1790700"/>
                </a:lnTo>
                <a:lnTo>
                  <a:pt x="329641" y="1790700"/>
                </a:lnTo>
                <a:lnTo>
                  <a:pt x="313524" y="1778000"/>
                </a:lnTo>
                <a:lnTo>
                  <a:pt x="311531" y="1778000"/>
                </a:lnTo>
                <a:lnTo>
                  <a:pt x="327888" y="1790700"/>
                </a:lnTo>
                <a:lnTo>
                  <a:pt x="326910" y="1790700"/>
                </a:lnTo>
                <a:lnTo>
                  <a:pt x="326732" y="1790979"/>
                </a:lnTo>
                <a:lnTo>
                  <a:pt x="326669" y="1803400"/>
                </a:lnTo>
                <a:lnTo>
                  <a:pt x="325577" y="1803400"/>
                </a:lnTo>
                <a:lnTo>
                  <a:pt x="322262" y="1797888"/>
                </a:lnTo>
                <a:lnTo>
                  <a:pt x="311289" y="1814868"/>
                </a:lnTo>
                <a:lnTo>
                  <a:pt x="312712" y="1816100"/>
                </a:lnTo>
                <a:lnTo>
                  <a:pt x="310489" y="1816100"/>
                </a:lnTo>
                <a:lnTo>
                  <a:pt x="302272" y="1828800"/>
                </a:lnTo>
                <a:lnTo>
                  <a:pt x="297675" y="1824926"/>
                </a:lnTo>
                <a:lnTo>
                  <a:pt x="297675" y="1828800"/>
                </a:lnTo>
                <a:lnTo>
                  <a:pt x="286499" y="1828800"/>
                </a:lnTo>
                <a:lnTo>
                  <a:pt x="282054" y="1816100"/>
                </a:lnTo>
                <a:lnTo>
                  <a:pt x="286905" y="1816100"/>
                </a:lnTo>
                <a:lnTo>
                  <a:pt x="297675" y="1828800"/>
                </a:lnTo>
                <a:lnTo>
                  <a:pt x="297675" y="1824926"/>
                </a:lnTo>
                <a:lnTo>
                  <a:pt x="272161" y="1803400"/>
                </a:lnTo>
                <a:lnTo>
                  <a:pt x="270916" y="1803400"/>
                </a:lnTo>
                <a:lnTo>
                  <a:pt x="281343" y="1816100"/>
                </a:lnTo>
                <a:lnTo>
                  <a:pt x="274777" y="1816100"/>
                </a:lnTo>
                <a:lnTo>
                  <a:pt x="265976" y="1803400"/>
                </a:lnTo>
                <a:lnTo>
                  <a:pt x="265150" y="1803400"/>
                </a:lnTo>
                <a:lnTo>
                  <a:pt x="264058" y="1792020"/>
                </a:lnTo>
                <a:lnTo>
                  <a:pt x="263398" y="1790700"/>
                </a:lnTo>
                <a:lnTo>
                  <a:pt x="257378" y="1790700"/>
                </a:lnTo>
                <a:lnTo>
                  <a:pt x="264401" y="1803400"/>
                </a:lnTo>
                <a:lnTo>
                  <a:pt x="255460" y="1803400"/>
                </a:lnTo>
                <a:lnTo>
                  <a:pt x="257810" y="1816100"/>
                </a:lnTo>
                <a:lnTo>
                  <a:pt x="257568" y="1816100"/>
                </a:lnTo>
                <a:lnTo>
                  <a:pt x="257568" y="1879600"/>
                </a:lnTo>
                <a:lnTo>
                  <a:pt x="255943" y="1879600"/>
                </a:lnTo>
                <a:lnTo>
                  <a:pt x="246062" y="1866900"/>
                </a:lnTo>
                <a:lnTo>
                  <a:pt x="249910" y="1866900"/>
                </a:lnTo>
                <a:lnTo>
                  <a:pt x="257568" y="1879600"/>
                </a:lnTo>
                <a:lnTo>
                  <a:pt x="257568" y="1816100"/>
                </a:lnTo>
                <a:lnTo>
                  <a:pt x="255181" y="1816100"/>
                </a:lnTo>
                <a:lnTo>
                  <a:pt x="253263" y="1828800"/>
                </a:lnTo>
                <a:lnTo>
                  <a:pt x="249694" y="1828800"/>
                </a:lnTo>
                <a:lnTo>
                  <a:pt x="255181" y="1816100"/>
                </a:lnTo>
                <a:lnTo>
                  <a:pt x="249415" y="1816100"/>
                </a:lnTo>
                <a:lnTo>
                  <a:pt x="248069" y="1803400"/>
                </a:lnTo>
                <a:lnTo>
                  <a:pt x="246786" y="1816100"/>
                </a:lnTo>
                <a:lnTo>
                  <a:pt x="245376" y="1816100"/>
                </a:lnTo>
                <a:lnTo>
                  <a:pt x="241935" y="1811083"/>
                </a:lnTo>
                <a:lnTo>
                  <a:pt x="241935" y="1841500"/>
                </a:lnTo>
                <a:lnTo>
                  <a:pt x="234149" y="1841500"/>
                </a:lnTo>
                <a:lnTo>
                  <a:pt x="239826" y="1828800"/>
                </a:lnTo>
                <a:lnTo>
                  <a:pt x="241935" y="1841500"/>
                </a:lnTo>
                <a:lnTo>
                  <a:pt x="241935" y="1811083"/>
                </a:lnTo>
                <a:lnTo>
                  <a:pt x="236664" y="1803400"/>
                </a:lnTo>
                <a:lnTo>
                  <a:pt x="239356" y="1816100"/>
                </a:lnTo>
                <a:lnTo>
                  <a:pt x="236448" y="1816100"/>
                </a:lnTo>
                <a:lnTo>
                  <a:pt x="236550" y="1828800"/>
                </a:lnTo>
                <a:lnTo>
                  <a:pt x="230276" y="1828800"/>
                </a:lnTo>
                <a:lnTo>
                  <a:pt x="231762" y="1841500"/>
                </a:lnTo>
                <a:lnTo>
                  <a:pt x="223939" y="1841500"/>
                </a:lnTo>
                <a:lnTo>
                  <a:pt x="240207" y="1854200"/>
                </a:lnTo>
                <a:lnTo>
                  <a:pt x="240080" y="1854200"/>
                </a:lnTo>
                <a:lnTo>
                  <a:pt x="242544" y="1866900"/>
                </a:lnTo>
                <a:lnTo>
                  <a:pt x="240245" y="1866900"/>
                </a:lnTo>
                <a:lnTo>
                  <a:pt x="229984" y="1854200"/>
                </a:lnTo>
                <a:lnTo>
                  <a:pt x="223443" y="1854200"/>
                </a:lnTo>
                <a:lnTo>
                  <a:pt x="223100" y="1859356"/>
                </a:lnTo>
                <a:lnTo>
                  <a:pt x="222808" y="1866900"/>
                </a:lnTo>
                <a:lnTo>
                  <a:pt x="222592" y="1866900"/>
                </a:lnTo>
                <a:lnTo>
                  <a:pt x="223100" y="1859356"/>
                </a:lnTo>
                <a:lnTo>
                  <a:pt x="223304" y="1854200"/>
                </a:lnTo>
                <a:lnTo>
                  <a:pt x="216598" y="1854200"/>
                </a:lnTo>
                <a:lnTo>
                  <a:pt x="217309" y="1866900"/>
                </a:lnTo>
                <a:lnTo>
                  <a:pt x="211874" y="1866900"/>
                </a:lnTo>
                <a:lnTo>
                  <a:pt x="213690" y="1854200"/>
                </a:lnTo>
                <a:lnTo>
                  <a:pt x="208559" y="1854200"/>
                </a:lnTo>
                <a:lnTo>
                  <a:pt x="209257" y="1866900"/>
                </a:lnTo>
                <a:lnTo>
                  <a:pt x="208140" y="1866900"/>
                </a:lnTo>
                <a:lnTo>
                  <a:pt x="208559" y="1854200"/>
                </a:lnTo>
                <a:lnTo>
                  <a:pt x="206692" y="1854200"/>
                </a:lnTo>
                <a:lnTo>
                  <a:pt x="206743" y="1866900"/>
                </a:lnTo>
                <a:lnTo>
                  <a:pt x="204343" y="1866900"/>
                </a:lnTo>
                <a:lnTo>
                  <a:pt x="206844" y="1879600"/>
                </a:lnTo>
                <a:lnTo>
                  <a:pt x="207543" y="1866900"/>
                </a:lnTo>
                <a:lnTo>
                  <a:pt x="210426" y="1879600"/>
                </a:lnTo>
                <a:lnTo>
                  <a:pt x="206844" y="1879600"/>
                </a:lnTo>
                <a:lnTo>
                  <a:pt x="201485" y="1879600"/>
                </a:lnTo>
                <a:lnTo>
                  <a:pt x="210388" y="1892300"/>
                </a:lnTo>
                <a:lnTo>
                  <a:pt x="214147" y="1892300"/>
                </a:lnTo>
                <a:lnTo>
                  <a:pt x="223685" y="1905000"/>
                </a:lnTo>
                <a:lnTo>
                  <a:pt x="220370" y="1905000"/>
                </a:lnTo>
                <a:lnTo>
                  <a:pt x="231584" y="1917166"/>
                </a:lnTo>
                <a:lnTo>
                  <a:pt x="232270" y="1917700"/>
                </a:lnTo>
                <a:lnTo>
                  <a:pt x="232079" y="1917700"/>
                </a:lnTo>
                <a:lnTo>
                  <a:pt x="231584" y="1917166"/>
                </a:lnTo>
                <a:lnTo>
                  <a:pt x="201879" y="1893595"/>
                </a:lnTo>
                <a:lnTo>
                  <a:pt x="208089" y="1905000"/>
                </a:lnTo>
                <a:lnTo>
                  <a:pt x="205917" y="1905000"/>
                </a:lnTo>
                <a:lnTo>
                  <a:pt x="201282" y="1893112"/>
                </a:lnTo>
                <a:lnTo>
                  <a:pt x="200253" y="1892300"/>
                </a:lnTo>
                <a:lnTo>
                  <a:pt x="190169" y="1892300"/>
                </a:lnTo>
                <a:lnTo>
                  <a:pt x="190982" y="1905000"/>
                </a:lnTo>
                <a:lnTo>
                  <a:pt x="188277" y="1905000"/>
                </a:lnTo>
                <a:lnTo>
                  <a:pt x="178206" y="1892300"/>
                </a:lnTo>
                <a:lnTo>
                  <a:pt x="175920" y="1892300"/>
                </a:lnTo>
                <a:lnTo>
                  <a:pt x="175920" y="1917700"/>
                </a:lnTo>
                <a:lnTo>
                  <a:pt x="174891" y="1917700"/>
                </a:lnTo>
                <a:lnTo>
                  <a:pt x="174802" y="1906917"/>
                </a:lnTo>
                <a:lnTo>
                  <a:pt x="174612" y="1905000"/>
                </a:lnTo>
                <a:lnTo>
                  <a:pt x="174790" y="1905000"/>
                </a:lnTo>
                <a:lnTo>
                  <a:pt x="174802" y="1906917"/>
                </a:lnTo>
                <a:lnTo>
                  <a:pt x="175920" y="1917700"/>
                </a:lnTo>
                <a:lnTo>
                  <a:pt x="175920" y="1892300"/>
                </a:lnTo>
                <a:lnTo>
                  <a:pt x="173583" y="1892300"/>
                </a:lnTo>
                <a:lnTo>
                  <a:pt x="172021" y="1905000"/>
                </a:lnTo>
                <a:lnTo>
                  <a:pt x="173291" y="1905000"/>
                </a:lnTo>
                <a:lnTo>
                  <a:pt x="172681" y="1917700"/>
                </a:lnTo>
                <a:lnTo>
                  <a:pt x="172631" y="1981200"/>
                </a:lnTo>
                <a:lnTo>
                  <a:pt x="171183" y="1993900"/>
                </a:lnTo>
                <a:lnTo>
                  <a:pt x="159981" y="1981200"/>
                </a:lnTo>
                <a:lnTo>
                  <a:pt x="153644" y="1976640"/>
                </a:lnTo>
                <a:lnTo>
                  <a:pt x="153644" y="2006600"/>
                </a:lnTo>
                <a:lnTo>
                  <a:pt x="151815" y="2006600"/>
                </a:lnTo>
                <a:lnTo>
                  <a:pt x="150190" y="2004021"/>
                </a:lnTo>
                <a:lnTo>
                  <a:pt x="136664" y="1993900"/>
                </a:lnTo>
                <a:lnTo>
                  <a:pt x="143852" y="1993900"/>
                </a:lnTo>
                <a:lnTo>
                  <a:pt x="150190" y="2004021"/>
                </a:lnTo>
                <a:lnTo>
                  <a:pt x="153644" y="2006600"/>
                </a:lnTo>
                <a:lnTo>
                  <a:pt x="153644" y="1976640"/>
                </a:lnTo>
                <a:lnTo>
                  <a:pt x="145592" y="1970836"/>
                </a:lnTo>
                <a:lnTo>
                  <a:pt x="139496" y="1968500"/>
                </a:lnTo>
                <a:lnTo>
                  <a:pt x="142354" y="1968500"/>
                </a:lnTo>
                <a:lnTo>
                  <a:pt x="145592" y="1970836"/>
                </a:lnTo>
                <a:lnTo>
                  <a:pt x="172631" y="1981200"/>
                </a:lnTo>
                <a:lnTo>
                  <a:pt x="172631" y="1917700"/>
                </a:lnTo>
                <a:lnTo>
                  <a:pt x="170903" y="1917700"/>
                </a:lnTo>
                <a:lnTo>
                  <a:pt x="170497" y="1905000"/>
                </a:lnTo>
                <a:lnTo>
                  <a:pt x="170141" y="1905000"/>
                </a:lnTo>
                <a:lnTo>
                  <a:pt x="170053" y="1906917"/>
                </a:lnTo>
                <a:lnTo>
                  <a:pt x="169849" y="1917700"/>
                </a:lnTo>
                <a:lnTo>
                  <a:pt x="167335" y="1917700"/>
                </a:lnTo>
                <a:lnTo>
                  <a:pt x="165379" y="1930400"/>
                </a:lnTo>
                <a:lnTo>
                  <a:pt x="164973" y="1930400"/>
                </a:lnTo>
                <a:lnTo>
                  <a:pt x="159512" y="1918271"/>
                </a:lnTo>
                <a:lnTo>
                  <a:pt x="159512" y="1943100"/>
                </a:lnTo>
                <a:lnTo>
                  <a:pt x="156718" y="1930400"/>
                </a:lnTo>
                <a:lnTo>
                  <a:pt x="154622" y="1943100"/>
                </a:lnTo>
                <a:lnTo>
                  <a:pt x="154317" y="1943100"/>
                </a:lnTo>
                <a:lnTo>
                  <a:pt x="152908" y="1930400"/>
                </a:lnTo>
                <a:lnTo>
                  <a:pt x="149618" y="1930400"/>
                </a:lnTo>
                <a:lnTo>
                  <a:pt x="152082" y="1917700"/>
                </a:lnTo>
                <a:lnTo>
                  <a:pt x="156641" y="1917700"/>
                </a:lnTo>
                <a:lnTo>
                  <a:pt x="158648" y="1930400"/>
                </a:lnTo>
                <a:lnTo>
                  <a:pt x="157492" y="1930400"/>
                </a:lnTo>
                <a:lnTo>
                  <a:pt x="159512" y="1943100"/>
                </a:lnTo>
                <a:lnTo>
                  <a:pt x="159512" y="1918271"/>
                </a:lnTo>
                <a:lnTo>
                  <a:pt x="159258" y="1917700"/>
                </a:lnTo>
                <a:lnTo>
                  <a:pt x="163068" y="1917700"/>
                </a:lnTo>
                <a:lnTo>
                  <a:pt x="170091" y="1905088"/>
                </a:lnTo>
                <a:lnTo>
                  <a:pt x="160058" y="1893074"/>
                </a:lnTo>
                <a:lnTo>
                  <a:pt x="157543" y="1905000"/>
                </a:lnTo>
                <a:lnTo>
                  <a:pt x="154673" y="1892300"/>
                </a:lnTo>
                <a:lnTo>
                  <a:pt x="150660" y="1892300"/>
                </a:lnTo>
                <a:lnTo>
                  <a:pt x="154216" y="1905000"/>
                </a:lnTo>
                <a:lnTo>
                  <a:pt x="149072" y="1905000"/>
                </a:lnTo>
                <a:lnTo>
                  <a:pt x="149072" y="1930400"/>
                </a:lnTo>
                <a:lnTo>
                  <a:pt x="147929" y="1943100"/>
                </a:lnTo>
                <a:lnTo>
                  <a:pt x="142519" y="1930793"/>
                </a:lnTo>
                <a:lnTo>
                  <a:pt x="142989" y="1943100"/>
                </a:lnTo>
                <a:lnTo>
                  <a:pt x="146608" y="1943100"/>
                </a:lnTo>
                <a:lnTo>
                  <a:pt x="146685" y="1955800"/>
                </a:lnTo>
                <a:lnTo>
                  <a:pt x="144170" y="1955800"/>
                </a:lnTo>
                <a:lnTo>
                  <a:pt x="142849" y="1943100"/>
                </a:lnTo>
                <a:lnTo>
                  <a:pt x="142494" y="1943100"/>
                </a:lnTo>
                <a:lnTo>
                  <a:pt x="142494" y="1955800"/>
                </a:lnTo>
                <a:lnTo>
                  <a:pt x="132791" y="1955800"/>
                </a:lnTo>
                <a:lnTo>
                  <a:pt x="140296" y="1943100"/>
                </a:lnTo>
                <a:lnTo>
                  <a:pt x="135191" y="1930400"/>
                </a:lnTo>
                <a:lnTo>
                  <a:pt x="137693" y="1930400"/>
                </a:lnTo>
                <a:lnTo>
                  <a:pt x="140296" y="1943100"/>
                </a:lnTo>
                <a:lnTo>
                  <a:pt x="142494" y="1955800"/>
                </a:lnTo>
                <a:lnTo>
                  <a:pt x="142494" y="1943100"/>
                </a:lnTo>
                <a:lnTo>
                  <a:pt x="141871" y="1943100"/>
                </a:lnTo>
                <a:lnTo>
                  <a:pt x="141782" y="1930400"/>
                </a:lnTo>
                <a:lnTo>
                  <a:pt x="138036" y="1930400"/>
                </a:lnTo>
                <a:lnTo>
                  <a:pt x="139395" y="1917700"/>
                </a:lnTo>
                <a:lnTo>
                  <a:pt x="140957" y="1917700"/>
                </a:lnTo>
                <a:lnTo>
                  <a:pt x="141185" y="1918093"/>
                </a:lnTo>
                <a:lnTo>
                  <a:pt x="141122" y="1917700"/>
                </a:lnTo>
                <a:lnTo>
                  <a:pt x="143827" y="1917700"/>
                </a:lnTo>
                <a:lnTo>
                  <a:pt x="143573" y="1922157"/>
                </a:lnTo>
                <a:lnTo>
                  <a:pt x="148412" y="1930400"/>
                </a:lnTo>
                <a:lnTo>
                  <a:pt x="149072" y="1930400"/>
                </a:lnTo>
                <a:lnTo>
                  <a:pt x="149072" y="1905000"/>
                </a:lnTo>
                <a:lnTo>
                  <a:pt x="148628" y="1905000"/>
                </a:lnTo>
                <a:lnTo>
                  <a:pt x="148348" y="1917700"/>
                </a:lnTo>
                <a:lnTo>
                  <a:pt x="145554" y="1905000"/>
                </a:lnTo>
                <a:lnTo>
                  <a:pt x="137134" y="1905000"/>
                </a:lnTo>
                <a:lnTo>
                  <a:pt x="135026" y="1917700"/>
                </a:lnTo>
                <a:lnTo>
                  <a:pt x="134759" y="1917700"/>
                </a:lnTo>
                <a:lnTo>
                  <a:pt x="133108" y="1926005"/>
                </a:lnTo>
                <a:lnTo>
                  <a:pt x="133908" y="1930400"/>
                </a:lnTo>
                <a:lnTo>
                  <a:pt x="131864" y="1943100"/>
                </a:lnTo>
                <a:lnTo>
                  <a:pt x="126822" y="1943100"/>
                </a:lnTo>
                <a:lnTo>
                  <a:pt x="115608" y="1930400"/>
                </a:lnTo>
                <a:lnTo>
                  <a:pt x="115747" y="1930400"/>
                </a:lnTo>
                <a:lnTo>
                  <a:pt x="102514" y="1917700"/>
                </a:lnTo>
                <a:lnTo>
                  <a:pt x="101295" y="1917700"/>
                </a:lnTo>
                <a:lnTo>
                  <a:pt x="110350" y="1930400"/>
                </a:lnTo>
                <a:lnTo>
                  <a:pt x="111544" y="1930400"/>
                </a:lnTo>
                <a:lnTo>
                  <a:pt x="109626" y="1943100"/>
                </a:lnTo>
                <a:lnTo>
                  <a:pt x="102920" y="1943100"/>
                </a:lnTo>
                <a:lnTo>
                  <a:pt x="96291" y="1935784"/>
                </a:lnTo>
                <a:lnTo>
                  <a:pt x="101942" y="1943100"/>
                </a:lnTo>
                <a:lnTo>
                  <a:pt x="101587" y="1943100"/>
                </a:lnTo>
                <a:lnTo>
                  <a:pt x="100291" y="1955800"/>
                </a:lnTo>
                <a:lnTo>
                  <a:pt x="101130" y="1955800"/>
                </a:lnTo>
                <a:lnTo>
                  <a:pt x="104063" y="1968500"/>
                </a:lnTo>
                <a:lnTo>
                  <a:pt x="112598" y="1968500"/>
                </a:lnTo>
                <a:lnTo>
                  <a:pt x="117970" y="1976678"/>
                </a:lnTo>
                <a:lnTo>
                  <a:pt x="117881" y="1968500"/>
                </a:lnTo>
                <a:lnTo>
                  <a:pt x="114249" y="1968500"/>
                </a:lnTo>
                <a:lnTo>
                  <a:pt x="114452" y="1955800"/>
                </a:lnTo>
                <a:lnTo>
                  <a:pt x="118325" y="1951266"/>
                </a:lnTo>
                <a:lnTo>
                  <a:pt x="117881" y="1943100"/>
                </a:lnTo>
                <a:lnTo>
                  <a:pt x="125501" y="1943100"/>
                </a:lnTo>
                <a:lnTo>
                  <a:pt x="118325" y="1951266"/>
                </a:lnTo>
                <a:lnTo>
                  <a:pt x="118579" y="1955800"/>
                </a:lnTo>
                <a:lnTo>
                  <a:pt x="120218" y="1955800"/>
                </a:lnTo>
                <a:lnTo>
                  <a:pt x="121234" y="1968500"/>
                </a:lnTo>
                <a:lnTo>
                  <a:pt x="120002" y="1968500"/>
                </a:lnTo>
                <a:lnTo>
                  <a:pt x="120510" y="1980539"/>
                </a:lnTo>
                <a:lnTo>
                  <a:pt x="120942" y="1981200"/>
                </a:lnTo>
                <a:lnTo>
                  <a:pt x="128308" y="1981200"/>
                </a:lnTo>
                <a:lnTo>
                  <a:pt x="128714" y="1993023"/>
                </a:lnTo>
                <a:lnTo>
                  <a:pt x="129286" y="1993900"/>
                </a:lnTo>
                <a:lnTo>
                  <a:pt x="128739" y="1993900"/>
                </a:lnTo>
                <a:lnTo>
                  <a:pt x="128714" y="1993023"/>
                </a:lnTo>
                <a:lnTo>
                  <a:pt x="120942" y="1981200"/>
                </a:lnTo>
                <a:lnTo>
                  <a:pt x="120535" y="1981200"/>
                </a:lnTo>
                <a:lnTo>
                  <a:pt x="120510" y="1980539"/>
                </a:lnTo>
                <a:lnTo>
                  <a:pt x="117970" y="1976678"/>
                </a:lnTo>
                <a:lnTo>
                  <a:pt x="118021" y="1981200"/>
                </a:lnTo>
                <a:lnTo>
                  <a:pt x="119799" y="1981200"/>
                </a:lnTo>
                <a:lnTo>
                  <a:pt x="117563" y="1993900"/>
                </a:lnTo>
                <a:lnTo>
                  <a:pt x="117881" y="1981200"/>
                </a:lnTo>
                <a:lnTo>
                  <a:pt x="110477" y="1981200"/>
                </a:lnTo>
                <a:lnTo>
                  <a:pt x="109093" y="1979307"/>
                </a:lnTo>
                <a:lnTo>
                  <a:pt x="109093" y="1993900"/>
                </a:lnTo>
                <a:lnTo>
                  <a:pt x="106235" y="2006600"/>
                </a:lnTo>
                <a:lnTo>
                  <a:pt x="105879" y="2006600"/>
                </a:lnTo>
                <a:lnTo>
                  <a:pt x="105727" y="1993900"/>
                </a:lnTo>
                <a:lnTo>
                  <a:pt x="109093" y="1993900"/>
                </a:lnTo>
                <a:lnTo>
                  <a:pt x="109093" y="1979307"/>
                </a:lnTo>
                <a:lnTo>
                  <a:pt x="101193" y="1968500"/>
                </a:lnTo>
                <a:lnTo>
                  <a:pt x="96393" y="1968500"/>
                </a:lnTo>
                <a:lnTo>
                  <a:pt x="95618" y="1978444"/>
                </a:lnTo>
                <a:lnTo>
                  <a:pt x="96824" y="1981200"/>
                </a:lnTo>
                <a:lnTo>
                  <a:pt x="96164" y="1985302"/>
                </a:lnTo>
                <a:lnTo>
                  <a:pt x="96164" y="2006600"/>
                </a:lnTo>
                <a:lnTo>
                  <a:pt x="95440" y="2019300"/>
                </a:lnTo>
                <a:lnTo>
                  <a:pt x="94983" y="2006600"/>
                </a:lnTo>
                <a:lnTo>
                  <a:pt x="94894" y="2019300"/>
                </a:lnTo>
                <a:lnTo>
                  <a:pt x="93522" y="2019300"/>
                </a:lnTo>
                <a:lnTo>
                  <a:pt x="94907" y="2006600"/>
                </a:lnTo>
                <a:lnTo>
                  <a:pt x="96164" y="2006600"/>
                </a:lnTo>
                <a:lnTo>
                  <a:pt x="96164" y="1985302"/>
                </a:lnTo>
                <a:lnTo>
                  <a:pt x="94780" y="1993900"/>
                </a:lnTo>
                <a:lnTo>
                  <a:pt x="96570" y="1981200"/>
                </a:lnTo>
                <a:lnTo>
                  <a:pt x="95402" y="1981200"/>
                </a:lnTo>
                <a:lnTo>
                  <a:pt x="95618" y="1978444"/>
                </a:lnTo>
                <a:lnTo>
                  <a:pt x="93624" y="1973884"/>
                </a:lnTo>
                <a:lnTo>
                  <a:pt x="93624" y="1993900"/>
                </a:lnTo>
                <a:lnTo>
                  <a:pt x="90411" y="1981200"/>
                </a:lnTo>
                <a:lnTo>
                  <a:pt x="92113" y="1981200"/>
                </a:lnTo>
                <a:lnTo>
                  <a:pt x="93624" y="1993900"/>
                </a:lnTo>
                <a:lnTo>
                  <a:pt x="93624" y="1973884"/>
                </a:lnTo>
                <a:lnTo>
                  <a:pt x="91274" y="1968500"/>
                </a:lnTo>
                <a:lnTo>
                  <a:pt x="90297" y="1970925"/>
                </a:lnTo>
                <a:lnTo>
                  <a:pt x="90297" y="2006600"/>
                </a:lnTo>
                <a:lnTo>
                  <a:pt x="83947" y="2006600"/>
                </a:lnTo>
                <a:lnTo>
                  <a:pt x="86080" y="1993900"/>
                </a:lnTo>
                <a:lnTo>
                  <a:pt x="90297" y="2006600"/>
                </a:lnTo>
                <a:lnTo>
                  <a:pt x="90297" y="1970925"/>
                </a:lnTo>
                <a:lnTo>
                  <a:pt x="86144" y="1981200"/>
                </a:lnTo>
                <a:lnTo>
                  <a:pt x="90271" y="1981200"/>
                </a:lnTo>
                <a:lnTo>
                  <a:pt x="87642" y="1993900"/>
                </a:lnTo>
                <a:lnTo>
                  <a:pt x="81267" y="1981200"/>
                </a:lnTo>
                <a:lnTo>
                  <a:pt x="79349" y="1993900"/>
                </a:lnTo>
                <a:lnTo>
                  <a:pt x="79717" y="1993900"/>
                </a:lnTo>
                <a:lnTo>
                  <a:pt x="80454" y="2006600"/>
                </a:lnTo>
                <a:lnTo>
                  <a:pt x="78625" y="2006600"/>
                </a:lnTo>
                <a:lnTo>
                  <a:pt x="80276" y="2019300"/>
                </a:lnTo>
                <a:lnTo>
                  <a:pt x="76454" y="2006600"/>
                </a:lnTo>
                <a:lnTo>
                  <a:pt x="78371" y="2019300"/>
                </a:lnTo>
                <a:lnTo>
                  <a:pt x="73482" y="2019300"/>
                </a:lnTo>
                <a:lnTo>
                  <a:pt x="78955" y="2032000"/>
                </a:lnTo>
                <a:lnTo>
                  <a:pt x="72288" y="2032000"/>
                </a:lnTo>
                <a:lnTo>
                  <a:pt x="73482" y="2019300"/>
                </a:lnTo>
                <a:lnTo>
                  <a:pt x="71805" y="2019300"/>
                </a:lnTo>
                <a:lnTo>
                  <a:pt x="70027" y="2032000"/>
                </a:lnTo>
                <a:lnTo>
                  <a:pt x="66090" y="2032000"/>
                </a:lnTo>
                <a:lnTo>
                  <a:pt x="62293" y="2044700"/>
                </a:lnTo>
                <a:lnTo>
                  <a:pt x="63906" y="2044700"/>
                </a:lnTo>
                <a:lnTo>
                  <a:pt x="63690" y="2050592"/>
                </a:lnTo>
                <a:lnTo>
                  <a:pt x="69481" y="2057400"/>
                </a:lnTo>
                <a:lnTo>
                  <a:pt x="63449" y="2057400"/>
                </a:lnTo>
                <a:lnTo>
                  <a:pt x="63690" y="2050592"/>
                </a:lnTo>
                <a:lnTo>
                  <a:pt x="61518" y="2048040"/>
                </a:lnTo>
                <a:lnTo>
                  <a:pt x="61023" y="2055507"/>
                </a:lnTo>
                <a:lnTo>
                  <a:pt x="62141" y="2057400"/>
                </a:lnTo>
                <a:lnTo>
                  <a:pt x="60909" y="2057400"/>
                </a:lnTo>
                <a:lnTo>
                  <a:pt x="78282" y="2070100"/>
                </a:lnTo>
                <a:lnTo>
                  <a:pt x="83921" y="2070100"/>
                </a:lnTo>
                <a:lnTo>
                  <a:pt x="88392" y="2077491"/>
                </a:lnTo>
                <a:lnTo>
                  <a:pt x="95643" y="2082800"/>
                </a:lnTo>
                <a:lnTo>
                  <a:pt x="91592" y="2082800"/>
                </a:lnTo>
                <a:lnTo>
                  <a:pt x="88392" y="2077491"/>
                </a:lnTo>
                <a:lnTo>
                  <a:pt x="84886" y="2074938"/>
                </a:lnTo>
                <a:lnTo>
                  <a:pt x="84886" y="2095500"/>
                </a:lnTo>
                <a:lnTo>
                  <a:pt x="82956" y="2095500"/>
                </a:lnTo>
                <a:lnTo>
                  <a:pt x="76644" y="2082800"/>
                </a:lnTo>
                <a:lnTo>
                  <a:pt x="77825" y="2082800"/>
                </a:lnTo>
                <a:lnTo>
                  <a:pt x="84886" y="2095500"/>
                </a:lnTo>
                <a:lnTo>
                  <a:pt x="84886" y="2074938"/>
                </a:lnTo>
                <a:lnTo>
                  <a:pt x="78282" y="2070100"/>
                </a:lnTo>
                <a:lnTo>
                  <a:pt x="70599" y="2070100"/>
                </a:lnTo>
                <a:lnTo>
                  <a:pt x="55041" y="2057400"/>
                </a:lnTo>
                <a:lnTo>
                  <a:pt x="53136" y="2063915"/>
                </a:lnTo>
                <a:lnTo>
                  <a:pt x="66763" y="2082800"/>
                </a:lnTo>
                <a:lnTo>
                  <a:pt x="43561" y="2082800"/>
                </a:lnTo>
                <a:lnTo>
                  <a:pt x="41033" y="2084235"/>
                </a:lnTo>
                <a:lnTo>
                  <a:pt x="47155" y="2095500"/>
                </a:lnTo>
                <a:lnTo>
                  <a:pt x="79997" y="2095500"/>
                </a:lnTo>
                <a:lnTo>
                  <a:pt x="77266" y="2108200"/>
                </a:lnTo>
                <a:lnTo>
                  <a:pt x="43840" y="2108200"/>
                </a:lnTo>
                <a:lnTo>
                  <a:pt x="26187" y="2096058"/>
                </a:lnTo>
                <a:lnTo>
                  <a:pt x="22618" y="2108200"/>
                </a:lnTo>
                <a:lnTo>
                  <a:pt x="20205" y="2108200"/>
                </a:lnTo>
                <a:lnTo>
                  <a:pt x="17792" y="2120900"/>
                </a:lnTo>
                <a:lnTo>
                  <a:pt x="13423" y="2120900"/>
                </a:lnTo>
                <a:lnTo>
                  <a:pt x="11785" y="2133600"/>
                </a:lnTo>
                <a:lnTo>
                  <a:pt x="10502" y="2133600"/>
                </a:lnTo>
                <a:lnTo>
                  <a:pt x="9486" y="2146300"/>
                </a:lnTo>
                <a:lnTo>
                  <a:pt x="8204" y="2146300"/>
                </a:lnTo>
                <a:lnTo>
                  <a:pt x="8001" y="2159000"/>
                </a:lnTo>
                <a:lnTo>
                  <a:pt x="7505" y="2159000"/>
                </a:lnTo>
                <a:lnTo>
                  <a:pt x="7480" y="2171700"/>
                </a:lnTo>
                <a:lnTo>
                  <a:pt x="3314" y="2171700"/>
                </a:lnTo>
                <a:lnTo>
                  <a:pt x="0" y="2184400"/>
                </a:lnTo>
                <a:lnTo>
                  <a:pt x="10210" y="2184400"/>
                </a:lnTo>
                <a:lnTo>
                  <a:pt x="10541" y="2197100"/>
                </a:lnTo>
                <a:lnTo>
                  <a:pt x="11595" y="2197100"/>
                </a:lnTo>
                <a:lnTo>
                  <a:pt x="10121" y="2209800"/>
                </a:lnTo>
                <a:lnTo>
                  <a:pt x="18846" y="2209800"/>
                </a:lnTo>
                <a:lnTo>
                  <a:pt x="22466" y="2222500"/>
                </a:lnTo>
                <a:lnTo>
                  <a:pt x="26631" y="2222500"/>
                </a:lnTo>
                <a:lnTo>
                  <a:pt x="31330" y="2235200"/>
                </a:lnTo>
                <a:lnTo>
                  <a:pt x="52971" y="2260600"/>
                </a:lnTo>
                <a:lnTo>
                  <a:pt x="77266" y="2286000"/>
                </a:lnTo>
                <a:lnTo>
                  <a:pt x="103797" y="2298700"/>
                </a:lnTo>
                <a:lnTo>
                  <a:pt x="132143" y="2324100"/>
                </a:lnTo>
                <a:lnTo>
                  <a:pt x="173621" y="2336800"/>
                </a:lnTo>
                <a:lnTo>
                  <a:pt x="221030" y="2362200"/>
                </a:lnTo>
                <a:lnTo>
                  <a:pt x="270675" y="2387600"/>
                </a:lnTo>
                <a:lnTo>
                  <a:pt x="318858" y="2400300"/>
                </a:lnTo>
                <a:lnTo>
                  <a:pt x="361861" y="2425700"/>
                </a:lnTo>
                <a:lnTo>
                  <a:pt x="396011" y="2451100"/>
                </a:lnTo>
                <a:lnTo>
                  <a:pt x="417588" y="2476500"/>
                </a:lnTo>
                <a:lnTo>
                  <a:pt x="423672" y="2476500"/>
                </a:lnTo>
                <a:lnTo>
                  <a:pt x="426821" y="2489200"/>
                </a:lnTo>
                <a:lnTo>
                  <a:pt x="430034" y="2489200"/>
                </a:lnTo>
                <a:lnTo>
                  <a:pt x="429983" y="2501900"/>
                </a:lnTo>
                <a:lnTo>
                  <a:pt x="435521" y="2501900"/>
                </a:lnTo>
                <a:lnTo>
                  <a:pt x="436753" y="2514600"/>
                </a:lnTo>
                <a:lnTo>
                  <a:pt x="438505" y="2514600"/>
                </a:lnTo>
                <a:lnTo>
                  <a:pt x="428586" y="2527300"/>
                </a:lnTo>
                <a:lnTo>
                  <a:pt x="429196" y="2527300"/>
                </a:lnTo>
                <a:lnTo>
                  <a:pt x="419239" y="2540000"/>
                </a:lnTo>
                <a:lnTo>
                  <a:pt x="430491" y="2540000"/>
                </a:lnTo>
                <a:lnTo>
                  <a:pt x="435686" y="2527300"/>
                </a:lnTo>
                <a:lnTo>
                  <a:pt x="441845" y="2527300"/>
                </a:lnTo>
                <a:lnTo>
                  <a:pt x="443547" y="2540000"/>
                </a:lnTo>
                <a:lnTo>
                  <a:pt x="454393" y="2540000"/>
                </a:lnTo>
                <a:lnTo>
                  <a:pt x="454037" y="2552700"/>
                </a:lnTo>
                <a:lnTo>
                  <a:pt x="451269" y="2552700"/>
                </a:lnTo>
                <a:lnTo>
                  <a:pt x="452374" y="2565400"/>
                </a:lnTo>
                <a:lnTo>
                  <a:pt x="447357" y="2565400"/>
                </a:lnTo>
                <a:lnTo>
                  <a:pt x="450926" y="2578100"/>
                </a:lnTo>
                <a:lnTo>
                  <a:pt x="453072" y="2578100"/>
                </a:lnTo>
                <a:lnTo>
                  <a:pt x="459854" y="2590800"/>
                </a:lnTo>
                <a:lnTo>
                  <a:pt x="462648" y="2578100"/>
                </a:lnTo>
                <a:lnTo>
                  <a:pt x="464350" y="2590800"/>
                </a:lnTo>
                <a:lnTo>
                  <a:pt x="468909" y="2590800"/>
                </a:lnTo>
                <a:lnTo>
                  <a:pt x="470611" y="2603500"/>
                </a:lnTo>
                <a:lnTo>
                  <a:pt x="474611" y="2603500"/>
                </a:lnTo>
                <a:lnTo>
                  <a:pt x="473710" y="2616200"/>
                </a:lnTo>
                <a:lnTo>
                  <a:pt x="477062" y="2616200"/>
                </a:lnTo>
                <a:lnTo>
                  <a:pt x="484517" y="2603500"/>
                </a:lnTo>
                <a:lnTo>
                  <a:pt x="486943" y="2603500"/>
                </a:lnTo>
                <a:lnTo>
                  <a:pt x="484974" y="2616200"/>
                </a:lnTo>
                <a:lnTo>
                  <a:pt x="488213" y="2616200"/>
                </a:lnTo>
                <a:lnTo>
                  <a:pt x="486956" y="2628900"/>
                </a:lnTo>
                <a:lnTo>
                  <a:pt x="488378" y="2628900"/>
                </a:lnTo>
                <a:lnTo>
                  <a:pt x="490816" y="2641600"/>
                </a:lnTo>
                <a:lnTo>
                  <a:pt x="492480" y="2641600"/>
                </a:lnTo>
                <a:lnTo>
                  <a:pt x="492188" y="2653627"/>
                </a:lnTo>
                <a:lnTo>
                  <a:pt x="502234" y="2641600"/>
                </a:lnTo>
                <a:lnTo>
                  <a:pt x="507149" y="2641600"/>
                </a:lnTo>
                <a:lnTo>
                  <a:pt x="520814" y="2628900"/>
                </a:lnTo>
                <a:lnTo>
                  <a:pt x="521423" y="2628900"/>
                </a:lnTo>
                <a:lnTo>
                  <a:pt x="520852" y="2629535"/>
                </a:lnTo>
                <a:lnTo>
                  <a:pt x="520852" y="2679700"/>
                </a:lnTo>
                <a:lnTo>
                  <a:pt x="520242" y="2687599"/>
                </a:lnTo>
                <a:lnTo>
                  <a:pt x="519925" y="2688450"/>
                </a:lnTo>
                <a:lnTo>
                  <a:pt x="518617" y="2689009"/>
                </a:lnTo>
                <a:lnTo>
                  <a:pt x="517194" y="2688945"/>
                </a:lnTo>
                <a:lnTo>
                  <a:pt x="518287" y="2679700"/>
                </a:lnTo>
                <a:lnTo>
                  <a:pt x="520852" y="2679700"/>
                </a:lnTo>
                <a:lnTo>
                  <a:pt x="520852" y="2629535"/>
                </a:lnTo>
                <a:lnTo>
                  <a:pt x="509905" y="2641600"/>
                </a:lnTo>
                <a:lnTo>
                  <a:pt x="511365" y="2641600"/>
                </a:lnTo>
                <a:lnTo>
                  <a:pt x="507034" y="2654300"/>
                </a:lnTo>
                <a:lnTo>
                  <a:pt x="506603" y="2654300"/>
                </a:lnTo>
                <a:lnTo>
                  <a:pt x="502348" y="2667000"/>
                </a:lnTo>
                <a:lnTo>
                  <a:pt x="506272" y="2667000"/>
                </a:lnTo>
                <a:lnTo>
                  <a:pt x="495503" y="2679700"/>
                </a:lnTo>
                <a:lnTo>
                  <a:pt x="502513" y="2679700"/>
                </a:lnTo>
                <a:lnTo>
                  <a:pt x="504063" y="2682938"/>
                </a:lnTo>
                <a:lnTo>
                  <a:pt x="500748" y="2683421"/>
                </a:lnTo>
                <a:lnTo>
                  <a:pt x="502335" y="2686951"/>
                </a:lnTo>
                <a:lnTo>
                  <a:pt x="498348" y="2693263"/>
                </a:lnTo>
                <a:lnTo>
                  <a:pt x="503567" y="2695257"/>
                </a:lnTo>
                <a:lnTo>
                  <a:pt x="506907" y="2692108"/>
                </a:lnTo>
                <a:lnTo>
                  <a:pt x="507415" y="2689936"/>
                </a:lnTo>
                <a:lnTo>
                  <a:pt x="508609" y="2692400"/>
                </a:lnTo>
                <a:lnTo>
                  <a:pt x="516788" y="2692400"/>
                </a:lnTo>
                <a:lnTo>
                  <a:pt x="517182" y="2688958"/>
                </a:lnTo>
                <a:lnTo>
                  <a:pt x="519468" y="2689187"/>
                </a:lnTo>
                <a:lnTo>
                  <a:pt x="520128" y="2689174"/>
                </a:lnTo>
                <a:lnTo>
                  <a:pt x="519887" y="2692400"/>
                </a:lnTo>
                <a:lnTo>
                  <a:pt x="529158" y="2692400"/>
                </a:lnTo>
                <a:lnTo>
                  <a:pt x="525907" y="2704642"/>
                </a:lnTo>
                <a:lnTo>
                  <a:pt x="524954" y="2706840"/>
                </a:lnTo>
                <a:lnTo>
                  <a:pt x="526084" y="2708427"/>
                </a:lnTo>
                <a:lnTo>
                  <a:pt x="524840" y="2709672"/>
                </a:lnTo>
                <a:lnTo>
                  <a:pt x="523684" y="2711081"/>
                </a:lnTo>
                <a:lnTo>
                  <a:pt x="521398" y="2711462"/>
                </a:lnTo>
                <a:lnTo>
                  <a:pt x="524408" y="2713405"/>
                </a:lnTo>
                <a:lnTo>
                  <a:pt x="535482" y="2717660"/>
                </a:lnTo>
                <a:lnTo>
                  <a:pt x="534492" y="2710408"/>
                </a:lnTo>
                <a:lnTo>
                  <a:pt x="534276" y="2708732"/>
                </a:lnTo>
                <a:lnTo>
                  <a:pt x="534035" y="2710408"/>
                </a:lnTo>
                <a:lnTo>
                  <a:pt x="531050" y="2706128"/>
                </a:lnTo>
                <a:lnTo>
                  <a:pt x="534111" y="2707246"/>
                </a:lnTo>
                <a:lnTo>
                  <a:pt x="531431" y="2706128"/>
                </a:lnTo>
                <a:lnTo>
                  <a:pt x="528942" y="2705100"/>
                </a:lnTo>
                <a:lnTo>
                  <a:pt x="542061" y="2705100"/>
                </a:lnTo>
                <a:lnTo>
                  <a:pt x="542531" y="2714701"/>
                </a:lnTo>
                <a:lnTo>
                  <a:pt x="541934" y="2712643"/>
                </a:lnTo>
                <a:lnTo>
                  <a:pt x="541108" y="2709837"/>
                </a:lnTo>
                <a:lnTo>
                  <a:pt x="537883" y="2712643"/>
                </a:lnTo>
                <a:lnTo>
                  <a:pt x="536130" y="2712351"/>
                </a:lnTo>
                <a:lnTo>
                  <a:pt x="537413" y="2713520"/>
                </a:lnTo>
                <a:lnTo>
                  <a:pt x="541959" y="2720746"/>
                </a:lnTo>
                <a:lnTo>
                  <a:pt x="538251" y="2724543"/>
                </a:lnTo>
                <a:lnTo>
                  <a:pt x="534581" y="2724988"/>
                </a:lnTo>
                <a:lnTo>
                  <a:pt x="531444" y="2727782"/>
                </a:lnTo>
                <a:lnTo>
                  <a:pt x="532841" y="2728671"/>
                </a:lnTo>
                <a:lnTo>
                  <a:pt x="534212" y="2728671"/>
                </a:lnTo>
                <a:lnTo>
                  <a:pt x="532422" y="2730500"/>
                </a:lnTo>
                <a:lnTo>
                  <a:pt x="533577" y="2730500"/>
                </a:lnTo>
                <a:lnTo>
                  <a:pt x="520915" y="2743200"/>
                </a:lnTo>
                <a:lnTo>
                  <a:pt x="521411" y="2747403"/>
                </a:lnTo>
                <a:lnTo>
                  <a:pt x="522109" y="2743200"/>
                </a:lnTo>
                <a:lnTo>
                  <a:pt x="522401" y="2755900"/>
                </a:lnTo>
                <a:lnTo>
                  <a:pt x="531025" y="2755900"/>
                </a:lnTo>
                <a:lnTo>
                  <a:pt x="541489" y="2743200"/>
                </a:lnTo>
                <a:lnTo>
                  <a:pt x="547839" y="2743200"/>
                </a:lnTo>
                <a:lnTo>
                  <a:pt x="543712" y="2732697"/>
                </a:lnTo>
                <a:lnTo>
                  <a:pt x="543991" y="2732557"/>
                </a:lnTo>
                <a:lnTo>
                  <a:pt x="548525" y="2740723"/>
                </a:lnTo>
                <a:lnTo>
                  <a:pt x="551332" y="2730500"/>
                </a:lnTo>
                <a:lnTo>
                  <a:pt x="550773" y="2740266"/>
                </a:lnTo>
                <a:lnTo>
                  <a:pt x="549275" y="2742107"/>
                </a:lnTo>
                <a:lnTo>
                  <a:pt x="548525" y="2740723"/>
                </a:lnTo>
                <a:lnTo>
                  <a:pt x="547839" y="2743200"/>
                </a:lnTo>
                <a:lnTo>
                  <a:pt x="548386" y="2743200"/>
                </a:lnTo>
                <a:lnTo>
                  <a:pt x="547662" y="2744101"/>
                </a:lnTo>
                <a:lnTo>
                  <a:pt x="557949" y="2747340"/>
                </a:lnTo>
                <a:lnTo>
                  <a:pt x="557631" y="2741625"/>
                </a:lnTo>
                <a:lnTo>
                  <a:pt x="558927" y="2739694"/>
                </a:lnTo>
                <a:lnTo>
                  <a:pt x="556958" y="2739059"/>
                </a:lnTo>
                <a:lnTo>
                  <a:pt x="557174" y="2734805"/>
                </a:lnTo>
                <a:lnTo>
                  <a:pt x="558101" y="2735097"/>
                </a:lnTo>
                <a:lnTo>
                  <a:pt x="560565" y="2735719"/>
                </a:lnTo>
                <a:lnTo>
                  <a:pt x="562889" y="2736227"/>
                </a:lnTo>
                <a:lnTo>
                  <a:pt x="562584" y="2735376"/>
                </a:lnTo>
                <a:lnTo>
                  <a:pt x="562419" y="2734500"/>
                </a:lnTo>
                <a:lnTo>
                  <a:pt x="562483" y="2733675"/>
                </a:lnTo>
                <a:lnTo>
                  <a:pt x="560476" y="2734907"/>
                </a:lnTo>
                <a:lnTo>
                  <a:pt x="558952" y="2734373"/>
                </a:lnTo>
                <a:lnTo>
                  <a:pt x="558952" y="2734665"/>
                </a:lnTo>
                <a:lnTo>
                  <a:pt x="557911" y="2734564"/>
                </a:lnTo>
                <a:lnTo>
                  <a:pt x="557199" y="2734348"/>
                </a:lnTo>
                <a:lnTo>
                  <a:pt x="557263" y="2733179"/>
                </a:lnTo>
                <a:lnTo>
                  <a:pt x="557961" y="2733738"/>
                </a:lnTo>
                <a:lnTo>
                  <a:pt x="558431" y="2734246"/>
                </a:lnTo>
                <a:lnTo>
                  <a:pt x="558952" y="2734665"/>
                </a:lnTo>
                <a:lnTo>
                  <a:pt x="558952" y="2734373"/>
                </a:lnTo>
                <a:lnTo>
                  <a:pt x="558571" y="2734233"/>
                </a:lnTo>
                <a:lnTo>
                  <a:pt x="557301" y="2732392"/>
                </a:lnTo>
                <a:lnTo>
                  <a:pt x="557415" y="2730500"/>
                </a:lnTo>
                <a:lnTo>
                  <a:pt x="561098" y="2730500"/>
                </a:lnTo>
                <a:lnTo>
                  <a:pt x="564019" y="2735630"/>
                </a:lnTo>
                <a:lnTo>
                  <a:pt x="563867" y="2732176"/>
                </a:lnTo>
                <a:lnTo>
                  <a:pt x="562724" y="2730500"/>
                </a:lnTo>
                <a:lnTo>
                  <a:pt x="563791" y="2730500"/>
                </a:lnTo>
                <a:lnTo>
                  <a:pt x="563867" y="2732176"/>
                </a:lnTo>
                <a:lnTo>
                  <a:pt x="565238" y="2734195"/>
                </a:lnTo>
                <a:lnTo>
                  <a:pt x="565556" y="2730500"/>
                </a:lnTo>
                <a:lnTo>
                  <a:pt x="566966" y="2736723"/>
                </a:lnTo>
                <a:lnTo>
                  <a:pt x="571373" y="2743200"/>
                </a:lnTo>
                <a:lnTo>
                  <a:pt x="571017" y="2743200"/>
                </a:lnTo>
                <a:lnTo>
                  <a:pt x="571017" y="2743416"/>
                </a:lnTo>
                <a:lnTo>
                  <a:pt x="571690" y="2745435"/>
                </a:lnTo>
                <a:lnTo>
                  <a:pt x="572160" y="2743200"/>
                </a:lnTo>
                <a:lnTo>
                  <a:pt x="572516" y="2743200"/>
                </a:lnTo>
                <a:lnTo>
                  <a:pt x="572503" y="2743568"/>
                </a:lnTo>
                <a:lnTo>
                  <a:pt x="577151" y="2746718"/>
                </a:lnTo>
                <a:lnTo>
                  <a:pt x="578180" y="2746057"/>
                </a:lnTo>
                <a:lnTo>
                  <a:pt x="576414" y="2745003"/>
                </a:lnTo>
                <a:lnTo>
                  <a:pt x="578434" y="2743200"/>
                </a:lnTo>
                <a:lnTo>
                  <a:pt x="593966" y="2743200"/>
                </a:lnTo>
                <a:lnTo>
                  <a:pt x="592480" y="2755900"/>
                </a:lnTo>
                <a:lnTo>
                  <a:pt x="593572" y="2755900"/>
                </a:lnTo>
                <a:lnTo>
                  <a:pt x="595807" y="2768600"/>
                </a:lnTo>
                <a:lnTo>
                  <a:pt x="602386" y="2768600"/>
                </a:lnTo>
                <a:lnTo>
                  <a:pt x="602500" y="2760116"/>
                </a:lnTo>
                <a:lnTo>
                  <a:pt x="604189" y="2760230"/>
                </a:lnTo>
                <a:lnTo>
                  <a:pt x="605370" y="2759075"/>
                </a:lnTo>
                <a:lnTo>
                  <a:pt x="607847" y="2760472"/>
                </a:lnTo>
                <a:lnTo>
                  <a:pt x="608393" y="2757322"/>
                </a:lnTo>
                <a:lnTo>
                  <a:pt x="602526" y="2757805"/>
                </a:lnTo>
                <a:lnTo>
                  <a:pt x="602564" y="2755900"/>
                </a:lnTo>
                <a:lnTo>
                  <a:pt x="608139" y="2755900"/>
                </a:lnTo>
                <a:lnTo>
                  <a:pt x="607517" y="2743200"/>
                </a:lnTo>
                <a:lnTo>
                  <a:pt x="610882" y="2755900"/>
                </a:lnTo>
                <a:lnTo>
                  <a:pt x="617270" y="2755900"/>
                </a:lnTo>
                <a:lnTo>
                  <a:pt x="618312" y="2757690"/>
                </a:lnTo>
                <a:lnTo>
                  <a:pt x="618540" y="2756954"/>
                </a:lnTo>
                <a:lnTo>
                  <a:pt x="618464" y="2755900"/>
                </a:lnTo>
                <a:lnTo>
                  <a:pt x="618858" y="2755900"/>
                </a:lnTo>
                <a:lnTo>
                  <a:pt x="630059" y="2755900"/>
                </a:lnTo>
                <a:lnTo>
                  <a:pt x="629564" y="2756801"/>
                </a:lnTo>
                <a:lnTo>
                  <a:pt x="633145" y="2757728"/>
                </a:lnTo>
                <a:lnTo>
                  <a:pt x="635558" y="2764396"/>
                </a:lnTo>
                <a:lnTo>
                  <a:pt x="637120" y="2764167"/>
                </a:lnTo>
                <a:lnTo>
                  <a:pt x="638022" y="2763659"/>
                </a:lnTo>
                <a:lnTo>
                  <a:pt x="638848" y="2763088"/>
                </a:lnTo>
                <a:lnTo>
                  <a:pt x="638937" y="2765133"/>
                </a:lnTo>
                <a:lnTo>
                  <a:pt x="639673" y="2767736"/>
                </a:lnTo>
                <a:lnTo>
                  <a:pt x="641591" y="2770886"/>
                </a:lnTo>
                <a:lnTo>
                  <a:pt x="644385" y="2770200"/>
                </a:lnTo>
                <a:lnTo>
                  <a:pt x="641045" y="2774200"/>
                </a:lnTo>
                <a:lnTo>
                  <a:pt x="639889" y="2773908"/>
                </a:lnTo>
                <a:lnTo>
                  <a:pt x="633857" y="2768600"/>
                </a:lnTo>
                <a:lnTo>
                  <a:pt x="635596" y="2767901"/>
                </a:lnTo>
                <a:lnTo>
                  <a:pt x="633933" y="2765818"/>
                </a:lnTo>
                <a:lnTo>
                  <a:pt x="628205" y="2758808"/>
                </a:lnTo>
                <a:lnTo>
                  <a:pt x="627519" y="2756878"/>
                </a:lnTo>
                <a:lnTo>
                  <a:pt x="623303" y="2760421"/>
                </a:lnTo>
                <a:lnTo>
                  <a:pt x="624293" y="2761424"/>
                </a:lnTo>
                <a:lnTo>
                  <a:pt x="621601" y="2762097"/>
                </a:lnTo>
                <a:lnTo>
                  <a:pt x="618858" y="2755900"/>
                </a:lnTo>
                <a:lnTo>
                  <a:pt x="618540" y="2756954"/>
                </a:lnTo>
                <a:lnTo>
                  <a:pt x="618629" y="2758224"/>
                </a:lnTo>
                <a:lnTo>
                  <a:pt x="621347" y="2762885"/>
                </a:lnTo>
                <a:lnTo>
                  <a:pt x="621385" y="2765044"/>
                </a:lnTo>
                <a:lnTo>
                  <a:pt x="623239" y="2769019"/>
                </a:lnTo>
                <a:lnTo>
                  <a:pt x="627507" y="2767888"/>
                </a:lnTo>
                <a:lnTo>
                  <a:pt x="627545" y="2764942"/>
                </a:lnTo>
                <a:lnTo>
                  <a:pt x="627265" y="2764421"/>
                </a:lnTo>
                <a:lnTo>
                  <a:pt x="630707" y="2767876"/>
                </a:lnTo>
                <a:lnTo>
                  <a:pt x="630008" y="2768206"/>
                </a:lnTo>
                <a:lnTo>
                  <a:pt x="629424" y="2770467"/>
                </a:lnTo>
                <a:lnTo>
                  <a:pt x="629500" y="2773134"/>
                </a:lnTo>
                <a:lnTo>
                  <a:pt x="631304" y="2776575"/>
                </a:lnTo>
                <a:lnTo>
                  <a:pt x="636917" y="2777147"/>
                </a:lnTo>
                <a:lnTo>
                  <a:pt x="634466" y="2771673"/>
                </a:lnTo>
                <a:lnTo>
                  <a:pt x="635939" y="2773134"/>
                </a:lnTo>
                <a:lnTo>
                  <a:pt x="636879" y="2772664"/>
                </a:lnTo>
                <a:lnTo>
                  <a:pt x="637870" y="2773362"/>
                </a:lnTo>
                <a:lnTo>
                  <a:pt x="637159" y="2773172"/>
                </a:lnTo>
                <a:lnTo>
                  <a:pt x="636993" y="2772740"/>
                </a:lnTo>
                <a:lnTo>
                  <a:pt x="637882" y="2775356"/>
                </a:lnTo>
                <a:lnTo>
                  <a:pt x="639927" y="2774848"/>
                </a:lnTo>
                <a:lnTo>
                  <a:pt x="645629" y="2778925"/>
                </a:lnTo>
                <a:lnTo>
                  <a:pt x="640740" y="2774645"/>
                </a:lnTo>
                <a:lnTo>
                  <a:pt x="642505" y="2774200"/>
                </a:lnTo>
                <a:lnTo>
                  <a:pt x="644550" y="2773692"/>
                </a:lnTo>
                <a:lnTo>
                  <a:pt x="646557" y="2772587"/>
                </a:lnTo>
                <a:lnTo>
                  <a:pt x="645185" y="2770009"/>
                </a:lnTo>
                <a:lnTo>
                  <a:pt x="647941" y="2769324"/>
                </a:lnTo>
                <a:lnTo>
                  <a:pt x="654088" y="2769844"/>
                </a:lnTo>
                <a:lnTo>
                  <a:pt x="659904" y="2772943"/>
                </a:lnTo>
                <a:lnTo>
                  <a:pt x="660273" y="2771889"/>
                </a:lnTo>
                <a:lnTo>
                  <a:pt x="660273" y="2770428"/>
                </a:lnTo>
                <a:lnTo>
                  <a:pt x="660133" y="2769895"/>
                </a:lnTo>
                <a:lnTo>
                  <a:pt x="660450" y="2770695"/>
                </a:lnTo>
                <a:lnTo>
                  <a:pt x="660844" y="2771470"/>
                </a:lnTo>
                <a:lnTo>
                  <a:pt x="661416" y="2772308"/>
                </a:lnTo>
                <a:lnTo>
                  <a:pt x="667334" y="2771889"/>
                </a:lnTo>
                <a:lnTo>
                  <a:pt x="668375" y="2770746"/>
                </a:lnTo>
                <a:lnTo>
                  <a:pt x="668324" y="2770428"/>
                </a:lnTo>
                <a:lnTo>
                  <a:pt x="667829" y="2766822"/>
                </a:lnTo>
                <a:lnTo>
                  <a:pt x="668134" y="2770428"/>
                </a:lnTo>
                <a:lnTo>
                  <a:pt x="666572" y="2769895"/>
                </a:lnTo>
                <a:lnTo>
                  <a:pt x="666673" y="2769324"/>
                </a:lnTo>
                <a:lnTo>
                  <a:pt x="666711" y="2769108"/>
                </a:lnTo>
                <a:lnTo>
                  <a:pt x="667410" y="2764879"/>
                </a:lnTo>
                <a:lnTo>
                  <a:pt x="665086" y="2764828"/>
                </a:lnTo>
                <a:lnTo>
                  <a:pt x="664159" y="2762351"/>
                </a:lnTo>
                <a:lnTo>
                  <a:pt x="664006" y="2761919"/>
                </a:lnTo>
                <a:lnTo>
                  <a:pt x="663930" y="2762377"/>
                </a:lnTo>
                <a:lnTo>
                  <a:pt x="663575" y="2764790"/>
                </a:lnTo>
                <a:lnTo>
                  <a:pt x="661568" y="2764739"/>
                </a:lnTo>
                <a:lnTo>
                  <a:pt x="660514" y="2765348"/>
                </a:lnTo>
                <a:lnTo>
                  <a:pt x="660069" y="2764713"/>
                </a:lnTo>
                <a:lnTo>
                  <a:pt x="660069" y="2765602"/>
                </a:lnTo>
                <a:lnTo>
                  <a:pt x="659053" y="2766174"/>
                </a:lnTo>
                <a:lnTo>
                  <a:pt x="659777" y="2769108"/>
                </a:lnTo>
                <a:lnTo>
                  <a:pt x="658355" y="2766720"/>
                </a:lnTo>
                <a:lnTo>
                  <a:pt x="653910" y="2766098"/>
                </a:lnTo>
                <a:lnTo>
                  <a:pt x="651700" y="2763583"/>
                </a:lnTo>
                <a:lnTo>
                  <a:pt x="652297" y="2763837"/>
                </a:lnTo>
                <a:lnTo>
                  <a:pt x="652068" y="2761056"/>
                </a:lnTo>
                <a:lnTo>
                  <a:pt x="651573" y="2760878"/>
                </a:lnTo>
                <a:lnTo>
                  <a:pt x="651573" y="2763507"/>
                </a:lnTo>
                <a:lnTo>
                  <a:pt x="651446" y="2763469"/>
                </a:lnTo>
                <a:lnTo>
                  <a:pt x="651129" y="2763240"/>
                </a:lnTo>
                <a:lnTo>
                  <a:pt x="651078" y="2763113"/>
                </a:lnTo>
                <a:lnTo>
                  <a:pt x="651002" y="2762961"/>
                </a:lnTo>
                <a:lnTo>
                  <a:pt x="651281" y="2763253"/>
                </a:lnTo>
                <a:lnTo>
                  <a:pt x="651573" y="2763507"/>
                </a:lnTo>
                <a:lnTo>
                  <a:pt x="651573" y="2760878"/>
                </a:lnTo>
                <a:lnTo>
                  <a:pt x="651065" y="2761234"/>
                </a:lnTo>
                <a:lnTo>
                  <a:pt x="650836" y="2761665"/>
                </a:lnTo>
                <a:lnTo>
                  <a:pt x="650824" y="2767444"/>
                </a:lnTo>
                <a:lnTo>
                  <a:pt x="647573" y="2769019"/>
                </a:lnTo>
                <a:lnTo>
                  <a:pt x="645541" y="2768003"/>
                </a:lnTo>
                <a:lnTo>
                  <a:pt x="644486" y="2764548"/>
                </a:lnTo>
                <a:lnTo>
                  <a:pt x="647763" y="2763113"/>
                </a:lnTo>
                <a:lnTo>
                  <a:pt x="649909" y="2763990"/>
                </a:lnTo>
                <a:lnTo>
                  <a:pt x="650824" y="2767444"/>
                </a:lnTo>
                <a:lnTo>
                  <a:pt x="650824" y="2761704"/>
                </a:lnTo>
                <a:lnTo>
                  <a:pt x="650925" y="2761196"/>
                </a:lnTo>
                <a:lnTo>
                  <a:pt x="651167" y="2760903"/>
                </a:lnTo>
                <a:lnTo>
                  <a:pt x="651446" y="2760865"/>
                </a:lnTo>
                <a:lnTo>
                  <a:pt x="653465" y="2758960"/>
                </a:lnTo>
                <a:lnTo>
                  <a:pt x="654050" y="2758402"/>
                </a:lnTo>
                <a:lnTo>
                  <a:pt x="659244" y="2760599"/>
                </a:lnTo>
                <a:lnTo>
                  <a:pt x="658952" y="2760700"/>
                </a:lnTo>
                <a:lnTo>
                  <a:pt x="655878" y="2762046"/>
                </a:lnTo>
                <a:lnTo>
                  <a:pt x="656767" y="2764764"/>
                </a:lnTo>
                <a:lnTo>
                  <a:pt x="658583" y="2765602"/>
                </a:lnTo>
                <a:lnTo>
                  <a:pt x="660069" y="2765602"/>
                </a:lnTo>
                <a:lnTo>
                  <a:pt x="660069" y="2764713"/>
                </a:lnTo>
                <a:lnTo>
                  <a:pt x="659892" y="2764447"/>
                </a:lnTo>
                <a:lnTo>
                  <a:pt x="658533" y="2764586"/>
                </a:lnTo>
                <a:lnTo>
                  <a:pt x="658037" y="2763062"/>
                </a:lnTo>
                <a:lnTo>
                  <a:pt x="660819" y="2761259"/>
                </a:lnTo>
                <a:lnTo>
                  <a:pt x="661136" y="2761386"/>
                </a:lnTo>
                <a:lnTo>
                  <a:pt x="662432" y="2762529"/>
                </a:lnTo>
                <a:lnTo>
                  <a:pt x="663232" y="2762453"/>
                </a:lnTo>
                <a:lnTo>
                  <a:pt x="663181" y="2761145"/>
                </a:lnTo>
                <a:lnTo>
                  <a:pt x="663575" y="2760980"/>
                </a:lnTo>
                <a:lnTo>
                  <a:pt x="661784" y="2759659"/>
                </a:lnTo>
                <a:lnTo>
                  <a:pt x="661111" y="2759913"/>
                </a:lnTo>
                <a:lnTo>
                  <a:pt x="660882" y="2758402"/>
                </a:lnTo>
                <a:lnTo>
                  <a:pt x="660488" y="2755950"/>
                </a:lnTo>
                <a:lnTo>
                  <a:pt x="661746" y="2755900"/>
                </a:lnTo>
                <a:lnTo>
                  <a:pt x="663651" y="2761005"/>
                </a:lnTo>
                <a:lnTo>
                  <a:pt x="664006" y="2761919"/>
                </a:lnTo>
                <a:lnTo>
                  <a:pt x="664070" y="2761411"/>
                </a:lnTo>
                <a:lnTo>
                  <a:pt x="664425" y="2761678"/>
                </a:lnTo>
                <a:lnTo>
                  <a:pt x="664768" y="2762313"/>
                </a:lnTo>
                <a:lnTo>
                  <a:pt x="664235" y="2761145"/>
                </a:lnTo>
                <a:lnTo>
                  <a:pt x="664870" y="2755900"/>
                </a:lnTo>
                <a:lnTo>
                  <a:pt x="669886" y="2755900"/>
                </a:lnTo>
                <a:lnTo>
                  <a:pt x="670255" y="2758160"/>
                </a:lnTo>
                <a:lnTo>
                  <a:pt x="668528" y="2760472"/>
                </a:lnTo>
                <a:lnTo>
                  <a:pt x="670610" y="2760294"/>
                </a:lnTo>
                <a:lnTo>
                  <a:pt x="670775" y="2761221"/>
                </a:lnTo>
                <a:lnTo>
                  <a:pt x="671017" y="2760256"/>
                </a:lnTo>
                <a:lnTo>
                  <a:pt x="676135" y="2759811"/>
                </a:lnTo>
                <a:lnTo>
                  <a:pt x="677354" y="2755900"/>
                </a:lnTo>
                <a:lnTo>
                  <a:pt x="681240" y="2755900"/>
                </a:lnTo>
                <a:lnTo>
                  <a:pt x="680986" y="2756420"/>
                </a:lnTo>
                <a:lnTo>
                  <a:pt x="681316" y="2759672"/>
                </a:lnTo>
                <a:lnTo>
                  <a:pt x="682840" y="2759037"/>
                </a:lnTo>
                <a:lnTo>
                  <a:pt x="688568" y="2751645"/>
                </a:lnTo>
                <a:lnTo>
                  <a:pt x="688467" y="2750959"/>
                </a:lnTo>
                <a:lnTo>
                  <a:pt x="686777" y="2750947"/>
                </a:lnTo>
                <a:lnTo>
                  <a:pt x="686206" y="2750731"/>
                </a:lnTo>
                <a:lnTo>
                  <a:pt x="683882" y="2751899"/>
                </a:lnTo>
                <a:lnTo>
                  <a:pt x="685101" y="2749410"/>
                </a:lnTo>
                <a:lnTo>
                  <a:pt x="687171" y="2748635"/>
                </a:lnTo>
                <a:lnTo>
                  <a:pt x="689254" y="2747873"/>
                </a:lnTo>
                <a:lnTo>
                  <a:pt x="687133" y="2748635"/>
                </a:lnTo>
                <a:lnTo>
                  <a:pt x="688682" y="2746286"/>
                </a:lnTo>
                <a:lnTo>
                  <a:pt x="688098" y="2744698"/>
                </a:lnTo>
                <a:lnTo>
                  <a:pt x="687781" y="2743911"/>
                </a:lnTo>
                <a:lnTo>
                  <a:pt x="688136" y="2743200"/>
                </a:lnTo>
                <a:lnTo>
                  <a:pt x="694118" y="2743200"/>
                </a:lnTo>
                <a:lnTo>
                  <a:pt x="693597" y="2745117"/>
                </a:lnTo>
                <a:lnTo>
                  <a:pt x="693737" y="2745105"/>
                </a:lnTo>
                <a:lnTo>
                  <a:pt x="693813" y="2745333"/>
                </a:lnTo>
                <a:lnTo>
                  <a:pt x="693153" y="2746286"/>
                </a:lnTo>
                <a:lnTo>
                  <a:pt x="692442" y="2746883"/>
                </a:lnTo>
                <a:lnTo>
                  <a:pt x="693712" y="2746260"/>
                </a:lnTo>
                <a:lnTo>
                  <a:pt x="694893" y="2745816"/>
                </a:lnTo>
                <a:lnTo>
                  <a:pt x="693369" y="2747708"/>
                </a:lnTo>
                <a:lnTo>
                  <a:pt x="694156" y="2748724"/>
                </a:lnTo>
                <a:lnTo>
                  <a:pt x="698690" y="2750655"/>
                </a:lnTo>
                <a:lnTo>
                  <a:pt x="698296" y="2750604"/>
                </a:lnTo>
                <a:lnTo>
                  <a:pt x="696988" y="2750540"/>
                </a:lnTo>
                <a:lnTo>
                  <a:pt x="696912" y="2752331"/>
                </a:lnTo>
                <a:lnTo>
                  <a:pt x="696620" y="2754211"/>
                </a:lnTo>
                <a:lnTo>
                  <a:pt x="698080" y="2754388"/>
                </a:lnTo>
                <a:lnTo>
                  <a:pt x="697928" y="2752293"/>
                </a:lnTo>
                <a:lnTo>
                  <a:pt x="699338" y="2752077"/>
                </a:lnTo>
                <a:lnTo>
                  <a:pt x="700290" y="2751328"/>
                </a:lnTo>
                <a:lnTo>
                  <a:pt x="700913" y="2751582"/>
                </a:lnTo>
                <a:lnTo>
                  <a:pt x="700735" y="2750756"/>
                </a:lnTo>
                <a:lnTo>
                  <a:pt x="700913" y="2750743"/>
                </a:lnTo>
                <a:lnTo>
                  <a:pt x="700735" y="2750743"/>
                </a:lnTo>
                <a:lnTo>
                  <a:pt x="700278" y="2748534"/>
                </a:lnTo>
                <a:lnTo>
                  <a:pt x="700278" y="2751315"/>
                </a:lnTo>
                <a:lnTo>
                  <a:pt x="699960" y="2751467"/>
                </a:lnTo>
                <a:lnTo>
                  <a:pt x="699985" y="2751201"/>
                </a:lnTo>
                <a:lnTo>
                  <a:pt x="700278" y="2751315"/>
                </a:lnTo>
                <a:lnTo>
                  <a:pt x="700278" y="2748534"/>
                </a:lnTo>
                <a:lnTo>
                  <a:pt x="699922" y="2746806"/>
                </a:lnTo>
                <a:lnTo>
                  <a:pt x="696493" y="2748750"/>
                </a:lnTo>
                <a:lnTo>
                  <a:pt x="695629" y="2745575"/>
                </a:lnTo>
                <a:lnTo>
                  <a:pt x="695921" y="2745435"/>
                </a:lnTo>
                <a:lnTo>
                  <a:pt x="695617" y="2745549"/>
                </a:lnTo>
                <a:lnTo>
                  <a:pt x="695921" y="2745435"/>
                </a:lnTo>
                <a:lnTo>
                  <a:pt x="696150" y="2745333"/>
                </a:lnTo>
                <a:lnTo>
                  <a:pt x="696925" y="2745105"/>
                </a:lnTo>
                <a:lnTo>
                  <a:pt x="697623" y="2744901"/>
                </a:lnTo>
                <a:lnTo>
                  <a:pt x="698995" y="2744901"/>
                </a:lnTo>
                <a:lnTo>
                  <a:pt x="700608" y="2745346"/>
                </a:lnTo>
                <a:lnTo>
                  <a:pt x="700455" y="2744901"/>
                </a:lnTo>
                <a:lnTo>
                  <a:pt x="699846" y="2743200"/>
                </a:lnTo>
                <a:lnTo>
                  <a:pt x="701471" y="2743200"/>
                </a:lnTo>
                <a:lnTo>
                  <a:pt x="702170" y="2755900"/>
                </a:lnTo>
                <a:lnTo>
                  <a:pt x="708202" y="2755900"/>
                </a:lnTo>
                <a:lnTo>
                  <a:pt x="708342" y="2743200"/>
                </a:lnTo>
                <a:lnTo>
                  <a:pt x="716508" y="2743200"/>
                </a:lnTo>
                <a:lnTo>
                  <a:pt x="717296" y="2741345"/>
                </a:lnTo>
                <a:lnTo>
                  <a:pt x="718096" y="2741599"/>
                </a:lnTo>
                <a:lnTo>
                  <a:pt x="718223" y="2741650"/>
                </a:lnTo>
                <a:lnTo>
                  <a:pt x="721474" y="2741942"/>
                </a:lnTo>
                <a:lnTo>
                  <a:pt x="722896" y="2740761"/>
                </a:lnTo>
                <a:lnTo>
                  <a:pt x="723366" y="2740368"/>
                </a:lnTo>
                <a:lnTo>
                  <a:pt x="723239" y="2739567"/>
                </a:lnTo>
                <a:lnTo>
                  <a:pt x="722909" y="2737396"/>
                </a:lnTo>
                <a:lnTo>
                  <a:pt x="720763" y="2737142"/>
                </a:lnTo>
                <a:lnTo>
                  <a:pt x="718426" y="2738729"/>
                </a:lnTo>
                <a:lnTo>
                  <a:pt x="719289" y="2736735"/>
                </a:lnTo>
                <a:lnTo>
                  <a:pt x="720623" y="2735465"/>
                </a:lnTo>
                <a:lnTo>
                  <a:pt x="723112" y="2733598"/>
                </a:lnTo>
                <a:lnTo>
                  <a:pt x="722693" y="2733230"/>
                </a:lnTo>
                <a:lnTo>
                  <a:pt x="719340" y="2736608"/>
                </a:lnTo>
                <a:lnTo>
                  <a:pt x="721969" y="2730500"/>
                </a:lnTo>
                <a:lnTo>
                  <a:pt x="725360" y="2730500"/>
                </a:lnTo>
                <a:lnTo>
                  <a:pt x="724979" y="2735097"/>
                </a:lnTo>
                <a:lnTo>
                  <a:pt x="723442" y="2733357"/>
                </a:lnTo>
                <a:lnTo>
                  <a:pt x="723112" y="2733598"/>
                </a:lnTo>
                <a:lnTo>
                  <a:pt x="724966" y="2735199"/>
                </a:lnTo>
                <a:lnTo>
                  <a:pt x="724319" y="2743200"/>
                </a:lnTo>
                <a:lnTo>
                  <a:pt x="728218" y="2743200"/>
                </a:lnTo>
                <a:lnTo>
                  <a:pt x="729500" y="2730500"/>
                </a:lnTo>
                <a:lnTo>
                  <a:pt x="731989" y="2730500"/>
                </a:lnTo>
                <a:lnTo>
                  <a:pt x="732447" y="2731046"/>
                </a:lnTo>
                <a:lnTo>
                  <a:pt x="734707" y="2732392"/>
                </a:lnTo>
                <a:lnTo>
                  <a:pt x="733920" y="2730500"/>
                </a:lnTo>
                <a:lnTo>
                  <a:pt x="742137" y="2730500"/>
                </a:lnTo>
                <a:lnTo>
                  <a:pt x="775296" y="2705100"/>
                </a:lnTo>
                <a:lnTo>
                  <a:pt x="804773" y="2679700"/>
                </a:lnTo>
                <a:lnTo>
                  <a:pt x="829767" y="2641600"/>
                </a:lnTo>
                <a:lnTo>
                  <a:pt x="849541" y="2616200"/>
                </a:lnTo>
                <a:lnTo>
                  <a:pt x="877239" y="2577960"/>
                </a:lnTo>
                <a:lnTo>
                  <a:pt x="907351" y="2540000"/>
                </a:lnTo>
                <a:lnTo>
                  <a:pt x="939685" y="2501900"/>
                </a:lnTo>
                <a:lnTo>
                  <a:pt x="973632" y="2489200"/>
                </a:lnTo>
                <a:lnTo>
                  <a:pt x="1008646" y="2489200"/>
                </a:lnTo>
                <a:lnTo>
                  <a:pt x="1045730" y="2514600"/>
                </a:lnTo>
                <a:lnTo>
                  <a:pt x="1093812" y="2552700"/>
                </a:lnTo>
                <a:lnTo>
                  <a:pt x="1145197" y="2578100"/>
                </a:lnTo>
                <a:lnTo>
                  <a:pt x="1192199" y="2616200"/>
                </a:lnTo>
                <a:lnTo>
                  <a:pt x="1251864" y="2616200"/>
                </a:lnTo>
                <a:lnTo>
                  <a:pt x="1287957" y="2578100"/>
                </a:lnTo>
                <a:lnTo>
                  <a:pt x="1292707" y="2552700"/>
                </a:lnTo>
                <a:lnTo>
                  <a:pt x="1289456" y="2540000"/>
                </a:lnTo>
                <a:lnTo>
                  <a:pt x="1288529" y="2540000"/>
                </a:lnTo>
                <a:lnTo>
                  <a:pt x="1290561" y="2527300"/>
                </a:lnTo>
                <a:lnTo>
                  <a:pt x="1291107" y="2527300"/>
                </a:lnTo>
                <a:lnTo>
                  <a:pt x="1291501" y="2525763"/>
                </a:lnTo>
                <a:lnTo>
                  <a:pt x="1289735" y="2514600"/>
                </a:lnTo>
                <a:lnTo>
                  <a:pt x="1288415" y="2514600"/>
                </a:lnTo>
                <a:lnTo>
                  <a:pt x="1286598" y="2501900"/>
                </a:lnTo>
                <a:lnTo>
                  <a:pt x="1283144" y="2501900"/>
                </a:lnTo>
                <a:lnTo>
                  <a:pt x="1277594" y="2489200"/>
                </a:lnTo>
                <a:lnTo>
                  <a:pt x="1275473" y="2493886"/>
                </a:lnTo>
                <a:lnTo>
                  <a:pt x="1276235" y="2501900"/>
                </a:lnTo>
                <a:lnTo>
                  <a:pt x="1272895" y="2501900"/>
                </a:lnTo>
                <a:lnTo>
                  <a:pt x="1271841" y="2501900"/>
                </a:lnTo>
                <a:lnTo>
                  <a:pt x="1273505" y="2498204"/>
                </a:lnTo>
                <a:lnTo>
                  <a:pt x="1275029" y="2489200"/>
                </a:lnTo>
                <a:lnTo>
                  <a:pt x="1272806" y="2489200"/>
                </a:lnTo>
                <a:lnTo>
                  <a:pt x="1253248" y="2476500"/>
                </a:lnTo>
                <a:lnTo>
                  <a:pt x="1251534" y="2476500"/>
                </a:lnTo>
                <a:lnTo>
                  <a:pt x="1238719" y="2463800"/>
                </a:lnTo>
                <a:lnTo>
                  <a:pt x="1237818" y="2463800"/>
                </a:lnTo>
                <a:lnTo>
                  <a:pt x="1226058" y="2451100"/>
                </a:lnTo>
                <a:lnTo>
                  <a:pt x="1214297" y="2438400"/>
                </a:lnTo>
                <a:lnTo>
                  <a:pt x="1208493" y="2451100"/>
                </a:lnTo>
                <a:lnTo>
                  <a:pt x="1205598" y="2451100"/>
                </a:lnTo>
                <a:lnTo>
                  <a:pt x="1203185" y="2451100"/>
                </a:lnTo>
                <a:lnTo>
                  <a:pt x="1205052" y="2443721"/>
                </a:lnTo>
                <a:lnTo>
                  <a:pt x="1204658" y="2438400"/>
                </a:lnTo>
                <a:lnTo>
                  <a:pt x="1203731" y="2438400"/>
                </a:lnTo>
                <a:lnTo>
                  <a:pt x="1204087" y="2425700"/>
                </a:lnTo>
                <a:lnTo>
                  <a:pt x="1203198" y="2425700"/>
                </a:lnTo>
                <a:lnTo>
                  <a:pt x="1202766" y="2438400"/>
                </a:lnTo>
                <a:lnTo>
                  <a:pt x="1192415" y="2425700"/>
                </a:lnTo>
                <a:lnTo>
                  <a:pt x="1189799" y="2425700"/>
                </a:lnTo>
                <a:lnTo>
                  <a:pt x="1194866" y="2413000"/>
                </a:lnTo>
                <a:lnTo>
                  <a:pt x="1175791" y="2413000"/>
                </a:lnTo>
                <a:lnTo>
                  <a:pt x="1170597" y="2400617"/>
                </a:lnTo>
                <a:lnTo>
                  <a:pt x="1166850" y="2413000"/>
                </a:lnTo>
                <a:lnTo>
                  <a:pt x="1166063" y="2413000"/>
                </a:lnTo>
                <a:lnTo>
                  <a:pt x="1164958" y="2400300"/>
                </a:lnTo>
                <a:lnTo>
                  <a:pt x="1161046" y="2400300"/>
                </a:lnTo>
                <a:lnTo>
                  <a:pt x="1153693" y="2413000"/>
                </a:lnTo>
                <a:lnTo>
                  <a:pt x="1152359" y="2413000"/>
                </a:lnTo>
                <a:lnTo>
                  <a:pt x="1153985" y="2400300"/>
                </a:lnTo>
                <a:lnTo>
                  <a:pt x="1148803" y="2400300"/>
                </a:lnTo>
                <a:lnTo>
                  <a:pt x="1153312" y="2392464"/>
                </a:lnTo>
                <a:lnTo>
                  <a:pt x="1152766" y="2387600"/>
                </a:lnTo>
                <a:lnTo>
                  <a:pt x="1150429" y="2387600"/>
                </a:lnTo>
                <a:lnTo>
                  <a:pt x="1146657" y="2400300"/>
                </a:lnTo>
                <a:lnTo>
                  <a:pt x="1142352" y="2400300"/>
                </a:lnTo>
                <a:lnTo>
                  <a:pt x="1141590" y="2398509"/>
                </a:lnTo>
                <a:lnTo>
                  <a:pt x="1141590" y="2400300"/>
                </a:lnTo>
                <a:lnTo>
                  <a:pt x="1137183" y="2413000"/>
                </a:lnTo>
                <a:lnTo>
                  <a:pt x="1137996" y="2400300"/>
                </a:lnTo>
                <a:lnTo>
                  <a:pt x="1141590" y="2400300"/>
                </a:lnTo>
                <a:lnTo>
                  <a:pt x="1141590" y="2398509"/>
                </a:lnTo>
                <a:lnTo>
                  <a:pt x="1137196" y="2388108"/>
                </a:lnTo>
                <a:lnTo>
                  <a:pt x="1130147" y="2400300"/>
                </a:lnTo>
                <a:lnTo>
                  <a:pt x="1128649" y="2400300"/>
                </a:lnTo>
                <a:lnTo>
                  <a:pt x="1131074" y="2387600"/>
                </a:lnTo>
                <a:lnTo>
                  <a:pt x="1136980" y="2387600"/>
                </a:lnTo>
                <a:lnTo>
                  <a:pt x="1137196" y="2388108"/>
                </a:lnTo>
                <a:lnTo>
                  <a:pt x="1137488" y="2387600"/>
                </a:lnTo>
                <a:lnTo>
                  <a:pt x="1140726" y="2387600"/>
                </a:lnTo>
                <a:lnTo>
                  <a:pt x="1134325" y="2374900"/>
                </a:lnTo>
                <a:lnTo>
                  <a:pt x="1134071" y="2374900"/>
                </a:lnTo>
                <a:lnTo>
                  <a:pt x="1132027" y="2362200"/>
                </a:lnTo>
                <a:lnTo>
                  <a:pt x="1120800" y="2362200"/>
                </a:lnTo>
                <a:lnTo>
                  <a:pt x="1128674" y="2372093"/>
                </a:lnTo>
                <a:lnTo>
                  <a:pt x="1133386" y="2374900"/>
                </a:lnTo>
                <a:lnTo>
                  <a:pt x="1132725" y="2374900"/>
                </a:lnTo>
                <a:lnTo>
                  <a:pt x="1129957" y="2387600"/>
                </a:lnTo>
                <a:lnTo>
                  <a:pt x="1127734" y="2374900"/>
                </a:lnTo>
                <a:lnTo>
                  <a:pt x="1130909" y="2374900"/>
                </a:lnTo>
                <a:lnTo>
                  <a:pt x="1128674" y="2372093"/>
                </a:lnTo>
                <a:lnTo>
                  <a:pt x="1117676" y="2365514"/>
                </a:lnTo>
                <a:lnTo>
                  <a:pt x="1119784" y="2374900"/>
                </a:lnTo>
                <a:lnTo>
                  <a:pt x="1100518" y="2374900"/>
                </a:lnTo>
                <a:lnTo>
                  <a:pt x="1112113" y="2362200"/>
                </a:lnTo>
                <a:lnTo>
                  <a:pt x="1111580" y="2362200"/>
                </a:lnTo>
                <a:lnTo>
                  <a:pt x="1107465" y="2349500"/>
                </a:lnTo>
                <a:lnTo>
                  <a:pt x="1088402" y="2349500"/>
                </a:lnTo>
                <a:lnTo>
                  <a:pt x="1087208" y="2349500"/>
                </a:lnTo>
                <a:lnTo>
                  <a:pt x="1087208" y="2362200"/>
                </a:lnTo>
                <a:lnTo>
                  <a:pt x="1086231" y="2362200"/>
                </a:lnTo>
                <a:lnTo>
                  <a:pt x="1084491" y="2349500"/>
                </a:lnTo>
                <a:lnTo>
                  <a:pt x="1087208" y="2362200"/>
                </a:lnTo>
                <a:lnTo>
                  <a:pt x="1087208" y="2349500"/>
                </a:lnTo>
                <a:lnTo>
                  <a:pt x="1085430" y="2349500"/>
                </a:lnTo>
                <a:lnTo>
                  <a:pt x="1084834" y="2348293"/>
                </a:lnTo>
                <a:lnTo>
                  <a:pt x="1084453" y="2349500"/>
                </a:lnTo>
                <a:lnTo>
                  <a:pt x="1078255" y="2349500"/>
                </a:lnTo>
                <a:lnTo>
                  <a:pt x="1077391" y="2341969"/>
                </a:lnTo>
                <a:lnTo>
                  <a:pt x="1075474" y="2346629"/>
                </a:lnTo>
                <a:lnTo>
                  <a:pt x="1075245" y="2349500"/>
                </a:lnTo>
                <a:lnTo>
                  <a:pt x="1074293" y="2349500"/>
                </a:lnTo>
                <a:lnTo>
                  <a:pt x="1075474" y="2346629"/>
                </a:lnTo>
                <a:lnTo>
                  <a:pt x="1076274" y="2336800"/>
                </a:lnTo>
                <a:lnTo>
                  <a:pt x="1076807" y="2336800"/>
                </a:lnTo>
                <a:lnTo>
                  <a:pt x="1077391" y="2341969"/>
                </a:lnTo>
                <a:lnTo>
                  <a:pt x="1079347" y="2337219"/>
                </a:lnTo>
                <a:lnTo>
                  <a:pt x="1079144" y="2336800"/>
                </a:lnTo>
                <a:lnTo>
                  <a:pt x="1078407" y="2336800"/>
                </a:lnTo>
                <a:lnTo>
                  <a:pt x="1067460" y="2324100"/>
                </a:lnTo>
                <a:lnTo>
                  <a:pt x="1069962" y="2324100"/>
                </a:lnTo>
                <a:lnTo>
                  <a:pt x="1070787" y="2311400"/>
                </a:lnTo>
                <a:lnTo>
                  <a:pt x="1069530" y="2311400"/>
                </a:lnTo>
                <a:lnTo>
                  <a:pt x="1063498" y="2324100"/>
                </a:lnTo>
                <a:lnTo>
                  <a:pt x="1048588" y="2311400"/>
                </a:lnTo>
                <a:lnTo>
                  <a:pt x="1047610" y="2311400"/>
                </a:lnTo>
                <a:lnTo>
                  <a:pt x="1041031" y="2303373"/>
                </a:lnTo>
                <a:lnTo>
                  <a:pt x="1035100" y="2311400"/>
                </a:lnTo>
                <a:lnTo>
                  <a:pt x="1025423" y="2311400"/>
                </a:lnTo>
                <a:lnTo>
                  <a:pt x="1037196" y="2298700"/>
                </a:lnTo>
                <a:lnTo>
                  <a:pt x="1041031" y="2303373"/>
                </a:lnTo>
                <a:lnTo>
                  <a:pt x="1044460" y="2298700"/>
                </a:lnTo>
                <a:lnTo>
                  <a:pt x="1026706" y="2286000"/>
                </a:lnTo>
                <a:lnTo>
                  <a:pt x="1018082" y="2298700"/>
                </a:lnTo>
                <a:lnTo>
                  <a:pt x="1016012" y="2287193"/>
                </a:lnTo>
                <a:lnTo>
                  <a:pt x="1012850" y="2298700"/>
                </a:lnTo>
                <a:lnTo>
                  <a:pt x="1010170" y="2298700"/>
                </a:lnTo>
                <a:lnTo>
                  <a:pt x="1010132" y="2286000"/>
                </a:lnTo>
                <a:lnTo>
                  <a:pt x="1008659" y="2298700"/>
                </a:lnTo>
                <a:lnTo>
                  <a:pt x="1008418" y="2298700"/>
                </a:lnTo>
                <a:lnTo>
                  <a:pt x="1001776" y="2286000"/>
                </a:lnTo>
                <a:lnTo>
                  <a:pt x="999350" y="2260600"/>
                </a:lnTo>
                <a:lnTo>
                  <a:pt x="1001522" y="2247900"/>
                </a:lnTo>
                <a:lnTo>
                  <a:pt x="1008621" y="2235200"/>
                </a:lnTo>
                <a:lnTo>
                  <a:pt x="1021613" y="2222500"/>
                </a:lnTo>
                <a:lnTo>
                  <a:pt x="1036828" y="2197100"/>
                </a:lnTo>
                <a:lnTo>
                  <a:pt x="1054201" y="2171700"/>
                </a:lnTo>
                <a:lnTo>
                  <a:pt x="1073619" y="2146300"/>
                </a:lnTo>
                <a:lnTo>
                  <a:pt x="1094994" y="2120900"/>
                </a:lnTo>
                <a:lnTo>
                  <a:pt x="1118235" y="2095500"/>
                </a:lnTo>
                <a:lnTo>
                  <a:pt x="1143254" y="2057400"/>
                </a:lnTo>
                <a:lnTo>
                  <a:pt x="1169936" y="2032000"/>
                </a:lnTo>
                <a:lnTo>
                  <a:pt x="1198194" y="1993900"/>
                </a:lnTo>
                <a:lnTo>
                  <a:pt x="1227950" y="1955800"/>
                </a:lnTo>
                <a:lnTo>
                  <a:pt x="1259090" y="1905000"/>
                </a:lnTo>
                <a:lnTo>
                  <a:pt x="1291539" y="1866900"/>
                </a:lnTo>
                <a:lnTo>
                  <a:pt x="1325181" y="1828800"/>
                </a:lnTo>
                <a:lnTo>
                  <a:pt x="1342555" y="1803400"/>
                </a:lnTo>
                <a:lnTo>
                  <a:pt x="1359941" y="1778000"/>
                </a:lnTo>
                <a:lnTo>
                  <a:pt x="1395704" y="1739900"/>
                </a:lnTo>
                <a:lnTo>
                  <a:pt x="1423225" y="1701800"/>
                </a:lnTo>
                <a:lnTo>
                  <a:pt x="1432394" y="1689100"/>
                </a:lnTo>
                <a:lnTo>
                  <a:pt x="1469923" y="1651000"/>
                </a:lnTo>
                <a:lnTo>
                  <a:pt x="1508175" y="1600200"/>
                </a:lnTo>
                <a:lnTo>
                  <a:pt x="1547063" y="1549400"/>
                </a:lnTo>
                <a:lnTo>
                  <a:pt x="1586496" y="1498600"/>
                </a:lnTo>
                <a:lnTo>
                  <a:pt x="1626387" y="1447800"/>
                </a:lnTo>
                <a:lnTo>
                  <a:pt x="1666633" y="1409700"/>
                </a:lnTo>
                <a:lnTo>
                  <a:pt x="1686890" y="1384300"/>
                </a:lnTo>
                <a:lnTo>
                  <a:pt x="1737652" y="1320800"/>
                </a:lnTo>
                <a:lnTo>
                  <a:pt x="1788566" y="1257300"/>
                </a:lnTo>
                <a:lnTo>
                  <a:pt x="1829295" y="1219200"/>
                </a:lnTo>
                <a:lnTo>
                  <a:pt x="1869909" y="1168400"/>
                </a:lnTo>
                <a:lnTo>
                  <a:pt x="1910308" y="1130300"/>
                </a:lnTo>
                <a:lnTo>
                  <a:pt x="1950415" y="1079500"/>
                </a:lnTo>
                <a:lnTo>
                  <a:pt x="1990115" y="1041400"/>
                </a:lnTo>
                <a:lnTo>
                  <a:pt x="2029333" y="1003300"/>
                </a:lnTo>
                <a:lnTo>
                  <a:pt x="2048649" y="977900"/>
                </a:lnTo>
                <a:close/>
              </a:path>
              <a:path w="6710680" h="4343400">
                <a:moveTo>
                  <a:pt x="2869273" y="1117600"/>
                </a:moveTo>
                <a:lnTo>
                  <a:pt x="2868244" y="1112113"/>
                </a:lnTo>
                <a:lnTo>
                  <a:pt x="2867342" y="1117600"/>
                </a:lnTo>
                <a:lnTo>
                  <a:pt x="2869273" y="1117600"/>
                </a:lnTo>
                <a:close/>
              </a:path>
              <a:path w="6710680" h="4343400">
                <a:moveTo>
                  <a:pt x="2872511" y="1104900"/>
                </a:moveTo>
                <a:lnTo>
                  <a:pt x="2871228" y="1100836"/>
                </a:lnTo>
                <a:lnTo>
                  <a:pt x="2871978" y="1104900"/>
                </a:lnTo>
                <a:lnTo>
                  <a:pt x="2872511" y="1104900"/>
                </a:lnTo>
                <a:close/>
              </a:path>
              <a:path w="6710680" h="4343400">
                <a:moveTo>
                  <a:pt x="2873819" y="1066800"/>
                </a:moveTo>
                <a:lnTo>
                  <a:pt x="2873756" y="1065403"/>
                </a:lnTo>
                <a:lnTo>
                  <a:pt x="2873705" y="1066800"/>
                </a:lnTo>
                <a:close/>
              </a:path>
              <a:path w="6710680" h="4343400">
                <a:moveTo>
                  <a:pt x="2874759" y="1079500"/>
                </a:moveTo>
                <a:lnTo>
                  <a:pt x="2874403" y="1079500"/>
                </a:lnTo>
                <a:lnTo>
                  <a:pt x="2874454" y="1080579"/>
                </a:lnTo>
                <a:lnTo>
                  <a:pt x="2874759" y="1079500"/>
                </a:lnTo>
                <a:close/>
              </a:path>
              <a:path w="6710680" h="4343400">
                <a:moveTo>
                  <a:pt x="2881655" y="1069098"/>
                </a:moveTo>
                <a:lnTo>
                  <a:pt x="2879128" y="1076058"/>
                </a:lnTo>
                <a:lnTo>
                  <a:pt x="2879179" y="1076642"/>
                </a:lnTo>
                <a:lnTo>
                  <a:pt x="2880080" y="1079500"/>
                </a:lnTo>
                <a:lnTo>
                  <a:pt x="2881655" y="1069098"/>
                </a:lnTo>
                <a:close/>
              </a:path>
              <a:path w="6710680" h="4343400">
                <a:moveTo>
                  <a:pt x="2881896" y="908824"/>
                </a:moveTo>
                <a:lnTo>
                  <a:pt x="2880995" y="901700"/>
                </a:lnTo>
                <a:lnTo>
                  <a:pt x="2876486" y="901700"/>
                </a:lnTo>
                <a:lnTo>
                  <a:pt x="2877883" y="905014"/>
                </a:lnTo>
                <a:lnTo>
                  <a:pt x="2881896" y="908824"/>
                </a:lnTo>
                <a:close/>
              </a:path>
              <a:path w="6710680" h="4343400">
                <a:moveTo>
                  <a:pt x="2883674" y="1066800"/>
                </a:moveTo>
                <a:lnTo>
                  <a:pt x="2881642" y="1063205"/>
                </a:lnTo>
                <a:lnTo>
                  <a:pt x="2879814" y="1066800"/>
                </a:lnTo>
                <a:lnTo>
                  <a:pt x="2881998" y="1066800"/>
                </a:lnTo>
                <a:lnTo>
                  <a:pt x="2881655" y="1069098"/>
                </a:lnTo>
                <a:lnTo>
                  <a:pt x="2882481" y="1066800"/>
                </a:lnTo>
                <a:lnTo>
                  <a:pt x="2883674" y="1066800"/>
                </a:lnTo>
                <a:close/>
              </a:path>
              <a:path w="6710680" h="4343400">
                <a:moveTo>
                  <a:pt x="2889897" y="1056335"/>
                </a:moveTo>
                <a:lnTo>
                  <a:pt x="2885071" y="1066800"/>
                </a:lnTo>
                <a:lnTo>
                  <a:pt x="2888792" y="1066800"/>
                </a:lnTo>
                <a:lnTo>
                  <a:pt x="2889897" y="1056335"/>
                </a:lnTo>
                <a:close/>
              </a:path>
              <a:path w="6710680" h="4343400">
                <a:moveTo>
                  <a:pt x="2890443" y="1055141"/>
                </a:moveTo>
                <a:lnTo>
                  <a:pt x="2890139" y="1054100"/>
                </a:lnTo>
                <a:lnTo>
                  <a:pt x="2889897" y="1056335"/>
                </a:lnTo>
                <a:lnTo>
                  <a:pt x="2890443" y="1055141"/>
                </a:lnTo>
                <a:close/>
              </a:path>
              <a:path w="6710680" h="4343400">
                <a:moveTo>
                  <a:pt x="2891383" y="1042339"/>
                </a:moveTo>
                <a:lnTo>
                  <a:pt x="2890609" y="1041400"/>
                </a:lnTo>
                <a:lnTo>
                  <a:pt x="2891002" y="1044905"/>
                </a:lnTo>
                <a:lnTo>
                  <a:pt x="2891383" y="1042339"/>
                </a:lnTo>
                <a:close/>
              </a:path>
              <a:path w="6710680" h="4343400">
                <a:moveTo>
                  <a:pt x="2893911" y="1066800"/>
                </a:moveTo>
                <a:lnTo>
                  <a:pt x="2892031" y="1054036"/>
                </a:lnTo>
                <a:lnTo>
                  <a:pt x="2891002" y="1044905"/>
                </a:lnTo>
                <a:lnTo>
                  <a:pt x="2889631" y="1054100"/>
                </a:lnTo>
                <a:lnTo>
                  <a:pt x="2890139" y="1054100"/>
                </a:lnTo>
                <a:lnTo>
                  <a:pt x="2890926" y="1054100"/>
                </a:lnTo>
                <a:lnTo>
                  <a:pt x="2890443" y="1055141"/>
                </a:lnTo>
                <a:lnTo>
                  <a:pt x="2893911" y="1066800"/>
                </a:lnTo>
                <a:close/>
              </a:path>
              <a:path w="6710680" h="4343400">
                <a:moveTo>
                  <a:pt x="2894965" y="1092200"/>
                </a:moveTo>
                <a:lnTo>
                  <a:pt x="2894863" y="1079500"/>
                </a:lnTo>
                <a:lnTo>
                  <a:pt x="2887141" y="1079500"/>
                </a:lnTo>
                <a:lnTo>
                  <a:pt x="2889008" y="1092200"/>
                </a:lnTo>
                <a:lnTo>
                  <a:pt x="2894965" y="1092200"/>
                </a:lnTo>
                <a:close/>
              </a:path>
              <a:path w="6710680" h="4343400">
                <a:moveTo>
                  <a:pt x="2910865" y="927100"/>
                </a:moveTo>
                <a:lnTo>
                  <a:pt x="2906852" y="927100"/>
                </a:lnTo>
                <a:lnTo>
                  <a:pt x="2906915" y="938568"/>
                </a:lnTo>
                <a:lnTo>
                  <a:pt x="2910865" y="927100"/>
                </a:lnTo>
                <a:close/>
              </a:path>
              <a:path w="6710680" h="4343400">
                <a:moveTo>
                  <a:pt x="2912961" y="1012736"/>
                </a:moveTo>
                <a:lnTo>
                  <a:pt x="2912338" y="1010666"/>
                </a:lnTo>
                <a:lnTo>
                  <a:pt x="2912211" y="1012012"/>
                </a:lnTo>
                <a:lnTo>
                  <a:pt x="2912961" y="1013714"/>
                </a:lnTo>
                <a:lnTo>
                  <a:pt x="2912961" y="1012736"/>
                </a:lnTo>
                <a:close/>
              </a:path>
              <a:path w="6710680" h="4343400">
                <a:moveTo>
                  <a:pt x="2917012" y="989952"/>
                </a:moveTo>
                <a:lnTo>
                  <a:pt x="2916885" y="990600"/>
                </a:lnTo>
                <a:lnTo>
                  <a:pt x="2917012" y="989952"/>
                </a:lnTo>
                <a:close/>
              </a:path>
              <a:path w="6710680" h="4343400">
                <a:moveTo>
                  <a:pt x="2919184" y="1041400"/>
                </a:moveTo>
                <a:lnTo>
                  <a:pt x="2918930" y="1039431"/>
                </a:lnTo>
                <a:lnTo>
                  <a:pt x="2912160" y="1032903"/>
                </a:lnTo>
                <a:lnTo>
                  <a:pt x="2915526" y="1041400"/>
                </a:lnTo>
                <a:lnTo>
                  <a:pt x="2919184" y="1041400"/>
                </a:lnTo>
                <a:close/>
              </a:path>
              <a:path w="6710680" h="4343400">
                <a:moveTo>
                  <a:pt x="2919819" y="993813"/>
                </a:moveTo>
                <a:lnTo>
                  <a:pt x="2917393" y="1003300"/>
                </a:lnTo>
                <a:lnTo>
                  <a:pt x="2918091" y="1003300"/>
                </a:lnTo>
                <a:lnTo>
                  <a:pt x="2919819" y="993813"/>
                </a:lnTo>
                <a:close/>
              </a:path>
              <a:path w="6710680" h="4343400">
                <a:moveTo>
                  <a:pt x="2920644" y="990600"/>
                </a:moveTo>
                <a:lnTo>
                  <a:pt x="2920403" y="990600"/>
                </a:lnTo>
                <a:lnTo>
                  <a:pt x="2919819" y="993813"/>
                </a:lnTo>
                <a:lnTo>
                  <a:pt x="2920644" y="990600"/>
                </a:lnTo>
                <a:close/>
              </a:path>
              <a:path w="6710680" h="4343400">
                <a:moveTo>
                  <a:pt x="2925026" y="984415"/>
                </a:moveTo>
                <a:lnTo>
                  <a:pt x="2920974" y="990600"/>
                </a:lnTo>
                <a:lnTo>
                  <a:pt x="2924429" y="990600"/>
                </a:lnTo>
                <a:lnTo>
                  <a:pt x="2925026" y="984415"/>
                </a:lnTo>
                <a:close/>
              </a:path>
              <a:path w="6710680" h="4343400">
                <a:moveTo>
                  <a:pt x="2932214" y="1003300"/>
                </a:moveTo>
                <a:lnTo>
                  <a:pt x="2927045" y="990600"/>
                </a:lnTo>
                <a:lnTo>
                  <a:pt x="2921952" y="1003300"/>
                </a:lnTo>
                <a:lnTo>
                  <a:pt x="2932214" y="1003300"/>
                </a:lnTo>
                <a:close/>
              </a:path>
              <a:path w="6710680" h="4343400">
                <a:moveTo>
                  <a:pt x="3603929" y="3162058"/>
                </a:moveTo>
                <a:lnTo>
                  <a:pt x="3603714" y="3162300"/>
                </a:lnTo>
                <a:lnTo>
                  <a:pt x="3603866" y="3162300"/>
                </a:lnTo>
                <a:lnTo>
                  <a:pt x="3603929" y="3162058"/>
                </a:lnTo>
                <a:close/>
              </a:path>
              <a:path w="6710680" h="4343400">
                <a:moveTo>
                  <a:pt x="3604336" y="3161588"/>
                </a:moveTo>
                <a:lnTo>
                  <a:pt x="3604056" y="3161906"/>
                </a:lnTo>
                <a:lnTo>
                  <a:pt x="3603968" y="3162300"/>
                </a:lnTo>
                <a:lnTo>
                  <a:pt x="3604260" y="3162300"/>
                </a:lnTo>
                <a:lnTo>
                  <a:pt x="3604336" y="3161588"/>
                </a:lnTo>
                <a:close/>
              </a:path>
              <a:path w="6710680" h="4343400">
                <a:moveTo>
                  <a:pt x="3604603" y="3159277"/>
                </a:moveTo>
                <a:lnTo>
                  <a:pt x="3603929" y="3162058"/>
                </a:lnTo>
                <a:lnTo>
                  <a:pt x="3604056" y="3161906"/>
                </a:lnTo>
                <a:lnTo>
                  <a:pt x="3604552" y="3159722"/>
                </a:lnTo>
                <a:lnTo>
                  <a:pt x="3604603" y="3159277"/>
                </a:lnTo>
                <a:close/>
              </a:path>
              <a:path w="6710680" h="4343400">
                <a:moveTo>
                  <a:pt x="3606825" y="3149600"/>
                </a:moveTo>
                <a:lnTo>
                  <a:pt x="3605669" y="3149600"/>
                </a:lnTo>
                <a:lnTo>
                  <a:pt x="3604603" y="3159277"/>
                </a:lnTo>
                <a:lnTo>
                  <a:pt x="3605517" y="3155404"/>
                </a:lnTo>
                <a:lnTo>
                  <a:pt x="3606825" y="3149600"/>
                </a:lnTo>
                <a:close/>
              </a:path>
              <a:path w="6710680" h="4343400">
                <a:moveTo>
                  <a:pt x="3606939" y="3149600"/>
                </a:moveTo>
                <a:lnTo>
                  <a:pt x="3606889" y="3149777"/>
                </a:lnTo>
                <a:lnTo>
                  <a:pt x="3606939" y="3149600"/>
                </a:lnTo>
                <a:close/>
              </a:path>
              <a:path w="6710680" h="4343400">
                <a:moveTo>
                  <a:pt x="3608997" y="3164814"/>
                </a:moveTo>
                <a:lnTo>
                  <a:pt x="3606330" y="3175000"/>
                </a:lnTo>
                <a:lnTo>
                  <a:pt x="3607663" y="3175000"/>
                </a:lnTo>
                <a:lnTo>
                  <a:pt x="3608997" y="3164814"/>
                </a:lnTo>
                <a:close/>
              </a:path>
              <a:path w="6710680" h="4343400">
                <a:moveTo>
                  <a:pt x="3609441" y="3163125"/>
                </a:moveTo>
                <a:lnTo>
                  <a:pt x="3609327" y="3162300"/>
                </a:lnTo>
                <a:lnTo>
                  <a:pt x="3608997" y="3164814"/>
                </a:lnTo>
                <a:lnTo>
                  <a:pt x="3609441" y="3163125"/>
                </a:lnTo>
                <a:close/>
              </a:path>
              <a:path w="6710680" h="4343400">
                <a:moveTo>
                  <a:pt x="3609441" y="3155886"/>
                </a:moveTo>
                <a:lnTo>
                  <a:pt x="3606889" y="3149777"/>
                </a:lnTo>
                <a:lnTo>
                  <a:pt x="3605225" y="3156737"/>
                </a:lnTo>
                <a:lnTo>
                  <a:pt x="3604552" y="3159722"/>
                </a:lnTo>
                <a:lnTo>
                  <a:pt x="3604336" y="3161588"/>
                </a:lnTo>
                <a:lnTo>
                  <a:pt x="3609441" y="3155886"/>
                </a:lnTo>
                <a:close/>
              </a:path>
              <a:path w="6710680" h="4343400">
                <a:moveTo>
                  <a:pt x="3609873" y="3155404"/>
                </a:moveTo>
                <a:lnTo>
                  <a:pt x="3609441" y="3155886"/>
                </a:lnTo>
                <a:lnTo>
                  <a:pt x="3609797" y="3156737"/>
                </a:lnTo>
                <a:lnTo>
                  <a:pt x="3609873" y="3155404"/>
                </a:lnTo>
                <a:close/>
              </a:path>
              <a:path w="6710680" h="4343400">
                <a:moveTo>
                  <a:pt x="3610229" y="3149600"/>
                </a:moveTo>
                <a:lnTo>
                  <a:pt x="3609657" y="3149600"/>
                </a:lnTo>
                <a:lnTo>
                  <a:pt x="3610127" y="3151200"/>
                </a:lnTo>
                <a:lnTo>
                  <a:pt x="3610229" y="3149600"/>
                </a:lnTo>
                <a:close/>
              </a:path>
              <a:path w="6710680" h="4343400">
                <a:moveTo>
                  <a:pt x="3611016" y="3154134"/>
                </a:moveTo>
                <a:lnTo>
                  <a:pt x="3610127" y="3151200"/>
                </a:lnTo>
                <a:lnTo>
                  <a:pt x="3609873" y="3155404"/>
                </a:lnTo>
                <a:lnTo>
                  <a:pt x="3611016" y="3154134"/>
                </a:lnTo>
                <a:close/>
              </a:path>
              <a:path w="6710680" h="4343400">
                <a:moveTo>
                  <a:pt x="3617988" y="3149600"/>
                </a:moveTo>
                <a:lnTo>
                  <a:pt x="3615067" y="3149600"/>
                </a:lnTo>
                <a:lnTo>
                  <a:pt x="3611016" y="3154134"/>
                </a:lnTo>
                <a:lnTo>
                  <a:pt x="3612934" y="3160522"/>
                </a:lnTo>
                <a:lnTo>
                  <a:pt x="3617988" y="3149600"/>
                </a:lnTo>
                <a:close/>
              </a:path>
              <a:path w="6710680" h="4343400">
                <a:moveTo>
                  <a:pt x="3630815" y="3187700"/>
                </a:moveTo>
                <a:lnTo>
                  <a:pt x="3623068" y="3175000"/>
                </a:lnTo>
                <a:lnTo>
                  <a:pt x="3618001" y="3175000"/>
                </a:lnTo>
                <a:lnTo>
                  <a:pt x="3620287" y="3162300"/>
                </a:lnTo>
                <a:lnTo>
                  <a:pt x="3613480" y="3162300"/>
                </a:lnTo>
                <a:lnTo>
                  <a:pt x="3612934" y="3160522"/>
                </a:lnTo>
                <a:lnTo>
                  <a:pt x="3612121" y="3162300"/>
                </a:lnTo>
                <a:lnTo>
                  <a:pt x="3609797" y="3156737"/>
                </a:lnTo>
                <a:lnTo>
                  <a:pt x="3609454" y="3162300"/>
                </a:lnTo>
                <a:lnTo>
                  <a:pt x="3609644" y="3162300"/>
                </a:lnTo>
                <a:lnTo>
                  <a:pt x="3609441" y="3163125"/>
                </a:lnTo>
                <a:lnTo>
                  <a:pt x="3611080" y="3175000"/>
                </a:lnTo>
                <a:lnTo>
                  <a:pt x="3610076" y="3175000"/>
                </a:lnTo>
                <a:lnTo>
                  <a:pt x="3621481" y="3187700"/>
                </a:lnTo>
                <a:lnTo>
                  <a:pt x="3630815" y="3187700"/>
                </a:lnTo>
                <a:close/>
              </a:path>
              <a:path w="6710680" h="4343400">
                <a:moveTo>
                  <a:pt x="3632771" y="3187700"/>
                </a:moveTo>
                <a:lnTo>
                  <a:pt x="3631463" y="3187700"/>
                </a:lnTo>
                <a:lnTo>
                  <a:pt x="3630968" y="3200400"/>
                </a:lnTo>
                <a:lnTo>
                  <a:pt x="3631920" y="3200400"/>
                </a:lnTo>
                <a:lnTo>
                  <a:pt x="3632771" y="3187700"/>
                </a:lnTo>
                <a:close/>
              </a:path>
              <a:path w="6710680" h="4343400">
                <a:moveTo>
                  <a:pt x="3644950" y="3175000"/>
                </a:moveTo>
                <a:lnTo>
                  <a:pt x="3639032" y="3175000"/>
                </a:lnTo>
                <a:lnTo>
                  <a:pt x="3635591" y="3187700"/>
                </a:lnTo>
                <a:lnTo>
                  <a:pt x="3642563" y="3187700"/>
                </a:lnTo>
                <a:lnTo>
                  <a:pt x="3644950" y="3175000"/>
                </a:lnTo>
                <a:close/>
              </a:path>
              <a:path w="6710680" h="4343400">
                <a:moveTo>
                  <a:pt x="3654882" y="3197872"/>
                </a:moveTo>
                <a:lnTo>
                  <a:pt x="3653536" y="3196259"/>
                </a:lnTo>
                <a:lnTo>
                  <a:pt x="3654590" y="3200400"/>
                </a:lnTo>
                <a:lnTo>
                  <a:pt x="3654882" y="3197872"/>
                </a:lnTo>
                <a:close/>
              </a:path>
              <a:path w="6710680" h="4343400">
                <a:moveTo>
                  <a:pt x="3677996" y="3149600"/>
                </a:moveTo>
                <a:lnTo>
                  <a:pt x="3671151" y="3149600"/>
                </a:lnTo>
                <a:lnTo>
                  <a:pt x="3669804" y="3162300"/>
                </a:lnTo>
                <a:lnTo>
                  <a:pt x="3672624" y="3162300"/>
                </a:lnTo>
                <a:lnTo>
                  <a:pt x="3677996" y="3149600"/>
                </a:lnTo>
                <a:close/>
              </a:path>
              <a:path w="6710680" h="4343400">
                <a:moveTo>
                  <a:pt x="3681958" y="3149600"/>
                </a:moveTo>
                <a:lnTo>
                  <a:pt x="3681006" y="3149600"/>
                </a:lnTo>
                <a:lnTo>
                  <a:pt x="3681628" y="3152038"/>
                </a:lnTo>
                <a:lnTo>
                  <a:pt x="3681958" y="3149600"/>
                </a:lnTo>
                <a:close/>
              </a:path>
              <a:path w="6710680" h="4343400">
                <a:moveTo>
                  <a:pt x="3716134" y="3201301"/>
                </a:moveTo>
                <a:lnTo>
                  <a:pt x="3715943" y="3200400"/>
                </a:lnTo>
                <a:lnTo>
                  <a:pt x="3715080" y="3200400"/>
                </a:lnTo>
                <a:lnTo>
                  <a:pt x="3716134" y="3201301"/>
                </a:lnTo>
                <a:close/>
              </a:path>
              <a:path w="6710680" h="4343400">
                <a:moveTo>
                  <a:pt x="3740277" y="3251200"/>
                </a:moveTo>
                <a:lnTo>
                  <a:pt x="3740035" y="3240811"/>
                </a:lnTo>
                <a:lnTo>
                  <a:pt x="3739286" y="3238500"/>
                </a:lnTo>
                <a:lnTo>
                  <a:pt x="3740277" y="3251200"/>
                </a:lnTo>
                <a:close/>
              </a:path>
              <a:path w="6710680" h="4343400">
                <a:moveTo>
                  <a:pt x="3765461" y="3273933"/>
                </a:moveTo>
                <a:lnTo>
                  <a:pt x="3764838" y="3272447"/>
                </a:lnTo>
                <a:lnTo>
                  <a:pt x="3765194" y="3276600"/>
                </a:lnTo>
                <a:lnTo>
                  <a:pt x="3765461" y="3273933"/>
                </a:lnTo>
                <a:close/>
              </a:path>
              <a:path w="6710680" h="4343400">
                <a:moveTo>
                  <a:pt x="3766566" y="3276600"/>
                </a:moveTo>
                <a:lnTo>
                  <a:pt x="3765943" y="3268916"/>
                </a:lnTo>
                <a:lnTo>
                  <a:pt x="3765461" y="3273933"/>
                </a:lnTo>
                <a:lnTo>
                  <a:pt x="3766566" y="3276600"/>
                </a:lnTo>
                <a:close/>
              </a:path>
              <a:path w="6710680" h="4343400">
                <a:moveTo>
                  <a:pt x="3789718" y="3289300"/>
                </a:moveTo>
                <a:lnTo>
                  <a:pt x="3788765" y="3289300"/>
                </a:lnTo>
                <a:lnTo>
                  <a:pt x="3788676" y="3295434"/>
                </a:lnTo>
                <a:lnTo>
                  <a:pt x="3789718" y="3289300"/>
                </a:lnTo>
                <a:close/>
              </a:path>
              <a:path w="6710680" h="4343400">
                <a:moveTo>
                  <a:pt x="3791775" y="3289300"/>
                </a:moveTo>
                <a:lnTo>
                  <a:pt x="3790886" y="3289300"/>
                </a:lnTo>
                <a:lnTo>
                  <a:pt x="3790467" y="3295815"/>
                </a:lnTo>
                <a:lnTo>
                  <a:pt x="3791775" y="3289300"/>
                </a:lnTo>
                <a:close/>
              </a:path>
              <a:path w="6710680" h="4343400">
                <a:moveTo>
                  <a:pt x="3793248" y="3280054"/>
                </a:moveTo>
                <a:lnTo>
                  <a:pt x="3792791" y="3276600"/>
                </a:lnTo>
                <a:lnTo>
                  <a:pt x="3792474" y="3276600"/>
                </a:lnTo>
                <a:lnTo>
                  <a:pt x="3792512" y="3278149"/>
                </a:lnTo>
                <a:lnTo>
                  <a:pt x="3793248" y="3280054"/>
                </a:lnTo>
                <a:close/>
              </a:path>
              <a:path w="6710680" h="4343400">
                <a:moveTo>
                  <a:pt x="3808374" y="3327400"/>
                </a:moveTo>
                <a:lnTo>
                  <a:pt x="3808120" y="3323501"/>
                </a:lnTo>
                <a:lnTo>
                  <a:pt x="3807637" y="3327400"/>
                </a:lnTo>
                <a:lnTo>
                  <a:pt x="3808374" y="3327400"/>
                </a:lnTo>
                <a:close/>
              </a:path>
              <a:path w="6710680" h="4343400">
                <a:moveTo>
                  <a:pt x="3809212" y="3314700"/>
                </a:moveTo>
                <a:lnTo>
                  <a:pt x="3807549" y="3314700"/>
                </a:lnTo>
                <a:lnTo>
                  <a:pt x="3808120" y="3323501"/>
                </a:lnTo>
                <a:lnTo>
                  <a:pt x="3809212" y="3314700"/>
                </a:lnTo>
                <a:close/>
              </a:path>
              <a:path w="6710680" h="4343400">
                <a:moveTo>
                  <a:pt x="3817683" y="3352800"/>
                </a:moveTo>
                <a:lnTo>
                  <a:pt x="3815956" y="3352800"/>
                </a:lnTo>
                <a:lnTo>
                  <a:pt x="3816299" y="3357257"/>
                </a:lnTo>
                <a:lnTo>
                  <a:pt x="3817632" y="3353778"/>
                </a:lnTo>
                <a:lnTo>
                  <a:pt x="3817683" y="3352800"/>
                </a:lnTo>
                <a:close/>
              </a:path>
              <a:path w="6710680" h="4343400">
                <a:moveTo>
                  <a:pt x="3825151" y="3355937"/>
                </a:moveTo>
                <a:lnTo>
                  <a:pt x="3824998" y="3352800"/>
                </a:lnTo>
                <a:lnTo>
                  <a:pt x="3823297" y="3352800"/>
                </a:lnTo>
                <a:lnTo>
                  <a:pt x="3822979" y="3362096"/>
                </a:lnTo>
                <a:lnTo>
                  <a:pt x="3825151" y="3355937"/>
                </a:lnTo>
                <a:close/>
              </a:path>
              <a:path w="6710680" h="4343400">
                <a:moveTo>
                  <a:pt x="3826167" y="3340100"/>
                </a:moveTo>
                <a:lnTo>
                  <a:pt x="3825748" y="3329457"/>
                </a:lnTo>
                <a:lnTo>
                  <a:pt x="3817836" y="3338080"/>
                </a:lnTo>
                <a:lnTo>
                  <a:pt x="3817556" y="3340100"/>
                </a:lnTo>
                <a:lnTo>
                  <a:pt x="3826167" y="3340100"/>
                </a:lnTo>
                <a:close/>
              </a:path>
              <a:path w="6710680" h="4343400">
                <a:moveTo>
                  <a:pt x="3827640" y="3327400"/>
                </a:moveTo>
                <a:lnTo>
                  <a:pt x="3825671" y="3327400"/>
                </a:lnTo>
                <a:lnTo>
                  <a:pt x="3825748" y="3329457"/>
                </a:lnTo>
                <a:lnTo>
                  <a:pt x="3827640" y="3327400"/>
                </a:lnTo>
                <a:close/>
              </a:path>
              <a:path w="6710680" h="4343400">
                <a:moveTo>
                  <a:pt x="3827919" y="3352800"/>
                </a:moveTo>
                <a:lnTo>
                  <a:pt x="3826256" y="3352800"/>
                </a:lnTo>
                <a:lnTo>
                  <a:pt x="3825290" y="3355517"/>
                </a:lnTo>
                <a:lnTo>
                  <a:pt x="3825278" y="3358489"/>
                </a:lnTo>
                <a:lnTo>
                  <a:pt x="3825608" y="3365500"/>
                </a:lnTo>
                <a:lnTo>
                  <a:pt x="3827919" y="3352800"/>
                </a:lnTo>
                <a:close/>
              </a:path>
              <a:path w="6710680" h="4343400">
                <a:moveTo>
                  <a:pt x="3831704" y="3327400"/>
                </a:moveTo>
                <a:lnTo>
                  <a:pt x="3827640" y="3327400"/>
                </a:lnTo>
                <a:lnTo>
                  <a:pt x="3826764" y="3340100"/>
                </a:lnTo>
                <a:lnTo>
                  <a:pt x="3827894" y="3340100"/>
                </a:lnTo>
                <a:lnTo>
                  <a:pt x="3829215" y="3338271"/>
                </a:lnTo>
                <a:lnTo>
                  <a:pt x="3831704" y="3327400"/>
                </a:lnTo>
                <a:close/>
              </a:path>
              <a:path w="6710680" h="4343400">
                <a:moveTo>
                  <a:pt x="3834523" y="3340100"/>
                </a:moveTo>
                <a:lnTo>
                  <a:pt x="3833355" y="3332518"/>
                </a:lnTo>
                <a:lnTo>
                  <a:pt x="3829215" y="3338271"/>
                </a:lnTo>
                <a:lnTo>
                  <a:pt x="3828796" y="3340100"/>
                </a:lnTo>
                <a:lnTo>
                  <a:pt x="3833672" y="3340100"/>
                </a:lnTo>
                <a:lnTo>
                  <a:pt x="3834523" y="3340100"/>
                </a:lnTo>
                <a:close/>
              </a:path>
              <a:path w="6710680" h="4343400">
                <a:moveTo>
                  <a:pt x="3837038" y="3327400"/>
                </a:moveTo>
                <a:lnTo>
                  <a:pt x="3832568" y="3327400"/>
                </a:lnTo>
                <a:lnTo>
                  <a:pt x="3833355" y="3332518"/>
                </a:lnTo>
                <a:lnTo>
                  <a:pt x="3837038" y="3327400"/>
                </a:lnTo>
                <a:close/>
              </a:path>
              <a:path w="6710680" h="4343400">
                <a:moveTo>
                  <a:pt x="5270246" y="3205645"/>
                </a:moveTo>
                <a:lnTo>
                  <a:pt x="5268544" y="3200400"/>
                </a:lnTo>
                <a:lnTo>
                  <a:pt x="5264035" y="3200400"/>
                </a:lnTo>
                <a:lnTo>
                  <a:pt x="5270246" y="3205645"/>
                </a:lnTo>
                <a:close/>
              </a:path>
              <a:path w="6710680" h="4343400">
                <a:moveTo>
                  <a:pt x="5282768" y="3216262"/>
                </a:moveTo>
                <a:lnTo>
                  <a:pt x="5282019" y="3213100"/>
                </a:lnTo>
                <a:lnTo>
                  <a:pt x="5279174" y="3213100"/>
                </a:lnTo>
                <a:lnTo>
                  <a:pt x="5270246" y="3205645"/>
                </a:lnTo>
                <a:lnTo>
                  <a:pt x="5271655" y="3209975"/>
                </a:lnTo>
                <a:lnTo>
                  <a:pt x="5274284" y="3213100"/>
                </a:lnTo>
                <a:lnTo>
                  <a:pt x="5278615" y="3213100"/>
                </a:lnTo>
                <a:lnTo>
                  <a:pt x="5279237" y="3219285"/>
                </a:lnTo>
                <a:lnTo>
                  <a:pt x="5281892" y="3222231"/>
                </a:lnTo>
                <a:lnTo>
                  <a:pt x="5282768" y="3216262"/>
                </a:lnTo>
                <a:close/>
              </a:path>
              <a:path w="6710680" h="4343400">
                <a:moveTo>
                  <a:pt x="5285168" y="3213100"/>
                </a:moveTo>
                <a:lnTo>
                  <a:pt x="5283238" y="3213100"/>
                </a:lnTo>
                <a:lnTo>
                  <a:pt x="5282768" y="3216262"/>
                </a:lnTo>
                <a:lnTo>
                  <a:pt x="5285041" y="3225749"/>
                </a:lnTo>
                <a:lnTo>
                  <a:pt x="5285168" y="3213100"/>
                </a:lnTo>
                <a:close/>
              </a:path>
              <a:path w="6710680" h="4343400">
                <a:moveTo>
                  <a:pt x="5328513" y="3238500"/>
                </a:moveTo>
                <a:lnTo>
                  <a:pt x="5328386" y="3238500"/>
                </a:lnTo>
                <a:lnTo>
                  <a:pt x="5328412" y="3238716"/>
                </a:lnTo>
                <a:lnTo>
                  <a:pt x="5328513" y="3238500"/>
                </a:lnTo>
                <a:close/>
              </a:path>
              <a:path w="6710680" h="4343400">
                <a:moveTo>
                  <a:pt x="5343804" y="3251200"/>
                </a:moveTo>
                <a:lnTo>
                  <a:pt x="5343664" y="3251200"/>
                </a:lnTo>
                <a:lnTo>
                  <a:pt x="5342775" y="3263900"/>
                </a:lnTo>
                <a:lnTo>
                  <a:pt x="5343474" y="3263900"/>
                </a:lnTo>
                <a:lnTo>
                  <a:pt x="5343804" y="3251200"/>
                </a:lnTo>
                <a:close/>
              </a:path>
              <a:path w="6710680" h="4343400">
                <a:moveTo>
                  <a:pt x="5350776" y="3261360"/>
                </a:moveTo>
                <a:lnTo>
                  <a:pt x="5350421" y="3263900"/>
                </a:lnTo>
                <a:lnTo>
                  <a:pt x="5350561" y="3263900"/>
                </a:lnTo>
                <a:lnTo>
                  <a:pt x="5350776" y="3261360"/>
                </a:lnTo>
                <a:close/>
              </a:path>
              <a:path w="6710680" h="4343400">
                <a:moveTo>
                  <a:pt x="5351246" y="3257994"/>
                </a:moveTo>
                <a:lnTo>
                  <a:pt x="5351107" y="3257575"/>
                </a:lnTo>
                <a:lnTo>
                  <a:pt x="5350776" y="3261360"/>
                </a:lnTo>
                <a:lnTo>
                  <a:pt x="5351246" y="3257994"/>
                </a:lnTo>
                <a:close/>
              </a:path>
              <a:path w="6710680" h="4343400">
                <a:moveTo>
                  <a:pt x="5351653" y="3251200"/>
                </a:moveTo>
                <a:lnTo>
                  <a:pt x="5348910" y="3251200"/>
                </a:lnTo>
                <a:lnTo>
                  <a:pt x="5351107" y="3257575"/>
                </a:lnTo>
                <a:lnTo>
                  <a:pt x="5351653" y="3251200"/>
                </a:lnTo>
                <a:close/>
              </a:path>
              <a:path w="6710680" h="4343400">
                <a:moveTo>
                  <a:pt x="5352199" y="3251200"/>
                </a:moveTo>
                <a:lnTo>
                  <a:pt x="5351653" y="3251200"/>
                </a:lnTo>
                <a:lnTo>
                  <a:pt x="5351919" y="3253168"/>
                </a:lnTo>
                <a:lnTo>
                  <a:pt x="5352199" y="3251200"/>
                </a:lnTo>
                <a:close/>
              </a:path>
              <a:path w="6710680" h="4343400">
                <a:moveTo>
                  <a:pt x="5358460" y="3263900"/>
                </a:moveTo>
                <a:lnTo>
                  <a:pt x="5358142" y="3266275"/>
                </a:lnTo>
                <a:lnTo>
                  <a:pt x="5358333" y="3266668"/>
                </a:lnTo>
                <a:lnTo>
                  <a:pt x="5358460" y="3263900"/>
                </a:lnTo>
                <a:close/>
              </a:path>
              <a:path w="6710680" h="4343400">
                <a:moveTo>
                  <a:pt x="5396687" y="3276600"/>
                </a:moveTo>
                <a:lnTo>
                  <a:pt x="5392064" y="3276600"/>
                </a:lnTo>
                <a:lnTo>
                  <a:pt x="5386387" y="3263900"/>
                </a:lnTo>
                <a:lnTo>
                  <a:pt x="5385905" y="3263900"/>
                </a:lnTo>
                <a:lnTo>
                  <a:pt x="5386933" y="3276600"/>
                </a:lnTo>
                <a:lnTo>
                  <a:pt x="5389042" y="3276600"/>
                </a:lnTo>
                <a:lnTo>
                  <a:pt x="5389092" y="3280194"/>
                </a:lnTo>
                <a:lnTo>
                  <a:pt x="5396217" y="3285998"/>
                </a:lnTo>
                <a:lnTo>
                  <a:pt x="5396687" y="3276600"/>
                </a:lnTo>
                <a:close/>
              </a:path>
              <a:path w="6710680" h="4343400">
                <a:moveTo>
                  <a:pt x="5413032" y="3289300"/>
                </a:moveTo>
                <a:lnTo>
                  <a:pt x="5412803" y="3289300"/>
                </a:lnTo>
                <a:lnTo>
                  <a:pt x="5411368" y="3294049"/>
                </a:lnTo>
                <a:lnTo>
                  <a:pt x="5411457" y="3294176"/>
                </a:lnTo>
                <a:lnTo>
                  <a:pt x="5413032" y="3289300"/>
                </a:lnTo>
                <a:close/>
              </a:path>
              <a:path w="6710680" h="4343400">
                <a:moveTo>
                  <a:pt x="5417642" y="3289300"/>
                </a:moveTo>
                <a:lnTo>
                  <a:pt x="5417185" y="3289300"/>
                </a:lnTo>
                <a:lnTo>
                  <a:pt x="5417642" y="3289693"/>
                </a:lnTo>
                <a:lnTo>
                  <a:pt x="5417642" y="3289300"/>
                </a:lnTo>
                <a:close/>
              </a:path>
              <a:path w="6710680" h="4343400">
                <a:moveTo>
                  <a:pt x="5419445" y="3276600"/>
                </a:moveTo>
                <a:lnTo>
                  <a:pt x="5418887" y="3276600"/>
                </a:lnTo>
                <a:lnTo>
                  <a:pt x="5418810" y="3288881"/>
                </a:lnTo>
                <a:lnTo>
                  <a:pt x="5419420" y="3288284"/>
                </a:lnTo>
                <a:lnTo>
                  <a:pt x="5419445" y="3276600"/>
                </a:lnTo>
                <a:close/>
              </a:path>
              <a:path w="6710680" h="4343400">
                <a:moveTo>
                  <a:pt x="5424487" y="3295815"/>
                </a:moveTo>
                <a:lnTo>
                  <a:pt x="5424411" y="3295434"/>
                </a:lnTo>
                <a:lnTo>
                  <a:pt x="5423090" y="3294303"/>
                </a:lnTo>
                <a:lnTo>
                  <a:pt x="5422824" y="3299193"/>
                </a:lnTo>
                <a:lnTo>
                  <a:pt x="5424259" y="3302000"/>
                </a:lnTo>
                <a:lnTo>
                  <a:pt x="5424487" y="3295815"/>
                </a:lnTo>
                <a:close/>
              </a:path>
              <a:path w="6710680" h="4343400">
                <a:moveTo>
                  <a:pt x="5424767" y="3290519"/>
                </a:moveTo>
                <a:lnTo>
                  <a:pt x="5424716" y="3289935"/>
                </a:lnTo>
                <a:lnTo>
                  <a:pt x="5424563" y="3295573"/>
                </a:lnTo>
                <a:lnTo>
                  <a:pt x="5424767" y="3290519"/>
                </a:lnTo>
                <a:close/>
              </a:path>
              <a:path w="6710680" h="4343400">
                <a:moveTo>
                  <a:pt x="5425224" y="3290519"/>
                </a:moveTo>
                <a:lnTo>
                  <a:pt x="5424792" y="3289947"/>
                </a:lnTo>
                <a:lnTo>
                  <a:pt x="5424856" y="3290100"/>
                </a:lnTo>
                <a:lnTo>
                  <a:pt x="5425224" y="3290519"/>
                </a:lnTo>
                <a:close/>
              </a:path>
              <a:path w="6710680" h="4343400">
                <a:moveTo>
                  <a:pt x="5433707" y="3301669"/>
                </a:moveTo>
                <a:lnTo>
                  <a:pt x="5432869" y="3299295"/>
                </a:lnTo>
                <a:lnTo>
                  <a:pt x="5425224" y="3290519"/>
                </a:lnTo>
                <a:lnTo>
                  <a:pt x="5433707" y="3301669"/>
                </a:lnTo>
                <a:close/>
              </a:path>
              <a:path w="6710680" h="4343400">
                <a:moveTo>
                  <a:pt x="5441734" y="3266122"/>
                </a:moveTo>
                <a:lnTo>
                  <a:pt x="5430901" y="3276600"/>
                </a:lnTo>
                <a:lnTo>
                  <a:pt x="5431269" y="3276600"/>
                </a:lnTo>
                <a:lnTo>
                  <a:pt x="5419420" y="3288284"/>
                </a:lnTo>
                <a:lnTo>
                  <a:pt x="5419420" y="3289300"/>
                </a:lnTo>
                <a:lnTo>
                  <a:pt x="5418810" y="3289300"/>
                </a:lnTo>
                <a:lnTo>
                  <a:pt x="5418810" y="3288881"/>
                </a:lnTo>
                <a:lnTo>
                  <a:pt x="5418391" y="3289300"/>
                </a:lnTo>
                <a:lnTo>
                  <a:pt x="5417718" y="3289300"/>
                </a:lnTo>
                <a:lnTo>
                  <a:pt x="5418137" y="3290100"/>
                </a:lnTo>
                <a:lnTo>
                  <a:pt x="5423090" y="3294303"/>
                </a:lnTo>
                <a:lnTo>
                  <a:pt x="5423357" y="3289300"/>
                </a:lnTo>
                <a:lnTo>
                  <a:pt x="5424157" y="3289300"/>
                </a:lnTo>
                <a:lnTo>
                  <a:pt x="5424716" y="3289935"/>
                </a:lnTo>
                <a:lnTo>
                  <a:pt x="5424297" y="3289300"/>
                </a:lnTo>
                <a:lnTo>
                  <a:pt x="5424741" y="3289300"/>
                </a:lnTo>
                <a:lnTo>
                  <a:pt x="5424792" y="3289947"/>
                </a:lnTo>
                <a:lnTo>
                  <a:pt x="5424817" y="3289300"/>
                </a:lnTo>
                <a:lnTo>
                  <a:pt x="5429364" y="3289300"/>
                </a:lnTo>
                <a:lnTo>
                  <a:pt x="5432869" y="3299295"/>
                </a:lnTo>
                <a:lnTo>
                  <a:pt x="5434165" y="3300780"/>
                </a:lnTo>
                <a:lnTo>
                  <a:pt x="5437911" y="3289300"/>
                </a:lnTo>
                <a:lnTo>
                  <a:pt x="5441734" y="3266122"/>
                </a:lnTo>
                <a:close/>
              </a:path>
              <a:path w="6710680" h="4343400">
                <a:moveTo>
                  <a:pt x="5444033" y="3263900"/>
                </a:moveTo>
                <a:lnTo>
                  <a:pt x="5442102" y="3263900"/>
                </a:lnTo>
                <a:lnTo>
                  <a:pt x="5441734" y="3266122"/>
                </a:lnTo>
                <a:lnTo>
                  <a:pt x="5444033" y="3263900"/>
                </a:lnTo>
                <a:close/>
              </a:path>
              <a:path w="6710680" h="4343400">
                <a:moveTo>
                  <a:pt x="5531739" y="3352800"/>
                </a:moveTo>
                <a:lnTo>
                  <a:pt x="5531536" y="3348405"/>
                </a:lnTo>
                <a:lnTo>
                  <a:pt x="5531205" y="3348050"/>
                </a:lnTo>
                <a:lnTo>
                  <a:pt x="5531739" y="3352800"/>
                </a:lnTo>
                <a:close/>
              </a:path>
              <a:path w="6710680" h="4343400">
                <a:moveTo>
                  <a:pt x="5544299" y="3328759"/>
                </a:moveTo>
                <a:lnTo>
                  <a:pt x="5543804" y="3327400"/>
                </a:lnTo>
                <a:lnTo>
                  <a:pt x="5532958" y="3327400"/>
                </a:lnTo>
                <a:lnTo>
                  <a:pt x="5532767" y="3334499"/>
                </a:lnTo>
                <a:lnTo>
                  <a:pt x="5534545" y="3338245"/>
                </a:lnTo>
                <a:lnTo>
                  <a:pt x="5544299" y="3328759"/>
                </a:lnTo>
                <a:close/>
              </a:path>
              <a:path w="6710680" h="4343400">
                <a:moveTo>
                  <a:pt x="5544896" y="3362388"/>
                </a:moveTo>
                <a:lnTo>
                  <a:pt x="5540984" y="3356660"/>
                </a:lnTo>
                <a:lnTo>
                  <a:pt x="5541175" y="3358489"/>
                </a:lnTo>
                <a:lnTo>
                  <a:pt x="5544896" y="3362388"/>
                </a:lnTo>
                <a:close/>
              </a:path>
              <a:path w="6710680" h="4343400">
                <a:moveTo>
                  <a:pt x="5547131" y="3364738"/>
                </a:moveTo>
                <a:lnTo>
                  <a:pt x="5544896" y="3362388"/>
                </a:lnTo>
                <a:lnTo>
                  <a:pt x="5546966" y="3365436"/>
                </a:lnTo>
                <a:lnTo>
                  <a:pt x="5547131" y="3364738"/>
                </a:lnTo>
                <a:close/>
              </a:path>
              <a:path w="6710680" h="4343400">
                <a:moveTo>
                  <a:pt x="5552237" y="3340100"/>
                </a:moveTo>
                <a:lnTo>
                  <a:pt x="5551411" y="3327400"/>
                </a:lnTo>
                <a:lnTo>
                  <a:pt x="5545696" y="3327400"/>
                </a:lnTo>
                <a:lnTo>
                  <a:pt x="5544299" y="3328759"/>
                </a:lnTo>
                <a:lnTo>
                  <a:pt x="5548503" y="3340100"/>
                </a:lnTo>
                <a:lnTo>
                  <a:pt x="5547017" y="3352800"/>
                </a:lnTo>
                <a:lnTo>
                  <a:pt x="5546598" y="3352800"/>
                </a:lnTo>
                <a:lnTo>
                  <a:pt x="5547157" y="3364585"/>
                </a:lnTo>
                <a:lnTo>
                  <a:pt x="5549785" y="3352800"/>
                </a:lnTo>
                <a:lnTo>
                  <a:pt x="5552173" y="3340100"/>
                </a:lnTo>
                <a:close/>
              </a:path>
              <a:path w="6710680" h="4343400">
                <a:moveTo>
                  <a:pt x="5588736" y="3408261"/>
                </a:moveTo>
                <a:lnTo>
                  <a:pt x="5588647" y="3403600"/>
                </a:lnTo>
                <a:lnTo>
                  <a:pt x="5587898" y="3403600"/>
                </a:lnTo>
                <a:lnTo>
                  <a:pt x="5588736" y="3408261"/>
                </a:lnTo>
                <a:close/>
              </a:path>
              <a:path w="6710680" h="4343400">
                <a:moveTo>
                  <a:pt x="5603989" y="3403600"/>
                </a:moveTo>
                <a:lnTo>
                  <a:pt x="5600992" y="3390900"/>
                </a:lnTo>
                <a:lnTo>
                  <a:pt x="5595378" y="3390900"/>
                </a:lnTo>
                <a:lnTo>
                  <a:pt x="5595404" y="3396018"/>
                </a:lnTo>
                <a:lnTo>
                  <a:pt x="5603265" y="3403600"/>
                </a:lnTo>
                <a:lnTo>
                  <a:pt x="5603989" y="3403600"/>
                </a:lnTo>
                <a:close/>
              </a:path>
              <a:path w="6710680" h="4343400">
                <a:moveTo>
                  <a:pt x="5607024" y="3428352"/>
                </a:moveTo>
                <a:lnTo>
                  <a:pt x="5606859" y="3428136"/>
                </a:lnTo>
                <a:lnTo>
                  <a:pt x="5606034" y="3427399"/>
                </a:lnTo>
                <a:lnTo>
                  <a:pt x="5605869" y="3429000"/>
                </a:lnTo>
                <a:lnTo>
                  <a:pt x="5606669" y="3429000"/>
                </a:lnTo>
                <a:lnTo>
                  <a:pt x="5607024" y="3428352"/>
                </a:lnTo>
                <a:close/>
              </a:path>
              <a:path w="6710680" h="4343400">
                <a:moveTo>
                  <a:pt x="5607824" y="3429000"/>
                </a:moveTo>
                <a:lnTo>
                  <a:pt x="5607050" y="3428301"/>
                </a:lnTo>
                <a:lnTo>
                  <a:pt x="5607520" y="3429000"/>
                </a:lnTo>
                <a:lnTo>
                  <a:pt x="5607824" y="3429000"/>
                </a:lnTo>
                <a:close/>
              </a:path>
              <a:path w="6710680" h="4343400">
                <a:moveTo>
                  <a:pt x="5613578" y="3416300"/>
                </a:moveTo>
                <a:lnTo>
                  <a:pt x="5607228" y="3416300"/>
                </a:lnTo>
                <a:lnTo>
                  <a:pt x="5606072" y="3427107"/>
                </a:lnTo>
                <a:lnTo>
                  <a:pt x="5606859" y="3428136"/>
                </a:lnTo>
                <a:lnTo>
                  <a:pt x="5607050" y="3428301"/>
                </a:lnTo>
                <a:lnTo>
                  <a:pt x="5613578" y="3416300"/>
                </a:lnTo>
                <a:close/>
              </a:path>
              <a:path w="6710680" h="4343400">
                <a:moveTo>
                  <a:pt x="5663400" y="3517900"/>
                </a:moveTo>
                <a:lnTo>
                  <a:pt x="5661520" y="3517900"/>
                </a:lnTo>
                <a:lnTo>
                  <a:pt x="5661888" y="3519347"/>
                </a:lnTo>
                <a:lnTo>
                  <a:pt x="5663400" y="3517900"/>
                </a:lnTo>
                <a:close/>
              </a:path>
              <a:path w="6710680" h="4343400">
                <a:moveTo>
                  <a:pt x="5743092" y="3606800"/>
                </a:moveTo>
                <a:lnTo>
                  <a:pt x="5741365" y="3606800"/>
                </a:lnTo>
                <a:lnTo>
                  <a:pt x="5736323" y="3619500"/>
                </a:lnTo>
                <a:lnTo>
                  <a:pt x="5743092" y="3606800"/>
                </a:lnTo>
                <a:close/>
              </a:path>
              <a:path w="6710680" h="4343400">
                <a:moveTo>
                  <a:pt x="6710058" y="4102100"/>
                </a:moveTo>
                <a:lnTo>
                  <a:pt x="6690373" y="4038600"/>
                </a:lnTo>
                <a:lnTo>
                  <a:pt x="6647866" y="3987800"/>
                </a:lnTo>
                <a:lnTo>
                  <a:pt x="6590589" y="3937000"/>
                </a:lnTo>
                <a:lnTo>
                  <a:pt x="6577203" y="3926268"/>
                </a:lnTo>
                <a:lnTo>
                  <a:pt x="6577203" y="4051300"/>
                </a:lnTo>
                <a:lnTo>
                  <a:pt x="6576784" y="4076700"/>
                </a:lnTo>
                <a:lnTo>
                  <a:pt x="6566700" y="4089400"/>
                </a:lnTo>
                <a:lnTo>
                  <a:pt x="6560502" y="4089400"/>
                </a:lnTo>
                <a:lnTo>
                  <a:pt x="6554013" y="4102100"/>
                </a:lnTo>
                <a:lnTo>
                  <a:pt x="6547332" y="4102100"/>
                </a:lnTo>
                <a:lnTo>
                  <a:pt x="6540576" y="4089400"/>
                </a:lnTo>
                <a:lnTo>
                  <a:pt x="6494043" y="4051300"/>
                </a:lnTo>
                <a:lnTo>
                  <a:pt x="6451282" y="4013200"/>
                </a:lnTo>
                <a:lnTo>
                  <a:pt x="6414884" y="3975100"/>
                </a:lnTo>
                <a:lnTo>
                  <a:pt x="6387401" y="3937000"/>
                </a:lnTo>
                <a:lnTo>
                  <a:pt x="6376873" y="3911600"/>
                </a:lnTo>
                <a:lnTo>
                  <a:pt x="6377064" y="3898900"/>
                </a:lnTo>
                <a:lnTo>
                  <a:pt x="6380975" y="3886200"/>
                </a:lnTo>
                <a:lnTo>
                  <a:pt x="6387452" y="3886200"/>
                </a:lnTo>
                <a:lnTo>
                  <a:pt x="6396469" y="3873500"/>
                </a:lnTo>
                <a:lnTo>
                  <a:pt x="6406337" y="3873500"/>
                </a:lnTo>
                <a:lnTo>
                  <a:pt x="6415367" y="3886200"/>
                </a:lnTo>
                <a:lnTo>
                  <a:pt x="6556057" y="4013200"/>
                </a:lnTo>
                <a:lnTo>
                  <a:pt x="6569710" y="4038600"/>
                </a:lnTo>
                <a:lnTo>
                  <a:pt x="6577203" y="4051300"/>
                </a:lnTo>
                <a:lnTo>
                  <a:pt x="6577203" y="3926268"/>
                </a:lnTo>
                <a:lnTo>
                  <a:pt x="6558915" y="3911600"/>
                </a:lnTo>
                <a:lnTo>
                  <a:pt x="6510541" y="3873500"/>
                </a:lnTo>
                <a:lnTo>
                  <a:pt x="6494526" y="3860800"/>
                </a:lnTo>
                <a:lnTo>
                  <a:pt x="6463817" y="3835400"/>
                </a:lnTo>
                <a:lnTo>
                  <a:pt x="6410414" y="3784600"/>
                </a:lnTo>
                <a:lnTo>
                  <a:pt x="6348374" y="3708400"/>
                </a:lnTo>
                <a:lnTo>
                  <a:pt x="6311709" y="3657600"/>
                </a:lnTo>
                <a:lnTo>
                  <a:pt x="6278169" y="3619500"/>
                </a:lnTo>
                <a:lnTo>
                  <a:pt x="6246190" y="3581400"/>
                </a:lnTo>
                <a:lnTo>
                  <a:pt x="6214237" y="3556000"/>
                </a:lnTo>
                <a:lnTo>
                  <a:pt x="6180760" y="3530600"/>
                </a:lnTo>
                <a:lnTo>
                  <a:pt x="6144209" y="3517900"/>
                </a:lnTo>
                <a:lnTo>
                  <a:pt x="6120447" y="3492500"/>
                </a:lnTo>
                <a:lnTo>
                  <a:pt x="6097816" y="3479800"/>
                </a:lnTo>
                <a:lnTo>
                  <a:pt x="6075553" y="3441700"/>
                </a:lnTo>
                <a:lnTo>
                  <a:pt x="6052883" y="3416300"/>
                </a:lnTo>
                <a:lnTo>
                  <a:pt x="6029083" y="3378200"/>
                </a:lnTo>
                <a:lnTo>
                  <a:pt x="6003391" y="3327400"/>
                </a:lnTo>
                <a:lnTo>
                  <a:pt x="5993930" y="3314700"/>
                </a:lnTo>
                <a:lnTo>
                  <a:pt x="5975032" y="3289300"/>
                </a:lnTo>
                <a:lnTo>
                  <a:pt x="5943257" y="3238500"/>
                </a:lnTo>
                <a:lnTo>
                  <a:pt x="5907329" y="3200400"/>
                </a:lnTo>
                <a:lnTo>
                  <a:pt x="5866473" y="3149600"/>
                </a:lnTo>
                <a:lnTo>
                  <a:pt x="5819953" y="3098800"/>
                </a:lnTo>
                <a:lnTo>
                  <a:pt x="5764708" y="3048000"/>
                </a:lnTo>
                <a:lnTo>
                  <a:pt x="5718848" y="3009900"/>
                </a:lnTo>
                <a:lnTo>
                  <a:pt x="5680291" y="2984500"/>
                </a:lnTo>
                <a:lnTo>
                  <a:pt x="5646953" y="2959100"/>
                </a:lnTo>
                <a:lnTo>
                  <a:pt x="5616765" y="2933700"/>
                </a:lnTo>
                <a:lnTo>
                  <a:pt x="5587631" y="2908300"/>
                </a:lnTo>
                <a:lnTo>
                  <a:pt x="5557494" y="2882900"/>
                </a:lnTo>
                <a:lnTo>
                  <a:pt x="5524258" y="2857500"/>
                </a:lnTo>
                <a:lnTo>
                  <a:pt x="5485866" y="2819400"/>
                </a:lnTo>
                <a:lnTo>
                  <a:pt x="5466512" y="2806700"/>
                </a:lnTo>
                <a:lnTo>
                  <a:pt x="5442839" y="2781300"/>
                </a:lnTo>
                <a:lnTo>
                  <a:pt x="5415343" y="2755900"/>
                </a:lnTo>
                <a:lnTo>
                  <a:pt x="5384457" y="2717800"/>
                </a:lnTo>
                <a:lnTo>
                  <a:pt x="5350675" y="2679700"/>
                </a:lnTo>
                <a:lnTo>
                  <a:pt x="5314429" y="2641600"/>
                </a:lnTo>
                <a:lnTo>
                  <a:pt x="5276215" y="2603500"/>
                </a:lnTo>
                <a:lnTo>
                  <a:pt x="5236489" y="2565400"/>
                </a:lnTo>
                <a:lnTo>
                  <a:pt x="5195709" y="2514600"/>
                </a:lnTo>
                <a:lnTo>
                  <a:pt x="5112867" y="2413000"/>
                </a:lnTo>
                <a:lnTo>
                  <a:pt x="5071732" y="2374900"/>
                </a:lnTo>
                <a:lnTo>
                  <a:pt x="5031410" y="2324100"/>
                </a:lnTo>
                <a:lnTo>
                  <a:pt x="4992370" y="2273300"/>
                </a:lnTo>
                <a:lnTo>
                  <a:pt x="4955057" y="2235200"/>
                </a:lnTo>
                <a:lnTo>
                  <a:pt x="4919954" y="2184400"/>
                </a:lnTo>
                <a:lnTo>
                  <a:pt x="4887531" y="2146300"/>
                </a:lnTo>
                <a:lnTo>
                  <a:pt x="4858245" y="2108200"/>
                </a:lnTo>
                <a:lnTo>
                  <a:pt x="4832553" y="2070100"/>
                </a:lnTo>
                <a:lnTo>
                  <a:pt x="4810938" y="2044700"/>
                </a:lnTo>
                <a:lnTo>
                  <a:pt x="4793843" y="2019300"/>
                </a:lnTo>
                <a:lnTo>
                  <a:pt x="4781753" y="1993900"/>
                </a:lnTo>
                <a:lnTo>
                  <a:pt x="4764151" y="1955800"/>
                </a:lnTo>
                <a:lnTo>
                  <a:pt x="4745418" y="1930400"/>
                </a:lnTo>
                <a:lnTo>
                  <a:pt x="4724819" y="1905000"/>
                </a:lnTo>
                <a:lnTo>
                  <a:pt x="4701552" y="1866900"/>
                </a:lnTo>
                <a:lnTo>
                  <a:pt x="4674895" y="1841500"/>
                </a:lnTo>
                <a:lnTo>
                  <a:pt x="4644072" y="1816100"/>
                </a:lnTo>
                <a:lnTo>
                  <a:pt x="4608207" y="1790636"/>
                </a:lnTo>
                <a:lnTo>
                  <a:pt x="4566869" y="1765300"/>
                </a:lnTo>
                <a:lnTo>
                  <a:pt x="4518977" y="1739900"/>
                </a:lnTo>
                <a:lnTo>
                  <a:pt x="4463872" y="1714500"/>
                </a:lnTo>
                <a:lnTo>
                  <a:pt x="4400791" y="1689100"/>
                </a:lnTo>
                <a:lnTo>
                  <a:pt x="4328973" y="1663700"/>
                </a:lnTo>
                <a:lnTo>
                  <a:pt x="4280433" y="1651000"/>
                </a:lnTo>
                <a:lnTo>
                  <a:pt x="4231398" y="1625600"/>
                </a:lnTo>
                <a:lnTo>
                  <a:pt x="4181983" y="1612900"/>
                </a:lnTo>
                <a:lnTo>
                  <a:pt x="4132262" y="1587500"/>
                </a:lnTo>
                <a:lnTo>
                  <a:pt x="4082338" y="1574800"/>
                </a:lnTo>
                <a:lnTo>
                  <a:pt x="3982262" y="1524000"/>
                </a:lnTo>
                <a:lnTo>
                  <a:pt x="3882504" y="1485900"/>
                </a:lnTo>
                <a:lnTo>
                  <a:pt x="3832974" y="1460500"/>
                </a:lnTo>
                <a:lnTo>
                  <a:pt x="3783825" y="1447800"/>
                </a:lnTo>
                <a:lnTo>
                  <a:pt x="3735120" y="1422400"/>
                </a:lnTo>
                <a:lnTo>
                  <a:pt x="3686975" y="1409700"/>
                </a:lnTo>
                <a:lnTo>
                  <a:pt x="3639477" y="1384300"/>
                </a:lnTo>
                <a:lnTo>
                  <a:pt x="3546792" y="1358900"/>
                </a:lnTo>
                <a:lnTo>
                  <a:pt x="3501809" y="1333500"/>
                </a:lnTo>
                <a:lnTo>
                  <a:pt x="3457841" y="1320800"/>
                </a:lnTo>
                <a:lnTo>
                  <a:pt x="3415004" y="1320800"/>
                </a:lnTo>
                <a:lnTo>
                  <a:pt x="3337750" y="1295400"/>
                </a:lnTo>
                <a:lnTo>
                  <a:pt x="3266541" y="1282700"/>
                </a:lnTo>
                <a:lnTo>
                  <a:pt x="3201365" y="1270000"/>
                </a:lnTo>
                <a:lnTo>
                  <a:pt x="3142196" y="1257300"/>
                </a:lnTo>
                <a:lnTo>
                  <a:pt x="3088983" y="1244600"/>
                </a:lnTo>
                <a:lnTo>
                  <a:pt x="3041713" y="1231900"/>
                </a:lnTo>
                <a:lnTo>
                  <a:pt x="3000349" y="1219200"/>
                </a:lnTo>
                <a:lnTo>
                  <a:pt x="2935224" y="1193800"/>
                </a:lnTo>
                <a:lnTo>
                  <a:pt x="2911411" y="1181100"/>
                </a:lnTo>
                <a:lnTo>
                  <a:pt x="2897555" y="1181100"/>
                </a:lnTo>
                <a:lnTo>
                  <a:pt x="2886024" y="1168400"/>
                </a:lnTo>
                <a:lnTo>
                  <a:pt x="2876639" y="1155700"/>
                </a:lnTo>
                <a:lnTo>
                  <a:pt x="2869234" y="1143000"/>
                </a:lnTo>
                <a:lnTo>
                  <a:pt x="2863215" y="1143000"/>
                </a:lnTo>
                <a:lnTo>
                  <a:pt x="2861538" y="1130300"/>
                </a:lnTo>
                <a:lnTo>
                  <a:pt x="2863786" y="1117600"/>
                </a:lnTo>
                <a:lnTo>
                  <a:pt x="2866326" y="1117600"/>
                </a:lnTo>
                <a:lnTo>
                  <a:pt x="2866885" y="1104900"/>
                </a:lnTo>
                <a:lnTo>
                  <a:pt x="2868244" y="1112113"/>
                </a:lnTo>
                <a:lnTo>
                  <a:pt x="2869425" y="1104900"/>
                </a:lnTo>
                <a:lnTo>
                  <a:pt x="2868993" y="1104900"/>
                </a:lnTo>
                <a:lnTo>
                  <a:pt x="2868485" y="1092200"/>
                </a:lnTo>
                <a:lnTo>
                  <a:pt x="2871228" y="1100836"/>
                </a:lnTo>
                <a:lnTo>
                  <a:pt x="2869615" y="1092200"/>
                </a:lnTo>
                <a:lnTo>
                  <a:pt x="2871216" y="1092200"/>
                </a:lnTo>
                <a:lnTo>
                  <a:pt x="2874365" y="1080897"/>
                </a:lnTo>
                <a:lnTo>
                  <a:pt x="2874403" y="1079500"/>
                </a:lnTo>
                <a:lnTo>
                  <a:pt x="2866936" y="1079500"/>
                </a:lnTo>
                <a:lnTo>
                  <a:pt x="2866821" y="1066800"/>
                </a:lnTo>
                <a:lnTo>
                  <a:pt x="2871546" y="1066800"/>
                </a:lnTo>
                <a:lnTo>
                  <a:pt x="2870060" y="1054100"/>
                </a:lnTo>
                <a:lnTo>
                  <a:pt x="2873311" y="1054100"/>
                </a:lnTo>
                <a:lnTo>
                  <a:pt x="2873756" y="1065403"/>
                </a:lnTo>
                <a:lnTo>
                  <a:pt x="2873857" y="1063205"/>
                </a:lnTo>
                <a:lnTo>
                  <a:pt x="2873946" y="1059243"/>
                </a:lnTo>
                <a:lnTo>
                  <a:pt x="2874035" y="1054100"/>
                </a:lnTo>
                <a:lnTo>
                  <a:pt x="2874238" y="1054100"/>
                </a:lnTo>
                <a:lnTo>
                  <a:pt x="2873933" y="1061199"/>
                </a:lnTo>
                <a:lnTo>
                  <a:pt x="2873819" y="1066800"/>
                </a:lnTo>
                <a:lnTo>
                  <a:pt x="2875140" y="1066800"/>
                </a:lnTo>
                <a:lnTo>
                  <a:pt x="2875648" y="1079500"/>
                </a:lnTo>
                <a:lnTo>
                  <a:pt x="2874759" y="1079500"/>
                </a:lnTo>
                <a:lnTo>
                  <a:pt x="2876689" y="1092200"/>
                </a:lnTo>
                <a:lnTo>
                  <a:pt x="2874988" y="1092200"/>
                </a:lnTo>
                <a:lnTo>
                  <a:pt x="2874454" y="1080579"/>
                </a:lnTo>
                <a:lnTo>
                  <a:pt x="2874365" y="1080897"/>
                </a:lnTo>
                <a:lnTo>
                  <a:pt x="2874035" y="1092200"/>
                </a:lnTo>
                <a:lnTo>
                  <a:pt x="2872625" y="1092200"/>
                </a:lnTo>
                <a:lnTo>
                  <a:pt x="2873337" y="1104900"/>
                </a:lnTo>
                <a:lnTo>
                  <a:pt x="2874314" y="1092200"/>
                </a:lnTo>
                <a:lnTo>
                  <a:pt x="2875165" y="1104900"/>
                </a:lnTo>
                <a:lnTo>
                  <a:pt x="2877794" y="1104900"/>
                </a:lnTo>
                <a:lnTo>
                  <a:pt x="2878201" y="1092200"/>
                </a:lnTo>
                <a:lnTo>
                  <a:pt x="2876766" y="1092200"/>
                </a:lnTo>
                <a:lnTo>
                  <a:pt x="2877274" y="1079500"/>
                </a:lnTo>
                <a:lnTo>
                  <a:pt x="2877883" y="1079500"/>
                </a:lnTo>
                <a:lnTo>
                  <a:pt x="2879001" y="1076388"/>
                </a:lnTo>
                <a:lnTo>
                  <a:pt x="2878988" y="1076058"/>
                </a:lnTo>
                <a:lnTo>
                  <a:pt x="2876029" y="1066800"/>
                </a:lnTo>
                <a:lnTo>
                  <a:pt x="2876473" y="1054100"/>
                </a:lnTo>
                <a:lnTo>
                  <a:pt x="2881642" y="1063205"/>
                </a:lnTo>
                <a:lnTo>
                  <a:pt x="2886265" y="1054100"/>
                </a:lnTo>
                <a:lnTo>
                  <a:pt x="2887789" y="1054100"/>
                </a:lnTo>
                <a:lnTo>
                  <a:pt x="2884449" y="1041400"/>
                </a:lnTo>
                <a:lnTo>
                  <a:pt x="2885287" y="1041400"/>
                </a:lnTo>
                <a:lnTo>
                  <a:pt x="2884817" y="1028700"/>
                </a:lnTo>
                <a:lnTo>
                  <a:pt x="2887294" y="1028700"/>
                </a:lnTo>
                <a:lnTo>
                  <a:pt x="2886849" y="1041400"/>
                </a:lnTo>
                <a:lnTo>
                  <a:pt x="2889212" y="1041400"/>
                </a:lnTo>
                <a:lnTo>
                  <a:pt x="2889135" y="1028700"/>
                </a:lnTo>
                <a:lnTo>
                  <a:pt x="2890990" y="1028700"/>
                </a:lnTo>
                <a:lnTo>
                  <a:pt x="2894355" y="1016000"/>
                </a:lnTo>
                <a:lnTo>
                  <a:pt x="2895917" y="1028700"/>
                </a:lnTo>
                <a:lnTo>
                  <a:pt x="2898432" y="1028700"/>
                </a:lnTo>
                <a:lnTo>
                  <a:pt x="2894507" y="1041400"/>
                </a:lnTo>
                <a:lnTo>
                  <a:pt x="2894076" y="1041400"/>
                </a:lnTo>
                <a:lnTo>
                  <a:pt x="2895828" y="1028700"/>
                </a:lnTo>
                <a:lnTo>
                  <a:pt x="2892501" y="1028700"/>
                </a:lnTo>
                <a:lnTo>
                  <a:pt x="2892133" y="1041400"/>
                </a:lnTo>
                <a:lnTo>
                  <a:pt x="2891536" y="1041400"/>
                </a:lnTo>
                <a:lnTo>
                  <a:pt x="2891383" y="1042339"/>
                </a:lnTo>
                <a:lnTo>
                  <a:pt x="2901035" y="1054100"/>
                </a:lnTo>
                <a:lnTo>
                  <a:pt x="2902000" y="1054100"/>
                </a:lnTo>
                <a:lnTo>
                  <a:pt x="2900642" y="1041400"/>
                </a:lnTo>
                <a:lnTo>
                  <a:pt x="2903042" y="1041400"/>
                </a:lnTo>
                <a:lnTo>
                  <a:pt x="2902013" y="1054100"/>
                </a:lnTo>
                <a:lnTo>
                  <a:pt x="2902801" y="1054100"/>
                </a:lnTo>
                <a:lnTo>
                  <a:pt x="2895092" y="1066800"/>
                </a:lnTo>
                <a:lnTo>
                  <a:pt x="2903448" y="1066800"/>
                </a:lnTo>
                <a:lnTo>
                  <a:pt x="2904782" y="1054100"/>
                </a:lnTo>
                <a:lnTo>
                  <a:pt x="2911221" y="1054100"/>
                </a:lnTo>
                <a:lnTo>
                  <a:pt x="2915526" y="1041400"/>
                </a:lnTo>
                <a:lnTo>
                  <a:pt x="2913303" y="1041400"/>
                </a:lnTo>
                <a:lnTo>
                  <a:pt x="2910992" y="1031773"/>
                </a:lnTo>
                <a:lnTo>
                  <a:pt x="2910421" y="1031227"/>
                </a:lnTo>
                <a:lnTo>
                  <a:pt x="2910268" y="1041400"/>
                </a:lnTo>
                <a:lnTo>
                  <a:pt x="2909913" y="1041400"/>
                </a:lnTo>
                <a:lnTo>
                  <a:pt x="2909455" y="1030300"/>
                </a:lnTo>
                <a:lnTo>
                  <a:pt x="2907804" y="1028700"/>
                </a:lnTo>
                <a:lnTo>
                  <a:pt x="2909392" y="1028700"/>
                </a:lnTo>
                <a:lnTo>
                  <a:pt x="2909455" y="1030300"/>
                </a:lnTo>
                <a:lnTo>
                  <a:pt x="2910421" y="1031227"/>
                </a:lnTo>
                <a:lnTo>
                  <a:pt x="2910306" y="1028903"/>
                </a:lnTo>
                <a:lnTo>
                  <a:pt x="2910255" y="1028700"/>
                </a:lnTo>
                <a:lnTo>
                  <a:pt x="2910459" y="1028700"/>
                </a:lnTo>
                <a:lnTo>
                  <a:pt x="2910446" y="1029500"/>
                </a:lnTo>
                <a:lnTo>
                  <a:pt x="2910992" y="1031773"/>
                </a:lnTo>
                <a:lnTo>
                  <a:pt x="2912160" y="1032903"/>
                </a:lnTo>
                <a:lnTo>
                  <a:pt x="2910497" y="1028700"/>
                </a:lnTo>
                <a:lnTo>
                  <a:pt x="2917533" y="1028700"/>
                </a:lnTo>
                <a:lnTo>
                  <a:pt x="2918930" y="1039431"/>
                </a:lnTo>
                <a:lnTo>
                  <a:pt x="2920962" y="1041400"/>
                </a:lnTo>
                <a:lnTo>
                  <a:pt x="2926194" y="1041400"/>
                </a:lnTo>
                <a:lnTo>
                  <a:pt x="2926359" y="1028700"/>
                </a:lnTo>
                <a:lnTo>
                  <a:pt x="2922663" y="1028700"/>
                </a:lnTo>
                <a:lnTo>
                  <a:pt x="2924657" y="1016000"/>
                </a:lnTo>
                <a:lnTo>
                  <a:pt x="2919349" y="1016000"/>
                </a:lnTo>
                <a:lnTo>
                  <a:pt x="2922371" y="1028700"/>
                </a:lnTo>
                <a:lnTo>
                  <a:pt x="2917647" y="1028700"/>
                </a:lnTo>
                <a:lnTo>
                  <a:pt x="2919349" y="1016000"/>
                </a:lnTo>
                <a:lnTo>
                  <a:pt x="2916009" y="1016000"/>
                </a:lnTo>
                <a:lnTo>
                  <a:pt x="2916555" y="1003300"/>
                </a:lnTo>
                <a:lnTo>
                  <a:pt x="2915856" y="1003300"/>
                </a:lnTo>
                <a:lnTo>
                  <a:pt x="2919933" y="990600"/>
                </a:lnTo>
                <a:lnTo>
                  <a:pt x="2919501" y="990600"/>
                </a:lnTo>
                <a:lnTo>
                  <a:pt x="2925241" y="982179"/>
                </a:lnTo>
                <a:lnTo>
                  <a:pt x="2925419" y="980325"/>
                </a:lnTo>
                <a:lnTo>
                  <a:pt x="2917583" y="990600"/>
                </a:lnTo>
                <a:lnTo>
                  <a:pt x="2916885" y="990600"/>
                </a:lnTo>
                <a:lnTo>
                  <a:pt x="2916669" y="990600"/>
                </a:lnTo>
                <a:lnTo>
                  <a:pt x="2916872" y="990219"/>
                </a:lnTo>
                <a:lnTo>
                  <a:pt x="2916961" y="989952"/>
                </a:lnTo>
                <a:lnTo>
                  <a:pt x="2918409" y="977900"/>
                </a:lnTo>
                <a:lnTo>
                  <a:pt x="2919374" y="977900"/>
                </a:lnTo>
                <a:lnTo>
                  <a:pt x="2917012" y="989952"/>
                </a:lnTo>
                <a:lnTo>
                  <a:pt x="2923336" y="977900"/>
                </a:lnTo>
                <a:lnTo>
                  <a:pt x="2925661" y="977900"/>
                </a:lnTo>
                <a:lnTo>
                  <a:pt x="2925419" y="980325"/>
                </a:lnTo>
                <a:lnTo>
                  <a:pt x="2927261" y="977900"/>
                </a:lnTo>
                <a:lnTo>
                  <a:pt x="2928162" y="977900"/>
                </a:lnTo>
                <a:lnTo>
                  <a:pt x="2925241" y="982179"/>
                </a:lnTo>
                <a:lnTo>
                  <a:pt x="2925026" y="984415"/>
                </a:lnTo>
                <a:lnTo>
                  <a:pt x="2929293" y="977900"/>
                </a:lnTo>
                <a:lnTo>
                  <a:pt x="2930296" y="977900"/>
                </a:lnTo>
                <a:lnTo>
                  <a:pt x="2933865" y="965200"/>
                </a:lnTo>
                <a:lnTo>
                  <a:pt x="2934906" y="965200"/>
                </a:lnTo>
                <a:lnTo>
                  <a:pt x="2930525" y="952500"/>
                </a:lnTo>
                <a:lnTo>
                  <a:pt x="2922536" y="965200"/>
                </a:lnTo>
                <a:lnTo>
                  <a:pt x="2923248" y="965200"/>
                </a:lnTo>
                <a:lnTo>
                  <a:pt x="2920644" y="977900"/>
                </a:lnTo>
                <a:lnTo>
                  <a:pt x="2920923" y="965200"/>
                </a:lnTo>
                <a:lnTo>
                  <a:pt x="2919971" y="965200"/>
                </a:lnTo>
                <a:lnTo>
                  <a:pt x="2917787" y="952500"/>
                </a:lnTo>
                <a:lnTo>
                  <a:pt x="2913951" y="952500"/>
                </a:lnTo>
                <a:lnTo>
                  <a:pt x="2913951" y="1016000"/>
                </a:lnTo>
                <a:lnTo>
                  <a:pt x="2912961" y="1013714"/>
                </a:lnTo>
                <a:lnTo>
                  <a:pt x="2912935" y="1016000"/>
                </a:lnTo>
                <a:lnTo>
                  <a:pt x="2911830" y="1016000"/>
                </a:lnTo>
                <a:lnTo>
                  <a:pt x="2912211" y="1012012"/>
                </a:lnTo>
                <a:lnTo>
                  <a:pt x="2908998" y="1004671"/>
                </a:lnTo>
                <a:lnTo>
                  <a:pt x="2908998" y="1016000"/>
                </a:lnTo>
                <a:lnTo>
                  <a:pt x="2905239" y="1016000"/>
                </a:lnTo>
                <a:lnTo>
                  <a:pt x="2902978" y="1003300"/>
                </a:lnTo>
                <a:lnTo>
                  <a:pt x="2905087" y="1003300"/>
                </a:lnTo>
                <a:lnTo>
                  <a:pt x="2908998" y="1016000"/>
                </a:lnTo>
                <a:lnTo>
                  <a:pt x="2908998" y="1004671"/>
                </a:lnTo>
                <a:lnTo>
                  <a:pt x="2908401" y="1003300"/>
                </a:lnTo>
                <a:lnTo>
                  <a:pt x="2910103" y="1003300"/>
                </a:lnTo>
                <a:lnTo>
                  <a:pt x="2912338" y="1010666"/>
                </a:lnTo>
                <a:lnTo>
                  <a:pt x="2913049" y="1003300"/>
                </a:lnTo>
                <a:lnTo>
                  <a:pt x="2912961" y="1012736"/>
                </a:lnTo>
                <a:lnTo>
                  <a:pt x="2913951" y="1016000"/>
                </a:lnTo>
                <a:lnTo>
                  <a:pt x="2913951" y="952500"/>
                </a:lnTo>
                <a:lnTo>
                  <a:pt x="2911297" y="952500"/>
                </a:lnTo>
                <a:lnTo>
                  <a:pt x="2908236" y="939800"/>
                </a:lnTo>
                <a:lnTo>
                  <a:pt x="2906928" y="939800"/>
                </a:lnTo>
                <a:lnTo>
                  <a:pt x="2906915" y="938568"/>
                </a:lnTo>
                <a:lnTo>
                  <a:pt x="2906496" y="939800"/>
                </a:lnTo>
                <a:lnTo>
                  <a:pt x="2903982" y="939800"/>
                </a:lnTo>
                <a:lnTo>
                  <a:pt x="2901683" y="927100"/>
                </a:lnTo>
                <a:lnTo>
                  <a:pt x="2894546" y="927100"/>
                </a:lnTo>
                <a:lnTo>
                  <a:pt x="2895384" y="914400"/>
                </a:lnTo>
                <a:lnTo>
                  <a:pt x="2891167" y="914400"/>
                </a:lnTo>
                <a:lnTo>
                  <a:pt x="2891332" y="927100"/>
                </a:lnTo>
                <a:lnTo>
                  <a:pt x="2886748" y="914400"/>
                </a:lnTo>
                <a:lnTo>
                  <a:pt x="2887776" y="914400"/>
                </a:lnTo>
                <a:lnTo>
                  <a:pt x="2881896" y="908824"/>
                </a:lnTo>
                <a:lnTo>
                  <a:pt x="2882608" y="914400"/>
                </a:lnTo>
                <a:lnTo>
                  <a:pt x="2881846" y="914400"/>
                </a:lnTo>
                <a:lnTo>
                  <a:pt x="2877883" y="905014"/>
                </a:lnTo>
                <a:lnTo>
                  <a:pt x="2874391" y="901700"/>
                </a:lnTo>
                <a:lnTo>
                  <a:pt x="2870581" y="901700"/>
                </a:lnTo>
                <a:lnTo>
                  <a:pt x="2865805" y="889000"/>
                </a:lnTo>
                <a:lnTo>
                  <a:pt x="2865513" y="889000"/>
                </a:lnTo>
                <a:lnTo>
                  <a:pt x="2865513" y="1104900"/>
                </a:lnTo>
                <a:lnTo>
                  <a:pt x="2864472" y="1104900"/>
                </a:lnTo>
                <a:lnTo>
                  <a:pt x="2863011" y="1092200"/>
                </a:lnTo>
                <a:lnTo>
                  <a:pt x="2862694" y="1092200"/>
                </a:lnTo>
                <a:lnTo>
                  <a:pt x="2861195" y="1080401"/>
                </a:lnTo>
                <a:lnTo>
                  <a:pt x="2861195" y="1104900"/>
                </a:lnTo>
                <a:lnTo>
                  <a:pt x="2859900" y="1117600"/>
                </a:lnTo>
                <a:lnTo>
                  <a:pt x="2861081" y="1117600"/>
                </a:lnTo>
                <a:lnTo>
                  <a:pt x="2859113" y="1130300"/>
                </a:lnTo>
                <a:lnTo>
                  <a:pt x="2856661" y="1117600"/>
                </a:lnTo>
                <a:lnTo>
                  <a:pt x="2856788" y="1117600"/>
                </a:lnTo>
                <a:lnTo>
                  <a:pt x="2856458" y="1104900"/>
                </a:lnTo>
                <a:lnTo>
                  <a:pt x="2861195" y="1104900"/>
                </a:lnTo>
                <a:lnTo>
                  <a:pt x="2861195" y="1080401"/>
                </a:lnTo>
                <a:lnTo>
                  <a:pt x="2861081" y="1079500"/>
                </a:lnTo>
                <a:lnTo>
                  <a:pt x="2864701" y="1079500"/>
                </a:lnTo>
                <a:lnTo>
                  <a:pt x="2864624" y="1092200"/>
                </a:lnTo>
                <a:lnTo>
                  <a:pt x="2865437" y="1092200"/>
                </a:lnTo>
                <a:lnTo>
                  <a:pt x="2865513" y="1104900"/>
                </a:lnTo>
                <a:lnTo>
                  <a:pt x="2865513" y="889000"/>
                </a:lnTo>
                <a:lnTo>
                  <a:pt x="2857220" y="889000"/>
                </a:lnTo>
                <a:lnTo>
                  <a:pt x="2849372" y="876300"/>
                </a:lnTo>
                <a:lnTo>
                  <a:pt x="2841269" y="876300"/>
                </a:lnTo>
                <a:lnTo>
                  <a:pt x="2833268" y="863600"/>
                </a:lnTo>
                <a:lnTo>
                  <a:pt x="2830626" y="863600"/>
                </a:lnTo>
                <a:lnTo>
                  <a:pt x="2821025" y="850900"/>
                </a:lnTo>
                <a:lnTo>
                  <a:pt x="2814777" y="850900"/>
                </a:lnTo>
                <a:lnTo>
                  <a:pt x="2809595" y="838200"/>
                </a:lnTo>
                <a:lnTo>
                  <a:pt x="2804325" y="838200"/>
                </a:lnTo>
                <a:lnTo>
                  <a:pt x="2793619" y="825500"/>
                </a:lnTo>
                <a:lnTo>
                  <a:pt x="2790914" y="825500"/>
                </a:lnTo>
                <a:lnTo>
                  <a:pt x="2749956" y="787400"/>
                </a:lnTo>
                <a:lnTo>
                  <a:pt x="2709646" y="762000"/>
                </a:lnTo>
                <a:lnTo>
                  <a:pt x="2672410" y="736600"/>
                </a:lnTo>
                <a:lnTo>
                  <a:pt x="2624950" y="698500"/>
                </a:lnTo>
                <a:lnTo>
                  <a:pt x="2613736" y="673100"/>
                </a:lnTo>
                <a:lnTo>
                  <a:pt x="2607145" y="660400"/>
                </a:lnTo>
                <a:lnTo>
                  <a:pt x="2605290" y="635000"/>
                </a:lnTo>
                <a:lnTo>
                  <a:pt x="2604668" y="596900"/>
                </a:lnTo>
                <a:lnTo>
                  <a:pt x="2600058" y="558800"/>
                </a:lnTo>
                <a:lnTo>
                  <a:pt x="2589657" y="508000"/>
                </a:lnTo>
                <a:lnTo>
                  <a:pt x="2571610" y="469900"/>
                </a:lnTo>
                <a:lnTo>
                  <a:pt x="2544102" y="419100"/>
                </a:lnTo>
                <a:lnTo>
                  <a:pt x="2505316" y="381000"/>
                </a:lnTo>
                <a:lnTo>
                  <a:pt x="2453424" y="355600"/>
                </a:lnTo>
                <a:lnTo>
                  <a:pt x="2379840" y="317500"/>
                </a:lnTo>
                <a:lnTo>
                  <a:pt x="2320963" y="304800"/>
                </a:lnTo>
                <a:lnTo>
                  <a:pt x="2274481" y="292100"/>
                </a:lnTo>
                <a:lnTo>
                  <a:pt x="2238057" y="279400"/>
                </a:lnTo>
                <a:lnTo>
                  <a:pt x="2186051" y="254000"/>
                </a:lnTo>
                <a:lnTo>
                  <a:pt x="2165807" y="228600"/>
                </a:lnTo>
                <a:lnTo>
                  <a:pt x="2144407" y="203200"/>
                </a:lnTo>
                <a:lnTo>
                  <a:pt x="2111972" y="165100"/>
                </a:lnTo>
                <a:lnTo>
                  <a:pt x="2071471" y="139700"/>
                </a:lnTo>
                <a:lnTo>
                  <a:pt x="2025865" y="114300"/>
                </a:lnTo>
                <a:lnTo>
                  <a:pt x="1978113" y="76200"/>
                </a:lnTo>
                <a:lnTo>
                  <a:pt x="1931187" y="50800"/>
                </a:lnTo>
                <a:lnTo>
                  <a:pt x="1916798" y="38100"/>
                </a:lnTo>
                <a:lnTo>
                  <a:pt x="1888032" y="12700"/>
                </a:lnTo>
                <a:lnTo>
                  <a:pt x="1873961" y="12700"/>
                </a:lnTo>
                <a:lnTo>
                  <a:pt x="1858886" y="0"/>
                </a:lnTo>
                <a:lnTo>
                  <a:pt x="1789544" y="0"/>
                </a:lnTo>
                <a:lnTo>
                  <a:pt x="1778292" y="12700"/>
                </a:lnTo>
                <a:lnTo>
                  <a:pt x="1766125" y="12700"/>
                </a:lnTo>
                <a:lnTo>
                  <a:pt x="1764969" y="25400"/>
                </a:lnTo>
                <a:lnTo>
                  <a:pt x="1763725" y="25400"/>
                </a:lnTo>
                <a:lnTo>
                  <a:pt x="1762391" y="12700"/>
                </a:lnTo>
                <a:lnTo>
                  <a:pt x="1762264" y="12700"/>
                </a:lnTo>
                <a:lnTo>
                  <a:pt x="1760994" y="25400"/>
                </a:lnTo>
                <a:lnTo>
                  <a:pt x="1754898" y="25400"/>
                </a:lnTo>
                <a:lnTo>
                  <a:pt x="1752473" y="28867"/>
                </a:lnTo>
                <a:lnTo>
                  <a:pt x="1750847" y="33604"/>
                </a:lnTo>
                <a:lnTo>
                  <a:pt x="1753476" y="38100"/>
                </a:lnTo>
                <a:lnTo>
                  <a:pt x="1749285" y="38100"/>
                </a:lnTo>
                <a:lnTo>
                  <a:pt x="1750847" y="33604"/>
                </a:lnTo>
                <a:lnTo>
                  <a:pt x="1750085" y="32296"/>
                </a:lnTo>
                <a:lnTo>
                  <a:pt x="1746021" y="38100"/>
                </a:lnTo>
                <a:lnTo>
                  <a:pt x="1741716" y="44069"/>
                </a:lnTo>
                <a:lnTo>
                  <a:pt x="1741182" y="45567"/>
                </a:lnTo>
                <a:lnTo>
                  <a:pt x="1740789" y="50800"/>
                </a:lnTo>
                <a:lnTo>
                  <a:pt x="1739353" y="50800"/>
                </a:lnTo>
                <a:lnTo>
                  <a:pt x="1738553" y="50800"/>
                </a:lnTo>
                <a:lnTo>
                  <a:pt x="1739455" y="48742"/>
                </a:lnTo>
                <a:lnTo>
                  <a:pt x="1739531" y="47078"/>
                </a:lnTo>
                <a:lnTo>
                  <a:pt x="1736852" y="50800"/>
                </a:lnTo>
                <a:lnTo>
                  <a:pt x="1736420" y="50800"/>
                </a:lnTo>
                <a:lnTo>
                  <a:pt x="1736115" y="38100"/>
                </a:lnTo>
                <a:lnTo>
                  <a:pt x="1730108" y="38100"/>
                </a:lnTo>
                <a:lnTo>
                  <a:pt x="1733511" y="50800"/>
                </a:lnTo>
                <a:lnTo>
                  <a:pt x="1726615" y="50800"/>
                </a:lnTo>
                <a:lnTo>
                  <a:pt x="1730108" y="38100"/>
                </a:lnTo>
                <a:lnTo>
                  <a:pt x="1727390" y="38100"/>
                </a:lnTo>
                <a:lnTo>
                  <a:pt x="1720888" y="50800"/>
                </a:lnTo>
                <a:lnTo>
                  <a:pt x="1714893" y="50800"/>
                </a:lnTo>
                <a:lnTo>
                  <a:pt x="1715262" y="63500"/>
                </a:lnTo>
                <a:lnTo>
                  <a:pt x="1721815" y="63500"/>
                </a:lnTo>
                <a:lnTo>
                  <a:pt x="1722234" y="76200"/>
                </a:lnTo>
                <a:lnTo>
                  <a:pt x="1697596" y="101600"/>
                </a:lnTo>
                <a:lnTo>
                  <a:pt x="1706397" y="88900"/>
                </a:lnTo>
                <a:lnTo>
                  <a:pt x="1704644" y="88900"/>
                </a:lnTo>
                <a:lnTo>
                  <a:pt x="1694764" y="101600"/>
                </a:lnTo>
                <a:lnTo>
                  <a:pt x="1693659" y="101600"/>
                </a:lnTo>
                <a:lnTo>
                  <a:pt x="1689188" y="113868"/>
                </a:lnTo>
                <a:lnTo>
                  <a:pt x="1689201" y="114300"/>
                </a:lnTo>
                <a:lnTo>
                  <a:pt x="1689036" y="114300"/>
                </a:lnTo>
                <a:lnTo>
                  <a:pt x="1689188" y="113868"/>
                </a:lnTo>
                <a:lnTo>
                  <a:pt x="1688973" y="106908"/>
                </a:lnTo>
                <a:lnTo>
                  <a:pt x="1686077" y="114300"/>
                </a:lnTo>
                <a:lnTo>
                  <a:pt x="1682203" y="114300"/>
                </a:lnTo>
                <a:lnTo>
                  <a:pt x="1683461" y="127000"/>
                </a:lnTo>
                <a:lnTo>
                  <a:pt x="1679016" y="127000"/>
                </a:lnTo>
                <a:lnTo>
                  <a:pt x="1678800" y="114300"/>
                </a:lnTo>
                <a:lnTo>
                  <a:pt x="1678520" y="127000"/>
                </a:lnTo>
                <a:lnTo>
                  <a:pt x="1676425" y="127000"/>
                </a:lnTo>
                <a:lnTo>
                  <a:pt x="1674609" y="114300"/>
                </a:lnTo>
                <a:lnTo>
                  <a:pt x="1671116" y="127000"/>
                </a:lnTo>
                <a:lnTo>
                  <a:pt x="1670989" y="127000"/>
                </a:lnTo>
                <a:lnTo>
                  <a:pt x="1674596" y="114300"/>
                </a:lnTo>
                <a:lnTo>
                  <a:pt x="1675993" y="114300"/>
                </a:lnTo>
                <a:lnTo>
                  <a:pt x="1677784" y="104952"/>
                </a:lnTo>
                <a:lnTo>
                  <a:pt x="1672678" y="114300"/>
                </a:lnTo>
                <a:lnTo>
                  <a:pt x="1665465" y="114300"/>
                </a:lnTo>
                <a:lnTo>
                  <a:pt x="1660829" y="101600"/>
                </a:lnTo>
                <a:lnTo>
                  <a:pt x="1660994" y="114300"/>
                </a:lnTo>
                <a:lnTo>
                  <a:pt x="1661337" y="114300"/>
                </a:lnTo>
                <a:lnTo>
                  <a:pt x="1659623" y="127000"/>
                </a:lnTo>
                <a:lnTo>
                  <a:pt x="1661223" y="127000"/>
                </a:lnTo>
                <a:lnTo>
                  <a:pt x="1655991" y="139700"/>
                </a:lnTo>
                <a:lnTo>
                  <a:pt x="1648104" y="139700"/>
                </a:lnTo>
                <a:lnTo>
                  <a:pt x="1648764" y="152400"/>
                </a:lnTo>
                <a:lnTo>
                  <a:pt x="1648206" y="152400"/>
                </a:lnTo>
                <a:lnTo>
                  <a:pt x="1645081" y="165100"/>
                </a:lnTo>
                <a:lnTo>
                  <a:pt x="1641741" y="165100"/>
                </a:lnTo>
                <a:lnTo>
                  <a:pt x="1638211" y="152400"/>
                </a:lnTo>
                <a:lnTo>
                  <a:pt x="1637830" y="152400"/>
                </a:lnTo>
                <a:lnTo>
                  <a:pt x="1637766" y="165100"/>
                </a:lnTo>
                <a:lnTo>
                  <a:pt x="1632800" y="157251"/>
                </a:lnTo>
                <a:lnTo>
                  <a:pt x="1635785" y="165100"/>
                </a:lnTo>
                <a:lnTo>
                  <a:pt x="1632165" y="165100"/>
                </a:lnTo>
                <a:lnTo>
                  <a:pt x="1632762" y="157251"/>
                </a:lnTo>
                <a:lnTo>
                  <a:pt x="1632635" y="156997"/>
                </a:lnTo>
                <a:lnTo>
                  <a:pt x="1631746" y="165100"/>
                </a:lnTo>
                <a:lnTo>
                  <a:pt x="1631226" y="165100"/>
                </a:lnTo>
                <a:lnTo>
                  <a:pt x="1631619" y="177800"/>
                </a:lnTo>
                <a:lnTo>
                  <a:pt x="1627581" y="177800"/>
                </a:lnTo>
                <a:lnTo>
                  <a:pt x="1628622" y="190500"/>
                </a:lnTo>
                <a:lnTo>
                  <a:pt x="1627162" y="190500"/>
                </a:lnTo>
                <a:lnTo>
                  <a:pt x="1625231" y="186194"/>
                </a:lnTo>
                <a:lnTo>
                  <a:pt x="1625714" y="190500"/>
                </a:lnTo>
                <a:lnTo>
                  <a:pt x="1625231" y="187782"/>
                </a:lnTo>
                <a:lnTo>
                  <a:pt x="1625485" y="190500"/>
                </a:lnTo>
                <a:lnTo>
                  <a:pt x="1621447" y="190500"/>
                </a:lnTo>
                <a:lnTo>
                  <a:pt x="1622920" y="181038"/>
                </a:lnTo>
                <a:lnTo>
                  <a:pt x="1621459" y="177800"/>
                </a:lnTo>
                <a:lnTo>
                  <a:pt x="1620418" y="177800"/>
                </a:lnTo>
                <a:lnTo>
                  <a:pt x="1624164" y="165100"/>
                </a:lnTo>
                <a:lnTo>
                  <a:pt x="1618703" y="165100"/>
                </a:lnTo>
                <a:lnTo>
                  <a:pt x="1616748" y="172046"/>
                </a:lnTo>
                <a:lnTo>
                  <a:pt x="1616748" y="190500"/>
                </a:lnTo>
                <a:lnTo>
                  <a:pt x="1614373" y="203200"/>
                </a:lnTo>
                <a:lnTo>
                  <a:pt x="1613115" y="203200"/>
                </a:lnTo>
                <a:lnTo>
                  <a:pt x="1614144" y="190500"/>
                </a:lnTo>
                <a:lnTo>
                  <a:pt x="1616748" y="190500"/>
                </a:lnTo>
                <a:lnTo>
                  <a:pt x="1616748" y="172046"/>
                </a:lnTo>
                <a:lnTo>
                  <a:pt x="1615122" y="177800"/>
                </a:lnTo>
                <a:lnTo>
                  <a:pt x="1610423" y="177800"/>
                </a:lnTo>
                <a:lnTo>
                  <a:pt x="1612544" y="190500"/>
                </a:lnTo>
                <a:lnTo>
                  <a:pt x="1607947" y="190500"/>
                </a:lnTo>
                <a:lnTo>
                  <a:pt x="1606842" y="203200"/>
                </a:lnTo>
                <a:lnTo>
                  <a:pt x="1606575" y="203200"/>
                </a:lnTo>
                <a:lnTo>
                  <a:pt x="1603844" y="214160"/>
                </a:lnTo>
                <a:lnTo>
                  <a:pt x="1603743" y="215900"/>
                </a:lnTo>
                <a:lnTo>
                  <a:pt x="1603413" y="215900"/>
                </a:lnTo>
                <a:lnTo>
                  <a:pt x="1603844" y="214160"/>
                </a:lnTo>
                <a:lnTo>
                  <a:pt x="1604441" y="203200"/>
                </a:lnTo>
                <a:lnTo>
                  <a:pt x="1599145" y="203200"/>
                </a:lnTo>
                <a:lnTo>
                  <a:pt x="1599387" y="190500"/>
                </a:lnTo>
                <a:lnTo>
                  <a:pt x="1595247" y="190500"/>
                </a:lnTo>
                <a:lnTo>
                  <a:pt x="1594243" y="203200"/>
                </a:lnTo>
                <a:lnTo>
                  <a:pt x="1594586" y="203200"/>
                </a:lnTo>
                <a:lnTo>
                  <a:pt x="1590306" y="215900"/>
                </a:lnTo>
                <a:lnTo>
                  <a:pt x="1588833" y="203200"/>
                </a:lnTo>
                <a:lnTo>
                  <a:pt x="1592656" y="203200"/>
                </a:lnTo>
                <a:lnTo>
                  <a:pt x="1590586" y="190500"/>
                </a:lnTo>
                <a:lnTo>
                  <a:pt x="1587538" y="190500"/>
                </a:lnTo>
                <a:lnTo>
                  <a:pt x="1583245" y="203200"/>
                </a:lnTo>
                <a:lnTo>
                  <a:pt x="1588312" y="203200"/>
                </a:lnTo>
                <a:lnTo>
                  <a:pt x="1587715" y="215900"/>
                </a:lnTo>
                <a:lnTo>
                  <a:pt x="1586496" y="215900"/>
                </a:lnTo>
                <a:lnTo>
                  <a:pt x="1587334" y="228600"/>
                </a:lnTo>
                <a:lnTo>
                  <a:pt x="1583804" y="228600"/>
                </a:lnTo>
                <a:lnTo>
                  <a:pt x="1582788" y="215900"/>
                </a:lnTo>
                <a:lnTo>
                  <a:pt x="1582394" y="215900"/>
                </a:lnTo>
                <a:lnTo>
                  <a:pt x="1581226" y="203200"/>
                </a:lnTo>
                <a:lnTo>
                  <a:pt x="1580680" y="203200"/>
                </a:lnTo>
                <a:lnTo>
                  <a:pt x="1580680" y="215900"/>
                </a:lnTo>
                <a:lnTo>
                  <a:pt x="1579981" y="228600"/>
                </a:lnTo>
                <a:lnTo>
                  <a:pt x="1579689" y="215900"/>
                </a:lnTo>
                <a:lnTo>
                  <a:pt x="1580680" y="215900"/>
                </a:lnTo>
                <a:lnTo>
                  <a:pt x="1580680" y="203200"/>
                </a:lnTo>
                <a:lnTo>
                  <a:pt x="1577860" y="203200"/>
                </a:lnTo>
                <a:lnTo>
                  <a:pt x="1571345" y="215900"/>
                </a:lnTo>
                <a:lnTo>
                  <a:pt x="1575981" y="215900"/>
                </a:lnTo>
                <a:lnTo>
                  <a:pt x="1578051" y="228600"/>
                </a:lnTo>
                <a:lnTo>
                  <a:pt x="1571421" y="228600"/>
                </a:lnTo>
                <a:lnTo>
                  <a:pt x="1564144" y="228600"/>
                </a:lnTo>
                <a:lnTo>
                  <a:pt x="1565643" y="241300"/>
                </a:lnTo>
                <a:lnTo>
                  <a:pt x="1562049" y="241300"/>
                </a:lnTo>
                <a:lnTo>
                  <a:pt x="1560563" y="254000"/>
                </a:lnTo>
                <a:lnTo>
                  <a:pt x="1557883" y="241300"/>
                </a:lnTo>
                <a:lnTo>
                  <a:pt x="1558277" y="254000"/>
                </a:lnTo>
                <a:lnTo>
                  <a:pt x="1552384" y="254000"/>
                </a:lnTo>
                <a:lnTo>
                  <a:pt x="1555572" y="266700"/>
                </a:lnTo>
                <a:lnTo>
                  <a:pt x="1553235" y="266700"/>
                </a:lnTo>
                <a:lnTo>
                  <a:pt x="1551470" y="279400"/>
                </a:lnTo>
                <a:lnTo>
                  <a:pt x="1550733" y="266700"/>
                </a:lnTo>
                <a:lnTo>
                  <a:pt x="1549311" y="264668"/>
                </a:lnTo>
                <a:lnTo>
                  <a:pt x="1549539" y="266700"/>
                </a:lnTo>
                <a:lnTo>
                  <a:pt x="1548803" y="266700"/>
                </a:lnTo>
                <a:lnTo>
                  <a:pt x="1541932" y="266700"/>
                </a:lnTo>
                <a:lnTo>
                  <a:pt x="1540522" y="254000"/>
                </a:lnTo>
                <a:lnTo>
                  <a:pt x="1533728" y="254000"/>
                </a:lnTo>
                <a:lnTo>
                  <a:pt x="1534769" y="266700"/>
                </a:lnTo>
                <a:lnTo>
                  <a:pt x="1535671" y="266700"/>
                </a:lnTo>
                <a:lnTo>
                  <a:pt x="1537309" y="276402"/>
                </a:lnTo>
                <a:lnTo>
                  <a:pt x="1536763" y="266700"/>
                </a:lnTo>
                <a:lnTo>
                  <a:pt x="1541005" y="279400"/>
                </a:lnTo>
                <a:lnTo>
                  <a:pt x="1540522" y="279400"/>
                </a:lnTo>
                <a:lnTo>
                  <a:pt x="1539278" y="292100"/>
                </a:lnTo>
                <a:lnTo>
                  <a:pt x="1535226" y="279400"/>
                </a:lnTo>
                <a:lnTo>
                  <a:pt x="1532102" y="279400"/>
                </a:lnTo>
                <a:lnTo>
                  <a:pt x="1527378" y="292100"/>
                </a:lnTo>
                <a:lnTo>
                  <a:pt x="1524977" y="280504"/>
                </a:lnTo>
                <a:lnTo>
                  <a:pt x="1524977" y="292100"/>
                </a:lnTo>
                <a:lnTo>
                  <a:pt x="1524482" y="304800"/>
                </a:lnTo>
                <a:lnTo>
                  <a:pt x="1523885" y="304800"/>
                </a:lnTo>
                <a:lnTo>
                  <a:pt x="1523263" y="292100"/>
                </a:lnTo>
                <a:lnTo>
                  <a:pt x="1524977" y="292100"/>
                </a:lnTo>
                <a:lnTo>
                  <a:pt x="1524977" y="280504"/>
                </a:lnTo>
                <a:lnTo>
                  <a:pt x="1524749" y="279400"/>
                </a:lnTo>
                <a:lnTo>
                  <a:pt x="1522577" y="288721"/>
                </a:lnTo>
                <a:lnTo>
                  <a:pt x="1522577" y="304800"/>
                </a:lnTo>
                <a:lnTo>
                  <a:pt x="1515719" y="317500"/>
                </a:lnTo>
                <a:lnTo>
                  <a:pt x="1515084" y="304800"/>
                </a:lnTo>
                <a:lnTo>
                  <a:pt x="1522577" y="304800"/>
                </a:lnTo>
                <a:lnTo>
                  <a:pt x="1522577" y="288721"/>
                </a:lnTo>
                <a:lnTo>
                  <a:pt x="1521828" y="292100"/>
                </a:lnTo>
                <a:lnTo>
                  <a:pt x="1517002" y="292100"/>
                </a:lnTo>
                <a:lnTo>
                  <a:pt x="1516849" y="291858"/>
                </a:lnTo>
                <a:lnTo>
                  <a:pt x="1516773" y="292100"/>
                </a:lnTo>
                <a:lnTo>
                  <a:pt x="1513763" y="292100"/>
                </a:lnTo>
                <a:lnTo>
                  <a:pt x="1514995" y="304800"/>
                </a:lnTo>
                <a:lnTo>
                  <a:pt x="1511503" y="304800"/>
                </a:lnTo>
                <a:lnTo>
                  <a:pt x="1512887" y="317500"/>
                </a:lnTo>
                <a:lnTo>
                  <a:pt x="1509585" y="317500"/>
                </a:lnTo>
                <a:lnTo>
                  <a:pt x="1509522" y="304800"/>
                </a:lnTo>
                <a:lnTo>
                  <a:pt x="1508607" y="317500"/>
                </a:lnTo>
                <a:lnTo>
                  <a:pt x="1506562" y="317500"/>
                </a:lnTo>
                <a:lnTo>
                  <a:pt x="1502168" y="304800"/>
                </a:lnTo>
                <a:lnTo>
                  <a:pt x="1502994" y="304800"/>
                </a:lnTo>
                <a:lnTo>
                  <a:pt x="1510766" y="292100"/>
                </a:lnTo>
                <a:lnTo>
                  <a:pt x="1501965" y="292100"/>
                </a:lnTo>
                <a:lnTo>
                  <a:pt x="1497368" y="304800"/>
                </a:lnTo>
                <a:lnTo>
                  <a:pt x="1494917" y="304800"/>
                </a:lnTo>
                <a:lnTo>
                  <a:pt x="1498663" y="317500"/>
                </a:lnTo>
                <a:lnTo>
                  <a:pt x="1505000" y="317500"/>
                </a:lnTo>
                <a:lnTo>
                  <a:pt x="1505356" y="330200"/>
                </a:lnTo>
                <a:lnTo>
                  <a:pt x="1503210" y="330200"/>
                </a:lnTo>
                <a:lnTo>
                  <a:pt x="1497952" y="317500"/>
                </a:lnTo>
                <a:lnTo>
                  <a:pt x="1488833" y="317500"/>
                </a:lnTo>
                <a:lnTo>
                  <a:pt x="1491716" y="330200"/>
                </a:lnTo>
                <a:lnTo>
                  <a:pt x="1488059" y="330200"/>
                </a:lnTo>
                <a:lnTo>
                  <a:pt x="1491729" y="342900"/>
                </a:lnTo>
                <a:lnTo>
                  <a:pt x="1487068" y="342900"/>
                </a:lnTo>
                <a:lnTo>
                  <a:pt x="1489367" y="355600"/>
                </a:lnTo>
                <a:lnTo>
                  <a:pt x="1482483" y="355600"/>
                </a:lnTo>
                <a:lnTo>
                  <a:pt x="1486535" y="368300"/>
                </a:lnTo>
                <a:lnTo>
                  <a:pt x="1484782" y="368300"/>
                </a:lnTo>
                <a:lnTo>
                  <a:pt x="1481594" y="355600"/>
                </a:lnTo>
                <a:lnTo>
                  <a:pt x="1477645" y="355600"/>
                </a:lnTo>
                <a:lnTo>
                  <a:pt x="1476032" y="368300"/>
                </a:lnTo>
                <a:lnTo>
                  <a:pt x="1470380" y="368300"/>
                </a:lnTo>
                <a:lnTo>
                  <a:pt x="1470736" y="381000"/>
                </a:lnTo>
                <a:lnTo>
                  <a:pt x="1468628" y="369773"/>
                </a:lnTo>
                <a:lnTo>
                  <a:pt x="1466519" y="381000"/>
                </a:lnTo>
                <a:lnTo>
                  <a:pt x="1466354" y="368300"/>
                </a:lnTo>
                <a:lnTo>
                  <a:pt x="1454632" y="368300"/>
                </a:lnTo>
                <a:lnTo>
                  <a:pt x="1451203" y="381000"/>
                </a:lnTo>
                <a:lnTo>
                  <a:pt x="1460258" y="381000"/>
                </a:lnTo>
                <a:lnTo>
                  <a:pt x="1463192" y="393700"/>
                </a:lnTo>
                <a:lnTo>
                  <a:pt x="1451317" y="393700"/>
                </a:lnTo>
                <a:lnTo>
                  <a:pt x="1455420" y="406400"/>
                </a:lnTo>
                <a:lnTo>
                  <a:pt x="1454937" y="406400"/>
                </a:lnTo>
                <a:lnTo>
                  <a:pt x="1447634" y="416293"/>
                </a:lnTo>
                <a:lnTo>
                  <a:pt x="1447355" y="419100"/>
                </a:lnTo>
                <a:lnTo>
                  <a:pt x="1446822" y="417398"/>
                </a:lnTo>
                <a:lnTo>
                  <a:pt x="1436192" y="431800"/>
                </a:lnTo>
                <a:lnTo>
                  <a:pt x="1434223" y="426847"/>
                </a:lnTo>
                <a:lnTo>
                  <a:pt x="1434084" y="426999"/>
                </a:lnTo>
                <a:lnTo>
                  <a:pt x="1431772" y="431800"/>
                </a:lnTo>
                <a:lnTo>
                  <a:pt x="1429219" y="431800"/>
                </a:lnTo>
                <a:lnTo>
                  <a:pt x="1434084" y="426999"/>
                </a:lnTo>
                <a:lnTo>
                  <a:pt x="1434172" y="426707"/>
                </a:lnTo>
                <a:lnTo>
                  <a:pt x="1428965" y="431800"/>
                </a:lnTo>
                <a:lnTo>
                  <a:pt x="1424609" y="431800"/>
                </a:lnTo>
                <a:lnTo>
                  <a:pt x="1424254" y="431800"/>
                </a:lnTo>
                <a:lnTo>
                  <a:pt x="1422742" y="431800"/>
                </a:lnTo>
                <a:lnTo>
                  <a:pt x="1426781" y="444500"/>
                </a:lnTo>
                <a:lnTo>
                  <a:pt x="1416367" y="444500"/>
                </a:lnTo>
                <a:lnTo>
                  <a:pt x="1407985" y="444500"/>
                </a:lnTo>
                <a:lnTo>
                  <a:pt x="1409598" y="431800"/>
                </a:lnTo>
                <a:lnTo>
                  <a:pt x="1406829" y="442760"/>
                </a:lnTo>
                <a:lnTo>
                  <a:pt x="1407058" y="444500"/>
                </a:lnTo>
                <a:lnTo>
                  <a:pt x="1406817" y="444500"/>
                </a:lnTo>
                <a:lnTo>
                  <a:pt x="1406550" y="443852"/>
                </a:lnTo>
                <a:lnTo>
                  <a:pt x="1406385" y="444500"/>
                </a:lnTo>
                <a:lnTo>
                  <a:pt x="1404213" y="444500"/>
                </a:lnTo>
                <a:lnTo>
                  <a:pt x="1404696" y="439369"/>
                </a:lnTo>
                <a:lnTo>
                  <a:pt x="1401572" y="431800"/>
                </a:lnTo>
                <a:lnTo>
                  <a:pt x="1398866" y="444500"/>
                </a:lnTo>
                <a:lnTo>
                  <a:pt x="1395806" y="444500"/>
                </a:lnTo>
                <a:lnTo>
                  <a:pt x="1398079" y="457200"/>
                </a:lnTo>
                <a:lnTo>
                  <a:pt x="1395907" y="457200"/>
                </a:lnTo>
                <a:lnTo>
                  <a:pt x="1393317" y="452996"/>
                </a:lnTo>
                <a:lnTo>
                  <a:pt x="1392085" y="457200"/>
                </a:lnTo>
                <a:lnTo>
                  <a:pt x="1390624" y="448627"/>
                </a:lnTo>
                <a:lnTo>
                  <a:pt x="1388071" y="444500"/>
                </a:lnTo>
                <a:lnTo>
                  <a:pt x="1386954" y="444500"/>
                </a:lnTo>
                <a:lnTo>
                  <a:pt x="1385570" y="457200"/>
                </a:lnTo>
                <a:lnTo>
                  <a:pt x="1379994" y="457200"/>
                </a:lnTo>
                <a:lnTo>
                  <a:pt x="1373543" y="444500"/>
                </a:lnTo>
                <a:lnTo>
                  <a:pt x="1370609" y="444500"/>
                </a:lnTo>
                <a:lnTo>
                  <a:pt x="1374698" y="457200"/>
                </a:lnTo>
                <a:lnTo>
                  <a:pt x="1378585" y="457200"/>
                </a:lnTo>
                <a:lnTo>
                  <a:pt x="1377442" y="469900"/>
                </a:lnTo>
                <a:lnTo>
                  <a:pt x="1377289" y="469900"/>
                </a:lnTo>
                <a:lnTo>
                  <a:pt x="1388808" y="482600"/>
                </a:lnTo>
                <a:lnTo>
                  <a:pt x="1378331" y="482600"/>
                </a:lnTo>
                <a:lnTo>
                  <a:pt x="1384808" y="494017"/>
                </a:lnTo>
                <a:lnTo>
                  <a:pt x="1385836" y="495300"/>
                </a:lnTo>
                <a:lnTo>
                  <a:pt x="1385531" y="495300"/>
                </a:lnTo>
                <a:lnTo>
                  <a:pt x="1384808" y="494017"/>
                </a:lnTo>
                <a:lnTo>
                  <a:pt x="1375613" y="482600"/>
                </a:lnTo>
                <a:lnTo>
                  <a:pt x="1375892" y="482600"/>
                </a:lnTo>
                <a:lnTo>
                  <a:pt x="1376616" y="469900"/>
                </a:lnTo>
                <a:lnTo>
                  <a:pt x="1375524" y="482600"/>
                </a:lnTo>
                <a:lnTo>
                  <a:pt x="1370164" y="482600"/>
                </a:lnTo>
                <a:lnTo>
                  <a:pt x="1369809" y="495300"/>
                </a:lnTo>
                <a:lnTo>
                  <a:pt x="1364945" y="495300"/>
                </a:lnTo>
                <a:lnTo>
                  <a:pt x="1361681" y="482600"/>
                </a:lnTo>
                <a:lnTo>
                  <a:pt x="1362786" y="495300"/>
                </a:lnTo>
                <a:lnTo>
                  <a:pt x="1360182" y="495300"/>
                </a:lnTo>
                <a:lnTo>
                  <a:pt x="1359077" y="482600"/>
                </a:lnTo>
                <a:lnTo>
                  <a:pt x="1360144" y="482600"/>
                </a:lnTo>
                <a:lnTo>
                  <a:pt x="1360906" y="474421"/>
                </a:lnTo>
                <a:lnTo>
                  <a:pt x="1358912" y="471309"/>
                </a:lnTo>
                <a:lnTo>
                  <a:pt x="1358912" y="482600"/>
                </a:lnTo>
                <a:lnTo>
                  <a:pt x="1357769" y="495300"/>
                </a:lnTo>
                <a:lnTo>
                  <a:pt x="1357617" y="495300"/>
                </a:lnTo>
                <a:lnTo>
                  <a:pt x="1358912" y="482600"/>
                </a:lnTo>
                <a:lnTo>
                  <a:pt x="1358912" y="471309"/>
                </a:lnTo>
                <a:lnTo>
                  <a:pt x="1358671" y="470928"/>
                </a:lnTo>
                <a:lnTo>
                  <a:pt x="1354353" y="480301"/>
                </a:lnTo>
                <a:lnTo>
                  <a:pt x="1354353" y="482600"/>
                </a:lnTo>
                <a:lnTo>
                  <a:pt x="1355432" y="482600"/>
                </a:lnTo>
                <a:lnTo>
                  <a:pt x="1355280" y="495300"/>
                </a:lnTo>
                <a:lnTo>
                  <a:pt x="1353781" y="495300"/>
                </a:lnTo>
                <a:lnTo>
                  <a:pt x="1352702" y="482600"/>
                </a:lnTo>
                <a:lnTo>
                  <a:pt x="1353299" y="482600"/>
                </a:lnTo>
                <a:lnTo>
                  <a:pt x="1354353" y="480301"/>
                </a:lnTo>
                <a:lnTo>
                  <a:pt x="1354366" y="469900"/>
                </a:lnTo>
                <a:lnTo>
                  <a:pt x="1352473" y="476542"/>
                </a:lnTo>
                <a:lnTo>
                  <a:pt x="1352473" y="482600"/>
                </a:lnTo>
                <a:lnTo>
                  <a:pt x="1352105" y="495300"/>
                </a:lnTo>
                <a:lnTo>
                  <a:pt x="1351838" y="495300"/>
                </a:lnTo>
                <a:lnTo>
                  <a:pt x="1352283" y="482600"/>
                </a:lnTo>
                <a:lnTo>
                  <a:pt x="1352473" y="482600"/>
                </a:lnTo>
                <a:lnTo>
                  <a:pt x="1352473" y="476542"/>
                </a:lnTo>
                <a:lnTo>
                  <a:pt x="1350746" y="482600"/>
                </a:lnTo>
                <a:lnTo>
                  <a:pt x="1348308" y="482600"/>
                </a:lnTo>
                <a:lnTo>
                  <a:pt x="1349438" y="469900"/>
                </a:lnTo>
                <a:lnTo>
                  <a:pt x="1346098" y="478929"/>
                </a:lnTo>
                <a:lnTo>
                  <a:pt x="1346720" y="482600"/>
                </a:lnTo>
                <a:lnTo>
                  <a:pt x="1347546" y="482600"/>
                </a:lnTo>
                <a:lnTo>
                  <a:pt x="1347368" y="495300"/>
                </a:lnTo>
                <a:lnTo>
                  <a:pt x="1344447" y="495300"/>
                </a:lnTo>
                <a:lnTo>
                  <a:pt x="1344180" y="495300"/>
                </a:lnTo>
                <a:lnTo>
                  <a:pt x="1344180" y="508000"/>
                </a:lnTo>
                <a:lnTo>
                  <a:pt x="1344142" y="520700"/>
                </a:lnTo>
                <a:lnTo>
                  <a:pt x="1342948" y="520700"/>
                </a:lnTo>
                <a:lnTo>
                  <a:pt x="1339176" y="509130"/>
                </a:lnTo>
                <a:lnTo>
                  <a:pt x="1340015" y="520700"/>
                </a:lnTo>
                <a:lnTo>
                  <a:pt x="1338300" y="520700"/>
                </a:lnTo>
                <a:lnTo>
                  <a:pt x="1338707" y="508000"/>
                </a:lnTo>
                <a:lnTo>
                  <a:pt x="1339176" y="509130"/>
                </a:lnTo>
                <a:lnTo>
                  <a:pt x="1339088" y="508000"/>
                </a:lnTo>
                <a:lnTo>
                  <a:pt x="1344180" y="508000"/>
                </a:lnTo>
                <a:lnTo>
                  <a:pt x="1344180" y="495300"/>
                </a:lnTo>
                <a:lnTo>
                  <a:pt x="1339989" y="495300"/>
                </a:lnTo>
                <a:lnTo>
                  <a:pt x="1338516" y="508000"/>
                </a:lnTo>
                <a:lnTo>
                  <a:pt x="1331163" y="508000"/>
                </a:lnTo>
                <a:lnTo>
                  <a:pt x="1333106" y="520700"/>
                </a:lnTo>
                <a:lnTo>
                  <a:pt x="1332992" y="533400"/>
                </a:lnTo>
                <a:lnTo>
                  <a:pt x="1328420" y="546100"/>
                </a:lnTo>
                <a:lnTo>
                  <a:pt x="1328102" y="533400"/>
                </a:lnTo>
                <a:lnTo>
                  <a:pt x="1332992" y="533400"/>
                </a:lnTo>
                <a:lnTo>
                  <a:pt x="1332992" y="520700"/>
                </a:lnTo>
                <a:lnTo>
                  <a:pt x="1330972" y="520700"/>
                </a:lnTo>
                <a:lnTo>
                  <a:pt x="1331163" y="508000"/>
                </a:lnTo>
                <a:lnTo>
                  <a:pt x="1319949" y="520700"/>
                </a:lnTo>
                <a:lnTo>
                  <a:pt x="1320495" y="520700"/>
                </a:lnTo>
                <a:lnTo>
                  <a:pt x="1324927" y="533400"/>
                </a:lnTo>
                <a:lnTo>
                  <a:pt x="1316469" y="533400"/>
                </a:lnTo>
                <a:lnTo>
                  <a:pt x="1317180" y="546100"/>
                </a:lnTo>
                <a:lnTo>
                  <a:pt x="1319161" y="558800"/>
                </a:lnTo>
                <a:lnTo>
                  <a:pt x="1302905" y="558800"/>
                </a:lnTo>
                <a:lnTo>
                  <a:pt x="1307731" y="546100"/>
                </a:lnTo>
                <a:lnTo>
                  <a:pt x="1309141" y="546100"/>
                </a:lnTo>
                <a:lnTo>
                  <a:pt x="1309268" y="539534"/>
                </a:lnTo>
                <a:lnTo>
                  <a:pt x="1305521" y="546100"/>
                </a:lnTo>
                <a:lnTo>
                  <a:pt x="1302334" y="533400"/>
                </a:lnTo>
                <a:lnTo>
                  <a:pt x="1294206" y="533400"/>
                </a:lnTo>
                <a:lnTo>
                  <a:pt x="1302854" y="546100"/>
                </a:lnTo>
                <a:lnTo>
                  <a:pt x="1297317" y="546100"/>
                </a:lnTo>
                <a:lnTo>
                  <a:pt x="1298575" y="558800"/>
                </a:lnTo>
                <a:lnTo>
                  <a:pt x="1300594" y="571500"/>
                </a:lnTo>
                <a:lnTo>
                  <a:pt x="1292415" y="571500"/>
                </a:lnTo>
                <a:lnTo>
                  <a:pt x="1293215" y="572643"/>
                </a:lnTo>
                <a:lnTo>
                  <a:pt x="1302512" y="580313"/>
                </a:lnTo>
                <a:lnTo>
                  <a:pt x="1305318" y="571500"/>
                </a:lnTo>
                <a:lnTo>
                  <a:pt x="1304505" y="581964"/>
                </a:lnTo>
                <a:lnTo>
                  <a:pt x="1307211" y="584200"/>
                </a:lnTo>
                <a:lnTo>
                  <a:pt x="1304340" y="584200"/>
                </a:lnTo>
                <a:lnTo>
                  <a:pt x="1304505" y="581964"/>
                </a:lnTo>
                <a:lnTo>
                  <a:pt x="1302512" y="580313"/>
                </a:lnTo>
                <a:lnTo>
                  <a:pt x="1301267" y="584200"/>
                </a:lnTo>
                <a:lnTo>
                  <a:pt x="1293215" y="572643"/>
                </a:lnTo>
                <a:lnTo>
                  <a:pt x="1291831" y="571500"/>
                </a:lnTo>
                <a:lnTo>
                  <a:pt x="1288300" y="584200"/>
                </a:lnTo>
                <a:lnTo>
                  <a:pt x="1284478" y="584200"/>
                </a:lnTo>
                <a:lnTo>
                  <a:pt x="1284147" y="586752"/>
                </a:lnTo>
                <a:lnTo>
                  <a:pt x="1284554" y="596900"/>
                </a:lnTo>
                <a:lnTo>
                  <a:pt x="1282839" y="596900"/>
                </a:lnTo>
                <a:lnTo>
                  <a:pt x="1284147" y="586752"/>
                </a:lnTo>
                <a:lnTo>
                  <a:pt x="1284046" y="584200"/>
                </a:lnTo>
                <a:lnTo>
                  <a:pt x="1281137" y="584200"/>
                </a:lnTo>
                <a:lnTo>
                  <a:pt x="1280337" y="593572"/>
                </a:lnTo>
                <a:lnTo>
                  <a:pt x="1281125" y="596900"/>
                </a:lnTo>
                <a:lnTo>
                  <a:pt x="1280058" y="596900"/>
                </a:lnTo>
                <a:lnTo>
                  <a:pt x="1280337" y="593572"/>
                </a:lnTo>
                <a:lnTo>
                  <a:pt x="1279639" y="590600"/>
                </a:lnTo>
                <a:lnTo>
                  <a:pt x="1279779" y="596900"/>
                </a:lnTo>
                <a:lnTo>
                  <a:pt x="1278407" y="596900"/>
                </a:lnTo>
                <a:lnTo>
                  <a:pt x="1278115" y="584200"/>
                </a:lnTo>
                <a:lnTo>
                  <a:pt x="1273238" y="584200"/>
                </a:lnTo>
                <a:lnTo>
                  <a:pt x="1275092" y="596900"/>
                </a:lnTo>
                <a:lnTo>
                  <a:pt x="1274305" y="596900"/>
                </a:lnTo>
                <a:lnTo>
                  <a:pt x="1287868" y="609600"/>
                </a:lnTo>
                <a:lnTo>
                  <a:pt x="1268933" y="609600"/>
                </a:lnTo>
                <a:lnTo>
                  <a:pt x="1278216" y="622300"/>
                </a:lnTo>
                <a:lnTo>
                  <a:pt x="1268209" y="609600"/>
                </a:lnTo>
                <a:lnTo>
                  <a:pt x="1263523" y="609600"/>
                </a:lnTo>
                <a:lnTo>
                  <a:pt x="1265593" y="622300"/>
                </a:lnTo>
                <a:lnTo>
                  <a:pt x="1253312" y="622300"/>
                </a:lnTo>
                <a:lnTo>
                  <a:pt x="1255928" y="635000"/>
                </a:lnTo>
                <a:lnTo>
                  <a:pt x="1242441" y="635000"/>
                </a:lnTo>
                <a:lnTo>
                  <a:pt x="1242225" y="622300"/>
                </a:lnTo>
                <a:lnTo>
                  <a:pt x="1239558" y="635000"/>
                </a:lnTo>
                <a:lnTo>
                  <a:pt x="1235189" y="622300"/>
                </a:lnTo>
                <a:lnTo>
                  <a:pt x="1233131" y="622300"/>
                </a:lnTo>
                <a:lnTo>
                  <a:pt x="1235837" y="635000"/>
                </a:lnTo>
                <a:lnTo>
                  <a:pt x="1230236" y="635000"/>
                </a:lnTo>
                <a:lnTo>
                  <a:pt x="1230274" y="647700"/>
                </a:lnTo>
                <a:lnTo>
                  <a:pt x="1230020" y="647700"/>
                </a:lnTo>
                <a:lnTo>
                  <a:pt x="1230706" y="655726"/>
                </a:lnTo>
                <a:lnTo>
                  <a:pt x="1232966" y="660400"/>
                </a:lnTo>
                <a:lnTo>
                  <a:pt x="1231112" y="660400"/>
                </a:lnTo>
                <a:lnTo>
                  <a:pt x="1230706" y="655726"/>
                </a:lnTo>
                <a:lnTo>
                  <a:pt x="1226845" y="647700"/>
                </a:lnTo>
                <a:lnTo>
                  <a:pt x="1225664" y="647700"/>
                </a:lnTo>
                <a:lnTo>
                  <a:pt x="1227302" y="660400"/>
                </a:lnTo>
                <a:lnTo>
                  <a:pt x="1221333" y="660400"/>
                </a:lnTo>
                <a:lnTo>
                  <a:pt x="1222032" y="673100"/>
                </a:lnTo>
                <a:lnTo>
                  <a:pt x="1217841" y="673100"/>
                </a:lnTo>
                <a:lnTo>
                  <a:pt x="1217676" y="660400"/>
                </a:lnTo>
                <a:lnTo>
                  <a:pt x="1216063" y="660400"/>
                </a:lnTo>
                <a:lnTo>
                  <a:pt x="1215567" y="647700"/>
                </a:lnTo>
                <a:lnTo>
                  <a:pt x="1215237" y="660400"/>
                </a:lnTo>
                <a:lnTo>
                  <a:pt x="1202423" y="660400"/>
                </a:lnTo>
                <a:lnTo>
                  <a:pt x="1201851" y="663854"/>
                </a:lnTo>
                <a:lnTo>
                  <a:pt x="1202258" y="673100"/>
                </a:lnTo>
                <a:lnTo>
                  <a:pt x="1203731" y="673100"/>
                </a:lnTo>
                <a:lnTo>
                  <a:pt x="1203185" y="685800"/>
                </a:lnTo>
                <a:lnTo>
                  <a:pt x="1201432" y="685800"/>
                </a:lnTo>
                <a:lnTo>
                  <a:pt x="1200873" y="673100"/>
                </a:lnTo>
                <a:lnTo>
                  <a:pt x="1201305" y="667169"/>
                </a:lnTo>
                <a:lnTo>
                  <a:pt x="1200315" y="673100"/>
                </a:lnTo>
                <a:lnTo>
                  <a:pt x="1189253" y="673100"/>
                </a:lnTo>
                <a:lnTo>
                  <a:pt x="1190713" y="685800"/>
                </a:lnTo>
                <a:lnTo>
                  <a:pt x="1192009" y="685800"/>
                </a:lnTo>
                <a:lnTo>
                  <a:pt x="1192352" y="688060"/>
                </a:lnTo>
                <a:lnTo>
                  <a:pt x="1192453" y="687209"/>
                </a:lnTo>
                <a:lnTo>
                  <a:pt x="1192580" y="685800"/>
                </a:lnTo>
                <a:lnTo>
                  <a:pt x="1198168" y="685800"/>
                </a:lnTo>
                <a:lnTo>
                  <a:pt x="1193914" y="698500"/>
                </a:lnTo>
                <a:lnTo>
                  <a:pt x="1192441" y="688695"/>
                </a:lnTo>
                <a:lnTo>
                  <a:pt x="1191895" y="698500"/>
                </a:lnTo>
                <a:lnTo>
                  <a:pt x="1191437" y="698500"/>
                </a:lnTo>
                <a:lnTo>
                  <a:pt x="1192314" y="688695"/>
                </a:lnTo>
                <a:lnTo>
                  <a:pt x="1192352" y="688060"/>
                </a:lnTo>
                <a:lnTo>
                  <a:pt x="1191171" y="698500"/>
                </a:lnTo>
                <a:lnTo>
                  <a:pt x="1190891" y="698500"/>
                </a:lnTo>
                <a:lnTo>
                  <a:pt x="1189253" y="689254"/>
                </a:lnTo>
                <a:lnTo>
                  <a:pt x="1189253" y="698500"/>
                </a:lnTo>
                <a:lnTo>
                  <a:pt x="1179918" y="698500"/>
                </a:lnTo>
                <a:lnTo>
                  <a:pt x="1179474" y="685800"/>
                </a:lnTo>
                <a:lnTo>
                  <a:pt x="1182751" y="685800"/>
                </a:lnTo>
                <a:lnTo>
                  <a:pt x="1189253" y="698500"/>
                </a:lnTo>
                <a:lnTo>
                  <a:pt x="1189253" y="689254"/>
                </a:lnTo>
                <a:lnTo>
                  <a:pt x="1188643" y="685800"/>
                </a:lnTo>
                <a:lnTo>
                  <a:pt x="1184186" y="685800"/>
                </a:lnTo>
                <a:lnTo>
                  <a:pt x="1179652" y="673100"/>
                </a:lnTo>
                <a:lnTo>
                  <a:pt x="1176896" y="673100"/>
                </a:lnTo>
                <a:lnTo>
                  <a:pt x="1175029" y="685800"/>
                </a:lnTo>
                <a:lnTo>
                  <a:pt x="1175283" y="685800"/>
                </a:lnTo>
                <a:lnTo>
                  <a:pt x="1175397" y="696252"/>
                </a:lnTo>
                <a:lnTo>
                  <a:pt x="1176032" y="698500"/>
                </a:lnTo>
                <a:lnTo>
                  <a:pt x="1178610" y="698500"/>
                </a:lnTo>
                <a:lnTo>
                  <a:pt x="1178966" y="711200"/>
                </a:lnTo>
                <a:lnTo>
                  <a:pt x="1180541" y="711200"/>
                </a:lnTo>
                <a:lnTo>
                  <a:pt x="1187373" y="711200"/>
                </a:lnTo>
                <a:lnTo>
                  <a:pt x="1184871" y="723900"/>
                </a:lnTo>
                <a:lnTo>
                  <a:pt x="1184275" y="723900"/>
                </a:lnTo>
                <a:lnTo>
                  <a:pt x="1180541" y="711200"/>
                </a:lnTo>
                <a:lnTo>
                  <a:pt x="1179690" y="723900"/>
                </a:lnTo>
                <a:lnTo>
                  <a:pt x="1169530" y="711200"/>
                </a:lnTo>
                <a:lnTo>
                  <a:pt x="1166241" y="711200"/>
                </a:lnTo>
                <a:lnTo>
                  <a:pt x="1163929" y="723900"/>
                </a:lnTo>
                <a:lnTo>
                  <a:pt x="1162405" y="723900"/>
                </a:lnTo>
                <a:lnTo>
                  <a:pt x="1160818" y="711200"/>
                </a:lnTo>
                <a:lnTo>
                  <a:pt x="1160640" y="711200"/>
                </a:lnTo>
                <a:lnTo>
                  <a:pt x="1159713" y="723900"/>
                </a:lnTo>
                <a:lnTo>
                  <a:pt x="1158786" y="711200"/>
                </a:lnTo>
                <a:lnTo>
                  <a:pt x="1158024" y="711200"/>
                </a:lnTo>
                <a:lnTo>
                  <a:pt x="1158036" y="698830"/>
                </a:lnTo>
                <a:lnTo>
                  <a:pt x="1156589" y="701624"/>
                </a:lnTo>
                <a:lnTo>
                  <a:pt x="1156589" y="723900"/>
                </a:lnTo>
                <a:lnTo>
                  <a:pt x="1152702" y="736600"/>
                </a:lnTo>
                <a:lnTo>
                  <a:pt x="1151077" y="736600"/>
                </a:lnTo>
                <a:lnTo>
                  <a:pt x="1151496" y="723900"/>
                </a:lnTo>
                <a:lnTo>
                  <a:pt x="1156589" y="723900"/>
                </a:lnTo>
                <a:lnTo>
                  <a:pt x="1156589" y="701624"/>
                </a:lnTo>
                <a:lnTo>
                  <a:pt x="1151610" y="711200"/>
                </a:lnTo>
                <a:lnTo>
                  <a:pt x="1146543" y="711200"/>
                </a:lnTo>
                <a:lnTo>
                  <a:pt x="1148270" y="723900"/>
                </a:lnTo>
                <a:lnTo>
                  <a:pt x="1145235" y="723900"/>
                </a:lnTo>
                <a:lnTo>
                  <a:pt x="1148003" y="736600"/>
                </a:lnTo>
                <a:lnTo>
                  <a:pt x="1139837" y="736600"/>
                </a:lnTo>
                <a:lnTo>
                  <a:pt x="1148410" y="746201"/>
                </a:lnTo>
                <a:lnTo>
                  <a:pt x="1149235" y="738390"/>
                </a:lnTo>
                <a:lnTo>
                  <a:pt x="1148321" y="736600"/>
                </a:lnTo>
                <a:lnTo>
                  <a:pt x="1149235" y="738352"/>
                </a:lnTo>
                <a:lnTo>
                  <a:pt x="1149426" y="736600"/>
                </a:lnTo>
                <a:lnTo>
                  <a:pt x="1150200" y="736600"/>
                </a:lnTo>
                <a:lnTo>
                  <a:pt x="1150327" y="740435"/>
                </a:lnTo>
                <a:lnTo>
                  <a:pt x="1154595" y="748601"/>
                </a:lnTo>
                <a:lnTo>
                  <a:pt x="1154493" y="736600"/>
                </a:lnTo>
                <a:lnTo>
                  <a:pt x="1154861" y="748474"/>
                </a:lnTo>
                <a:lnTo>
                  <a:pt x="1154963" y="749300"/>
                </a:lnTo>
                <a:lnTo>
                  <a:pt x="1154887" y="749160"/>
                </a:lnTo>
                <a:lnTo>
                  <a:pt x="1154595" y="748601"/>
                </a:lnTo>
                <a:lnTo>
                  <a:pt x="1154595" y="748919"/>
                </a:lnTo>
                <a:lnTo>
                  <a:pt x="1154785" y="749300"/>
                </a:lnTo>
                <a:lnTo>
                  <a:pt x="1154595" y="749300"/>
                </a:lnTo>
                <a:lnTo>
                  <a:pt x="1154595" y="748919"/>
                </a:lnTo>
                <a:lnTo>
                  <a:pt x="1150277" y="740435"/>
                </a:lnTo>
                <a:lnTo>
                  <a:pt x="1150429" y="748474"/>
                </a:lnTo>
                <a:lnTo>
                  <a:pt x="1151166" y="749300"/>
                </a:lnTo>
                <a:lnTo>
                  <a:pt x="1150442" y="749300"/>
                </a:lnTo>
                <a:lnTo>
                  <a:pt x="1150429" y="748474"/>
                </a:lnTo>
                <a:lnTo>
                  <a:pt x="1148410" y="746201"/>
                </a:lnTo>
                <a:lnTo>
                  <a:pt x="1148080" y="749300"/>
                </a:lnTo>
                <a:lnTo>
                  <a:pt x="1144244" y="749300"/>
                </a:lnTo>
                <a:lnTo>
                  <a:pt x="1139837" y="736600"/>
                </a:lnTo>
                <a:lnTo>
                  <a:pt x="1139418" y="736600"/>
                </a:lnTo>
                <a:lnTo>
                  <a:pt x="1135430" y="723900"/>
                </a:lnTo>
                <a:lnTo>
                  <a:pt x="1135024" y="723900"/>
                </a:lnTo>
                <a:lnTo>
                  <a:pt x="1122108" y="736600"/>
                </a:lnTo>
                <a:lnTo>
                  <a:pt x="1136878" y="736600"/>
                </a:lnTo>
                <a:lnTo>
                  <a:pt x="1134110" y="749300"/>
                </a:lnTo>
                <a:lnTo>
                  <a:pt x="1139405" y="749300"/>
                </a:lnTo>
                <a:lnTo>
                  <a:pt x="1140714" y="762000"/>
                </a:lnTo>
                <a:lnTo>
                  <a:pt x="1133767" y="749300"/>
                </a:lnTo>
                <a:lnTo>
                  <a:pt x="1132154" y="762000"/>
                </a:lnTo>
                <a:lnTo>
                  <a:pt x="1126147" y="762000"/>
                </a:lnTo>
                <a:lnTo>
                  <a:pt x="1122159" y="762000"/>
                </a:lnTo>
                <a:lnTo>
                  <a:pt x="1120025" y="774700"/>
                </a:lnTo>
                <a:lnTo>
                  <a:pt x="1125372" y="774700"/>
                </a:lnTo>
                <a:lnTo>
                  <a:pt x="1127785" y="774700"/>
                </a:lnTo>
                <a:lnTo>
                  <a:pt x="1127594" y="787400"/>
                </a:lnTo>
                <a:lnTo>
                  <a:pt x="1126007" y="787400"/>
                </a:lnTo>
                <a:lnTo>
                  <a:pt x="1126007" y="812800"/>
                </a:lnTo>
                <a:lnTo>
                  <a:pt x="1122299" y="812800"/>
                </a:lnTo>
                <a:lnTo>
                  <a:pt x="1115809" y="801992"/>
                </a:lnTo>
                <a:lnTo>
                  <a:pt x="1114031" y="800100"/>
                </a:lnTo>
                <a:lnTo>
                  <a:pt x="1114666" y="800100"/>
                </a:lnTo>
                <a:lnTo>
                  <a:pt x="1115809" y="801992"/>
                </a:lnTo>
                <a:lnTo>
                  <a:pt x="1126007" y="812800"/>
                </a:lnTo>
                <a:lnTo>
                  <a:pt x="1126007" y="787400"/>
                </a:lnTo>
                <a:lnTo>
                  <a:pt x="1112786" y="787400"/>
                </a:lnTo>
                <a:lnTo>
                  <a:pt x="1113929" y="800100"/>
                </a:lnTo>
                <a:lnTo>
                  <a:pt x="1111338" y="800100"/>
                </a:lnTo>
                <a:lnTo>
                  <a:pt x="1112786" y="787400"/>
                </a:lnTo>
                <a:lnTo>
                  <a:pt x="1110208" y="787400"/>
                </a:lnTo>
                <a:lnTo>
                  <a:pt x="1113739" y="774700"/>
                </a:lnTo>
                <a:lnTo>
                  <a:pt x="1107325" y="783907"/>
                </a:lnTo>
                <a:lnTo>
                  <a:pt x="1107325" y="787400"/>
                </a:lnTo>
                <a:lnTo>
                  <a:pt x="1105865" y="793178"/>
                </a:lnTo>
                <a:lnTo>
                  <a:pt x="1105281" y="800100"/>
                </a:lnTo>
                <a:lnTo>
                  <a:pt x="1104112" y="800100"/>
                </a:lnTo>
                <a:lnTo>
                  <a:pt x="1105865" y="793178"/>
                </a:lnTo>
                <a:lnTo>
                  <a:pt x="1106347" y="787400"/>
                </a:lnTo>
                <a:lnTo>
                  <a:pt x="1107325" y="787400"/>
                </a:lnTo>
                <a:lnTo>
                  <a:pt x="1107325" y="783907"/>
                </a:lnTo>
                <a:lnTo>
                  <a:pt x="1104887" y="787400"/>
                </a:lnTo>
                <a:lnTo>
                  <a:pt x="1105509" y="787400"/>
                </a:lnTo>
                <a:lnTo>
                  <a:pt x="1102131" y="800100"/>
                </a:lnTo>
                <a:lnTo>
                  <a:pt x="1100810" y="800100"/>
                </a:lnTo>
                <a:lnTo>
                  <a:pt x="1102067" y="812800"/>
                </a:lnTo>
                <a:lnTo>
                  <a:pt x="1101077" y="812800"/>
                </a:lnTo>
                <a:lnTo>
                  <a:pt x="1100175" y="800100"/>
                </a:lnTo>
                <a:lnTo>
                  <a:pt x="1096962" y="800100"/>
                </a:lnTo>
                <a:lnTo>
                  <a:pt x="1097889" y="812800"/>
                </a:lnTo>
                <a:lnTo>
                  <a:pt x="1097343" y="812800"/>
                </a:lnTo>
                <a:lnTo>
                  <a:pt x="1097026" y="814451"/>
                </a:lnTo>
                <a:lnTo>
                  <a:pt x="1100518" y="825500"/>
                </a:lnTo>
                <a:lnTo>
                  <a:pt x="1100201" y="825500"/>
                </a:lnTo>
                <a:lnTo>
                  <a:pt x="1107744" y="838200"/>
                </a:lnTo>
                <a:lnTo>
                  <a:pt x="1106347" y="838200"/>
                </a:lnTo>
                <a:lnTo>
                  <a:pt x="1094371" y="848067"/>
                </a:lnTo>
                <a:lnTo>
                  <a:pt x="1096225" y="850900"/>
                </a:lnTo>
                <a:lnTo>
                  <a:pt x="1091488" y="850900"/>
                </a:lnTo>
                <a:lnTo>
                  <a:pt x="1086396" y="863600"/>
                </a:lnTo>
                <a:lnTo>
                  <a:pt x="1076706" y="850900"/>
                </a:lnTo>
                <a:lnTo>
                  <a:pt x="1069619" y="850900"/>
                </a:lnTo>
                <a:lnTo>
                  <a:pt x="1075334" y="838200"/>
                </a:lnTo>
                <a:lnTo>
                  <a:pt x="1074674" y="838200"/>
                </a:lnTo>
                <a:lnTo>
                  <a:pt x="1068730" y="850900"/>
                </a:lnTo>
                <a:lnTo>
                  <a:pt x="1067828" y="850900"/>
                </a:lnTo>
                <a:lnTo>
                  <a:pt x="1066533" y="838200"/>
                </a:lnTo>
                <a:lnTo>
                  <a:pt x="1064818" y="850900"/>
                </a:lnTo>
                <a:lnTo>
                  <a:pt x="1066063" y="850900"/>
                </a:lnTo>
                <a:lnTo>
                  <a:pt x="1069200" y="863600"/>
                </a:lnTo>
                <a:lnTo>
                  <a:pt x="1068692" y="863600"/>
                </a:lnTo>
                <a:lnTo>
                  <a:pt x="1075397" y="876300"/>
                </a:lnTo>
                <a:lnTo>
                  <a:pt x="1074140" y="876300"/>
                </a:lnTo>
                <a:lnTo>
                  <a:pt x="1064526" y="863600"/>
                </a:lnTo>
                <a:lnTo>
                  <a:pt x="1050239" y="863600"/>
                </a:lnTo>
                <a:lnTo>
                  <a:pt x="1050023" y="876300"/>
                </a:lnTo>
                <a:lnTo>
                  <a:pt x="1048905" y="863600"/>
                </a:lnTo>
                <a:lnTo>
                  <a:pt x="1045387" y="863600"/>
                </a:lnTo>
                <a:lnTo>
                  <a:pt x="1045387" y="914400"/>
                </a:lnTo>
                <a:lnTo>
                  <a:pt x="1039761" y="914400"/>
                </a:lnTo>
                <a:lnTo>
                  <a:pt x="1032395" y="901700"/>
                </a:lnTo>
                <a:lnTo>
                  <a:pt x="1045222" y="901700"/>
                </a:lnTo>
                <a:lnTo>
                  <a:pt x="1045387" y="914400"/>
                </a:lnTo>
                <a:lnTo>
                  <a:pt x="1045387" y="863600"/>
                </a:lnTo>
                <a:lnTo>
                  <a:pt x="1042301" y="863600"/>
                </a:lnTo>
                <a:lnTo>
                  <a:pt x="1038161" y="876300"/>
                </a:lnTo>
                <a:lnTo>
                  <a:pt x="1038301" y="876300"/>
                </a:lnTo>
                <a:lnTo>
                  <a:pt x="1037704" y="889000"/>
                </a:lnTo>
                <a:lnTo>
                  <a:pt x="1030973" y="876300"/>
                </a:lnTo>
                <a:lnTo>
                  <a:pt x="1030732" y="889000"/>
                </a:lnTo>
                <a:lnTo>
                  <a:pt x="1031709" y="889000"/>
                </a:lnTo>
                <a:lnTo>
                  <a:pt x="1029030" y="895273"/>
                </a:lnTo>
                <a:lnTo>
                  <a:pt x="1032357" y="901700"/>
                </a:lnTo>
                <a:lnTo>
                  <a:pt x="1026274" y="901700"/>
                </a:lnTo>
                <a:lnTo>
                  <a:pt x="1016520" y="901700"/>
                </a:lnTo>
                <a:lnTo>
                  <a:pt x="1017562" y="914400"/>
                </a:lnTo>
                <a:lnTo>
                  <a:pt x="1016736" y="914400"/>
                </a:lnTo>
                <a:lnTo>
                  <a:pt x="1016520" y="901700"/>
                </a:lnTo>
                <a:lnTo>
                  <a:pt x="1013193" y="901700"/>
                </a:lnTo>
                <a:lnTo>
                  <a:pt x="1012494" y="914400"/>
                </a:lnTo>
                <a:lnTo>
                  <a:pt x="1009396" y="901700"/>
                </a:lnTo>
                <a:lnTo>
                  <a:pt x="1010297" y="901700"/>
                </a:lnTo>
                <a:lnTo>
                  <a:pt x="1017206" y="889000"/>
                </a:lnTo>
                <a:lnTo>
                  <a:pt x="1005166" y="889000"/>
                </a:lnTo>
                <a:lnTo>
                  <a:pt x="1009269" y="901700"/>
                </a:lnTo>
                <a:lnTo>
                  <a:pt x="1006932" y="901700"/>
                </a:lnTo>
                <a:lnTo>
                  <a:pt x="1006500" y="914400"/>
                </a:lnTo>
                <a:lnTo>
                  <a:pt x="1009586" y="914400"/>
                </a:lnTo>
                <a:lnTo>
                  <a:pt x="1009599" y="918578"/>
                </a:lnTo>
                <a:lnTo>
                  <a:pt x="1009865" y="914400"/>
                </a:lnTo>
                <a:lnTo>
                  <a:pt x="1010132" y="914400"/>
                </a:lnTo>
                <a:lnTo>
                  <a:pt x="1009764" y="927100"/>
                </a:lnTo>
                <a:lnTo>
                  <a:pt x="1009611" y="927100"/>
                </a:lnTo>
                <a:lnTo>
                  <a:pt x="1009599" y="918578"/>
                </a:lnTo>
                <a:lnTo>
                  <a:pt x="1009053" y="927100"/>
                </a:lnTo>
                <a:lnTo>
                  <a:pt x="1006411" y="927100"/>
                </a:lnTo>
                <a:lnTo>
                  <a:pt x="1004062" y="939800"/>
                </a:lnTo>
                <a:lnTo>
                  <a:pt x="1014984" y="952500"/>
                </a:lnTo>
                <a:lnTo>
                  <a:pt x="1010805" y="952500"/>
                </a:lnTo>
                <a:lnTo>
                  <a:pt x="1001255" y="939800"/>
                </a:lnTo>
                <a:lnTo>
                  <a:pt x="997216" y="939800"/>
                </a:lnTo>
                <a:lnTo>
                  <a:pt x="996823" y="927100"/>
                </a:lnTo>
                <a:lnTo>
                  <a:pt x="992873" y="927100"/>
                </a:lnTo>
                <a:lnTo>
                  <a:pt x="992898" y="939800"/>
                </a:lnTo>
                <a:lnTo>
                  <a:pt x="972769" y="939800"/>
                </a:lnTo>
                <a:lnTo>
                  <a:pt x="979360" y="952500"/>
                </a:lnTo>
                <a:lnTo>
                  <a:pt x="978484" y="952500"/>
                </a:lnTo>
                <a:lnTo>
                  <a:pt x="983170" y="960158"/>
                </a:lnTo>
                <a:lnTo>
                  <a:pt x="982687" y="952500"/>
                </a:lnTo>
                <a:lnTo>
                  <a:pt x="989025" y="952500"/>
                </a:lnTo>
                <a:lnTo>
                  <a:pt x="987577" y="965200"/>
                </a:lnTo>
                <a:lnTo>
                  <a:pt x="986536" y="965200"/>
                </a:lnTo>
                <a:lnTo>
                  <a:pt x="986713" y="965479"/>
                </a:lnTo>
                <a:lnTo>
                  <a:pt x="2058098" y="965479"/>
                </a:lnTo>
                <a:lnTo>
                  <a:pt x="2067966" y="952500"/>
                </a:lnTo>
                <a:lnTo>
                  <a:pt x="2105914" y="914400"/>
                </a:lnTo>
                <a:lnTo>
                  <a:pt x="2143087" y="889000"/>
                </a:lnTo>
                <a:lnTo>
                  <a:pt x="2179396" y="850900"/>
                </a:lnTo>
                <a:lnTo>
                  <a:pt x="2214740" y="812800"/>
                </a:lnTo>
                <a:lnTo>
                  <a:pt x="2249043" y="787400"/>
                </a:lnTo>
                <a:lnTo>
                  <a:pt x="2282177" y="762000"/>
                </a:lnTo>
                <a:lnTo>
                  <a:pt x="2314079" y="736600"/>
                </a:lnTo>
                <a:lnTo>
                  <a:pt x="2344636" y="711200"/>
                </a:lnTo>
                <a:lnTo>
                  <a:pt x="2373757" y="685800"/>
                </a:lnTo>
                <a:lnTo>
                  <a:pt x="2408631" y="673100"/>
                </a:lnTo>
                <a:lnTo>
                  <a:pt x="2447353" y="673100"/>
                </a:lnTo>
                <a:lnTo>
                  <a:pt x="2488539" y="698500"/>
                </a:lnTo>
                <a:lnTo>
                  <a:pt x="2554630" y="738390"/>
                </a:lnTo>
                <a:lnTo>
                  <a:pt x="2612656" y="787400"/>
                </a:lnTo>
                <a:lnTo>
                  <a:pt x="2649512" y="825500"/>
                </a:lnTo>
                <a:lnTo>
                  <a:pt x="2681744" y="863600"/>
                </a:lnTo>
                <a:lnTo>
                  <a:pt x="2707944" y="901700"/>
                </a:lnTo>
                <a:lnTo>
                  <a:pt x="2713571" y="901700"/>
                </a:lnTo>
                <a:lnTo>
                  <a:pt x="2715615" y="914400"/>
                </a:lnTo>
                <a:lnTo>
                  <a:pt x="2723769" y="914400"/>
                </a:lnTo>
                <a:lnTo>
                  <a:pt x="2728963" y="927100"/>
                </a:lnTo>
                <a:lnTo>
                  <a:pt x="2731338" y="952500"/>
                </a:lnTo>
                <a:lnTo>
                  <a:pt x="2729534" y="965200"/>
                </a:lnTo>
                <a:lnTo>
                  <a:pt x="2722156" y="977900"/>
                </a:lnTo>
                <a:lnTo>
                  <a:pt x="2646210" y="1076388"/>
                </a:lnTo>
                <a:lnTo>
                  <a:pt x="2555710" y="1193800"/>
                </a:lnTo>
                <a:lnTo>
                  <a:pt x="2549829" y="1206500"/>
                </a:lnTo>
                <a:lnTo>
                  <a:pt x="2549296" y="1219200"/>
                </a:lnTo>
                <a:lnTo>
                  <a:pt x="2555595" y="1231900"/>
                </a:lnTo>
                <a:lnTo>
                  <a:pt x="2566022" y="1244600"/>
                </a:lnTo>
                <a:lnTo>
                  <a:pt x="2606446" y="1244600"/>
                </a:lnTo>
                <a:lnTo>
                  <a:pt x="2635567" y="1231900"/>
                </a:lnTo>
                <a:lnTo>
                  <a:pt x="2673794" y="1219200"/>
                </a:lnTo>
                <a:lnTo>
                  <a:pt x="2778734" y="1219200"/>
                </a:lnTo>
                <a:lnTo>
                  <a:pt x="2793644" y="1231900"/>
                </a:lnTo>
                <a:lnTo>
                  <a:pt x="2814726" y="1231900"/>
                </a:lnTo>
                <a:lnTo>
                  <a:pt x="2873870" y="1257300"/>
                </a:lnTo>
                <a:lnTo>
                  <a:pt x="2911183" y="1270000"/>
                </a:lnTo>
                <a:lnTo>
                  <a:pt x="2953118" y="1282700"/>
                </a:lnTo>
                <a:lnTo>
                  <a:pt x="2999321" y="1295400"/>
                </a:lnTo>
                <a:lnTo>
                  <a:pt x="3049397" y="1308100"/>
                </a:lnTo>
                <a:lnTo>
                  <a:pt x="3102965" y="1333500"/>
                </a:lnTo>
                <a:lnTo>
                  <a:pt x="3159633" y="1346200"/>
                </a:lnTo>
                <a:lnTo>
                  <a:pt x="3219031" y="1371600"/>
                </a:lnTo>
                <a:lnTo>
                  <a:pt x="3280765" y="1397000"/>
                </a:lnTo>
                <a:lnTo>
                  <a:pt x="3344456" y="1422400"/>
                </a:lnTo>
                <a:lnTo>
                  <a:pt x="3409721" y="1435100"/>
                </a:lnTo>
                <a:lnTo>
                  <a:pt x="3812857" y="1587500"/>
                </a:lnTo>
                <a:lnTo>
                  <a:pt x="3942435" y="1638300"/>
                </a:lnTo>
                <a:lnTo>
                  <a:pt x="4004602" y="1651000"/>
                </a:lnTo>
                <a:lnTo>
                  <a:pt x="4064495" y="1676400"/>
                </a:lnTo>
                <a:lnTo>
                  <a:pt x="4121747" y="1701800"/>
                </a:lnTo>
                <a:lnTo>
                  <a:pt x="4175976" y="1714500"/>
                </a:lnTo>
                <a:lnTo>
                  <a:pt x="4226788" y="1739900"/>
                </a:lnTo>
                <a:lnTo>
                  <a:pt x="4273804" y="1752600"/>
                </a:lnTo>
                <a:lnTo>
                  <a:pt x="4316641" y="1778000"/>
                </a:lnTo>
                <a:lnTo>
                  <a:pt x="4354919" y="1790700"/>
                </a:lnTo>
                <a:lnTo>
                  <a:pt x="4388243" y="1803400"/>
                </a:lnTo>
                <a:lnTo>
                  <a:pt x="4416247" y="1816100"/>
                </a:lnTo>
                <a:lnTo>
                  <a:pt x="4438535" y="1828800"/>
                </a:lnTo>
                <a:lnTo>
                  <a:pt x="4454715" y="1828800"/>
                </a:lnTo>
                <a:lnTo>
                  <a:pt x="4464431" y="1841500"/>
                </a:lnTo>
                <a:lnTo>
                  <a:pt x="4476864" y="1841500"/>
                </a:lnTo>
                <a:lnTo>
                  <a:pt x="4493742" y="1866900"/>
                </a:lnTo>
                <a:lnTo>
                  <a:pt x="4514697" y="1879600"/>
                </a:lnTo>
                <a:lnTo>
                  <a:pt x="4539348" y="1905000"/>
                </a:lnTo>
                <a:lnTo>
                  <a:pt x="4567326" y="1943100"/>
                </a:lnTo>
                <a:lnTo>
                  <a:pt x="4598251" y="1981200"/>
                </a:lnTo>
                <a:lnTo>
                  <a:pt x="4631766" y="2019300"/>
                </a:lnTo>
                <a:lnTo>
                  <a:pt x="4667478" y="2057400"/>
                </a:lnTo>
                <a:lnTo>
                  <a:pt x="4705020" y="2108200"/>
                </a:lnTo>
                <a:lnTo>
                  <a:pt x="4744021" y="2146300"/>
                </a:lnTo>
                <a:lnTo>
                  <a:pt x="4824895" y="2247900"/>
                </a:lnTo>
                <a:lnTo>
                  <a:pt x="4866030" y="2286000"/>
                </a:lnTo>
                <a:lnTo>
                  <a:pt x="4907127" y="2336800"/>
                </a:lnTo>
                <a:lnTo>
                  <a:pt x="4948225" y="2388108"/>
                </a:lnTo>
                <a:lnTo>
                  <a:pt x="4987722" y="2438400"/>
                </a:lnTo>
                <a:lnTo>
                  <a:pt x="5026469" y="2476500"/>
                </a:lnTo>
                <a:lnTo>
                  <a:pt x="5063680" y="2514600"/>
                </a:lnTo>
                <a:lnTo>
                  <a:pt x="5098986" y="2565400"/>
                </a:lnTo>
                <a:lnTo>
                  <a:pt x="5132019" y="2590800"/>
                </a:lnTo>
                <a:lnTo>
                  <a:pt x="5162410" y="2628900"/>
                </a:lnTo>
                <a:lnTo>
                  <a:pt x="5189753" y="2654300"/>
                </a:lnTo>
                <a:lnTo>
                  <a:pt x="5235130" y="2705100"/>
                </a:lnTo>
                <a:lnTo>
                  <a:pt x="5279085" y="2743200"/>
                </a:lnTo>
                <a:lnTo>
                  <a:pt x="5321185" y="2781300"/>
                </a:lnTo>
                <a:lnTo>
                  <a:pt x="5360962" y="2832100"/>
                </a:lnTo>
                <a:lnTo>
                  <a:pt x="5397995" y="2870200"/>
                </a:lnTo>
                <a:lnTo>
                  <a:pt x="5431815" y="2895600"/>
                </a:lnTo>
                <a:lnTo>
                  <a:pt x="5461990" y="2933700"/>
                </a:lnTo>
                <a:lnTo>
                  <a:pt x="5488051" y="2959100"/>
                </a:lnTo>
                <a:lnTo>
                  <a:pt x="5509577" y="2984500"/>
                </a:lnTo>
                <a:lnTo>
                  <a:pt x="5521718" y="2997200"/>
                </a:lnTo>
                <a:lnTo>
                  <a:pt x="5529072" y="3022600"/>
                </a:lnTo>
                <a:lnTo>
                  <a:pt x="5533720" y="3035300"/>
                </a:lnTo>
                <a:lnTo>
                  <a:pt x="5537784" y="3060700"/>
                </a:lnTo>
                <a:lnTo>
                  <a:pt x="5539511" y="3073400"/>
                </a:lnTo>
                <a:lnTo>
                  <a:pt x="5542051" y="3073400"/>
                </a:lnTo>
                <a:lnTo>
                  <a:pt x="5545569" y="3086100"/>
                </a:lnTo>
                <a:lnTo>
                  <a:pt x="5550166" y="3086100"/>
                </a:lnTo>
                <a:lnTo>
                  <a:pt x="5562879" y="3098800"/>
                </a:lnTo>
                <a:lnTo>
                  <a:pt x="5577573" y="3098800"/>
                </a:lnTo>
                <a:lnTo>
                  <a:pt x="5592775" y="3086100"/>
                </a:lnTo>
                <a:lnTo>
                  <a:pt x="5607037" y="3086100"/>
                </a:lnTo>
                <a:lnTo>
                  <a:pt x="5617730" y="3073400"/>
                </a:lnTo>
                <a:lnTo>
                  <a:pt x="5640311" y="3073400"/>
                </a:lnTo>
                <a:lnTo>
                  <a:pt x="5649950" y="3086100"/>
                </a:lnTo>
                <a:lnTo>
                  <a:pt x="5656377" y="3086100"/>
                </a:lnTo>
                <a:lnTo>
                  <a:pt x="5658853" y="3098800"/>
                </a:lnTo>
                <a:lnTo>
                  <a:pt x="5657748" y="3111500"/>
                </a:lnTo>
                <a:lnTo>
                  <a:pt x="5653392" y="3124200"/>
                </a:lnTo>
                <a:lnTo>
                  <a:pt x="5648312" y="3136900"/>
                </a:lnTo>
                <a:lnTo>
                  <a:pt x="5645620" y="3149600"/>
                </a:lnTo>
                <a:lnTo>
                  <a:pt x="5646712" y="3162300"/>
                </a:lnTo>
                <a:lnTo>
                  <a:pt x="5652973" y="3175000"/>
                </a:lnTo>
                <a:lnTo>
                  <a:pt x="5663031" y="3187700"/>
                </a:lnTo>
                <a:lnTo>
                  <a:pt x="5701957" y="3187700"/>
                </a:lnTo>
                <a:lnTo>
                  <a:pt x="5718302" y="3175000"/>
                </a:lnTo>
                <a:lnTo>
                  <a:pt x="5734723" y="3175000"/>
                </a:lnTo>
                <a:lnTo>
                  <a:pt x="5750103" y="3187700"/>
                </a:lnTo>
                <a:lnTo>
                  <a:pt x="5763260" y="3187700"/>
                </a:lnTo>
                <a:lnTo>
                  <a:pt x="5770981" y="3200400"/>
                </a:lnTo>
                <a:lnTo>
                  <a:pt x="5772912" y="3213100"/>
                </a:lnTo>
                <a:lnTo>
                  <a:pt x="5770105" y="3238500"/>
                </a:lnTo>
                <a:lnTo>
                  <a:pt x="5763615" y="3251200"/>
                </a:lnTo>
                <a:lnTo>
                  <a:pt x="5757850" y="3263900"/>
                </a:lnTo>
                <a:lnTo>
                  <a:pt x="5755246" y="3276600"/>
                </a:lnTo>
                <a:lnTo>
                  <a:pt x="5757202" y="3289300"/>
                </a:lnTo>
                <a:lnTo>
                  <a:pt x="5765152" y="3302000"/>
                </a:lnTo>
                <a:lnTo>
                  <a:pt x="5780024" y="3314700"/>
                </a:lnTo>
                <a:lnTo>
                  <a:pt x="5798451" y="3327400"/>
                </a:lnTo>
                <a:lnTo>
                  <a:pt x="5838850" y="3327400"/>
                </a:lnTo>
                <a:lnTo>
                  <a:pt x="5858192" y="3314700"/>
                </a:lnTo>
                <a:lnTo>
                  <a:pt x="5876925" y="3327400"/>
                </a:lnTo>
                <a:lnTo>
                  <a:pt x="5893181" y="3327400"/>
                </a:lnTo>
                <a:lnTo>
                  <a:pt x="5905106" y="3340100"/>
                </a:lnTo>
                <a:lnTo>
                  <a:pt x="5927064" y="3390900"/>
                </a:lnTo>
                <a:lnTo>
                  <a:pt x="5953887" y="3429000"/>
                </a:lnTo>
                <a:lnTo>
                  <a:pt x="5983567" y="3479800"/>
                </a:lnTo>
                <a:lnTo>
                  <a:pt x="6014110" y="3530600"/>
                </a:lnTo>
                <a:lnTo>
                  <a:pt x="6043511" y="3568700"/>
                </a:lnTo>
                <a:lnTo>
                  <a:pt x="6078715" y="3594100"/>
                </a:lnTo>
                <a:lnTo>
                  <a:pt x="6116155" y="3619500"/>
                </a:lnTo>
                <a:lnTo>
                  <a:pt x="6153912" y="3632200"/>
                </a:lnTo>
                <a:lnTo>
                  <a:pt x="6190031" y="3644900"/>
                </a:lnTo>
                <a:lnTo>
                  <a:pt x="6222581" y="3670300"/>
                </a:lnTo>
                <a:lnTo>
                  <a:pt x="6276695" y="3759200"/>
                </a:lnTo>
                <a:lnTo>
                  <a:pt x="6290996" y="3810000"/>
                </a:lnTo>
                <a:lnTo>
                  <a:pt x="6298069" y="3860800"/>
                </a:lnTo>
                <a:lnTo>
                  <a:pt x="6303480" y="3911600"/>
                </a:lnTo>
                <a:lnTo>
                  <a:pt x="6317031" y="3937000"/>
                </a:lnTo>
                <a:lnTo>
                  <a:pt x="6345936" y="3975100"/>
                </a:lnTo>
                <a:lnTo>
                  <a:pt x="6383807" y="4025900"/>
                </a:lnTo>
                <a:lnTo>
                  <a:pt x="6424206" y="4064000"/>
                </a:lnTo>
                <a:lnTo>
                  <a:pt x="6460731" y="4102100"/>
                </a:lnTo>
                <a:lnTo>
                  <a:pt x="6471285" y="4114800"/>
                </a:lnTo>
                <a:lnTo>
                  <a:pt x="6474460" y="4140200"/>
                </a:lnTo>
                <a:lnTo>
                  <a:pt x="6469494" y="4152900"/>
                </a:lnTo>
                <a:lnTo>
                  <a:pt x="6455638" y="4165600"/>
                </a:lnTo>
                <a:lnTo>
                  <a:pt x="6382880" y="4165600"/>
                </a:lnTo>
                <a:lnTo>
                  <a:pt x="6332550" y="4140200"/>
                </a:lnTo>
                <a:lnTo>
                  <a:pt x="6272784" y="4089400"/>
                </a:lnTo>
                <a:lnTo>
                  <a:pt x="6219901" y="4051300"/>
                </a:lnTo>
                <a:lnTo>
                  <a:pt x="6174079" y="4000500"/>
                </a:lnTo>
                <a:lnTo>
                  <a:pt x="6135052" y="3962400"/>
                </a:lnTo>
                <a:lnTo>
                  <a:pt x="6102540" y="3924300"/>
                </a:lnTo>
                <a:lnTo>
                  <a:pt x="6076277" y="3886200"/>
                </a:lnTo>
                <a:lnTo>
                  <a:pt x="6055957" y="3860800"/>
                </a:lnTo>
                <a:lnTo>
                  <a:pt x="6041326" y="3822700"/>
                </a:lnTo>
                <a:lnTo>
                  <a:pt x="6032093" y="3810000"/>
                </a:lnTo>
                <a:lnTo>
                  <a:pt x="6015863" y="3784600"/>
                </a:lnTo>
                <a:lnTo>
                  <a:pt x="5985243" y="3759200"/>
                </a:lnTo>
                <a:lnTo>
                  <a:pt x="5943333" y="3746500"/>
                </a:lnTo>
                <a:lnTo>
                  <a:pt x="5893282" y="3721100"/>
                </a:lnTo>
                <a:lnTo>
                  <a:pt x="5838215" y="3695700"/>
                </a:lnTo>
                <a:lnTo>
                  <a:pt x="5781230" y="3657600"/>
                </a:lnTo>
                <a:lnTo>
                  <a:pt x="5780557" y="3657600"/>
                </a:lnTo>
                <a:lnTo>
                  <a:pt x="5771883" y="3644900"/>
                </a:lnTo>
                <a:lnTo>
                  <a:pt x="5763222" y="3644900"/>
                </a:lnTo>
                <a:lnTo>
                  <a:pt x="5754586" y="3632200"/>
                </a:lnTo>
                <a:lnTo>
                  <a:pt x="5742533" y="3632200"/>
                </a:lnTo>
                <a:lnTo>
                  <a:pt x="5739828" y="3619500"/>
                </a:lnTo>
                <a:lnTo>
                  <a:pt x="5736323" y="3619500"/>
                </a:lnTo>
                <a:lnTo>
                  <a:pt x="5733720" y="3619500"/>
                </a:lnTo>
                <a:lnTo>
                  <a:pt x="5734012" y="3606800"/>
                </a:lnTo>
                <a:lnTo>
                  <a:pt x="5724182" y="3606800"/>
                </a:lnTo>
                <a:lnTo>
                  <a:pt x="5716295" y="3594100"/>
                </a:lnTo>
                <a:lnTo>
                  <a:pt x="5708764" y="3581400"/>
                </a:lnTo>
                <a:lnTo>
                  <a:pt x="5703494" y="3581400"/>
                </a:lnTo>
                <a:lnTo>
                  <a:pt x="5704332" y="3568700"/>
                </a:lnTo>
                <a:lnTo>
                  <a:pt x="5693638" y="3568700"/>
                </a:lnTo>
                <a:lnTo>
                  <a:pt x="5688431" y="3556000"/>
                </a:lnTo>
                <a:lnTo>
                  <a:pt x="5683402" y="3556000"/>
                </a:lnTo>
                <a:lnTo>
                  <a:pt x="5678602" y="3543300"/>
                </a:lnTo>
                <a:lnTo>
                  <a:pt x="5673229" y="3543300"/>
                </a:lnTo>
                <a:lnTo>
                  <a:pt x="5672785" y="3530600"/>
                </a:lnTo>
                <a:lnTo>
                  <a:pt x="5671096" y="3530600"/>
                </a:lnTo>
                <a:lnTo>
                  <a:pt x="5671312" y="3543300"/>
                </a:lnTo>
                <a:lnTo>
                  <a:pt x="5667921" y="3530600"/>
                </a:lnTo>
                <a:lnTo>
                  <a:pt x="5664759" y="3530600"/>
                </a:lnTo>
                <a:lnTo>
                  <a:pt x="5661888" y="3519347"/>
                </a:lnTo>
                <a:lnTo>
                  <a:pt x="5650090" y="3530600"/>
                </a:lnTo>
                <a:lnTo>
                  <a:pt x="5646661" y="3530600"/>
                </a:lnTo>
                <a:lnTo>
                  <a:pt x="5634126" y="3543300"/>
                </a:lnTo>
                <a:lnTo>
                  <a:pt x="5631942" y="3543300"/>
                </a:lnTo>
                <a:lnTo>
                  <a:pt x="5633885" y="3530600"/>
                </a:lnTo>
                <a:lnTo>
                  <a:pt x="5639092" y="3530600"/>
                </a:lnTo>
                <a:lnTo>
                  <a:pt x="5644781" y="3517900"/>
                </a:lnTo>
                <a:lnTo>
                  <a:pt x="5644566" y="3517900"/>
                </a:lnTo>
                <a:lnTo>
                  <a:pt x="5646839" y="3505200"/>
                </a:lnTo>
                <a:lnTo>
                  <a:pt x="5645467" y="3505200"/>
                </a:lnTo>
                <a:lnTo>
                  <a:pt x="5643778" y="3492500"/>
                </a:lnTo>
                <a:lnTo>
                  <a:pt x="5637771" y="3492500"/>
                </a:lnTo>
                <a:lnTo>
                  <a:pt x="5635472" y="3479800"/>
                </a:lnTo>
                <a:lnTo>
                  <a:pt x="5633047" y="3479800"/>
                </a:lnTo>
                <a:lnTo>
                  <a:pt x="5632729" y="3467100"/>
                </a:lnTo>
                <a:lnTo>
                  <a:pt x="5623306" y="3467100"/>
                </a:lnTo>
                <a:lnTo>
                  <a:pt x="5618873" y="3454400"/>
                </a:lnTo>
                <a:lnTo>
                  <a:pt x="5621934" y="3454400"/>
                </a:lnTo>
                <a:lnTo>
                  <a:pt x="5621134" y="3441700"/>
                </a:lnTo>
                <a:lnTo>
                  <a:pt x="5622023" y="3441700"/>
                </a:lnTo>
                <a:lnTo>
                  <a:pt x="5625096" y="3429000"/>
                </a:lnTo>
                <a:lnTo>
                  <a:pt x="5616422" y="3429000"/>
                </a:lnTo>
                <a:lnTo>
                  <a:pt x="5616422" y="3441700"/>
                </a:lnTo>
                <a:lnTo>
                  <a:pt x="5616118" y="3454400"/>
                </a:lnTo>
                <a:lnTo>
                  <a:pt x="5614111" y="3454400"/>
                </a:lnTo>
                <a:lnTo>
                  <a:pt x="5613146" y="3441700"/>
                </a:lnTo>
                <a:lnTo>
                  <a:pt x="5616422" y="3441700"/>
                </a:lnTo>
                <a:lnTo>
                  <a:pt x="5616422" y="3429000"/>
                </a:lnTo>
                <a:lnTo>
                  <a:pt x="5611673" y="3429000"/>
                </a:lnTo>
                <a:lnTo>
                  <a:pt x="5609552" y="3441700"/>
                </a:lnTo>
                <a:lnTo>
                  <a:pt x="5605691" y="3441700"/>
                </a:lnTo>
                <a:lnTo>
                  <a:pt x="5603646" y="3429000"/>
                </a:lnTo>
                <a:lnTo>
                  <a:pt x="5598160" y="3429000"/>
                </a:lnTo>
                <a:lnTo>
                  <a:pt x="5596648" y="3419017"/>
                </a:lnTo>
                <a:lnTo>
                  <a:pt x="5593613" y="3416300"/>
                </a:lnTo>
                <a:lnTo>
                  <a:pt x="5596242" y="3416300"/>
                </a:lnTo>
                <a:lnTo>
                  <a:pt x="5596648" y="3419017"/>
                </a:lnTo>
                <a:lnTo>
                  <a:pt x="5606034" y="3427399"/>
                </a:lnTo>
                <a:lnTo>
                  <a:pt x="5606072" y="3427107"/>
                </a:lnTo>
                <a:lnTo>
                  <a:pt x="5597791" y="3416300"/>
                </a:lnTo>
                <a:lnTo>
                  <a:pt x="5601386" y="3416300"/>
                </a:lnTo>
                <a:lnTo>
                  <a:pt x="5599938" y="3403600"/>
                </a:lnTo>
                <a:lnTo>
                  <a:pt x="5595467" y="3403600"/>
                </a:lnTo>
                <a:lnTo>
                  <a:pt x="5595404" y="3396018"/>
                </a:lnTo>
                <a:lnTo>
                  <a:pt x="5593372" y="3394062"/>
                </a:lnTo>
                <a:lnTo>
                  <a:pt x="5593372" y="3416300"/>
                </a:lnTo>
                <a:lnTo>
                  <a:pt x="5590171" y="3416300"/>
                </a:lnTo>
                <a:lnTo>
                  <a:pt x="5588736" y="3408261"/>
                </a:lnTo>
                <a:lnTo>
                  <a:pt x="5588889" y="3416300"/>
                </a:lnTo>
                <a:lnTo>
                  <a:pt x="5588444" y="3416300"/>
                </a:lnTo>
                <a:lnTo>
                  <a:pt x="5585892" y="3403600"/>
                </a:lnTo>
                <a:lnTo>
                  <a:pt x="5584507" y="3390900"/>
                </a:lnTo>
                <a:lnTo>
                  <a:pt x="5585104" y="3390900"/>
                </a:lnTo>
                <a:lnTo>
                  <a:pt x="5589321" y="3403600"/>
                </a:lnTo>
                <a:lnTo>
                  <a:pt x="5593042" y="3403600"/>
                </a:lnTo>
                <a:lnTo>
                  <a:pt x="5593372" y="3416300"/>
                </a:lnTo>
                <a:lnTo>
                  <a:pt x="5593372" y="3394062"/>
                </a:lnTo>
                <a:lnTo>
                  <a:pt x="5590108" y="3390900"/>
                </a:lnTo>
                <a:lnTo>
                  <a:pt x="5594020" y="3390900"/>
                </a:lnTo>
                <a:lnTo>
                  <a:pt x="5588444" y="3378200"/>
                </a:lnTo>
                <a:lnTo>
                  <a:pt x="5573509" y="3378200"/>
                </a:lnTo>
                <a:lnTo>
                  <a:pt x="5584215" y="3390900"/>
                </a:lnTo>
                <a:lnTo>
                  <a:pt x="5571960" y="3390900"/>
                </a:lnTo>
                <a:lnTo>
                  <a:pt x="5573496" y="3378238"/>
                </a:lnTo>
                <a:lnTo>
                  <a:pt x="5563590" y="3365500"/>
                </a:lnTo>
                <a:lnTo>
                  <a:pt x="5561546" y="3365500"/>
                </a:lnTo>
                <a:lnTo>
                  <a:pt x="5556694" y="3352800"/>
                </a:lnTo>
                <a:lnTo>
                  <a:pt x="5555818" y="3365500"/>
                </a:lnTo>
                <a:lnTo>
                  <a:pt x="5559336" y="3365500"/>
                </a:lnTo>
                <a:lnTo>
                  <a:pt x="5563197" y="3378200"/>
                </a:lnTo>
                <a:lnTo>
                  <a:pt x="5559984" y="3378200"/>
                </a:lnTo>
                <a:lnTo>
                  <a:pt x="5547868" y="3365500"/>
                </a:lnTo>
                <a:lnTo>
                  <a:pt x="5547169" y="3364776"/>
                </a:lnTo>
                <a:lnTo>
                  <a:pt x="5547207" y="3365500"/>
                </a:lnTo>
                <a:lnTo>
                  <a:pt x="5547017" y="3365500"/>
                </a:lnTo>
                <a:lnTo>
                  <a:pt x="5541886" y="3365500"/>
                </a:lnTo>
                <a:lnTo>
                  <a:pt x="5541175" y="3358489"/>
                </a:lnTo>
                <a:lnTo>
                  <a:pt x="5538343" y="3355517"/>
                </a:lnTo>
                <a:lnTo>
                  <a:pt x="5538648" y="3365500"/>
                </a:lnTo>
                <a:lnTo>
                  <a:pt x="5522468" y="3340100"/>
                </a:lnTo>
                <a:lnTo>
                  <a:pt x="5523611" y="3340100"/>
                </a:lnTo>
                <a:lnTo>
                  <a:pt x="5531205" y="3348050"/>
                </a:lnTo>
                <a:lnTo>
                  <a:pt x="5530316" y="3340100"/>
                </a:lnTo>
                <a:lnTo>
                  <a:pt x="5531180" y="3340100"/>
                </a:lnTo>
                <a:lnTo>
                  <a:pt x="5531536" y="3348405"/>
                </a:lnTo>
                <a:lnTo>
                  <a:pt x="5538343" y="3355517"/>
                </a:lnTo>
                <a:lnTo>
                  <a:pt x="5538254" y="3352800"/>
                </a:lnTo>
                <a:lnTo>
                  <a:pt x="5540984" y="3356660"/>
                </a:lnTo>
                <a:lnTo>
                  <a:pt x="5540591" y="3352800"/>
                </a:lnTo>
                <a:lnTo>
                  <a:pt x="5538584" y="3352800"/>
                </a:lnTo>
                <a:lnTo>
                  <a:pt x="5542737" y="3340100"/>
                </a:lnTo>
                <a:lnTo>
                  <a:pt x="5535422" y="3340100"/>
                </a:lnTo>
                <a:lnTo>
                  <a:pt x="5534545" y="3338245"/>
                </a:lnTo>
                <a:lnTo>
                  <a:pt x="5532628" y="3340100"/>
                </a:lnTo>
                <a:lnTo>
                  <a:pt x="5532767" y="3334499"/>
                </a:lnTo>
                <a:lnTo>
                  <a:pt x="5529415" y="3327400"/>
                </a:lnTo>
                <a:lnTo>
                  <a:pt x="5521376" y="3340100"/>
                </a:lnTo>
                <a:lnTo>
                  <a:pt x="5516003" y="3340100"/>
                </a:lnTo>
                <a:lnTo>
                  <a:pt x="5508828" y="3327400"/>
                </a:lnTo>
                <a:lnTo>
                  <a:pt x="5506097" y="3327400"/>
                </a:lnTo>
                <a:lnTo>
                  <a:pt x="5506351" y="3340100"/>
                </a:lnTo>
                <a:lnTo>
                  <a:pt x="5505386" y="3327400"/>
                </a:lnTo>
                <a:lnTo>
                  <a:pt x="5499786" y="3327400"/>
                </a:lnTo>
                <a:lnTo>
                  <a:pt x="5498287" y="3314700"/>
                </a:lnTo>
                <a:lnTo>
                  <a:pt x="5496674" y="3327400"/>
                </a:lnTo>
                <a:lnTo>
                  <a:pt x="5489460" y="3327400"/>
                </a:lnTo>
                <a:lnTo>
                  <a:pt x="5485485" y="3314700"/>
                </a:lnTo>
                <a:lnTo>
                  <a:pt x="5477421" y="3314700"/>
                </a:lnTo>
                <a:lnTo>
                  <a:pt x="5486235" y="3302000"/>
                </a:lnTo>
                <a:lnTo>
                  <a:pt x="5478843" y="3302000"/>
                </a:lnTo>
                <a:lnTo>
                  <a:pt x="5479478" y="3289300"/>
                </a:lnTo>
                <a:lnTo>
                  <a:pt x="5480075" y="3289300"/>
                </a:lnTo>
                <a:lnTo>
                  <a:pt x="5471388" y="3276600"/>
                </a:lnTo>
                <a:lnTo>
                  <a:pt x="5463438" y="3276600"/>
                </a:lnTo>
                <a:lnTo>
                  <a:pt x="5454650" y="3289300"/>
                </a:lnTo>
                <a:lnTo>
                  <a:pt x="5456745" y="3289300"/>
                </a:lnTo>
                <a:lnTo>
                  <a:pt x="5458295" y="3302000"/>
                </a:lnTo>
                <a:lnTo>
                  <a:pt x="5458714" y="3299498"/>
                </a:lnTo>
                <a:lnTo>
                  <a:pt x="5458625" y="3289300"/>
                </a:lnTo>
                <a:lnTo>
                  <a:pt x="5460479" y="3289300"/>
                </a:lnTo>
                <a:lnTo>
                  <a:pt x="5458777" y="3299193"/>
                </a:lnTo>
                <a:lnTo>
                  <a:pt x="5458739" y="3302000"/>
                </a:lnTo>
                <a:lnTo>
                  <a:pt x="5458295" y="3302000"/>
                </a:lnTo>
                <a:lnTo>
                  <a:pt x="5447042" y="3302000"/>
                </a:lnTo>
                <a:lnTo>
                  <a:pt x="5445696" y="3289300"/>
                </a:lnTo>
                <a:lnTo>
                  <a:pt x="5438381" y="3302000"/>
                </a:lnTo>
                <a:lnTo>
                  <a:pt x="5435231" y="3302000"/>
                </a:lnTo>
                <a:lnTo>
                  <a:pt x="5434165" y="3300780"/>
                </a:lnTo>
                <a:lnTo>
                  <a:pt x="5433885" y="3301669"/>
                </a:lnTo>
                <a:lnTo>
                  <a:pt x="5433949" y="3302000"/>
                </a:lnTo>
                <a:lnTo>
                  <a:pt x="5433822" y="3302000"/>
                </a:lnTo>
                <a:lnTo>
                  <a:pt x="5432145" y="3302000"/>
                </a:lnTo>
                <a:lnTo>
                  <a:pt x="5424563" y="3295573"/>
                </a:lnTo>
                <a:lnTo>
                  <a:pt x="5424309" y="3302000"/>
                </a:lnTo>
                <a:lnTo>
                  <a:pt x="5422671" y="3302000"/>
                </a:lnTo>
                <a:lnTo>
                  <a:pt x="5422824" y="3299193"/>
                </a:lnTo>
                <a:lnTo>
                  <a:pt x="5418137" y="3290100"/>
                </a:lnTo>
                <a:lnTo>
                  <a:pt x="5417642" y="3289693"/>
                </a:lnTo>
                <a:lnTo>
                  <a:pt x="5417705" y="3302000"/>
                </a:lnTo>
                <a:lnTo>
                  <a:pt x="5411457" y="3294176"/>
                </a:lnTo>
                <a:lnTo>
                  <a:pt x="5408942" y="3302000"/>
                </a:lnTo>
                <a:lnTo>
                  <a:pt x="5411368" y="3294049"/>
                </a:lnTo>
                <a:lnTo>
                  <a:pt x="5407571" y="3289300"/>
                </a:lnTo>
                <a:lnTo>
                  <a:pt x="5406949" y="3289300"/>
                </a:lnTo>
                <a:lnTo>
                  <a:pt x="5409489" y="3276600"/>
                </a:lnTo>
                <a:lnTo>
                  <a:pt x="5396687" y="3276600"/>
                </a:lnTo>
                <a:lnTo>
                  <a:pt x="5396852" y="3286518"/>
                </a:lnTo>
                <a:lnTo>
                  <a:pt x="5400281" y="3289300"/>
                </a:lnTo>
                <a:lnTo>
                  <a:pt x="5396903" y="3289300"/>
                </a:lnTo>
                <a:lnTo>
                  <a:pt x="5396852" y="3286518"/>
                </a:lnTo>
                <a:lnTo>
                  <a:pt x="5396217" y="3285998"/>
                </a:lnTo>
                <a:lnTo>
                  <a:pt x="5396052" y="3289300"/>
                </a:lnTo>
                <a:lnTo>
                  <a:pt x="5389232" y="3289300"/>
                </a:lnTo>
                <a:lnTo>
                  <a:pt x="5389092" y="3280194"/>
                </a:lnTo>
                <a:lnTo>
                  <a:pt x="5384685" y="3276600"/>
                </a:lnTo>
                <a:lnTo>
                  <a:pt x="5385193" y="3276600"/>
                </a:lnTo>
                <a:lnTo>
                  <a:pt x="5385905" y="3263900"/>
                </a:lnTo>
                <a:lnTo>
                  <a:pt x="5384520" y="3263900"/>
                </a:lnTo>
                <a:lnTo>
                  <a:pt x="5384520" y="3289300"/>
                </a:lnTo>
                <a:lnTo>
                  <a:pt x="5382730" y="3289300"/>
                </a:lnTo>
                <a:lnTo>
                  <a:pt x="5383187" y="3276600"/>
                </a:lnTo>
                <a:lnTo>
                  <a:pt x="5384520" y="3289300"/>
                </a:lnTo>
                <a:lnTo>
                  <a:pt x="5384520" y="3263900"/>
                </a:lnTo>
                <a:lnTo>
                  <a:pt x="5373103" y="3263900"/>
                </a:lnTo>
                <a:lnTo>
                  <a:pt x="5375872" y="3251200"/>
                </a:lnTo>
                <a:lnTo>
                  <a:pt x="5363019" y="3251200"/>
                </a:lnTo>
                <a:lnTo>
                  <a:pt x="5359666" y="3263900"/>
                </a:lnTo>
                <a:lnTo>
                  <a:pt x="5361216" y="3263900"/>
                </a:lnTo>
                <a:lnTo>
                  <a:pt x="5363210" y="3276600"/>
                </a:lnTo>
                <a:lnTo>
                  <a:pt x="5358333" y="3266668"/>
                </a:lnTo>
                <a:lnTo>
                  <a:pt x="5357888" y="3276600"/>
                </a:lnTo>
                <a:lnTo>
                  <a:pt x="5356771" y="3276600"/>
                </a:lnTo>
                <a:lnTo>
                  <a:pt x="5358066" y="3266821"/>
                </a:lnTo>
                <a:lnTo>
                  <a:pt x="5358066" y="3266122"/>
                </a:lnTo>
                <a:lnTo>
                  <a:pt x="5356974" y="3263900"/>
                </a:lnTo>
                <a:lnTo>
                  <a:pt x="5353393" y="3263900"/>
                </a:lnTo>
                <a:lnTo>
                  <a:pt x="5351919" y="3253168"/>
                </a:lnTo>
                <a:lnTo>
                  <a:pt x="5351246" y="3257994"/>
                </a:lnTo>
                <a:lnTo>
                  <a:pt x="5353291" y="3263900"/>
                </a:lnTo>
                <a:lnTo>
                  <a:pt x="5351627" y="3276600"/>
                </a:lnTo>
                <a:lnTo>
                  <a:pt x="5346662" y="3276600"/>
                </a:lnTo>
                <a:lnTo>
                  <a:pt x="5342242" y="3263900"/>
                </a:lnTo>
                <a:lnTo>
                  <a:pt x="5330647" y="3263900"/>
                </a:lnTo>
                <a:lnTo>
                  <a:pt x="5333416" y="3251200"/>
                </a:lnTo>
                <a:lnTo>
                  <a:pt x="5330279" y="3251200"/>
                </a:lnTo>
                <a:lnTo>
                  <a:pt x="5329072" y="3243135"/>
                </a:lnTo>
                <a:lnTo>
                  <a:pt x="5329072" y="3251200"/>
                </a:lnTo>
                <a:lnTo>
                  <a:pt x="5328971" y="3263900"/>
                </a:lnTo>
                <a:lnTo>
                  <a:pt x="5328348" y="3251200"/>
                </a:lnTo>
                <a:lnTo>
                  <a:pt x="5329072" y="3251200"/>
                </a:lnTo>
                <a:lnTo>
                  <a:pt x="5329072" y="3243135"/>
                </a:lnTo>
                <a:lnTo>
                  <a:pt x="5328412" y="3238716"/>
                </a:lnTo>
                <a:lnTo>
                  <a:pt x="5322354" y="3251200"/>
                </a:lnTo>
                <a:lnTo>
                  <a:pt x="5301500" y="3251200"/>
                </a:lnTo>
                <a:lnTo>
                  <a:pt x="5292725" y="3263900"/>
                </a:lnTo>
                <a:lnTo>
                  <a:pt x="5288381" y="3263900"/>
                </a:lnTo>
                <a:lnTo>
                  <a:pt x="5299024" y="3251200"/>
                </a:lnTo>
                <a:lnTo>
                  <a:pt x="5301704" y="3238500"/>
                </a:lnTo>
                <a:lnTo>
                  <a:pt x="5300332" y="3238500"/>
                </a:lnTo>
                <a:lnTo>
                  <a:pt x="5299354" y="3225800"/>
                </a:lnTo>
                <a:lnTo>
                  <a:pt x="5296459" y="3225800"/>
                </a:lnTo>
                <a:lnTo>
                  <a:pt x="5295443" y="3238500"/>
                </a:lnTo>
                <a:lnTo>
                  <a:pt x="5297856" y="3238500"/>
                </a:lnTo>
                <a:lnTo>
                  <a:pt x="5292280" y="3251200"/>
                </a:lnTo>
                <a:lnTo>
                  <a:pt x="5282831" y="3251200"/>
                </a:lnTo>
                <a:lnTo>
                  <a:pt x="5294071" y="3238500"/>
                </a:lnTo>
                <a:lnTo>
                  <a:pt x="5292839" y="3238500"/>
                </a:lnTo>
                <a:lnTo>
                  <a:pt x="5292344" y="3225800"/>
                </a:lnTo>
                <a:lnTo>
                  <a:pt x="5285079" y="3225800"/>
                </a:lnTo>
                <a:lnTo>
                  <a:pt x="5281892" y="3222231"/>
                </a:lnTo>
                <a:lnTo>
                  <a:pt x="5281358" y="3225800"/>
                </a:lnTo>
                <a:lnTo>
                  <a:pt x="5279910" y="3225800"/>
                </a:lnTo>
                <a:lnTo>
                  <a:pt x="5279237" y="3219285"/>
                </a:lnTo>
                <a:lnTo>
                  <a:pt x="5273713" y="3213100"/>
                </a:lnTo>
                <a:lnTo>
                  <a:pt x="5272671" y="3213100"/>
                </a:lnTo>
                <a:lnTo>
                  <a:pt x="5271655" y="3209975"/>
                </a:lnTo>
                <a:lnTo>
                  <a:pt x="5263997" y="3200844"/>
                </a:lnTo>
                <a:lnTo>
                  <a:pt x="5262829" y="3213100"/>
                </a:lnTo>
                <a:lnTo>
                  <a:pt x="5263947" y="3200793"/>
                </a:lnTo>
                <a:lnTo>
                  <a:pt x="5263616" y="3200400"/>
                </a:lnTo>
                <a:lnTo>
                  <a:pt x="5255869" y="3200400"/>
                </a:lnTo>
                <a:lnTo>
                  <a:pt x="5255679" y="3187700"/>
                </a:lnTo>
                <a:lnTo>
                  <a:pt x="5244820" y="3187700"/>
                </a:lnTo>
                <a:lnTo>
                  <a:pt x="5241328" y="3175000"/>
                </a:lnTo>
                <a:lnTo>
                  <a:pt x="5236934" y="3175000"/>
                </a:lnTo>
                <a:lnTo>
                  <a:pt x="5192458" y="3111500"/>
                </a:lnTo>
                <a:lnTo>
                  <a:pt x="5156276" y="3073400"/>
                </a:lnTo>
                <a:lnTo>
                  <a:pt x="5125059" y="3035300"/>
                </a:lnTo>
                <a:lnTo>
                  <a:pt x="5095481" y="2997200"/>
                </a:lnTo>
                <a:lnTo>
                  <a:pt x="5064226" y="2971800"/>
                </a:lnTo>
                <a:lnTo>
                  <a:pt x="5027981" y="2946400"/>
                </a:lnTo>
                <a:lnTo>
                  <a:pt x="4983429" y="2933700"/>
                </a:lnTo>
                <a:lnTo>
                  <a:pt x="4944580" y="2921000"/>
                </a:lnTo>
                <a:lnTo>
                  <a:pt x="4905451" y="2895600"/>
                </a:lnTo>
                <a:lnTo>
                  <a:pt x="4865890" y="2882900"/>
                </a:lnTo>
                <a:lnTo>
                  <a:pt x="4825784" y="2857500"/>
                </a:lnTo>
                <a:lnTo>
                  <a:pt x="4785004" y="2832100"/>
                </a:lnTo>
                <a:lnTo>
                  <a:pt x="4743412" y="2794000"/>
                </a:lnTo>
                <a:lnTo>
                  <a:pt x="4700905" y="2768600"/>
                </a:lnTo>
                <a:lnTo>
                  <a:pt x="4657318" y="2730500"/>
                </a:lnTo>
                <a:lnTo>
                  <a:pt x="4612564" y="2692400"/>
                </a:lnTo>
                <a:lnTo>
                  <a:pt x="4568837" y="2641600"/>
                </a:lnTo>
                <a:lnTo>
                  <a:pt x="4528705" y="2603500"/>
                </a:lnTo>
                <a:lnTo>
                  <a:pt x="4492587" y="2552700"/>
                </a:lnTo>
                <a:lnTo>
                  <a:pt x="4460887" y="2514600"/>
                </a:lnTo>
                <a:lnTo>
                  <a:pt x="4434014" y="2476500"/>
                </a:lnTo>
                <a:lnTo>
                  <a:pt x="4409503" y="2451100"/>
                </a:lnTo>
                <a:lnTo>
                  <a:pt x="4378693" y="2438400"/>
                </a:lnTo>
                <a:lnTo>
                  <a:pt x="4346079" y="2451100"/>
                </a:lnTo>
                <a:lnTo>
                  <a:pt x="4316196" y="2463800"/>
                </a:lnTo>
                <a:lnTo>
                  <a:pt x="4282960" y="2489200"/>
                </a:lnTo>
                <a:lnTo>
                  <a:pt x="4246867" y="2514600"/>
                </a:lnTo>
                <a:lnTo>
                  <a:pt x="4173512" y="2514600"/>
                </a:lnTo>
                <a:lnTo>
                  <a:pt x="4140593" y="2489200"/>
                </a:lnTo>
                <a:lnTo>
                  <a:pt x="4116705" y="2438400"/>
                </a:lnTo>
                <a:lnTo>
                  <a:pt x="4111269" y="2425700"/>
                </a:lnTo>
                <a:lnTo>
                  <a:pt x="4100385" y="2400300"/>
                </a:lnTo>
                <a:lnTo>
                  <a:pt x="4090200" y="2349500"/>
                </a:lnTo>
                <a:lnTo>
                  <a:pt x="4079710" y="2324100"/>
                </a:lnTo>
                <a:lnTo>
                  <a:pt x="4060063" y="2311400"/>
                </a:lnTo>
                <a:lnTo>
                  <a:pt x="4036415" y="2311400"/>
                </a:lnTo>
                <a:lnTo>
                  <a:pt x="4013924" y="2324100"/>
                </a:lnTo>
                <a:lnTo>
                  <a:pt x="3971937" y="2349500"/>
                </a:lnTo>
                <a:lnTo>
                  <a:pt x="3925760" y="2387600"/>
                </a:lnTo>
                <a:lnTo>
                  <a:pt x="3878630" y="2413000"/>
                </a:lnTo>
                <a:lnTo>
                  <a:pt x="3833812" y="2425700"/>
                </a:lnTo>
                <a:lnTo>
                  <a:pt x="3794544" y="2425700"/>
                </a:lnTo>
                <a:lnTo>
                  <a:pt x="3770185" y="2413000"/>
                </a:lnTo>
                <a:lnTo>
                  <a:pt x="3745039" y="2387600"/>
                </a:lnTo>
                <a:lnTo>
                  <a:pt x="3719258" y="2349500"/>
                </a:lnTo>
                <a:lnTo>
                  <a:pt x="3693020" y="2298700"/>
                </a:lnTo>
                <a:lnTo>
                  <a:pt x="3666490" y="2260600"/>
                </a:lnTo>
                <a:lnTo>
                  <a:pt x="3613213" y="2159000"/>
                </a:lnTo>
                <a:lnTo>
                  <a:pt x="3586810" y="2120900"/>
                </a:lnTo>
                <a:lnTo>
                  <a:pt x="3560788" y="2082800"/>
                </a:lnTo>
                <a:lnTo>
                  <a:pt x="3535311" y="2057400"/>
                </a:lnTo>
                <a:lnTo>
                  <a:pt x="3510559" y="2044700"/>
                </a:lnTo>
                <a:lnTo>
                  <a:pt x="3469551" y="2044700"/>
                </a:lnTo>
                <a:lnTo>
                  <a:pt x="3463582" y="2070100"/>
                </a:lnTo>
                <a:lnTo>
                  <a:pt x="3466871" y="2095500"/>
                </a:lnTo>
                <a:lnTo>
                  <a:pt x="3477514" y="2120900"/>
                </a:lnTo>
                <a:lnTo>
                  <a:pt x="3493605" y="2146300"/>
                </a:lnTo>
                <a:lnTo>
                  <a:pt x="3513226" y="2184400"/>
                </a:lnTo>
                <a:lnTo>
                  <a:pt x="3534473" y="2235200"/>
                </a:lnTo>
                <a:lnTo>
                  <a:pt x="3555415" y="2273300"/>
                </a:lnTo>
                <a:lnTo>
                  <a:pt x="3574161" y="2324100"/>
                </a:lnTo>
                <a:lnTo>
                  <a:pt x="3588804" y="2374900"/>
                </a:lnTo>
                <a:lnTo>
                  <a:pt x="3597414" y="2425700"/>
                </a:lnTo>
                <a:lnTo>
                  <a:pt x="3598087" y="2463800"/>
                </a:lnTo>
                <a:lnTo>
                  <a:pt x="3596906" y="2514600"/>
                </a:lnTo>
                <a:lnTo>
                  <a:pt x="3600373" y="2565400"/>
                </a:lnTo>
                <a:lnTo>
                  <a:pt x="3608095" y="2616200"/>
                </a:lnTo>
                <a:lnTo>
                  <a:pt x="3619690" y="2654300"/>
                </a:lnTo>
                <a:lnTo>
                  <a:pt x="3634740" y="2705100"/>
                </a:lnTo>
                <a:lnTo>
                  <a:pt x="3652888" y="2755900"/>
                </a:lnTo>
                <a:lnTo>
                  <a:pt x="3673741" y="2806700"/>
                </a:lnTo>
                <a:lnTo>
                  <a:pt x="3696893" y="2844800"/>
                </a:lnTo>
                <a:lnTo>
                  <a:pt x="3721976" y="2882900"/>
                </a:lnTo>
                <a:lnTo>
                  <a:pt x="3748582" y="2921000"/>
                </a:lnTo>
                <a:lnTo>
                  <a:pt x="3776332" y="2959100"/>
                </a:lnTo>
                <a:lnTo>
                  <a:pt x="3804843" y="2984500"/>
                </a:lnTo>
                <a:lnTo>
                  <a:pt x="3833723" y="3022600"/>
                </a:lnTo>
                <a:lnTo>
                  <a:pt x="3883241" y="3060700"/>
                </a:lnTo>
                <a:lnTo>
                  <a:pt x="3942600" y="3124200"/>
                </a:lnTo>
                <a:lnTo>
                  <a:pt x="3957053" y="3136900"/>
                </a:lnTo>
                <a:lnTo>
                  <a:pt x="3961790" y="3149600"/>
                </a:lnTo>
                <a:lnTo>
                  <a:pt x="3964216" y="3162300"/>
                </a:lnTo>
                <a:lnTo>
                  <a:pt x="3964673" y="3175000"/>
                </a:lnTo>
                <a:lnTo>
                  <a:pt x="3963530" y="3175000"/>
                </a:lnTo>
                <a:lnTo>
                  <a:pt x="3963987" y="3196259"/>
                </a:lnTo>
                <a:lnTo>
                  <a:pt x="3964101" y="3200450"/>
                </a:lnTo>
                <a:lnTo>
                  <a:pt x="3971137" y="3213100"/>
                </a:lnTo>
                <a:lnTo>
                  <a:pt x="3983380" y="3225800"/>
                </a:lnTo>
                <a:lnTo>
                  <a:pt x="3999446" y="3225800"/>
                </a:lnTo>
                <a:lnTo>
                  <a:pt x="4030332" y="3238500"/>
                </a:lnTo>
                <a:lnTo>
                  <a:pt x="4067149" y="3251200"/>
                </a:lnTo>
                <a:lnTo>
                  <a:pt x="4108551" y="3276600"/>
                </a:lnTo>
                <a:lnTo>
                  <a:pt x="4153179" y="3302000"/>
                </a:lnTo>
                <a:lnTo>
                  <a:pt x="4197464" y="3338271"/>
                </a:lnTo>
                <a:lnTo>
                  <a:pt x="4246753" y="3378238"/>
                </a:lnTo>
                <a:lnTo>
                  <a:pt x="4292905" y="3429000"/>
                </a:lnTo>
                <a:lnTo>
                  <a:pt x="4328465" y="3479800"/>
                </a:lnTo>
                <a:lnTo>
                  <a:pt x="4361307" y="3517900"/>
                </a:lnTo>
                <a:lnTo>
                  <a:pt x="4391228" y="3568700"/>
                </a:lnTo>
                <a:lnTo>
                  <a:pt x="4418025" y="3619500"/>
                </a:lnTo>
                <a:lnTo>
                  <a:pt x="4441520" y="3657600"/>
                </a:lnTo>
                <a:lnTo>
                  <a:pt x="4461497" y="3695700"/>
                </a:lnTo>
                <a:lnTo>
                  <a:pt x="4477766" y="3746500"/>
                </a:lnTo>
                <a:lnTo>
                  <a:pt x="4490136" y="3784600"/>
                </a:lnTo>
                <a:lnTo>
                  <a:pt x="4498403" y="3822700"/>
                </a:lnTo>
                <a:lnTo>
                  <a:pt x="4502366" y="3873500"/>
                </a:lnTo>
                <a:lnTo>
                  <a:pt x="4501845" y="3911600"/>
                </a:lnTo>
                <a:lnTo>
                  <a:pt x="4496930" y="3924300"/>
                </a:lnTo>
                <a:lnTo>
                  <a:pt x="4469168" y="3924300"/>
                </a:lnTo>
                <a:lnTo>
                  <a:pt x="4469168" y="4191000"/>
                </a:lnTo>
                <a:lnTo>
                  <a:pt x="4464685" y="4203700"/>
                </a:lnTo>
                <a:lnTo>
                  <a:pt x="4453267" y="4216400"/>
                </a:lnTo>
                <a:lnTo>
                  <a:pt x="4436808" y="4229100"/>
                </a:lnTo>
                <a:lnTo>
                  <a:pt x="4332021" y="4229100"/>
                </a:lnTo>
                <a:lnTo>
                  <a:pt x="4299801" y="4203700"/>
                </a:lnTo>
                <a:lnTo>
                  <a:pt x="4278554" y="4152900"/>
                </a:lnTo>
                <a:lnTo>
                  <a:pt x="4264101" y="4102100"/>
                </a:lnTo>
                <a:lnTo>
                  <a:pt x="4248416" y="4051300"/>
                </a:lnTo>
                <a:lnTo>
                  <a:pt x="4232554" y="4000500"/>
                </a:lnTo>
                <a:lnTo>
                  <a:pt x="4217581" y="3949700"/>
                </a:lnTo>
                <a:lnTo>
                  <a:pt x="4204525" y="3911600"/>
                </a:lnTo>
                <a:lnTo>
                  <a:pt x="4203649" y="3886200"/>
                </a:lnTo>
                <a:lnTo>
                  <a:pt x="4209719" y="3873500"/>
                </a:lnTo>
                <a:lnTo>
                  <a:pt x="4235183" y="3873500"/>
                </a:lnTo>
                <a:lnTo>
                  <a:pt x="4274629" y="3886200"/>
                </a:lnTo>
                <a:lnTo>
                  <a:pt x="4319968" y="3911600"/>
                </a:lnTo>
                <a:lnTo>
                  <a:pt x="4367212" y="3937000"/>
                </a:lnTo>
                <a:lnTo>
                  <a:pt x="4412348" y="3987800"/>
                </a:lnTo>
                <a:lnTo>
                  <a:pt x="4442333" y="4038600"/>
                </a:lnTo>
                <a:lnTo>
                  <a:pt x="4459732" y="4089400"/>
                </a:lnTo>
                <a:lnTo>
                  <a:pt x="4467644" y="4140200"/>
                </a:lnTo>
                <a:lnTo>
                  <a:pt x="4469168" y="4191000"/>
                </a:lnTo>
                <a:lnTo>
                  <a:pt x="4469168" y="3924300"/>
                </a:lnTo>
                <a:lnTo>
                  <a:pt x="4462475" y="3924300"/>
                </a:lnTo>
                <a:lnTo>
                  <a:pt x="4432884" y="3886200"/>
                </a:lnTo>
                <a:lnTo>
                  <a:pt x="4420908" y="3873500"/>
                </a:lnTo>
                <a:lnTo>
                  <a:pt x="4396968" y="3848100"/>
                </a:lnTo>
                <a:lnTo>
                  <a:pt x="4356913" y="3822700"/>
                </a:lnTo>
                <a:lnTo>
                  <a:pt x="4314914" y="3784600"/>
                </a:lnTo>
                <a:lnTo>
                  <a:pt x="4273181" y="3759200"/>
                </a:lnTo>
                <a:lnTo>
                  <a:pt x="4233900" y="3733800"/>
                </a:lnTo>
                <a:lnTo>
                  <a:pt x="4213809" y="3733800"/>
                </a:lnTo>
                <a:lnTo>
                  <a:pt x="4194949" y="3721100"/>
                </a:lnTo>
                <a:lnTo>
                  <a:pt x="4178668" y="3708400"/>
                </a:lnTo>
                <a:lnTo>
                  <a:pt x="4166298" y="3683000"/>
                </a:lnTo>
                <a:lnTo>
                  <a:pt x="4148582" y="3657600"/>
                </a:lnTo>
                <a:lnTo>
                  <a:pt x="4124134" y="3619500"/>
                </a:lnTo>
                <a:lnTo>
                  <a:pt x="4092194" y="3581400"/>
                </a:lnTo>
                <a:lnTo>
                  <a:pt x="4052011" y="3530600"/>
                </a:lnTo>
                <a:lnTo>
                  <a:pt x="4002824" y="3479800"/>
                </a:lnTo>
                <a:lnTo>
                  <a:pt x="3956431" y="3441700"/>
                </a:lnTo>
                <a:lnTo>
                  <a:pt x="3913606" y="3416300"/>
                </a:lnTo>
                <a:lnTo>
                  <a:pt x="3874833" y="3390900"/>
                </a:lnTo>
                <a:lnTo>
                  <a:pt x="3840619" y="3378200"/>
                </a:lnTo>
                <a:lnTo>
                  <a:pt x="3841267" y="3365500"/>
                </a:lnTo>
                <a:lnTo>
                  <a:pt x="3841737" y="3352800"/>
                </a:lnTo>
                <a:lnTo>
                  <a:pt x="3839667" y="3352800"/>
                </a:lnTo>
                <a:lnTo>
                  <a:pt x="3839667" y="3365500"/>
                </a:lnTo>
                <a:lnTo>
                  <a:pt x="3836886" y="3378200"/>
                </a:lnTo>
                <a:lnTo>
                  <a:pt x="3833571" y="3365500"/>
                </a:lnTo>
                <a:lnTo>
                  <a:pt x="3839667" y="3365500"/>
                </a:lnTo>
                <a:lnTo>
                  <a:pt x="3839667" y="3352800"/>
                </a:lnTo>
                <a:lnTo>
                  <a:pt x="3837597" y="3352800"/>
                </a:lnTo>
                <a:lnTo>
                  <a:pt x="3833672" y="3340100"/>
                </a:lnTo>
                <a:lnTo>
                  <a:pt x="3829202" y="3352800"/>
                </a:lnTo>
                <a:lnTo>
                  <a:pt x="3832923" y="3352800"/>
                </a:lnTo>
                <a:lnTo>
                  <a:pt x="3832110" y="3365500"/>
                </a:lnTo>
                <a:lnTo>
                  <a:pt x="3832314" y="3378200"/>
                </a:lnTo>
                <a:lnTo>
                  <a:pt x="3830358" y="3365500"/>
                </a:lnTo>
                <a:lnTo>
                  <a:pt x="3825608" y="3365500"/>
                </a:lnTo>
                <a:lnTo>
                  <a:pt x="3822865" y="3365500"/>
                </a:lnTo>
                <a:lnTo>
                  <a:pt x="3822979" y="3362096"/>
                </a:lnTo>
                <a:lnTo>
                  <a:pt x="3821773" y="3365500"/>
                </a:lnTo>
                <a:lnTo>
                  <a:pt x="3822941" y="3352800"/>
                </a:lnTo>
                <a:lnTo>
                  <a:pt x="3818001" y="3352800"/>
                </a:lnTo>
                <a:lnTo>
                  <a:pt x="3817632" y="3353778"/>
                </a:lnTo>
                <a:lnTo>
                  <a:pt x="3816921" y="3365500"/>
                </a:lnTo>
                <a:lnTo>
                  <a:pt x="3816299" y="3357257"/>
                </a:lnTo>
                <a:lnTo>
                  <a:pt x="3813124" y="3365500"/>
                </a:lnTo>
                <a:lnTo>
                  <a:pt x="3815956" y="3352800"/>
                </a:lnTo>
                <a:lnTo>
                  <a:pt x="3815080" y="3352800"/>
                </a:lnTo>
                <a:lnTo>
                  <a:pt x="3816553" y="3340100"/>
                </a:lnTo>
                <a:lnTo>
                  <a:pt x="3815981" y="3340100"/>
                </a:lnTo>
                <a:lnTo>
                  <a:pt x="3817836" y="3338080"/>
                </a:lnTo>
                <a:lnTo>
                  <a:pt x="3819334" y="3327400"/>
                </a:lnTo>
                <a:lnTo>
                  <a:pt x="3810863" y="3327400"/>
                </a:lnTo>
                <a:lnTo>
                  <a:pt x="3815296" y="3340100"/>
                </a:lnTo>
                <a:lnTo>
                  <a:pt x="3813492" y="3336048"/>
                </a:lnTo>
                <a:lnTo>
                  <a:pt x="3813492" y="3340100"/>
                </a:lnTo>
                <a:lnTo>
                  <a:pt x="3812552" y="3352800"/>
                </a:lnTo>
                <a:lnTo>
                  <a:pt x="3811740" y="3352800"/>
                </a:lnTo>
                <a:lnTo>
                  <a:pt x="3812806" y="3340100"/>
                </a:lnTo>
                <a:lnTo>
                  <a:pt x="3813492" y="3340100"/>
                </a:lnTo>
                <a:lnTo>
                  <a:pt x="3813492" y="3336048"/>
                </a:lnTo>
                <a:lnTo>
                  <a:pt x="3809657" y="3327400"/>
                </a:lnTo>
                <a:lnTo>
                  <a:pt x="3803510" y="3340100"/>
                </a:lnTo>
                <a:lnTo>
                  <a:pt x="3807891" y="3340100"/>
                </a:lnTo>
                <a:lnTo>
                  <a:pt x="3807777" y="3352800"/>
                </a:lnTo>
                <a:lnTo>
                  <a:pt x="3801008" y="3352800"/>
                </a:lnTo>
                <a:lnTo>
                  <a:pt x="3800983" y="3350920"/>
                </a:lnTo>
                <a:lnTo>
                  <a:pt x="3800665" y="3352800"/>
                </a:lnTo>
                <a:lnTo>
                  <a:pt x="3798443" y="3352800"/>
                </a:lnTo>
                <a:lnTo>
                  <a:pt x="3800779" y="3340100"/>
                </a:lnTo>
                <a:lnTo>
                  <a:pt x="3800983" y="3350920"/>
                </a:lnTo>
                <a:lnTo>
                  <a:pt x="3802850" y="3340100"/>
                </a:lnTo>
                <a:lnTo>
                  <a:pt x="3803078" y="3340100"/>
                </a:lnTo>
                <a:lnTo>
                  <a:pt x="3803408" y="3327400"/>
                </a:lnTo>
                <a:lnTo>
                  <a:pt x="3807371" y="3314700"/>
                </a:lnTo>
                <a:lnTo>
                  <a:pt x="3803332" y="3314700"/>
                </a:lnTo>
                <a:lnTo>
                  <a:pt x="3803294" y="3314458"/>
                </a:lnTo>
                <a:lnTo>
                  <a:pt x="3803091" y="3314700"/>
                </a:lnTo>
                <a:lnTo>
                  <a:pt x="3801300" y="3314700"/>
                </a:lnTo>
                <a:lnTo>
                  <a:pt x="3801300" y="3327400"/>
                </a:lnTo>
                <a:lnTo>
                  <a:pt x="3799687" y="3340100"/>
                </a:lnTo>
                <a:lnTo>
                  <a:pt x="3795699" y="3340100"/>
                </a:lnTo>
                <a:lnTo>
                  <a:pt x="3795699" y="3327400"/>
                </a:lnTo>
                <a:lnTo>
                  <a:pt x="3795242" y="3327400"/>
                </a:lnTo>
                <a:lnTo>
                  <a:pt x="3795153" y="3326701"/>
                </a:lnTo>
                <a:lnTo>
                  <a:pt x="3795153" y="3352800"/>
                </a:lnTo>
                <a:lnTo>
                  <a:pt x="3792893" y="3352800"/>
                </a:lnTo>
                <a:lnTo>
                  <a:pt x="3794976" y="3340100"/>
                </a:lnTo>
                <a:lnTo>
                  <a:pt x="3795153" y="3352800"/>
                </a:lnTo>
                <a:lnTo>
                  <a:pt x="3795153" y="3326701"/>
                </a:lnTo>
                <a:lnTo>
                  <a:pt x="3793833" y="3316135"/>
                </a:lnTo>
                <a:lnTo>
                  <a:pt x="3793413" y="3314700"/>
                </a:lnTo>
                <a:lnTo>
                  <a:pt x="3793655" y="3314700"/>
                </a:lnTo>
                <a:lnTo>
                  <a:pt x="3793833" y="3316135"/>
                </a:lnTo>
                <a:lnTo>
                  <a:pt x="3797109" y="3327400"/>
                </a:lnTo>
                <a:lnTo>
                  <a:pt x="3801300" y="3327400"/>
                </a:lnTo>
                <a:lnTo>
                  <a:pt x="3801300" y="3314700"/>
                </a:lnTo>
                <a:lnTo>
                  <a:pt x="3799865" y="3314700"/>
                </a:lnTo>
                <a:lnTo>
                  <a:pt x="3800462" y="3302000"/>
                </a:lnTo>
                <a:lnTo>
                  <a:pt x="3801110" y="3302000"/>
                </a:lnTo>
                <a:lnTo>
                  <a:pt x="3803294" y="3314458"/>
                </a:lnTo>
                <a:lnTo>
                  <a:pt x="3814153" y="3302000"/>
                </a:lnTo>
                <a:lnTo>
                  <a:pt x="3816794" y="3302000"/>
                </a:lnTo>
                <a:lnTo>
                  <a:pt x="3814229" y="3289300"/>
                </a:lnTo>
                <a:lnTo>
                  <a:pt x="3812679" y="3289300"/>
                </a:lnTo>
                <a:lnTo>
                  <a:pt x="3813200" y="3302000"/>
                </a:lnTo>
                <a:lnTo>
                  <a:pt x="3803104" y="3302000"/>
                </a:lnTo>
                <a:lnTo>
                  <a:pt x="3803904" y="3289300"/>
                </a:lnTo>
                <a:lnTo>
                  <a:pt x="3804501" y="3289300"/>
                </a:lnTo>
                <a:lnTo>
                  <a:pt x="3796969" y="3276600"/>
                </a:lnTo>
                <a:lnTo>
                  <a:pt x="3796842" y="3289300"/>
                </a:lnTo>
                <a:lnTo>
                  <a:pt x="3793248" y="3280054"/>
                </a:lnTo>
                <a:lnTo>
                  <a:pt x="3794480" y="3289300"/>
                </a:lnTo>
                <a:lnTo>
                  <a:pt x="3796601" y="3289300"/>
                </a:lnTo>
                <a:lnTo>
                  <a:pt x="3794290" y="3302000"/>
                </a:lnTo>
                <a:lnTo>
                  <a:pt x="3792410" y="3289300"/>
                </a:lnTo>
                <a:lnTo>
                  <a:pt x="3791775" y="3289300"/>
                </a:lnTo>
                <a:lnTo>
                  <a:pt x="3793896" y="3302000"/>
                </a:lnTo>
                <a:lnTo>
                  <a:pt x="3792537" y="3314700"/>
                </a:lnTo>
                <a:lnTo>
                  <a:pt x="3791661" y="3302000"/>
                </a:lnTo>
                <a:lnTo>
                  <a:pt x="3790073" y="3302000"/>
                </a:lnTo>
                <a:lnTo>
                  <a:pt x="3790467" y="3295815"/>
                </a:lnTo>
                <a:lnTo>
                  <a:pt x="3789718" y="3299549"/>
                </a:lnTo>
                <a:lnTo>
                  <a:pt x="3789718" y="3327400"/>
                </a:lnTo>
                <a:lnTo>
                  <a:pt x="3787241" y="3327400"/>
                </a:lnTo>
                <a:lnTo>
                  <a:pt x="3787610" y="3340100"/>
                </a:lnTo>
                <a:lnTo>
                  <a:pt x="3788219" y="3340100"/>
                </a:lnTo>
                <a:lnTo>
                  <a:pt x="3786949" y="3352800"/>
                </a:lnTo>
                <a:lnTo>
                  <a:pt x="3780904" y="3352800"/>
                </a:lnTo>
                <a:lnTo>
                  <a:pt x="3779990" y="3340100"/>
                </a:lnTo>
                <a:lnTo>
                  <a:pt x="3787610" y="3340100"/>
                </a:lnTo>
                <a:lnTo>
                  <a:pt x="3785971" y="3327400"/>
                </a:lnTo>
                <a:lnTo>
                  <a:pt x="3779863" y="3327400"/>
                </a:lnTo>
                <a:lnTo>
                  <a:pt x="3784498" y="3314700"/>
                </a:lnTo>
                <a:lnTo>
                  <a:pt x="3785870" y="3314700"/>
                </a:lnTo>
                <a:lnTo>
                  <a:pt x="3789718" y="3327400"/>
                </a:lnTo>
                <a:lnTo>
                  <a:pt x="3789718" y="3299549"/>
                </a:lnTo>
                <a:lnTo>
                  <a:pt x="3789222" y="3302000"/>
                </a:lnTo>
                <a:lnTo>
                  <a:pt x="3788587" y="3302000"/>
                </a:lnTo>
                <a:lnTo>
                  <a:pt x="3788676" y="3295434"/>
                </a:lnTo>
                <a:lnTo>
                  <a:pt x="3787571" y="3302000"/>
                </a:lnTo>
                <a:lnTo>
                  <a:pt x="3788092" y="3289300"/>
                </a:lnTo>
                <a:lnTo>
                  <a:pt x="3783723" y="3289300"/>
                </a:lnTo>
                <a:lnTo>
                  <a:pt x="3783165" y="3302000"/>
                </a:lnTo>
                <a:lnTo>
                  <a:pt x="3781742" y="3302000"/>
                </a:lnTo>
                <a:lnTo>
                  <a:pt x="3778859" y="3289300"/>
                </a:lnTo>
                <a:lnTo>
                  <a:pt x="3781463" y="3289300"/>
                </a:lnTo>
                <a:lnTo>
                  <a:pt x="3781221" y="3276600"/>
                </a:lnTo>
                <a:lnTo>
                  <a:pt x="3784587" y="3276600"/>
                </a:lnTo>
                <a:lnTo>
                  <a:pt x="3787368" y="3263900"/>
                </a:lnTo>
                <a:lnTo>
                  <a:pt x="3787495" y="3263900"/>
                </a:lnTo>
                <a:lnTo>
                  <a:pt x="3791331" y="3276600"/>
                </a:lnTo>
                <a:lnTo>
                  <a:pt x="3789210" y="3276600"/>
                </a:lnTo>
                <a:lnTo>
                  <a:pt x="3792867" y="3289300"/>
                </a:lnTo>
                <a:lnTo>
                  <a:pt x="3792512" y="3278149"/>
                </a:lnTo>
                <a:lnTo>
                  <a:pt x="3791915" y="3276600"/>
                </a:lnTo>
                <a:lnTo>
                  <a:pt x="3793985" y="3263900"/>
                </a:lnTo>
                <a:lnTo>
                  <a:pt x="3790416" y="3263900"/>
                </a:lnTo>
                <a:lnTo>
                  <a:pt x="3779951" y="3252076"/>
                </a:lnTo>
                <a:lnTo>
                  <a:pt x="3779951" y="3276600"/>
                </a:lnTo>
                <a:lnTo>
                  <a:pt x="3772331" y="3289300"/>
                </a:lnTo>
                <a:lnTo>
                  <a:pt x="3775303" y="3289300"/>
                </a:lnTo>
                <a:lnTo>
                  <a:pt x="3777869" y="3302000"/>
                </a:lnTo>
                <a:lnTo>
                  <a:pt x="3773716" y="3302000"/>
                </a:lnTo>
                <a:lnTo>
                  <a:pt x="3774021" y="3314700"/>
                </a:lnTo>
                <a:lnTo>
                  <a:pt x="3773081" y="3306940"/>
                </a:lnTo>
                <a:lnTo>
                  <a:pt x="3773081" y="3327400"/>
                </a:lnTo>
                <a:lnTo>
                  <a:pt x="3769042" y="3340100"/>
                </a:lnTo>
                <a:lnTo>
                  <a:pt x="3768217" y="3327400"/>
                </a:lnTo>
                <a:lnTo>
                  <a:pt x="3769982" y="3327400"/>
                </a:lnTo>
                <a:lnTo>
                  <a:pt x="3773081" y="3327400"/>
                </a:lnTo>
                <a:lnTo>
                  <a:pt x="3773081" y="3306940"/>
                </a:lnTo>
                <a:lnTo>
                  <a:pt x="3772484" y="3302000"/>
                </a:lnTo>
                <a:lnTo>
                  <a:pt x="3773563" y="3302000"/>
                </a:lnTo>
                <a:lnTo>
                  <a:pt x="3767696" y="3289300"/>
                </a:lnTo>
                <a:lnTo>
                  <a:pt x="3772331" y="3289300"/>
                </a:lnTo>
                <a:lnTo>
                  <a:pt x="3779824" y="3276600"/>
                </a:lnTo>
                <a:lnTo>
                  <a:pt x="3779951" y="3276600"/>
                </a:lnTo>
                <a:lnTo>
                  <a:pt x="3779951" y="3252076"/>
                </a:lnTo>
                <a:lnTo>
                  <a:pt x="3779177" y="3251200"/>
                </a:lnTo>
                <a:lnTo>
                  <a:pt x="3777653" y="3251200"/>
                </a:lnTo>
                <a:lnTo>
                  <a:pt x="3777653" y="3276600"/>
                </a:lnTo>
                <a:lnTo>
                  <a:pt x="3767201" y="3276600"/>
                </a:lnTo>
                <a:lnTo>
                  <a:pt x="3768534" y="3263900"/>
                </a:lnTo>
                <a:lnTo>
                  <a:pt x="3775252" y="3263900"/>
                </a:lnTo>
                <a:lnTo>
                  <a:pt x="3777653" y="3276600"/>
                </a:lnTo>
                <a:lnTo>
                  <a:pt x="3777653" y="3251200"/>
                </a:lnTo>
                <a:lnTo>
                  <a:pt x="3767607" y="3251200"/>
                </a:lnTo>
                <a:lnTo>
                  <a:pt x="3766591" y="3249079"/>
                </a:lnTo>
                <a:lnTo>
                  <a:pt x="3766591" y="3314700"/>
                </a:lnTo>
                <a:lnTo>
                  <a:pt x="3766312" y="3314700"/>
                </a:lnTo>
                <a:lnTo>
                  <a:pt x="3764496" y="3327400"/>
                </a:lnTo>
                <a:lnTo>
                  <a:pt x="3764229" y="3314700"/>
                </a:lnTo>
                <a:lnTo>
                  <a:pt x="3763734" y="3314700"/>
                </a:lnTo>
                <a:lnTo>
                  <a:pt x="3763518" y="3327400"/>
                </a:lnTo>
                <a:lnTo>
                  <a:pt x="3763226" y="3314700"/>
                </a:lnTo>
                <a:lnTo>
                  <a:pt x="3761067" y="3314700"/>
                </a:lnTo>
                <a:lnTo>
                  <a:pt x="3761308" y="3302000"/>
                </a:lnTo>
                <a:lnTo>
                  <a:pt x="3762794" y="3302000"/>
                </a:lnTo>
                <a:lnTo>
                  <a:pt x="3763645" y="3314700"/>
                </a:lnTo>
                <a:lnTo>
                  <a:pt x="3764800" y="3303473"/>
                </a:lnTo>
                <a:lnTo>
                  <a:pt x="3764559" y="3302000"/>
                </a:lnTo>
                <a:lnTo>
                  <a:pt x="3764953" y="3302000"/>
                </a:lnTo>
                <a:lnTo>
                  <a:pt x="3764800" y="3303473"/>
                </a:lnTo>
                <a:lnTo>
                  <a:pt x="3766591" y="3314700"/>
                </a:lnTo>
                <a:lnTo>
                  <a:pt x="3766591" y="3249079"/>
                </a:lnTo>
                <a:lnTo>
                  <a:pt x="3766566" y="3276600"/>
                </a:lnTo>
                <a:lnTo>
                  <a:pt x="3765194" y="3276600"/>
                </a:lnTo>
                <a:lnTo>
                  <a:pt x="3761600" y="3276600"/>
                </a:lnTo>
                <a:lnTo>
                  <a:pt x="3762489" y="3266821"/>
                </a:lnTo>
                <a:lnTo>
                  <a:pt x="3761270" y="3263900"/>
                </a:lnTo>
                <a:lnTo>
                  <a:pt x="3762756" y="3263900"/>
                </a:lnTo>
                <a:lnTo>
                  <a:pt x="3762489" y="3266821"/>
                </a:lnTo>
                <a:lnTo>
                  <a:pt x="3764838" y="3272447"/>
                </a:lnTo>
                <a:lnTo>
                  <a:pt x="3764089" y="3263900"/>
                </a:lnTo>
                <a:lnTo>
                  <a:pt x="3765524" y="3263900"/>
                </a:lnTo>
                <a:lnTo>
                  <a:pt x="3765943" y="3268916"/>
                </a:lnTo>
                <a:lnTo>
                  <a:pt x="3766426" y="3263900"/>
                </a:lnTo>
                <a:lnTo>
                  <a:pt x="3766566" y="3276600"/>
                </a:lnTo>
                <a:lnTo>
                  <a:pt x="3766566" y="3249028"/>
                </a:lnTo>
                <a:lnTo>
                  <a:pt x="3761524" y="3238500"/>
                </a:lnTo>
                <a:lnTo>
                  <a:pt x="3760724" y="3238500"/>
                </a:lnTo>
                <a:lnTo>
                  <a:pt x="3761600" y="3251200"/>
                </a:lnTo>
                <a:lnTo>
                  <a:pt x="3759873" y="3251200"/>
                </a:lnTo>
                <a:lnTo>
                  <a:pt x="3760724" y="3238500"/>
                </a:lnTo>
                <a:lnTo>
                  <a:pt x="3759974" y="3238500"/>
                </a:lnTo>
                <a:lnTo>
                  <a:pt x="3760571" y="3225800"/>
                </a:lnTo>
                <a:lnTo>
                  <a:pt x="3755148" y="3225800"/>
                </a:lnTo>
                <a:lnTo>
                  <a:pt x="3755148" y="3251200"/>
                </a:lnTo>
                <a:lnTo>
                  <a:pt x="3754094" y="3263900"/>
                </a:lnTo>
                <a:lnTo>
                  <a:pt x="3751605" y="3263900"/>
                </a:lnTo>
                <a:lnTo>
                  <a:pt x="3753078" y="3251200"/>
                </a:lnTo>
                <a:lnTo>
                  <a:pt x="3755148" y="3251200"/>
                </a:lnTo>
                <a:lnTo>
                  <a:pt x="3755148" y="3225800"/>
                </a:lnTo>
                <a:lnTo>
                  <a:pt x="3753408" y="3225800"/>
                </a:lnTo>
                <a:lnTo>
                  <a:pt x="3751783" y="3234931"/>
                </a:lnTo>
                <a:lnTo>
                  <a:pt x="3753218" y="3238500"/>
                </a:lnTo>
                <a:lnTo>
                  <a:pt x="3751516" y="3238500"/>
                </a:lnTo>
                <a:lnTo>
                  <a:pt x="3750703" y="3251200"/>
                </a:lnTo>
                <a:lnTo>
                  <a:pt x="3747160" y="3238500"/>
                </a:lnTo>
                <a:lnTo>
                  <a:pt x="3751148" y="3238500"/>
                </a:lnTo>
                <a:lnTo>
                  <a:pt x="3751783" y="3234931"/>
                </a:lnTo>
                <a:lnTo>
                  <a:pt x="3748100" y="3225800"/>
                </a:lnTo>
                <a:lnTo>
                  <a:pt x="3743388" y="3225800"/>
                </a:lnTo>
                <a:lnTo>
                  <a:pt x="3743388" y="3251200"/>
                </a:lnTo>
                <a:lnTo>
                  <a:pt x="3740277" y="3251200"/>
                </a:lnTo>
                <a:lnTo>
                  <a:pt x="3738778" y="3251200"/>
                </a:lnTo>
                <a:lnTo>
                  <a:pt x="3738130" y="3238500"/>
                </a:lnTo>
                <a:lnTo>
                  <a:pt x="3734320" y="3238500"/>
                </a:lnTo>
                <a:lnTo>
                  <a:pt x="3728415" y="3226155"/>
                </a:lnTo>
                <a:lnTo>
                  <a:pt x="3728415" y="3238500"/>
                </a:lnTo>
                <a:lnTo>
                  <a:pt x="3727234" y="3238500"/>
                </a:lnTo>
                <a:lnTo>
                  <a:pt x="3727132" y="3225800"/>
                </a:lnTo>
                <a:lnTo>
                  <a:pt x="3728415" y="3238500"/>
                </a:lnTo>
                <a:lnTo>
                  <a:pt x="3728415" y="3226155"/>
                </a:lnTo>
                <a:lnTo>
                  <a:pt x="3728250" y="3225800"/>
                </a:lnTo>
                <a:lnTo>
                  <a:pt x="3738308" y="3225800"/>
                </a:lnTo>
                <a:lnTo>
                  <a:pt x="3739908" y="3238500"/>
                </a:lnTo>
                <a:lnTo>
                  <a:pt x="3740035" y="3240811"/>
                </a:lnTo>
                <a:lnTo>
                  <a:pt x="3743388" y="3251200"/>
                </a:lnTo>
                <a:lnTo>
                  <a:pt x="3743388" y="3225800"/>
                </a:lnTo>
                <a:lnTo>
                  <a:pt x="3742931" y="3225800"/>
                </a:lnTo>
                <a:lnTo>
                  <a:pt x="3741229" y="3238500"/>
                </a:lnTo>
                <a:lnTo>
                  <a:pt x="3740277" y="3225800"/>
                </a:lnTo>
                <a:lnTo>
                  <a:pt x="3742436" y="3213100"/>
                </a:lnTo>
                <a:lnTo>
                  <a:pt x="3734270" y="3213100"/>
                </a:lnTo>
                <a:lnTo>
                  <a:pt x="3738918" y="3225800"/>
                </a:lnTo>
                <a:lnTo>
                  <a:pt x="3733393" y="3213100"/>
                </a:lnTo>
                <a:lnTo>
                  <a:pt x="3730104" y="3213100"/>
                </a:lnTo>
                <a:lnTo>
                  <a:pt x="3716134" y="3201301"/>
                </a:lnTo>
                <a:lnTo>
                  <a:pt x="3718687" y="3213100"/>
                </a:lnTo>
                <a:lnTo>
                  <a:pt x="3720261" y="3213100"/>
                </a:lnTo>
                <a:lnTo>
                  <a:pt x="3721747" y="3225800"/>
                </a:lnTo>
                <a:lnTo>
                  <a:pt x="3718623" y="3213100"/>
                </a:lnTo>
                <a:lnTo>
                  <a:pt x="3719118" y="3225800"/>
                </a:lnTo>
                <a:lnTo>
                  <a:pt x="3717671" y="3213100"/>
                </a:lnTo>
                <a:lnTo>
                  <a:pt x="3713022" y="3213100"/>
                </a:lnTo>
                <a:lnTo>
                  <a:pt x="3711638" y="3225800"/>
                </a:lnTo>
                <a:lnTo>
                  <a:pt x="3709441" y="3225800"/>
                </a:lnTo>
                <a:lnTo>
                  <a:pt x="3707473" y="3213100"/>
                </a:lnTo>
                <a:lnTo>
                  <a:pt x="3708171" y="3213100"/>
                </a:lnTo>
                <a:lnTo>
                  <a:pt x="3712159" y="3200400"/>
                </a:lnTo>
                <a:lnTo>
                  <a:pt x="3706888" y="3200400"/>
                </a:lnTo>
                <a:lnTo>
                  <a:pt x="3709111" y="3187700"/>
                </a:lnTo>
                <a:lnTo>
                  <a:pt x="3700475" y="3187700"/>
                </a:lnTo>
                <a:lnTo>
                  <a:pt x="3700030" y="3175000"/>
                </a:lnTo>
                <a:lnTo>
                  <a:pt x="3699853" y="3175000"/>
                </a:lnTo>
                <a:lnTo>
                  <a:pt x="3699853" y="3200400"/>
                </a:lnTo>
                <a:lnTo>
                  <a:pt x="3697986" y="3213100"/>
                </a:lnTo>
                <a:lnTo>
                  <a:pt x="3699421" y="3200400"/>
                </a:lnTo>
                <a:lnTo>
                  <a:pt x="3699853" y="3200400"/>
                </a:lnTo>
                <a:lnTo>
                  <a:pt x="3699853" y="3175000"/>
                </a:lnTo>
                <a:lnTo>
                  <a:pt x="3697808" y="3175000"/>
                </a:lnTo>
                <a:lnTo>
                  <a:pt x="3697808" y="3187700"/>
                </a:lnTo>
                <a:lnTo>
                  <a:pt x="3693312" y="3200400"/>
                </a:lnTo>
                <a:lnTo>
                  <a:pt x="3688626" y="3200400"/>
                </a:lnTo>
                <a:lnTo>
                  <a:pt x="3693299" y="3187700"/>
                </a:lnTo>
                <a:lnTo>
                  <a:pt x="3697808" y="3187700"/>
                </a:lnTo>
                <a:lnTo>
                  <a:pt x="3697808" y="3175000"/>
                </a:lnTo>
                <a:lnTo>
                  <a:pt x="3687343" y="3175000"/>
                </a:lnTo>
                <a:lnTo>
                  <a:pt x="3692702" y="3187700"/>
                </a:lnTo>
                <a:lnTo>
                  <a:pt x="3688080" y="3187700"/>
                </a:lnTo>
                <a:lnTo>
                  <a:pt x="3682047" y="3178137"/>
                </a:lnTo>
                <a:lnTo>
                  <a:pt x="3682047" y="3200400"/>
                </a:lnTo>
                <a:lnTo>
                  <a:pt x="3681285" y="3213100"/>
                </a:lnTo>
                <a:lnTo>
                  <a:pt x="3681476" y="3200400"/>
                </a:lnTo>
                <a:lnTo>
                  <a:pt x="3682047" y="3200400"/>
                </a:lnTo>
                <a:lnTo>
                  <a:pt x="3682047" y="3178137"/>
                </a:lnTo>
                <a:lnTo>
                  <a:pt x="3680942" y="3176371"/>
                </a:lnTo>
                <a:lnTo>
                  <a:pt x="3680942" y="3200400"/>
                </a:lnTo>
                <a:lnTo>
                  <a:pt x="3679558" y="3213100"/>
                </a:lnTo>
                <a:lnTo>
                  <a:pt x="3677780" y="3200400"/>
                </a:lnTo>
                <a:lnTo>
                  <a:pt x="3680942" y="3200400"/>
                </a:lnTo>
                <a:lnTo>
                  <a:pt x="3680942" y="3176371"/>
                </a:lnTo>
                <a:lnTo>
                  <a:pt x="3680079" y="3175000"/>
                </a:lnTo>
                <a:lnTo>
                  <a:pt x="3679812" y="3175000"/>
                </a:lnTo>
                <a:lnTo>
                  <a:pt x="3684651" y="3162300"/>
                </a:lnTo>
                <a:lnTo>
                  <a:pt x="3684295" y="3162300"/>
                </a:lnTo>
                <a:lnTo>
                  <a:pt x="3681628" y="3152038"/>
                </a:lnTo>
                <a:lnTo>
                  <a:pt x="3680244" y="3162300"/>
                </a:lnTo>
                <a:lnTo>
                  <a:pt x="3679863" y="3162300"/>
                </a:lnTo>
                <a:lnTo>
                  <a:pt x="3678212" y="3175000"/>
                </a:lnTo>
                <a:lnTo>
                  <a:pt x="3673919" y="3187700"/>
                </a:lnTo>
                <a:lnTo>
                  <a:pt x="3678593" y="3187700"/>
                </a:lnTo>
                <a:lnTo>
                  <a:pt x="3676027" y="3200400"/>
                </a:lnTo>
                <a:lnTo>
                  <a:pt x="3671252" y="3187700"/>
                </a:lnTo>
                <a:lnTo>
                  <a:pt x="3667163" y="3187700"/>
                </a:lnTo>
                <a:lnTo>
                  <a:pt x="3668293" y="3175000"/>
                </a:lnTo>
                <a:lnTo>
                  <a:pt x="3668064" y="3175000"/>
                </a:lnTo>
                <a:lnTo>
                  <a:pt x="3663353" y="3162300"/>
                </a:lnTo>
                <a:lnTo>
                  <a:pt x="3640988" y="3162300"/>
                </a:lnTo>
                <a:lnTo>
                  <a:pt x="3644950" y="3175000"/>
                </a:lnTo>
                <a:lnTo>
                  <a:pt x="3645217" y="3175000"/>
                </a:lnTo>
                <a:lnTo>
                  <a:pt x="3646767" y="3187700"/>
                </a:lnTo>
                <a:lnTo>
                  <a:pt x="3650373" y="3187700"/>
                </a:lnTo>
                <a:lnTo>
                  <a:pt x="3650704" y="3192818"/>
                </a:lnTo>
                <a:lnTo>
                  <a:pt x="3653536" y="3196259"/>
                </a:lnTo>
                <a:lnTo>
                  <a:pt x="3651364" y="3187700"/>
                </a:lnTo>
                <a:lnTo>
                  <a:pt x="3652596" y="3187700"/>
                </a:lnTo>
                <a:lnTo>
                  <a:pt x="3653307" y="3176359"/>
                </a:lnTo>
                <a:lnTo>
                  <a:pt x="3652113" y="3175000"/>
                </a:lnTo>
                <a:lnTo>
                  <a:pt x="3653396" y="3175000"/>
                </a:lnTo>
                <a:lnTo>
                  <a:pt x="3653307" y="3176359"/>
                </a:lnTo>
                <a:lnTo>
                  <a:pt x="3656457" y="3179927"/>
                </a:lnTo>
                <a:lnTo>
                  <a:pt x="3656736" y="3175000"/>
                </a:lnTo>
                <a:lnTo>
                  <a:pt x="3659200" y="3175000"/>
                </a:lnTo>
                <a:lnTo>
                  <a:pt x="3660864" y="3184918"/>
                </a:lnTo>
                <a:lnTo>
                  <a:pt x="3661778" y="3185947"/>
                </a:lnTo>
                <a:lnTo>
                  <a:pt x="3662629" y="3179889"/>
                </a:lnTo>
                <a:lnTo>
                  <a:pt x="3661841" y="3175000"/>
                </a:lnTo>
                <a:lnTo>
                  <a:pt x="3663302" y="3175000"/>
                </a:lnTo>
                <a:lnTo>
                  <a:pt x="3662629" y="3179889"/>
                </a:lnTo>
                <a:lnTo>
                  <a:pt x="3663861" y="3187700"/>
                </a:lnTo>
                <a:lnTo>
                  <a:pt x="3663327" y="3187700"/>
                </a:lnTo>
                <a:lnTo>
                  <a:pt x="3661778" y="3185947"/>
                </a:lnTo>
                <a:lnTo>
                  <a:pt x="3661537" y="3187700"/>
                </a:lnTo>
                <a:lnTo>
                  <a:pt x="3661333" y="3187700"/>
                </a:lnTo>
                <a:lnTo>
                  <a:pt x="3660864" y="3184918"/>
                </a:lnTo>
                <a:lnTo>
                  <a:pt x="3656457" y="3179927"/>
                </a:lnTo>
                <a:lnTo>
                  <a:pt x="3656025" y="3187700"/>
                </a:lnTo>
                <a:lnTo>
                  <a:pt x="3654882" y="3197872"/>
                </a:lnTo>
                <a:lnTo>
                  <a:pt x="3656952" y="3200400"/>
                </a:lnTo>
                <a:lnTo>
                  <a:pt x="3654590" y="3200400"/>
                </a:lnTo>
                <a:lnTo>
                  <a:pt x="3651199" y="3200400"/>
                </a:lnTo>
                <a:lnTo>
                  <a:pt x="3650704" y="3192818"/>
                </a:lnTo>
                <a:lnTo>
                  <a:pt x="3646487" y="3187700"/>
                </a:lnTo>
                <a:lnTo>
                  <a:pt x="3643223" y="3187700"/>
                </a:lnTo>
                <a:lnTo>
                  <a:pt x="3649865" y="3213100"/>
                </a:lnTo>
                <a:lnTo>
                  <a:pt x="3648278" y="3213100"/>
                </a:lnTo>
                <a:lnTo>
                  <a:pt x="3613327" y="3187700"/>
                </a:lnTo>
                <a:lnTo>
                  <a:pt x="3610076" y="3175000"/>
                </a:lnTo>
                <a:lnTo>
                  <a:pt x="3608768" y="3175000"/>
                </a:lnTo>
                <a:lnTo>
                  <a:pt x="3602240" y="3187700"/>
                </a:lnTo>
                <a:lnTo>
                  <a:pt x="3604133" y="3175000"/>
                </a:lnTo>
                <a:lnTo>
                  <a:pt x="3603625" y="3175000"/>
                </a:lnTo>
                <a:lnTo>
                  <a:pt x="3602901" y="3162300"/>
                </a:lnTo>
                <a:lnTo>
                  <a:pt x="3599573" y="3175000"/>
                </a:lnTo>
                <a:lnTo>
                  <a:pt x="3594862" y="3175000"/>
                </a:lnTo>
                <a:lnTo>
                  <a:pt x="3602088" y="3162300"/>
                </a:lnTo>
                <a:lnTo>
                  <a:pt x="3588626" y="3162300"/>
                </a:lnTo>
                <a:lnTo>
                  <a:pt x="3586276" y="3149600"/>
                </a:lnTo>
                <a:lnTo>
                  <a:pt x="3576294" y="3149600"/>
                </a:lnTo>
                <a:lnTo>
                  <a:pt x="3567493" y="3136900"/>
                </a:lnTo>
                <a:lnTo>
                  <a:pt x="3556419" y="3124200"/>
                </a:lnTo>
                <a:lnTo>
                  <a:pt x="3542830" y="3111500"/>
                </a:lnTo>
                <a:lnTo>
                  <a:pt x="3526523" y="3086100"/>
                </a:lnTo>
                <a:lnTo>
                  <a:pt x="3497986" y="3073400"/>
                </a:lnTo>
                <a:lnTo>
                  <a:pt x="3465106" y="3048000"/>
                </a:lnTo>
                <a:lnTo>
                  <a:pt x="3429292" y="3009900"/>
                </a:lnTo>
                <a:lnTo>
                  <a:pt x="3391979" y="2971800"/>
                </a:lnTo>
                <a:lnTo>
                  <a:pt x="3354603" y="2946400"/>
                </a:lnTo>
                <a:lnTo>
                  <a:pt x="3318599" y="2895600"/>
                </a:lnTo>
                <a:lnTo>
                  <a:pt x="3285401" y="2857500"/>
                </a:lnTo>
                <a:lnTo>
                  <a:pt x="3256457" y="2819400"/>
                </a:lnTo>
                <a:lnTo>
                  <a:pt x="3233166" y="2768600"/>
                </a:lnTo>
                <a:lnTo>
                  <a:pt x="3216999" y="2717800"/>
                </a:lnTo>
                <a:lnTo>
                  <a:pt x="3201111" y="2667000"/>
                </a:lnTo>
                <a:lnTo>
                  <a:pt x="3183166" y="2628900"/>
                </a:lnTo>
                <a:lnTo>
                  <a:pt x="3162274" y="2590800"/>
                </a:lnTo>
                <a:lnTo>
                  <a:pt x="3137497" y="2552700"/>
                </a:lnTo>
                <a:lnTo>
                  <a:pt x="3107931" y="2527300"/>
                </a:lnTo>
                <a:lnTo>
                  <a:pt x="3072650" y="2514600"/>
                </a:lnTo>
                <a:lnTo>
                  <a:pt x="3030753" y="2489200"/>
                </a:lnTo>
                <a:lnTo>
                  <a:pt x="2981312" y="2476500"/>
                </a:lnTo>
                <a:lnTo>
                  <a:pt x="2956623" y="2463800"/>
                </a:lnTo>
                <a:lnTo>
                  <a:pt x="2927985" y="2438400"/>
                </a:lnTo>
                <a:lnTo>
                  <a:pt x="2895892" y="2425700"/>
                </a:lnTo>
                <a:lnTo>
                  <a:pt x="2860865" y="2387600"/>
                </a:lnTo>
                <a:lnTo>
                  <a:pt x="2823400" y="2362200"/>
                </a:lnTo>
                <a:lnTo>
                  <a:pt x="2784005" y="2324100"/>
                </a:lnTo>
                <a:lnTo>
                  <a:pt x="2743200" y="2286000"/>
                </a:lnTo>
                <a:lnTo>
                  <a:pt x="2659367" y="2209800"/>
                </a:lnTo>
                <a:lnTo>
                  <a:pt x="2617355" y="2159000"/>
                </a:lnTo>
                <a:lnTo>
                  <a:pt x="2575966" y="2120900"/>
                </a:lnTo>
                <a:lnTo>
                  <a:pt x="2535707" y="2070100"/>
                </a:lnTo>
                <a:lnTo>
                  <a:pt x="2497074" y="2032000"/>
                </a:lnTo>
                <a:lnTo>
                  <a:pt x="2460587" y="1993900"/>
                </a:lnTo>
                <a:lnTo>
                  <a:pt x="2426754" y="1943100"/>
                </a:lnTo>
                <a:lnTo>
                  <a:pt x="2396071" y="1905000"/>
                </a:lnTo>
                <a:lnTo>
                  <a:pt x="2369058" y="1866900"/>
                </a:lnTo>
                <a:lnTo>
                  <a:pt x="2346223" y="1828800"/>
                </a:lnTo>
                <a:lnTo>
                  <a:pt x="2328075" y="1803400"/>
                </a:lnTo>
                <a:lnTo>
                  <a:pt x="2308974" y="1752600"/>
                </a:lnTo>
                <a:lnTo>
                  <a:pt x="2303716" y="1701800"/>
                </a:lnTo>
                <a:lnTo>
                  <a:pt x="2309444" y="1651000"/>
                </a:lnTo>
                <a:lnTo>
                  <a:pt x="2323363" y="1612900"/>
                </a:lnTo>
                <a:lnTo>
                  <a:pt x="2342616" y="1562100"/>
                </a:lnTo>
                <a:lnTo>
                  <a:pt x="2364384" y="1524000"/>
                </a:lnTo>
                <a:lnTo>
                  <a:pt x="2385822" y="1485900"/>
                </a:lnTo>
                <a:lnTo>
                  <a:pt x="2404122" y="1460500"/>
                </a:lnTo>
                <a:lnTo>
                  <a:pt x="2416429" y="1435100"/>
                </a:lnTo>
                <a:lnTo>
                  <a:pt x="2419934" y="1409700"/>
                </a:lnTo>
                <a:lnTo>
                  <a:pt x="2411793" y="1384300"/>
                </a:lnTo>
                <a:lnTo>
                  <a:pt x="2400338" y="1384300"/>
                </a:lnTo>
                <a:lnTo>
                  <a:pt x="2386368" y="1371600"/>
                </a:lnTo>
                <a:lnTo>
                  <a:pt x="2350376" y="1371600"/>
                </a:lnTo>
                <a:lnTo>
                  <a:pt x="2328126" y="1384300"/>
                </a:lnTo>
                <a:lnTo>
                  <a:pt x="2302878" y="1397000"/>
                </a:lnTo>
                <a:lnTo>
                  <a:pt x="2274519" y="1409700"/>
                </a:lnTo>
                <a:lnTo>
                  <a:pt x="2242921" y="1435100"/>
                </a:lnTo>
                <a:lnTo>
                  <a:pt x="2207984" y="1460500"/>
                </a:lnTo>
                <a:lnTo>
                  <a:pt x="2169566" y="1498600"/>
                </a:lnTo>
                <a:lnTo>
                  <a:pt x="2127567" y="1536700"/>
                </a:lnTo>
                <a:lnTo>
                  <a:pt x="2081860" y="1587500"/>
                </a:lnTo>
                <a:lnTo>
                  <a:pt x="2032317" y="1638300"/>
                </a:lnTo>
                <a:lnTo>
                  <a:pt x="1978850" y="1701800"/>
                </a:lnTo>
                <a:lnTo>
                  <a:pt x="1921116" y="1765528"/>
                </a:lnTo>
                <a:lnTo>
                  <a:pt x="1859584" y="1841500"/>
                </a:lnTo>
                <a:lnTo>
                  <a:pt x="1815325" y="1892300"/>
                </a:lnTo>
                <a:lnTo>
                  <a:pt x="1773555" y="1955800"/>
                </a:lnTo>
                <a:lnTo>
                  <a:pt x="1734223" y="2006600"/>
                </a:lnTo>
                <a:lnTo>
                  <a:pt x="1697291" y="2057400"/>
                </a:lnTo>
                <a:lnTo>
                  <a:pt x="1662722" y="2108200"/>
                </a:lnTo>
                <a:lnTo>
                  <a:pt x="1630438" y="2159000"/>
                </a:lnTo>
                <a:lnTo>
                  <a:pt x="1600428" y="2209800"/>
                </a:lnTo>
                <a:lnTo>
                  <a:pt x="1572641" y="2260600"/>
                </a:lnTo>
                <a:lnTo>
                  <a:pt x="1547012" y="2298700"/>
                </a:lnTo>
                <a:lnTo>
                  <a:pt x="1523530" y="2349500"/>
                </a:lnTo>
                <a:lnTo>
                  <a:pt x="1502117" y="2387600"/>
                </a:lnTo>
                <a:lnTo>
                  <a:pt x="1482750" y="2425700"/>
                </a:lnTo>
                <a:lnTo>
                  <a:pt x="1465364" y="2463800"/>
                </a:lnTo>
                <a:lnTo>
                  <a:pt x="1449933" y="2489200"/>
                </a:lnTo>
                <a:lnTo>
                  <a:pt x="1436420" y="2527300"/>
                </a:lnTo>
                <a:lnTo>
                  <a:pt x="1424749" y="2552700"/>
                </a:lnTo>
                <a:lnTo>
                  <a:pt x="1414894" y="2578100"/>
                </a:lnTo>
                <a:lnTo>
                  <a:pt x="1412709" y="2590800"/>
                </a:lnTo>
                <a:lnTo>
                  <a:pt x="1420863" y="2603500"/>
                </a:lnTo>
                <a:lnTo>
                  <a:pt x="1436509" y="2616200"/>
                </a:lnTo>
                <a:lnTo>
                  <a:pt x="1456817" y="2628900"/>
                </a:lnTo>
                <a:lnTo>
                  <a:pt x="1486966" y="2616200"/>
                </a:lnTo>
                <a:lnTo>
                  <a:pt x="1514665" y="2603500"/>
                </a:lnTo>
                <a:lnTo>
                  <a:pt x="1539214" y="2578100"/>
                </a:lnTo>
                <a:lnTo>
                  <a:pt x="1559979" y="2552700"/>
                </a:lnTo>
                <a:lnTo>
                  <a:pt x="1590725" y="2514600"/>
                </a:lnTo>
                <a:lnTo>
                  <a:pt x="1626222" y="2476500"/>
                </a:lnTo>
                <a:lnTo>
                  <a:pt x="1663687" y="2438400"/>
                </a:lnTo>
                <a:lnTo>
                  <a:pt x="1700352" y="2400300"/>
                </a:lnTo>
                <a:lnTo>
                  <a:pt x="1733397" y="2387600"/>
                </a:lnTo>
                <a:lnTo>
                  <a:pt x="1760042" y="2387600"/>
                </a:lnTo>
                <a:lnTo>
                  <a:pt x="1769618" y="2400300"/>
                </a:lnTo>
                <a:lnTo>
                  <a:pt x="1778508" y="2425700"/>
                </a:lnTo>
                <a:lnTo>
                  <a:pt x="1787017" y="2451100"/>
                </a:lnTo>
                <a:lnTo>
                  <a:pt x="1795487" y="2476500"/>
                </a:lnTo>
                <a:lnTo>
                  <a:pt x="1804250" y="2514600"/>
                </a:lnTo>
                <a:lnTo>
                  <a:pt x="1813623" y="2552700"/>
                </a:lnTo>
                <a:lnTo>
                  <a:pt x="1823948" y="2590800"/>
                </a:lnTo>
                <a:lnTo>
                  <a:pt x="1835556" y="2641600"/>
                </a:lnTo>
                <a:lnTo>
                  <a:pt x="1848764" y="2692400"/>
                </a:lnTo>
                <a:lnTo>
                  <a:pt x="1863915" y="2743200"/>
                </a:lnTo>
                <a:lnTo>
                  <a:pt x="1881327" y="2781300"/>
                </a:lnTo>
                <a:lnTo>
                  <a:pt x="1901342" y="2832100"/>
                </a:lnTo>
                <a:lnTo>
                  <a:pt x="1924278" y="2882900"/>
                </a:lnTo>
                <a:lnTo>
                  <a:pt x="1950466" y="2933700"/>
                </a:lnTo>
                <a:lnTo>
                  <a:pt x="1980247" y="2971800"/>
                </a:lnTo>
                <a:lnTo>
                  <a:pt x="2013940" y="3022600"/>
                </a:lnTo>
                <a:lnTo>
                  <a:pt x="2051875" y="3060700"/>
                </a:lnTo>
                <a:lnTo>
                  <a:pt x="2094382" y="3098800"/>
                </a:lnTo>
                <a:lnTo>
                  <a:pt x="2141791" y="3124200"/>
                </a:lnTo>
                <a:lnTo>
                  <a:pt x="2202357" y="3149600"/>
                </a:lnTo>
                <a:lnTo>
                  <a:pt x="2262505" y="3187700"/>
                </a:lnTo>
                <a:lnTo>
                  <a:pt x="2321737" y="3200400"/>
                </a:lnTo>
                <a:lnTo>
                  <a:pt x="2379522" y="3225800"/>
                </a:lnTo>
                <a:lnTo>
                  <a:pt x="2435390" y="3238500"/>
                </a:lnTo>
                <a:lnTo>
                  <a:pt x="2488806" y="3251200"/>
                </a:lnTo>
                <a:lnTo>
                  <a:pt x="2539288" y="3263900"/>
                </a:lnTo>
                <a:lnTo>
                  <a:pt x="2586329" y="3263900"/>
                </a:lnTo>
                <a:lnTo>
                  <a:pt x="2629408" y="3276600"/>
                </a:lnTo>
                <a:lnTo>
                  <a:pt x="2729915" y="3276600"/>
                </a:lnTo>
                <a:lnTo>
                  <a:pt x="2746629" y="3289300"/>
                </a:lnTo>
                <a:lnTo>
                  <a:pt x="2759430" y="3289300"/>
                </a:lnTo>
                <a:lnTo>
                  <a:pt x="2766949" y="3314700"/>
                </a:lnTo>
                <a:lnTo>
                  <a:pt x="2767800" y="3327400"/>
                </a:lnTo>
                <a:lnTo>
                  <a:pt x="2763101" y="3378238"/>
                </a:lnTo>
                <a:lnTo>
                  <a:pt x="2764650" y="3429000"/>
                </a:lnTo>
                <a:lnTo>
                  <a:pt x="2776880" y="3479800"/>
                </a:lnTo>
                <a:lnTo>
                  <a:pt x="2804249" y="3530600"/>
                </a:lnTo>
                <a:lnTo>
                  <a:pt x="2840431" y="3568700"/>
                </a:lnTo>
                <a:lnTo>
                  <a:pt x="2878632" y="3594100"/>
                </a:lnTo>
                <a:lnTo>
                  <a:pt x="2915678" y="3619500"/>
                </a:lnTo>
                <a:lnTo>
                  <a:pt x="2948406" y="3644900"/>
                </a:lnTo>
                <a:lnTo>
                  <a:pt x="2962224" y="3657600"/>
                </a:lnTo>
                <a:lnTo>
                  <a:pt x="2970161" y="3670300"/>
                </a:lnTo>
                <a:lnTo>
                  <a:pt x="2971787" y="3695700"/>
                </a:lnTo>
                <a:lnTo>
                  <a:pt x="2966682" y="3708400"/>
                </a:lnTo>
                <a:lnTo>
                  <a:pt x="2952432" y="3746500"/>
                </a:lnTo>
                <a:lnTo>
                  <a:pt x="2941193" y="3784600"/>
                </a:lnTo>
                <a:lnTo>
                  <a:pt x="2936722" y="3822700"/>
                </a:lnTo>
                <a:lnTo>
                  <a:pt x="2942742" y="3860800"/>
                </a:lnTo>
                <a:lnTo>
                  <a:pt x="2963024" y="3898900"/>
                </a:lnTo>
                <a:lnTo>
                  <a:pt x="3001314" y="3937000"/>
                </a:lnTo>
                <a:lnTo>
                  <a:pt x="3043072" y="3949700"/>
                </a:lnTo>
                <a:lnTo>
                  <a:pt x="3089872" y="3975100"/>
                </a:lnTo>
                <a:lnTo>
                  <a:pt x="3139732" y="3987800"/>
                </a:lnTo>
                <a:lnTo>
                  <a:pt x="3190697" y="3987800"/>
                </a:lnTo>
                <a:lnTo>
                  <a:pt x="3240824" y="4000500"/>
                </a:lnTo>
                <a:lnTo>
                  <a:pt x="3288119" y="4000500"/>
                </a:lnTo>
                <a:lnTo>
                  <a:pt x="3330638" y="4013200"/>
                </a:lnTo>
                <a:lnTo>
                  <a:pt x="3386798" y="4013200"/>
                </a:lnTo>
                <a:lnTo>
                  <a:pt x="3405543" y="4025900"/>
                </a:lnTo>
                <a:lnTo>
                  <a:pt x="3423310" y="4038600"/>
                </a:lnTo>
                <a:lnTo>
                  <a:pt x="3458108" y="4064000"/>
                </a:lnTo>
                <a:lnTo>
                  <a:pt x="3481667" y="4076700"/>
                </a:lnTo>
                <a:lnTo>
                  <a:pt x="3512439" y="4076700"/>
                </a:lnTo>
                <a:lnTo>
                  <a:pt x="3551364" y="4089400"/>
                </a:lnTo>
                <a:lnTo>
                  <a:pt x="3852113" y="4089400"/>
                </a:lnTo>
                <a:lnTo>
                  <a:pt x="3872319" y="4102100"/>
                </a:lnTo>
                <a:lnTo>
                  <a:pt x="3890213" y="4114800"/>
                </a:lnTo>
                <a:lnTo>
                  <a:pt x="3913378" y="4140200"/>
                </a:lnTo>
                <a:lnTo>
                  <a:pt x="3941470" y="4165600"/>
                </a:lnTo>
                <a:lnTo>
                  <a:pt x="3973880" y="4191000"/>
                </a:lnTo>
                <a:lnTo>
                  <a:pt x="4009974" y="4216400"/>
                </a:lnTo>
                <a:lnTo>
                  <a:pt x="4049166" y="4241800"/>
                </a:lnTo>
                <a:lnTo>
                  <a:pt x="4090835" y="4267200"/>
                </a:lnTo>
                <a:lnTo>
                  <a:pt x="4134358" y="4292600"/>
                </a:lnTo>
                <a:lnTo>
                  <a:pt x="4179151" y="4318000"/>
                </a:lnTo>
                <a:lnTo>
                  <a:pt x="4270045" y="4343400"/>
                </a:lnTo>
                <a:lnTo>
                  <a:pt x="4358627" y="4343400"/>
                </a:lnTo>
                <a:lnTo>
                  <a:pt x="4400512" y="4330700"/>
                </a:lnTo>
                <a:lnTo>
                  <a:pt x="4447235" y="4305300"/>
                </a:lnTo>
                <a:lnTo>
                  <a:pt x="4486872" y="4279900"/>
                </a:lnTo>
                <a:lnTo>
                  <a:pt x="4520019" y="4241800"/>
                </a:lnTo>
                <a:lnTo>
                  <a:pt x="4526826" y="4229100"/>
                </a:lnTo>
                <a:lnTo>
                  <a:pt x="4547247" y="4191000"/>
                </a:lnTo>
                <a:lnTo>
                  <a:pt x="4569155" y="4152900"/>
                </a:lnTo>
                <a:lnTo>
                  <a:pt x="4586300" y="4102100"/>
                </a:lnTo>
                <a:lnTo>
                  <a:pt x="4599279" y="4064000"/>
                </a:lnTo>
                <a:lnTo>
                  <a:pt x="4608677" y="4013200"/>
                </a:lnTo>
                <a:lnTo>
                  <a:pt x="4615053" y="3975100"/>
                </a:lnTo>
                <a:lnTo>
                  <a:pt x="4619015" y="3949700"/>
                </a:lnTo>
                <a:lnTo>
                  <a:pt x="4622800" y="3924300"/>
                </a:lnTo>
                <a:lnTo>
                  <a:pt x="4629353" y="3898900"/>
                </a:lnTo>
                <a:lnTo>
                  <a:pt x="4638649" y="3873500"/>
                </a:lnTo>
                <a:lnTo>
                  <a:pt x="4650651" y="3860800"/>
                </a:lnTo>
                <a:lnTo>
                  <a:pt x="4672990" y="3822700"/>
                </a:lnTo>
                <a:lnTo>
                  <a:pt x="4697247" y="3784600"/>
                </a:lnTo>
                <a:lnTo>
                  <a:pt x="4720501" y="3733800"/>
                </a:lnTo>
                <a:lnTo>
                  <a:pt x="4739818" y="3683000"/>
                </a:lnTo>
                <a:lnTo>
                  <a:pt x="4752264" y="3644900"/>
                </a:lnTo>
                <a:lnTo>
                  <a:pt x="4754931" y="3594100"/>
                </a:lnTo>
                <a:lnTo>
                  <a:pt x="4753153" y="3543300"/>
                </a:lnTo>
                <a:lnTo>
                  <a:pt x="4753991" y="3492500"/>
                </a:lnTo>
                <a:lnTo>
                  <a:pt x="4756747" y="3429000"/>
                </a:lnTo>
                <a:lnTo>
                  <a:pt x="4760684" y="3378200"/>
                </a:lnTo>
                <a:lnTo>
                  <a:pt x="4765129" y="3327400"/>
                </a:lnTo>
                <a:lnTo>
                  <a:pt x="4769358" y="3276600"/>
                </a:lnTo>
                <a:lnTo>
                  <a:pt x="4774717" y="3263900"/>
                </a:lnTo>
                <a:lnTo>
                  <a:pt x="4785766" y="3251200"/>
                </a:lnTo>
                <a:lnTo>
                  <a:pt x="4814227" y="3251200"/>
                </a:lnTo>
                <a:lnTo>
                  <a:pt x="4848860" y="3276600"/>
                </a:lnTo>
                <a:lnTo>
                  <a:pt x="4891024" y="3302000"/>
                </a:lnTo>
                <a:lnTo>
                  <a:pt x="4938611" y="3340100"/>
                </a:lnTo>
                <a:lnTo>
                  <a:pt x="4989487" y="3365500"/>
                </a:lnTo>
                <a:lnTo>
                  <a:pt x="5041544" y="3403600"/>
                </a:lnTo>
                <a:lnTo>
                  <a:pt x="5092674" y="3429000"/>
                </a:lnTo>
                <a:lnTo>
                  <a:pt x="5140757" y="3454400"/>
                </a:lnTo>
                <a:lnTo>
                  <a:pt x="5183670" y="3467100"/>
                </a:lnTo>
                <a:lnTo>
                  <a:pt x="5219306" y="3479800"/>
                </a:lnTo>
                <a:lnTo>
                  <a:pt x="5267490" y="3492500"/>
                </a:lnTo>
                <a:lnTo>
                  <a:pt x="5310352" y="3517900"/>
                </a:lnTo>
                <a:lnTo>
                  <a:pt x="5349011" y="3543300"/>
                </a:lnTo>
                <a:lnTo>
                  <a:pt x="5384495" y="3581400"/>
                </a:lnTo>
                <a:lnTo>
                  <a:pt x="5417921" y="3619500"/>
                </a:lnTo>
                <a:lnTo>
                  <a:pt x="5450357" y="3657600"/>
                </a:lnTo>
                <a:lnTo>
                  <a:pt x="5482869" y="3708400"/>
                </a:lnTo>
                <a:lnTo>
                  <a:pt x="5516194" y="3746500"/>
                </a:lnTo>
                <a:lnTo>
                  <a:pt x="5556885" y="3784600"/>
                </a:lnTo>
                <a:lnTo>
                  <a:pt x="5602541" y="3822700"/>
                </a:lnTo>
                <a:lnTo>
                  <a:pt x="5650776" y="3860800"/>
                </a:lnTo>
                <a:lnTo>
                  <a:pt x="5699214" y="3886200"/>
                </a:lnTo>
                <a:lnTo>
                  <a:pt x="5745467" y="3898900"/>
                </a:lnTo>
                <a:lnTo>
                  <a:pt x="5787148" y="3924300"/>
                </a:lnTo>
                <a:lnTo>
                  <a:pt x="5856783" y="3949700"/>
                </a:lnTo>
                <a:lnTo>
                  <a:pt x="5883694" y="3975100"/>
                </a:lnTo>
                <a:lnTo>
                  <a:pt x="5907430" y="4013200"/>
                </a:lnTo>
                <a:lnTo>
                  <a:pt x="5932843" y="4051300"/>
                </a:lnTo>
                <a:lnTo>
                  <a:pt x="5964745" y="4102100"/>
                </a:lnTo>
                <a:lnTo>
                  <a:pt x="6007989" y="4140200"/>
                </a:lnTo>
                <a:lnTo>
                  <a:pt x="6029617" y="4152900"/>
                </a:lnTo>
                <a:lnTo>
                  <a:pt x="6056198" y="4178300"/>
                </a:lnTo>
                <a:lnTo>
                  <a:pt x="6087186" y="4203700"/>
                </a:lnTo>
                <a:lnTo>
                  <a:pt x="6122060" y="4216400"/>
                </a:lnTo>
                <a:lnTo>
                  <a:pt x="6160274" y="4241800"/>
                </a:lnTo>
                <a:lnTo>
                  <a:pt x="6201308" y="4267200"/>
                </a:lnTo>
                <a:lnTo>
                  <a:pt x="6244615" y="4279900"/>
                </a:lnTo>
                <a:lnTo>
                  <a:pt x="6382867" y="4318000"/>
                </a:lnTo>
                <a:lnTo>
                  <a:pt x="6522415" y="4318000"/>
                </a:lnTo>
                <a:lnTo>
                  <a:pt x="6566738" y="4292600"/>
                </a:lnTo>
                <a:lnTo>
                  <a:pt x="6609054" y="4267200"/>
                </a:lnTo>
                <a:lnTo>
                  <a:pt x="6648844" y="4241800"/>
                </a:lnTo>
                <a:lnTo>
                  <a:pt x="6679235" y="4203700"/>
                </a:lnTo>
                <a:lnTo>
                  <a:pt x="6698894" y="4165600"/>
                </a:lnTo>
                <a:lnTo>
                  <a:pt x="6708826" y="4140200"/>
                </a:lnTo>
                <a:lnTo>
                  <a:pt x="6710058" y="4102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68844" y="6730135"/>
            <a:ext cx="147955" cy="303530"/>
          </a:xfrm>
          <a:custGeom>
            <a:avLst/>
            <a:gdLst/>
            <a:ahLst/>
            <a:cxnLst/>
            <a:rect l="l" t="t" r="r" b="b"/>
            <a:pathLst>
              <a:path w="147955" h="303529">
                <a:moveTo>
                  <a:pt x="6858" y="6273"/>
                </a:moveTo>
                <a:lnTo>
                  <a:pt x="2628" y="0"/>
                </a:lnTo>
                <a:lnTo>
                  <a:pt x="0" y="4330"/>
                </a:lnTo>
                <a:lnTo>
                  <a:pt x="152" y="5689"/>
                </a:lnTo>
                <a:lnTo>
                  <a:pt x="6858" y="6273"/>
                </a:lnTo>
                <a:close/>
              </a:path>
              <a:path w="147955" h="303529">
                <a:moveTo>
                  <a:pt x="11531" y="45681"/>
                </a:moveTo>
                <a:lnTo>
                  <a:pt x="7454" y="37541"/>
                </a:lnTo>
                <a:lnTo>
                  <a:pt x="3568" y="42341"/>
                </a:lnTo>
                <a:lnTo>
                  <a:pt x="3543" y="42824"/>
                </a:lnTo>
                <a:lnTo>
                  <a:pt x="3543" y="43434"/>
                </a:lnTo>
                <a:lnTo>
                  <a:pt x="3517" y="43929"/>
                </a:lnTo>
                <a:lnTo>
                  <a:pt x="11531" y="45681"/>
                </a:lnTo>
                <a:close/>
              </a:path>
              <a:path w="147955" h="303529">
                <a:moveTo>
                  <a:pt x="17805" y="43484"/>
                </a:moveTo>
                <a:lnTo>
                  <a:pt x="15151" y="44310"/>
                </a:lnTo>
                <a:lnTo>
                  <a:pt x="14249" y="42976"/>
                </a:lnTo>
                <a:lnTo>
                  <a:pt x="12446" y="42748"/>
                </a:lnTo>
                <a:lnTo>
                  <a:pt x="12065" y="44907"/>
                </a:lnTo>
                <a:lnTo>
                  <a:pt x="17780" y="46570"/>
                </a:lnTo>
                <a:lnTo>
                  <a:pt x="17805" y="43484"/>
                </a:lnTo>
                <a:close/>
              </a:path>
              <a:path w="147955" h="303529">
                <a:moveTo>
                  <a:pt x="18757" y="92240"/>
                </a:moveTo>
                <a:lnTo>
                  <a:pt x="15532" y="92849"/>
                </a:lnTo>
                <a:lnTo>
                  <a:pt x="14655" y="91020"/>
                </a:lnTo>
                <a:lnTo>
                  <a:pt x="12471" y="90500"/>
                </a:lnTo>
                <a:lnTo>
                  <a:pt x="11785" y="93040"/>
                </a:lnTo>
                <a:lnTo>
                  <a:pt x="18326" y="95986"/>
                </a:lnTo>
                <a:lnTo>
                  <a:pt x="18757" y="92240"/>
                </a:lnTo>
                <a:close/>
              </a:path>
              <a:path w="147955" h="303529">
                <a:moveTo>
                  <a:pt x="19037" y="31343"/>
                </a:moveTo>
                <a:lnTo>
                  <a:pt x="18376" y="28321"/>
                </a:lnTo>
                <a:lnTo>
                  <a:pt x="13195" y="31203"/>
                </a:lnTo>
                <a:lnTo>
                  <a:pt x="13957" y="33324"/>
                </a:lnTo>
                <a:lnTo>
                  <a:pt x="14998" y="32054"/>
                </a:lnTo>
                <a:lnTo>
                  <a:pt x="16789" y="31521"/>
                </a:lnTo>
                <a:lnTo>
                  <a:pt x="19037" y="31343"/>
                </a:lnTo>
                <a:close/>
              </a:path>
              <a:path w="147955" h="303529">
                <a:moveTo>
                  <a:pt x="19900" y="125882"/>
                </a:moveTo>
                <a:lnTo>
                  <a:pt x="17589" y="126746"/>
                </a:lnTo>
                <a:lnTo>
                  <a:pt x="11671" y="123939"/>
                </a:lnTo>
                <a:lnTo>
                  <a:pt x="11899" y="127342"/>
                </a:lnTo>
                <a:lnTo>
                  <a:pt x="13766" y="129489"/>
                </a:lnTo>
                <a:lnTo>
                  <a:pt x="17945" y="128155"/>
                </a:lnTo>
                <a:lnTo>
                  <a:pt x="19900" y="125882"/>
                </a:lnTo>
                <a:close/>
              </a:path>
              <a:path w="147955" h="303529">
                <a:moveTo>
                  <a:pt x="22313" y="77838"/>
                </a:moveTo>
                <a:lnTo>
                  <a:pt x="21907" y="74041"/>
                </a:lnTo>
                <a:lnTo>
                  <a:pt x="15265" y="76720"/>
                </a:lnTo>
                <a:lnTo>
                  <a:pt x="15824" y="79413"/>
                </a:lnTo>
                <a:lnTo>
                  <a:pt x="17259" y="78092"/>
                </a:lnTo>
                <a:lnTo>
                  <a:pt x="19481" y="77647"/>
                </a:lnTo>
                <a:lnTo>
                  <a:pt x="22313" y="77838"/>
                </a:lnTo>
                <a:close/>
              </a:path>
              <a:path w="147955" h="303529">
                <a:moveTo>
                  <a:pt x="22313" y="70789"/>
                </a:moveTo>
                <a:lnTo>
                  <a:pt x="20497" y="71805"/>
                </a:lnTo>
                <a:lnTo>
                  <a:pt x="15367" y="70002"/>
                </a:lnTo>
                <a:lnTo>
                  <a:pt x="15887" y="72910"/>
                </a:lnTo>
                <a:lnTo>
                  <a:pt x="17678" y="74358"/>
                </a:lnTo>
                <a:lnTo>
                  <a:pt x="20955" y="72910"/>
                </a:lnTo>
                <a:lnTo>
                  <a:pt x="22313" y="70789"/>
                </a:lnTo>
                <a:close/>
              </a:path>
              <a:path w="147955" h="303529">
                <a:moveTo>
                  <a:pt x="23418" y="34150"/>
                </a:moveTo>
                <a:lnTo>
                  <a:pt x="13589" y="37719"/>
                </a:lnTo>
                <a:lnTo>
                  <a:pt x="18491" y="38100"/>
                </a:lnTo>
                <a:lnTo>
                  <a:pt x="19761" y="37896"/>
                </a:lnTo>
                <a:lnTo>
                  <a:pt x="20154" y="38950"/>
                </a:lnTo>
                <a:lnTo>
                  <a:pt x="21323" y="39039"/>
                </a:lnTo>
                <a:lnTo>
                  <a:pt x="23418" y="34150"/>
                </a:lnTo>
                <a:close/>
              </a:path>
              <a:path w="147955" h="303529">
                <a:moveTo>
                  <a:pt x="29641" y="64973"/>
                </a:moveTo>
                <a:lnTo>
                  <a:pt x="29400" y="63271"/>
                </a:lnTo>
                <a:lnTo>
                  <a:pt x="29260" y="62064"/>
                </a:lnTo>
                <a:lnTo>
                  <a:pt x="27355" y="62128"/>
                </a:lnTo>
                <a:lnTo>
                  <a:pt x="25514" y="62255"/>
                </a:lnTo>
                <a:lnTo>
                  <a:pt x="25476" y="63830"/>
                </a:lnTo>
                <a:lnTo>
                  <a:pt x="27546" y="63271"/>
                </a:lnTo>
                <a:lnTo>
                  <a:pt x="28155" y="64503"/>
                </a:lnTo>
                <a:lnTo>
                  <a:pt x="29146" y="65430"/>
                </a:lnTo>
                <a:lnTo>
                  <a:pt x="28956" y="65036"/>
                </a:lnTo>
                <a:lnTo>
                  <a:pt x="29641" y="64973"/>
                </a:lnTo>
                <a:close/>
              </a:path>
              <a:path w="147955" h="303529">
                <a:moveTo>
                  <a:pt x="35153" y="140627"/>
                </a:moveTo>
                <a:lnTo>
                  <a:pt x="26860" y="132181"/>
                </a:lnTo>
                <a:lnTo>
                  <a:pt x="26162" y="137185"/>
                </a:lnTo>
                <a:lnTo>
                  <a:pt x="28956" y="137096"/>
                </a:lnTo>
                <a:lnTo>
                  <a:pt x="30327" y="138468"/>
                </a:lnTo>
                <a:lnTo>
                  <a:pt x="30949" y="140462"/>
                </a:lnTo>
                <a:lnTo>
                  <a:pt x="35153" y="140627"/>
                </a:lnTo>
                <a:close/>
              </a:path>
              <a:path w="147955" h="303529">
                <a:moveTo>
                  <a:pt x="36220" y="81165"/>
                </a:moveTo>
                <a:lnTo>
                  <a:pt x="33896" y="79362"/>
                </a:lnTo>
                <a:lnTo>
                  <a:pt x="33528" y="79082"/>
                </a:lnTo>
                <a:lnTo>
                  <a:pt x="29197" y="75742"/>
                </a:lnTo>
                <a:lnTo>
                  <a:pt x="28727" y="79082"/>
                </a:lnTo>
                <a:lnTo>
                  <a:pt x="23914" y="78282"/>
                </a:lnTo>
                <a:lnTo>
                  <a:pt x="23761" y="82677"/>
                </a:lnTo>
                <a:lnTo>
                  <a:pt x="14706" y="84632"/>
                </a:lnTo>
                <a:lnTo>
                  <a:pt x="20523" y="85864"/>
                </a:lnTo>
                <a:lnTo>
                  <a:pt x="22174" y="85839"/>
                </a:lnTo>
                <a:lnTo>
                  <a:pt x="22440" y="87172"/>
                </a:lnTo>
                <a:lnTo>
                  <a:pt x="23609" y="87439"/>
                </a:lnTo>
                <a:lnTo>
                  <a:pt x="23558" y="89141"/>
                </a:lnTo>
                <a:lnTo>
                  <a:pt x="28587" y="87528"/>
                </a:lnTo>
                <a:lnTo>
                  <a:pt x="30746" y="87782"/>
                </a:lnTo>
                <a:lnTo>
                  <a:pt x="30759" y="87528"/>
                </a:lnTo>
                <a:lnTo>
                  <a:pt x="31165" y="80060"/>
                </a:lnTo>
                <a:lnTo>
                  <a:pt x="29591" y="79400"/>
                </a:lnTo>
                <a:lnTo>
                  <a:pt x="29806" y="79451"/>
                </a:lnTo>
                <a:lnTo>
                  <a:pt x="31229" y="79362"/>
                </a:lnTo>
                <a:lnTo>
                  <a:pt x="32219" y="80289"/>
                </a:lnTo>
                <a:lnTo>
                  <a:pt x="32905" y="81584"/>
                </a:lnTo>
                <a:lnTo>
                  <a:pt x="36220" y="81165"/>
                </a:lnTo>
                <a:close/>
              </a:path>
              <a:path w="147955" h="303529">
                <a:moveTo>
                  <a:pt x="39306" y="114909"/>
                </a:moveTo>
                <a:lnTo>
                  <a:pt x="37172" y="114922"/>
                </a:lnTo>
                <a:lnTo>
                  <a:pt x="37909" y="112166"/>
                </a:lnTo>
                <a:lnTo>
                  <a:pt x="36156" y="111734"/>
                </a:lnTo>
                <a:lnTo>
                  <a:pt x="35255" y="113309"/>
                </a:lnTo>
                <a:lnTo>
                  <a:pt x="32943" y="111683"/>
                </a:lnTo>
                <a:lnTo>
                  <a:pt x="31686" y="112763"/>
                </a:lnTo>
                <a:lnTo>
                  <a:pt x="29654" y="118338"/>
                </a:lnTo>
                <a:lnTo>
                  <a:pt x="29679" y="116408"/>
                </a:lnTo>
                <a:lnTo>
                  <a:pt x="27406" y="116306"/>
                </a:lnTo>
                <a:lnTo>
                  <a:pt x="25171" y="115989"/>
                </a:lnTo>
                <a:lnTo>
                  <a:pt x="28016" y="117538"/>
                </a:lnTo>
                <a:lnTo>
                  <a:pt x="28016" y="120154"/>
                </a:lnTo>
                <a:lnTo>
                  <a:pt x="28803" y="120675"/>
                </a:lnTo>
                <a:lnTo>
                  <a:pt x="28651" y="121107"/>
                </a:lnTo>
                <a:lnTo>
                  <a:pt x="29235" y="120967"/>
                </a:lnTo>
                <a:lnTo>
                  <a:pt x="29629" y="121208"/>
                </a:lnTo>
                <a:lnTo>
                  <a:pt x="29629" y="120865"/>
                </a:lnTo>
                <a:lnTo>
                  <a:pt x="34404" y="119684"/>
                </a:lnTo>
                <a:lnTo>
                  <a:pt x="31775" y="115570"/>
                </a:lnTo>
                <a:lnTo>
                  <a:pt x="34455" y="114706"/>
                </a:lnTo>
                <a:lnTo>
                  <a:pt x="34302" y="114960"/>
                </a:lnTo>
                <a:lnTo>
                  <a:pt x="38531" y="119367"/>
                </a:lnTo>
                <a:lnTo>
                  <a:pt x="39306" y="114909"/>
                </a:lnTo>
                <a:close/>
              </a:path>
              <a:path w="147955" h="303529">
                <a:moveTo>
                  <a:pt x="43929" y="90919"/>
                </a:moveTo>
                <a:lnTo>
                  <a:pt x="42684" y="88163"/>
                </a:lnTo>
                <a:lnTo>
                  <a:pt x="36601" y="84480"/>
                </a:lnTo>
                <a:lnTo>
                  <a:pt x="34544" y="87045"/>
                </a:lnTo>
                <a:lnTo>
                  <a:pt x="34137" y="93649"/>
                </a:lnTo>
                <a:lnTo>
                  <a:pt x="36410" y="96977"/>
                </a:lnTo>
                <a:lnTo>
                  <a:pt x="37934" y="95719"/>
                </a:lnTo>
                <a:lnTo>
                  <a:pt x="39281" y="94221"/>
                </a:lnTo>
                <a:lnTo>
                  <a:pt x="40462" y="92494"/>
                </a:lnTo>
                <a:lnTo>
                  <a:pt x="43929" y="90919"/>
                </a:lnTo>
                <a:close/>
              </a:path>
              <a:path w="147955" h="303529">
                <a:moveTo>
                  <a:pt x="46774" y="109994"/>
                </a:moveTo>
                <a:lnTo>
                  <a:pt x="45885" y="96012"/>
                </a:lnTo>
                <a:lnTo>
                  <a:pt x="39535" y="102158"/>
                </a:lnTo>
                <a:lnTo>
                  <a:pt x="40779" y="108750"/>
                </a:lnTo>
                <a:lnTo>
                  <a:pt x="46774" y="109994"/>
                </a:lnTo>
                <a:close/>
              </a:path>
              <a:path w="147955" h="303529">
                <a:moveTo>
                  <a:pt x="47371" y="110109"/>
                </a:moveTo>
                <a:lnTo>
                  <a:pt x="46774" y="109994"/>
                </a:lnTo>
                <a:lnTo>
                  <a:pt x="46913" y="112356"/>
                </a:lnTo>
                <a:lnTo>
                  <a:pt x="47244" y="113474"/>
                </a:lnTo>
                <a:lnTo>
                  <a:pt x="46621" y="113474"/>
                </a:lnTo>
                <a:lnTo>
                  <a:pt x="47345" y="113753"/>
                </a:lnTo>
                <a:lnTo>
                  <a:pt x="47345" y="113474"/>
                </a:lnTo>
                <a:lnTo>
                  <a:pt x="47371" y="110109"/>
                </a:lnTo>
                <a:close/>
              </a:path>
              <a:path w="147955" h="303529">
                <a:moveTo>
                  <a:pt x="51320" y="191401"/>
                </a:moveTo>
                <a:lnTo>
                  <a:pt x="48780" y="190842"/>
                </a:lnTo>
                <a:lnTo>
                  <a:pt x="44818" y="185026"/>
                </a:lnTo>
                <a:lnTo>
                  <a:pt x="43103" y="188353"/>
                </a:lnTo>
                <a:lnTo>
                  <a:pt x="43700" y="191312"/>
                </a:lnTo>
                <a:lnTo>
                  <a:pt x="48260" y="192405"/>
                </a:lnTo>
                <a:lnTo>
                  <a:pt x="51320" y="191401"/>
                </a:lnTo>
                <a:close/>
              </a:path>
              <a:path w="147955" h="303529">
                <a:moveTo>
                  <a:pt x="55232" y="117970"/>
                </a:moveTo>
                <a:lnTo>
                  <a:pt x="54914" y="117602"/>
                </a:lnTo>
                <a:lnTo>
                  <a:pt x="54737" y="117830"/>
                </a:lnTo>
                <a:lnTo>
                  <a:pt x="54292" y="118211"/>
                </a:lnTo>
                <a:lnTo>
                  <a:pt x="53975" y="118452"/>
                </a:lnTo>
                <a:lnTo>
                  <a:pt x="55067" y="118338"/>
                </a:lnTo>
                <a:lnTo>
                  <a:pt x="55232" y="117970"/>
                </a:lnTo>
                <a:close/>
              </a:path>
              <a:path w="147955" h="303529">
                <a:moveTo>
                  <a:pt x="55803" y="148691"/>
                </a:moveTo>
                <a:lnTo>
                  <a:pt x="48958" y="138315"/>
                </a:lnTo>
                <a:lnTo>
                  <a:pt x="42176" y="139026"/>
                </a:lnTo>
                <a:lnTo>
                  <a:pt x="46240" y="141198"/>
                </a:lnTo>
                <a:lnTo>
                  <a:pt x="53251" y="146024"/>
                </a:lnTo>
                <a:lnTo>
                  <a:pt x="50012" y="150329"/>
                </a:lnTo>
                <a:lnTo>
                  <a:pt x="55803" y="148691"/>
                </a:lnTo>
                <a:close/>
              </a:path>
              <a:path w="147955" h="303529">
                <a:moveTo>
                  <a:pt x="57340" y="213258"/>
                </a:moveTo>
                <a:lnTo>
                  <a:pt x="54267" y="200964"/>
                </a:lnTo>
                <a:lnTo>
                  <a:pt x="50863" y="205168"/>
                </a:lnTo>
                <a:lnTo>
                  <a:pt x="53416" y="206616"/>
                </a:lnTo>
                <a:lnTo>
                  <a:pt x="53898" y="208622"/>
                </a:lnTo>
                <a:lnTo>
                  <a:pt x="53517" y="210781"/>
                </a:lnTo>
                <a:lnTo>
                  <a:pt x="57340" y="213258"/>
                </a:lnTo>
                <a:close/>
              </a:path>
              <a:path w="147955" h="303529">
                <a:moveTo>
                  <a:pt x="57416" y="122821"/>
                </a:moveTo>
                <a:lnTo>
                  <a:pt x="56286" y="121297"/>
                </a:lnTo>
                <a:lnTo>
                  <a:pt x="54648" y="120103"/>
                </a:lnTo>
                <a:lnTo>
                  <a:pt x="53492" y="120015"/>
                </a:lnTo>
                <a:lnTo>
                  <a:pt x="54737" y="120078"/>
                </a:lnTo>
                <a:lnTo>
                  <a:pt x="54025" y="118503"/>
                </a:lnTo>
                <a:lnTo>
                  <a:pt x="52946" y="119316"/>
                </a:lnTo>
                <a:lnTo>
                  <a:pt x="53771" y="118541"/>
                </a:lnTo>
                <a:lnTo>
                  <a:pt x="53924" y="118402"/>
                </a:lnTo>
                <a:lnTo>
                  <a:pt x="53187" y="118541"/>
                </a:lnTo>
                <a:lnTo>
                  <a:pt x="52895" y="118516"/>
                </a:lnTo>
                <a:lnTo>
                  <a:pt x="52895" y="119367"/>
                </a:lnTo>
                <a:lnTo>
                  <a:pt x="52158" y="119913"/>
                </a:lnTo>
                <a:lnTo>
                  <a:pt x="52895" y="119367"/>
                </a:lnTo>
                <a:lnTo>
                  <a:pt x="52895" y="118516"/>
                </a:lnTo>
                <a:lnTo>
                  <a:pt x="52146" y="118440"/>
                </a:lnTo>
                <a:lnTo>
                  <a:pt x="50495" y="118338"/>
                </a:lnTo>
                <a:lnTo>
                  <a:pt x="50596" y="117995"/>
                </a:lnTo>
                <a:lnTo>
                  <a:pt x="50749" y="117424"/>
                </a:lnTo>
                <a:lnTo>
                  <a:pt x="51549" y="116586"/>
                </a:lnTo>
                <a:lnTo>
                  <a:pt x="52514" y="116014"/>
                </a:lnTo>
                <a:lnTo>
                  <a:pt x="49923" y="114782"/>
                </a:lnTo>
                <a:lnTo>
                  <a:pt x="47345" y="113753"/>
                </a:lnTo>
                <a:lnTo>
                  <a:pt x="47307" y="117995"/>
                </a:lnTo>
                <a:lnTo>
                  <a:pt x="40347" y="114350"/>
                </a:lnTo>
                <a:lnTo>
                  <a:pt x="37985" y="125209"/>
                </a:lnTo>
                <a:lnTo>
                  <a:pt x="39103" y="129349"/>
                </a:lnTo>
                <a:lnTo>
                  <a:pt x="46367" y="129273"/>
                </a:lnTo>
                <a:lnTo>
                  <a:pt x="50431" y="124256"/>
                </a:lnTo>
                <a:lnTo>
                  <a:pt x="57416" y="122821"/>
                </a:lnTo>
                <a:close/>
              </a:path>
              <a:path w="147955" h="303529">
                <a:moveTo>
                  <a:pt x="59867" y="141122"/>
                </a:moveTo>
                <a:lnTo>
                  <a:pt x="59321" y="138582"/>
                </a:lnTo>
                <a:lnTo>
                  <a:pt x="55118" y="140868"/>
                </a:lnTo>
                <a:lnTo>
                  <a:pt x="55702" y="142582"/>
                </a:lnTo>
                <a:lnTo>
                  <a:pt x="56565" y="141668"/>
                </a:lnTo>
                <a:lnTo>
                  <a:pt x="57950" y="141185"/>
                </a:lnTo>
                <a:lnTo>
                  <a:pt x="59867" y="141122"/>
                </a:lnTo>
                <a:close/>
              </a:path>
              <a:path w="147955" h="303529">
                <a:moveTo>
                  <a:pt x="61125" y="155295"/>
                </a:moveTo>
                <a:lnTo>
                  <a:pt x="58267" y="156832"/>
                </a:lnTo>
                <a:lnTo>
                  <a:pt x="56146" y="158826"/>
                </a:lnTo>
                <a:lnTo>
                  <a:pt x="54597" y="161671"/>
                </a:lnTo>
                <a:lnTo>
                  <a:pt x="57454" y="160274"/>
                </a:lnTo>
                <a:lnTo>
                  <a:pt x="59702" y="158115"/>
                </a:lnTo>
                <a:lnTo>
                  <a:pt x="61125" y="155295"/>
                </a:lnTo>
                <a:close/>
              </a:path>
              <a:path w="147955" h="303529">
                <a:moveTo>
                  <a:pt x="61836" y="172961"/>
                </a:moveTo>
                <a:lnTo>
                  <a:pt x="60261" y="173685"/>
                </a:lnTo>
                <a:lnTo>
                  <a:pt x="56210" y="172262"/>
                </a:lnTo>
                <a:lnTo>
                  <a:pt x="56591" y="174548"/>
                </a:lnTo>
                <a:lnTo>
                  <a:pt x="58026" y="175844"/>
                </a:lnTo>
                <a:lnTo>
                  <a:pt x="60642" y="174599"/>
                </a:lnTo>
                <a:lnTo>
                  <a:pt x="61836" y="172961"/>
                </a:lnTo>
                <a:close/>
              </a:path>
              <a:path w="147955" h="303529">
                <a:moveTo>
                  <a:pt x="66103" y="146989"/>
                </a:moveTo>
                <a:lnTo>
                  <a:pt x="64681" y="147066"/>
                </a:lnTo>
                <a:lnTo>
                  <a:pt x="63449" y="147675"/>
                </a:lnTo>
                <a:lnTo>
                  <a:pt x="66103" y="146989"/>
                </a:lnTo>
                <a:close/>
              </a:path>
              <a:path w="147955" h="303529">
                <a:moveTo>
                  <a:pt x="67754" y="168427"/>
                </a:moveTo>
                <a:lnTo>
                  <a:pt x="67741" y="168160"/>
                </a:lnTo>
                <a:lnTo>
                  <a:pt x="67614" y="167068"/>
                </a:lnTo>
                <a:lnTo>
                  <a:pt x="67576" y="166052"/>
                </a:lnTo>
                <a:lnTo>
                  <a:pt x="66078" y="166077"/>
                </a:lnTo>
                <a:lnTo>
                  <a:pt x="64566" y="166077"/>
                </a:lnTo>
                <a:lnTo>
                  <a:pt x="64503" y="167398"/>
                </a:lnTo>
                <a:lnTo>
                  <a:pt x="66230" y="166941"/>
                </a:lnTo>
                <a:lnTo>
                  <a:pt x="66611" y="167995"/>
                </a:lnTo>
                <a:lnTo>
                  <a:pt x="67322" y="168808"/>
                </a:lnTo>
                <a:lnTo>
                  <a:pt x="67221" y="168478"/>
                </a:lnTo>
                <a:lnTo>
                  <a:pt x="67754" y="168427"/>
                </a:lnTo>
                <a:close/>
              </a:path>
              <a:path w="147955" h="303529">
                <a:moveTo>
                  <a:pt x="68795" y="159854"/>
                </a:moveTo>
                <a:lnTo>
                  <a:pt x="65366" y="158559"/>
                </a:lnTo>
                <a:lnTo>
                  <a:pt x="65557" y="156489"/>
                </a:lnTo>
                <a:lnTo>
                  <a:pt x="63868" y="154749"/>
                </a:lnTo>
                <a:lnTo>
                  <a:pt x="61760" y="156743"/>
                </a:lnTo>
                <a:lnTo>
                  <a:pt x="66255" y="163004"/>
                </a:lnTo>
                <a:lnTo>
                  <a:pt x="68795" y="159854"/>
                </a:lnTo>
                <a:close/>
              </a:path>
              <a:path w="147955" h="303529">
                <a:moveTo>
                  <a:pt x="71843" y="232079"/>
                </a:moveTo>
                <a:lnTo>
                  <a:pt x="71183" y="218655"/>
                </a:lnTo>
                <a:lnTo>
                  <a:pt x="64554" y="215646"/>
                </a:lnTo>
                <a:lnTo>
                  <a:pt x="67056" y="219900"/>
                </a:lnTo>
                <a:lnTo>
                  <a:pt x="70815" y="228295"/>
                </a:lnTo>
                <a:lnTo>
                  <a:pt x="65557" y="230352"/>
                </a:lnTo>
                <a:lnTo>
                  <a:pt x="71843" y="232079"/>
                </a:lnTo>
                <a:close/>
              </a:path>
              <a:path w="147955" h="303529">
                <a:moveTo>
                  <a:pt x="72948" y="181571"/>
                </a:moveTo>
                <a:lnTo>
                  <a:pt x="66890" y="176644"/>
                </a:lnTo>
                <a:lnTo>
                  <a:pt x="66763" y="180022"/>
                </a:lnTo>
                <a:lnTo>
                  <a:pt x="68580" y="179755"/>
                </a:lnTo>
                <a:lnTo>
                  <a:pt x="69557" y="180555"/>
                </a:lnTo>
                <a:lnTo>
                  <a:pt x="70116" y="181864"/>
                </a:lnTo>
                <a:lnTo>
                  <a:pt x="72948" y="181571"/>
                </a:lnTo>
                <a:close/>
              </a:path>
              <a:path w="147955" h="303529">
                <a:moveTo>
                  <a:pt x="73075" y="241096"/>
                </a:moveTo>
                <a:lnTo>
                  <a:pt x="69748" y="240753"/>
                </a:lnTo>
                <a:lnTo>
                  <a:pt x="66484" y="241579"/>
                </a:lnTo>
                <a:lnTo>
                  <a:pt x="63588" y="243332"/>
                </a:lnTo>
                <a:lnTo>
                  <a:pt x="67017" y="243509"/>
                </a:lnTo>
                <a:lnTo>
                  <a:pt x="70180" y="242836"/>
                </a:lnTo>
                <a:lnTo>
                  <a:pt x="73075" y="241096"/>
                </a:lnTo>
                <a:close/>
              </a:path>
              <a:path w="147955" h="303529">
                <a:moveTo>
                  <a:pt x="75438" y="188607"/>
                </a:moveTo>
                <a:lnTo>
                  <a:pt x="74053" y="187248"/>
                </a:lnTo>
                <a:lnTo>
                  <a:pt x="72313" y="188201"/>
                </a:lnTo>
                <a:lnTo>
                  <a:pt x="71120" y="185470"/>
                </a:lnTo>
                <a:lnTo>
                  <a:pt x="69380" y="185788"/>
                </a:lnTo>
                <a:lnTo>
                  <a:pt x="64465" y="189738"/>
                </a:lnTo>
                <a:lnTo>
                  <a:pt x="65532" y="188074"/>
                </a:lnTo>
                <a:lnTo>
                  <a:pt x="63538" y="186575"/>
                </a:lnTo>
                <a:lnTo>
                  <a:pt x="62903" y="186143"/>
                </a:lnTo>
                <a:lnTo>
                  <a:pt x="62903" y="191008"/>
                </a:lnTo>
                <a:lnTo>
                  <a:pt x="62623" y="191223"/>
                </a:lnTo>
                <a:lnTo>
                  <a:pt x="62674" y="190842"/>
                </a:lnTo>
                <a:lnTo>
                  <a:pt x="62903" y="191008"/>
                </a:lnTo>
                <a:lnTo>
                  <a:pt x="62903" y="186143"/>
                </a:lnTo>
                <a:lnTo>
                  <a:pt x="61544" y="185216"/>
                </a:lnTo>
                <a:lnTo>
                  <a:pt x="60210" y="186855"/>
                </a:lnTo>
                <a:lnTo>
                  <a:pt x="62839" y="187883"/>
                </a:lnTo>
                <a:lnTo>
                  <a:pt x="62357" y="189712"/>
                </a:lnTo>
                <a:lnTo>
                  <a:pt x="62585" y="191262"/>
                </a:lnTo>
                <a:lnTo>
                  <a:pt x="61912" y="191795"/>
                </a:lnTo>
                <a:lnTo>
                  <a:pt x="62953" y="192125"/>
                </a:lnTo>
                <a:lnTo>
                  <a:pt x="62776" y="192405"/>
                </a:lnTo>
                <a:lnTo>
                  <a:pt x="62966" y="192125"/>
                </a:lnTo>
                <a:lnTo>
                  <a:pt x="68072" y="193675"/>
                </a:lnTo>
                <a:lnTo>
                  <a:pt x="67868" y="188417"/>
                </a:lnTo>
                <a:lnTo>
                  <a:pt x="70739" y="189064"/>
                </a:lnTo>
                <a:lnTo>
                  <a:pt x="70485" y="189191"/>
                </a:lnTo>
                <a:lnTo>
                  <a:pt x="72059" y="195681"/>
                </a:lnTo>
                <a:lnTo>
                  <a:pt x="75171" y="191985"/>
                </a:lnTo>
                <a:lnTo>
                  <a:pt x="73266" y="190817"/>
                </a:lnTo>
                <a:lnTo>
                  <a:pt x="75438" y="188607"/>
                </a:lnTo>
                <a:close/>
              </a:path>
              <a:path w="147955" h="303529">
                <a:moveTo>
                  <a:pt x="76708" y="235280"/>
                </a:moveTo>
                <a:lnTo>
                  <a:pt x="76606" y="235559"/>
                </a:lnTo>
                <a:lnTo>
                  <a:pt x="76415" y="235788"/>
                </a:lnTo>
                <a:lnTo>
                  <a:pt x="76314" y="236067"/>
                </a:lnTo>
                <a:lnTo>
                  <a:pt x="75869" y="237680"/>
                </a:lnTo>
                <a:lnTo>
                  <a:pt x="75628" y="240728"/>
                </a:lnTo>
                <a:lnTo>
                  <a:pt x="76708" y="235280"/>
                </a:lnTo>
                <a:close/>
              </a:path>
              <a:path w="147955" h="303529">
                <a:moveTo>
                  <a:pt x="110083" y="265950"/>
                </a:moveTo>
                <a:lnTo>
                  <a:pt x="104444" y="268935"/>
                </a:lnTo>
                <a:lnTo>
                  <a:pt x="102819" y="267868"/>
                </a:lnTo>
                <a:lnTo>
                  <a:pt x="101828" y="262966"/>
                </a:lnTo>
                <a:lnTo>
                  <a:pt x="100952" y="264375"/>
                </a:lnTo>
                <a:lnTo>
                  <a:pt x="99999" y="265836"/>
                </a:lnTo>
                <a:lnTo>
                  <a:pt x="104825" y="271233"/>
                </a:lnTo>
                <a:lnTo>
                  <a:pt x="106273" y="270662"/>
                </a:lnTo>
                <a:lnTo>
                  <a:pt x="107670" y="268935"/>
                </a:lnTo>
                <a:lnTo>
                  <a:pt x="110083" y="265950"/>
                </a:lnTo>
                <a:close/>
              </a:path>
              <a:path w="147955" h="303529">
                <a:moveTo>
                  <a:pt x="111048" y="260946"/>
                </a:moveTo>
                <a:lnTo>
                  <a:pt x="110998" y="260400"/>
                </a:lnTo>
                <a:lnTo>
                  <a:pt x="110769" y="260223"/>
                </a:lnTo>
                <a:lnTo>
                  <a:pt x="110769" y="260845"/>
                </a:lnTo>
                <a:lnTo>
                  <a:pt x="110756" y="261454"/>
                </a:lnTo>
                <a:lnTo>
                  <a:pt x="110426" y="262178"/>
                </a:lnTo>
                <a:lnTo>
                  <a:pt x="111048" y="260946"/>
                </a:lnTo>
                <a:close/>
              </a:path>
              <a:path w="147955" h="303529">
                <a:moveTo>
                  <a:pt x="128943" y="261493"/>
                </a:moveTo>
                <a:lnTo>
                  <a:pt x="128358" y="262509"/>
                </a:lnTo>
                <a:lnTo>
                  <a:pt x="128943" y="261493"/>
                </a:lnTo>
                <a:close/>
              </a:path>
              <a:path w="147955" h="303529">
                <a:moveTo>
                  <a:pt x="129298" y="263639"/>
                </a:moveTo>
                <a:lnTo>
                  <a:pt x="128778" y="263232"/>
                </a:lnTo>
                <a:lnTo>
                  <a:pt x="128371" y="262521"/>
                </a:lnTo>
                <a:lnTo>
                  <a:pt x="127609" y="263893"/>
                </a:lnTo>
                <a:lnTo>
                  <a:pt x="114338" y="264058"/>
                </a:lnTo>
                <a:lnTo>
                  <a:pt x="119684" y="269875"/>
                </a:lnTo>
                <a:lnTo>
                  <a:pt x="119684" y="270002"/>
                </a:lnTo>
                <a:lnTo>
                  <a:pt x="128130" y="266788"/>
                </a:lnTo>
                <a:lnTo>
                  <a:pt x="129298" y="263639"/>
                </a:lnTo>
                <a:close/>
              </a:path>
              <a:path w="147955" h="303529">
                <a:moveTo>
                  <a:pt x="131343" y="263766"/>
                </a:moveTo>
                <a:lnTo>
                  <a:pt x="129667" y="262153"/>
                </a:lnTo>
                <a:lnTo>
                  <a:pt x="129679" y="262902"/>
                </a:lnTo>
                <a:lnTo>
                  <a:pt x="129336" y="263626"/>
                </a:lnTo>
                <a:lnTo>
                  <a:pt x="130213" y="264210"/>
                </a:lnTo>
                <a:lnTo>
                  <a:pt x="131343" y="263766"/>
                </a:lnTo>
                <a:close/>
              </a:path>
              <a:path w="147955" h="303529">
                <a:moveTo>
                  <a:pt x="136728" y="302488"/>
                </a:moveTo>
                <a:lnTo>
                  <a:pt x="134340" y="299923"/>
                </a:lnTo>
                <a:lnTo>
                  <a:pt x="132283" y="301853"/>
                </a:lnTo>
                <a:lnTo>
                  <a:pt x="134404" y="303072"/>
                </a:lnTo>
                <a:lnTo>
                  <a:pt x="136728" y="302488"/>
                </a:lnTo>
                <a:close/>
              </a:path>
              <a:path w="147955" h="303529">
                <a:moveTo>
                  <a:pt x="137883" y="302031"/>
                </a:moveTo>
                <a:lnTo>
                  <a:pt x="137668" y="302247"/>
                </a:lnTo>
                <a:lnTo>
                  <a:pt x="136728" y="302488"/>
                </a:lnTo>
                <a:lnTo>
                  <a:pt x="137591" y="303415"/>
                </a:lnTo>
                <a:lnTo>
                  <a:pt x="137883" y="302031"/>
                </a:lnTo>
                <a:close/>
              </a:path>
              <a:path w="147955" h="303529">
                <a:moveTo>
                  <a:pt x="138785" y="297802"/>
                </a:moveTo>
                <a:lnTo>
                  <a:pt x="138366" y="299694"/>
                </a:lnTo>
                <a:lnTo>
                  <a:pt x="138785" y="297802"/>
                </a:lnTo>
                <a:close/>
              </a:path>
              <a:path w="147955" h="303529">
                <a:moveTo>
                  <a:pt x="139103" y="300799"/>
                </a:moveTo>
                <a:lnTo>
                  <a:pt x="138722" y="300494"/>
                </a:lnTo>
                <a:lnTo>
                  <a:pt x="138379" y="299720"/>
                </a:lnTo>
                <a:lnTo>
                  <a:pt x="137883" y="302031"/>
                </a:lnTo>
                <a:lnTo>
                  <a:pt x="139103" y="300799"/>
                </a:lnTo>
                <a:close/>
              </a:path>
              <a:path w="147955" h="303529">
                <a:moveTo>
                  <a:pt x="140474" y="294132"/>
                </a:moveTo>
                <a:lnTo>
                  <a:pt x="132880" y="292938"/>
                </a:lnTo>
                <a:lnTo>
                  <a:pt x="132067" y="295630"/>
                </a:lnTo>
                <a:lnTo>
                  <a:pt x="134327" y="296354"/>
                </a:lnTo>
                <a:lnTo>
                  <a:pt x="136080" y="295287"/>
                </a:lnTo>
                <a:lnTo>
                  <a:pt x="138734" y="297802"/>
                </a:lnTo>
                <a:lnTo>
                  <a:pt x="140474" y="294132"/>
                </a:lnTo>
                <a:close/>
              </a:path>
              <a:path w="147955" h="303529">
                <a:moveTo>
                  <a:pt x="141084" y="299415"/>
                </a:moveTo>
                <a:lnTo>
                  <a:pt x="138785" y="297802"/>
                </a:lnTo>
                <a:lnTo>
                  <a:pt x="140182" y="298831"/>
                </a:lnTo>
                <a:lnTo>
                  <a:pt x="139954" y="299885"/>
                </a:lnTo>
                <a:lnTo>
                  <a:pt x="139103" y="300799"/>
                </a:lnTo>
                <a:lnTo>
                  <a:pt x="139827" y="301256"/>
                </a:lnTo>
                <a:lnTo>
                  <a:pt x="141084" y="299415"/>
                </a:lnTo>
                <a:close/>
              </a:path>
              <a:path w="147955" h="303529">
                <a:moveTo>
                  <a:pt x="147675" y="280047"/>
                </a:moveTo>
                <a:lnTo>
                  <a:pt x="147574" y="279857"/>
                </a:lnTo>
                <a:lnTo>
                  <a:pt x="147447" y="279869"/>
                </a:lnTo>
                <a:lnTo>
                  <a:pt x="147408" y="280212"/>
                </a:lnTo>
                <a:lnTo>
                  <a:pt x="147434" y="280492"/>
                </a:lnTo>
                <a:lnTo>
                  <a:pt x="147675" y="2800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44626" y="7381388"/>
            <a:ext cx="296791" cy="271261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3417570" y="5255474"/>
            <a:ext cx="102870" cy="165100"/>
          </a:xfrm>
          <a:custGeom>
            <a:avLst/>
            <a:gdLst/>
            <a:ahLst/>
            <a:cxnLst/>
            <a:rect l="l" t="t" r="r" b="b"/>
            <a:pathLst>
              <a:path w="102870" h="165100">
                <a:moveTo>
                  <a:pt x="533" y="129222"/>
                </a:moveTo>
                <a:lnTo>
                  <a:pt x="0" y="128689"/>
                </a:lnTo>
                <a:lnTo>
                  <a:pt x="533" y="129247"/>
                </a:lnTo>
                <a:close/>
              </a:path>
              <a:path w="102870" h="165100">
                <a:moveTo>
                  <a:pt x="3759" y="132461"/>
                </a:moveTo>
                <a:lnTo>
                  <a:pt x="3733" y="128219"/>
                </a:lnTo>
                <a:lnTo>
                  <a:pt x="3708" y="124866"/>
                </a:lnTo>
                <a:lnTo>
                  <a:pt x="0" y="128689"/>
                </a:lnTo>
                <a:lnTo>
                  <a:pt x="495" y="128219"/>
                </a:lnTo>
                <a:lnTo>
                  <a:pt x="558" y="129247"/>
                </a:lnTo>
                <a:lnTo>
                  <a:pt x="3759" y="132461"/>
                </a:lnTo>
                <a:close/>
              </a:path>
              <a:path w="102870" h="165100">
                <a:moveTo>
                  <a:pt x="6159" y="101561"/>
                </a:moveTo>
                <a:lnTo>
                  <a:pt x="5410" y="100952"/>
                </a:lnTo>
                <a:lnTo>
                  <a:pt x="5715" y="101815"/>
                </a:lnTo>
                <a:lnTo>
                  <a:pt x="6159" y="101561"/>
                </a:lnTo>
                <a:close/>
              </a:path>
              <a:path w="102870" h="165100">
                <a:moveTo>
                  <a:pt x="6794" y="144360"/>
                </a:moveTo>
                <a:lnTo>
                  <a:pt x="6019" y="143776"/>
                </a:lnTo>
                <a:lnTo>
                  <a:pt x="6680" y="145427"/>
                </a:lnTo>
                <a:lnTo>
                  <a:pt x="6794" y="144360"/>
                </a:lnTo>
                <a:close/>
              </a:path>
              <a:path w="102870" h="165100">
                <a:moveTo>
                  <a:pt x="7962" y="145211"/>
                </a:moveTo>
                <a:lnTo>
                  <a:pt x="7670" y="145008"/>
                </a:lnTo>
                <a:lnTo>
                  <a:pt x="6680" y="145427"/>
                </a:lnTo>
                <a:lnTo>
                  <a:pt x="7962" y="145211"/>
                </a:lnTo>
                <a:close/>
              </a:path>
              <a:path w="102870" h="165100">
                <a:moveTo>
                  <a:pt x="9436" y="107797"/>
                </a:moveTo>
                <a:lnTo>
                  <a:pt x="8953" y="107162"/>
                </a:lnTo>
                <a:lnTo>
                  <a:pt x="8636" y="107403"/>
                </a:lnTo>
                <a:lnTo>
                  <a:pt x="9436" y="107797"/>
                </a:lnTo>
                <a:close/>
              </a:path>
              <a:path w="102870" h="165100">
                <a:moveTo>
                  <a:pt x="9652" y="156248"/>
                </a:moveTo>
                <a:lnTo>
                  <a:pt x="9347" y="155486"/>
                </a:lnTo>
                <a:lnTo>
                  <a:pt x="8636" y="155676"/>
                </a:lnTo>
                <a:lnTo>
                  <a:pt x="9652" y="156248"/>
                </a:lnTo>
                <a:close/>
              </a:path>
              <a:path w="102870" h="165100">
                <a:moveTo>
                  <a:pt x="11544" y="135318"/>
                </a:moveTo>
                <a:lnTo>
                  <a:pt x="7442" y="133248"/>
                </a:lnTo>
                <a:lnTo>
                  <a:pt x="8712" y="133299"/>
                </a:lnTo>
                <a:lnTo>
                  <a:pt x="7302" y="131533"/>
                </a:lnTo>
                <a:lnTo>
                  <a:pt x="5588" y="130886"/>
                </a:lnTo>
                <a:lnTo>
                  <a:pt x="5168" y="132168"/>
                </a:lnTo>
                <a:lnTo>
                  <a:pt x="6629" y="132346"/>
                </a:lnTo>
                <a:lnTo>
                  <a:pt x="5943" y="134277"/>
                </a:lnTo>
                <a:lnTo>
                  <a:pt x="6680" y="134569"/>
                </a:lnTo>
                <a:lnTo>
                  <a:pt x="6946" y="140525"/>
                </a:lnTo>
                <a:lnTo>
                  <a:pt x="10909" y="139763"/>
                </a:lnTo>
                <a:lnTo>
                  <a:pt x="11150" y="138239"/>
                </a:lnTo>
                <a:lnTo>
                  <a:pt x="11544" y="135318"/>
                </a:lnTo>
                <a:close/>
              </a:path>
              <a:path w="102870" h="165100">
                <a:moveTo>
                  <a:pt x="11811" y="88747"/>
                </a:moveTo>
                <a:lnTo>
                  <a:pt x="9829" y="87515"/>
                </a:lnTo>
                <a:lnTo>
                  <a:pt x="9969" y="88125"/>
                </a:lnTo>
                <a:lnTo>
                  <a:pt x="11811" y="88747"/>
                </a:lnTo>
                <a:close/>
              </a:path>
              <a:path w="102870" h="165100">
                <a:moveTo>
                  <a:pt x="12420" y="143002"/>
                </a:moveTo>
                <a:lnTo>
                  <a:pt x="10833" y="140919"/>
                </a:lnTo>
                <a:lnTo>
                  <a:pt x="7162" y="141084"/>
                </a:lnTo>
                <a:lnTo>
                  <a:pt x="6794" y="144360"/>
                </a:lnTo>
                <a:lnTo>
                  <a:pt x="7670" y="145008"/>
                </a:lnTo>
                <a:lnTo>
                  <a:pt x="12420" y="143002"/>
                </a:lnTo>
                <a:close/>
              </a:path>
              <a:path w="102870" h="165100">
                <a:moveTo>
                  <a:pt x="12433" y="154660"/>
                </a:moveTo>
                <a:lnTo>
                  <a:pt x="11099" y="155016"/>
                </a:lnTo>
                <a:lnTo>
                  <a:pt x="9652" y="156248"/>
                </a:lnTo>
                <a:lnTo>
                  <a:pt x="12433" y="154660"/>
                </a:lnTo>
                <a:close/>
              </a:path>
              <a:path w="102870" h="165100">
                <a:moveTo>
                  <a:pt x="15506" y="87261"/>
                </a:moveTo>
                <a:lnTo>
                  <a:pt x="15417" y="85826"/>
                </a:lnTo>
                <a:lnTo>
                  <a:pt x="14452" y="86893"/>
                </a:lnTo>
                <a:lnTo>
                  <a:pt x="14249" y="88353"/>
                </a:lnTo>
                <a:lnTo>
                  <a:pt x="15074" y="90258"/>
                </a:lnTo>
                <a:lnTo>
                  <a:pt x="15392" y="88785"/>
                </a:lnTo>
                <a:lnTo>
                  <a:pt x="15506" y="87261"/>
                </a:lnTo>
                <a:close/>
              </a:path>
              <a:path w="102870" h="165100">
                <a:moveTo>
                  <a:pt x="17068" y="81216"/>
                </a:moveTo>
                <a:lnTo>
                  <a:pt x="16878" y="80073"/>
                </a:lnTo>
                <a:lnTo>
                  <a:pt x="16535" y="81407"/>
                </a:lnTo>
                <a:lnTo>
                  <a:pt x="17068" y="81216"/>
                </a:lnTo>
                <a:close/>
              </a:path>
              <a:path w="102870" h="165100">
                <a:moveTo>
                  <a:pt x="17386" y="149644"/>
                </a:moveTo>
                <a:lnTo>
                  <a:pt x="13474" y="148551"/>
                </a:lnTo>
                <a:lnTo>
                  <a:pt x="7645" y="151320"/>
                </a:lnTo>
                <a:lnTo>
                  <a:pt x="9347" y="155486"/>
                </a:lnTo>
                <a:lnTo>
                  <a:pt x="11099" y="155016"/>
                </a:lnTo>
                <a:lnTo>
                  <a:pt x="17386" y="149644"/>
                </a:lnTo>
                <a:close/>
              </a:path>
              <a:path w="102870" h="165100">
                <a:moveTo>
                  <a:pt x="17449" y="99822"/>
                </a:moveTo>
                <a:lnTo>
                  <a:pt x="17005" y="100825"/>
                </a:lnTo>
                <a:lnTo>
                  <a:pt x="17322" y="100596"/>
                </a:lnTo>
                <a:lnTo>
                  <a:pt x="17449" y="99822"/>
                </a:lnTo>
                <a:close/>
              </a:path>
              <a:path w="102870" h="165100">
                <a:moveTo>
                  <a:pt x="18186" y="116573"/>
                </a:moveTo>
                <a:lnTo>
                  <a:pt x="17907" y="116459"/>
                </a:lnTo>
                <a:lnTo>
                  <a:pt x="17500" y="116497"/>
                </a:lnTo>
                <a:lnTo>
                  <a:pt x="17411" y="116916"/>
                </a:lnTo>
                <a:lnTo>
                  <a:pt x="17894" y="116941"/>
                </a:lnTo>
                <a:lnTo>
                  <a:pt x="18008" y="116789"/>
                </a:lnTo>
                <a:lnTo>
                  <a:pt x="18186" y="116573"/>
                </a:lnTo>
                <a:close/>
              </a:path>
              <a:path w="102870" h="165100">
                <a:moveTo>
                  <a:pt x="19697" y="108483"/>
                </a:moveTo>
                <a:lnTo>
                  <a:pt x="19583" y="108013"/>
                </a:lnTo>
                <a:lnTo>
                  <a:pt x="19659" y="109448"/>
                </a:lnTo>
                <a:lnTo>
                  <a:pt x="19697" y="108483"/>
                </a:lnTo>
                <a:close/>
              </a:path>
              <a:path w="102870" h="165100">
                <a:moveTo>
                  <a:pt x="20002" y="97955"/>
                </a:moveTo>
                <a:lnTo>
                  <a:pt x="19837" y="97561"/>
                </a:lnTo>
                <a:lnTo>
                  <a:pt x="19507" y="97053"/>
                </a:lnTo>
                <a:lnTo>
                  <a:pt x="19253" y="97205"/>
                </a:lnTo>
                <a:lnTo>
                  <a:pt x="19431" y="97612"/>
                </a:lnTo>
                <a:lnTo>
                  <a:pt x="19723" y="97840"/>
                </a:lnTo>
                <a:lnTo>
                  <a:pt x="20002" y="97955"/>
                </a:lnTo>
                <a:close/>
              </a:path>
              <a:path w="102870" h="165100">
                <a:moveTo>
                  <a:pt x="20929" y="138823"/>
                </a:moveTo>
                <a:lnTo>
                  <a:pt x="19735" y="135877"/>
                </a:lnTo>
                <a:lnTo>
                  <a:pt x="20243" y="135242"/>
                </a:lnTo>
                <a:lnTo>
                  <a:pt x="18364" y="137248"/>
                </a:lnTo>
                <a:lnTo>
                  <a:pt x="20929" y="138823"/>
                </a:lnTo>
                <a:close/>
              </a:path>
              <a:path w="102870" h="165100">
                <a:moveTo>
                  <a:pt x="22072" y="143129"/>
                </a:moveTo>
                <a:lnTo>
                  <a:pt x="21704" y="141465"/>
                </a:lnTo>
                <a:lnTo>
                  <a:pt x="19786" y="140906"/>
                </a:lnTo>
                <a:lnTo>
                  <a:pt x="21259" y="141846"/>
                </a:lnTo>
                <a:lnTo>
                  <a:pt x="19278" y="145211"/>
                </a:lnTo>
                <a:lnTo>
                  <a:pt x="21386" y="145669"/>
                </a:lnTo>
                <a:lnTo>
                  <a:pt x="22072" y="143129"/>
                </a:lnTo>
                <a:close/>
              </a:path>
              <a:path w="102870" h="165100">
                <a:moveTo>
                  <a:pt x="23126" y="134289"/>
                </a:moveTo>
                <a:lnTo>
                  <a:pt x="22987" y="134112"/>
                </a:lnTo>
                <a:lnTo>
                  <a:pt x="22339" y="133273"/>
                </a:lnTo>
                <a:lnTo>
                  <a:pt x="19329" y="133311"/>
                </a:lnTo>
                <a:lnTo>
                  <a:pt x="20281" y="135204"/>
                </a:lnTo>
                <a:lnTo>
                  <a:pt x="20802" y="134543"/>
                </a:lnTo>
                <a:lnTo>
                  <a:pt x="20548" y="134543"/>
                </a:lnTo>
                <a:lnTo>
                  <a:pt x="20408" y="134429"/>
                </a:lnTo>
                <a:lnTo>
                  <a:pt x="21196" y="134213"/>
                </a:lnTo>
                <a:lnTo>
                  <a:pt x="21094" y="134340"/>
                </a:lnTo>
                <a:lnTo>
                  <a:pt x="20840" y="134505"/>
                </a:lnTo>
                <a:lnTo>
                  <a:pt x="21247" y="134467"/>
                </a:lnTo>
                <a:lnTo>
                  <a:pt x="21755" y="134289"/>
                </a:lnTo>
                <a:lnTo>
                  <a:pt x="21983" y="134467"/>
                </a:lnTo>
                <a:lnTo>
                  <a:pt x="23126" y="134289"/>
                </a:lnTo>
                <a:close/>
              </a:path>
              <a:path w="102870" h="165100">
                <a:moveTo>
                  <a:pt x="23698" y="112141"/>
                </a:moveTo>
                <a:lnTo>
                  <a:pt x="21818" y="111861"/>
                </a:lnTo>
                <a:lnTo>
                  <a:pt x="22466" y="112128"/>
                </a:lnTo>
                <a:lnTo>
                  <a:pt x="23101" y="112407"/>
                </a:lnTo>
                <a:lnTo>
                  <a:pt x="23622" y="112699"/>
                </a:lnTo>
                <a:lnTo>
                  <a:pt x="23698" y="112141"/>
                </a:lnTo>
                <a:close/>
              </a:path>
              <a:path w="102870" h="165100">
                <a:moveTo>
                  <a:pt x="23850" y="123253"/>
                </a:moveTo>
                <a:lnTo>
                  <a:pt x="22606" y="122834"/>
                </a:lnTo>
                <a:lnTo>
                  <a:pt x="22847" y="122542"/>
                </a:lnTo>
                <a:lnTo>
                  <a:pt x="18440" y="123075"/>
                </a:lnTo>
                <a:lnTo>
                  <a:pt x="16687" y="125857"/>
                </a:lnTo>
                <a:lnTo>
                  <a:pt x="23850" y="123253"/>
                </a:lnTo>
                <a:close/>
              </a:path>
              <a:path w="102870" h="165100">
                <a:moveTo>
                  <a:pt x="24561" y="122428"/>
                </a:moveTo>
                <a:lnTo>
                  <a:pt x="23787" y="122301"/>
                </a:lnTo>
                <a:lnTo>
                  <a:pt x="22974" y="122389"/>
                </a:lnTo>
                <a:lnTo>
                  <a:pt x="22847" y="122542"/>
                </a:lnTo>
                <a:lnTo>
                  <a:pt x="23660" y="122453"/>
                </a:lnTo>
                <a:lnTo>
                  <a:pt x="24561" y="122428"/>
                </a:lnTo>
                <a:close/>
              </a:path>
              <a:path w="102870" h="165100">
                <a:moveTo>
                  <a:pt x="24904" y="83007"/>
                </a:moveTo>
                <a:lnTo>
                  <a:pt x="24511" y="82575"/>
                </a:lnTo>
                <a:lnTo>
                  <a:pt x="23964" y="82626"/>
                </a:lnTo>
                <a:lnTo>
                  <a:pt x="24193" y="82804"/>
                </a:lnTo>
                <a:lnTo>
                  <a:pt x="24472" y="82918"/>
                </a:lnTo>
                <a:lnTo>
                  <a:pt x="24904" y="83007"/>
                </a:lnTo>
                <a:close/>
              </a:path>
              <a:path w="102870" h="165100">
                <a:moveTo>
                  <a:pt x="25031" y="86563"/>
                </a:moveTo>
                <a:lnTo>
                  <a:pt x="21983" y="87439"/>
                </a:lnTo>
                <a:lnTo>
                  <a:pt x="23126" y="87998"/>
                </a:lnTo>
                <a:lnTo>
                  <a:pt x="25031" y="86563"/>
                </a:lnTo>
                <a:close/>
              </a:path>
              <a:path w="102870" h="165100">
                <a:moveTo>
                  <a:pt x="25184" y="113525"/>
                </a:moveTo>
                <a:lnTo>
                  <a:pt x="23596" y="112725"/>
                </a:lnTo>
                <a:lnTo>
                  <a:pt x="23228" y="115773"/>
                </a:lnTo>
                <a:lnTo>
                  <a:pt x="23368" y="115760"/>
                </a:lnTo>
                <a:lnTo>
                  <a:pt x="23558" y="115671"/>
                </a:lnTo>
                <a:lnTo>
                  <a:pt x="23685" y="115531"/>
                </a:lnTo>
                <a:lnTo>
                  <a:pt x="25044" y="114769"/>
                </a:lnTo>
                <a:lnTo>
                  <a:pt x="25184" y="113525"/>
                </a:lnTo>
                <a:close/>
              </a:path>
              <a:path w="102870" h="165100">
                <a:moveTo>
                  <a:pt x="25666" y="122593"/>
                </a:moveTo>
                <a:lnTo>
                  <a:pt x="24688" y="122415"/>
                </a:lnTo>
                <a:lnTo>
                  <a:pt x="24561" y="122428"/>
                </a:lnTo>
                <a:lnTo>
                  <a:pt x="25666" y="122593"/>
                </a:lnTo>
                <a:close/>
              </a:path>
              <a:path w="102870" h="165100">
                <a:moveTo>
                  <a:pt x="25666" y="122593"/>
                </a:moveTo>
                <a:lnTo>
                  <a:pt x="23850" y="123253"/>
                </a:lnTo>
                <a:lnTo>
                  <a:pt x="25666" y="122593"/>
                </a:lnTo>
                <a:close/>
              </a:path>
              <a:path w="102870" h="165100">
                <a:moveTo>
                  <a:pt x="27216" y="144373"/>
                </a:moveTo>
                <a:lnTo>
                  <a:pt x="26619" y="143395"/>
                </a:lnTo>
                <a:lnTo>
                  <a:pt x="25730" y="143294"/>
                </a:lnTo>
                <a:lnTo>
                  <a:pt x="27216" y="144373"/>
                </a:lnTo>
                <a:close/>
              </a:path>
              <a:path w="102870" h="165100">
                <a:moveTo>
                  <a:pt x="27355" y="157073"/>
                </a:moveTo>
                <a:lnTo>
                  <a:pt x="25704" y="155130"/>
                </a:lnTo>
                <a:lnTo>
                  <a:pt x="24117" y="154330"/>
                </a:lnTo>
                <a:lnTo>
                  <a:pt x="22529" y="155524"/>
                </a:lnTo>
                <a:lnTo>
                  <a:pt x="24168" y="154876"/>
                </a:lnTo>
                <a:lnTo>
                  <a:pt x="25781" y="158407"/>
                </a:lnTo>
                <a:lnTo>
                  <a:pt x="27355" y="157073"/>
                </a:lnTo>
                <a:close/>
              </a:path>
              <a:path w="102870" h="165100">
                <a:moveTo>
                  <a:pt x="27419" y="129667"/>
                </a:moveTo>
                <a:lnTo>
                  <a:pt x="26987" y="128816"/>
                </a:lnTo>
                <a:lnTo>
                  <a:pt x="26098" y="128231"/>
                </a:lnTo>
                <a:lnTo>
                  <a:pt x="25400" y="127558"/>
                </a:lnTo>
                <a:lnTo>
                  <a:pt x="25755" y="127381"/>
                </a:lnTo>
                <a:lnTo>
                  <a:pt x="26212" y="127266"/>
                </a:lnTo>
                <a:lnTo>
                  <a:pt x="26606" y="127088"/>
                </a:lnTo>
                <a:lnTo>
                  <a:pt x="24752" y="125717"/>
                </a:lnTo>
                <a:lnTo>
                  <a:pt x="23647" y="124929"/>
                </a:lnTo>
                <a:lnTo>
                  <a:pt x="24853" y="126034"/>
                </a:lnTo>
                <a:lnTo>
                  <a:pt x="24638" y="126606"/>
                </a:lnTo>
                <a:lnTo>
                  <a:pt x="24892" y="127076"/>
                </a:lnTo>
                <a:lnTo>
                  <a:pt x="25285" y="127508"/>
                </a:lnTo>
                <a:lnTo>
                  <a:pt x="24422" y="127850"/>
                </a:lnTo>
                <a:lnTo>
                  <a:pt x="23329" y="127965"/>
                </a:lnTo>
                <a:lnTo>
                  <a:pt x="22098" y="127965"/>
                </a:lnTo>
                <a:lnTo>
                  <a:pt x="25577" y="129794"/>
                </a:lnTo>
                <a:lnTo>
                  <a:pt x="27393" y="130759"/>
                </a:lnTo>
                <a:lnTo>
                  <a:pt x="26301" y="130124"/>
                </a:lnTo>
                <a:lnTo>
                  <a:pt x="27000" y="129578"/>
                </a:lnTo>
                <a:lnTo>
                  <a:pt x="27381" y="129667"/>
                </a:lnTo>
                <a:close/>
              </a:path>
              <a:path w="102870" h="165100">
                <a:moveTo>
                  <a:pt x="27813" y="129882"/>
                </a:moveTo>
                <a:lnTo>
                  <a:pt x="27597" y="129705"/>
                </a:lnTo>
                <a:lnTo>
                  <a:pt x="27381" y="129667"/>
                </a:lnTo>
                <a:lnTo>
                  <a:pt x="27520" y="129882"/>
                </a:lnTo>
                <a:lnTo>
                  <a:pt x="27584" y="130327"/>
                </a:lnTo>
                <a:lnTo>
                  <a:pt x="27813" y="129882"/>
                </a:lnTo>
                <a:close/>
              </a:path>
              <a:path w="102870" h="165100">
                <a:moveTo>
                  <a:pt x="28016" y="143535"/>
                </a:moveTo>
                <a:lnTo>
                  <a:pt x="27698" y="143497"/>
                </a:lnTo>
                <a:lnTo>
                  <a:pt x="27216" y="144373"/>
                </a:lnTo>
                <a:lnTo>
                  <a:pt x="28016" y="143535"/>
                </a:lnTo>
                <a:close/>
              </a:path>
              <a:path w="102870" h="165100">
                <a:moveTo>
                  <a:pt x="28092" y="150279"/>
                </a:moveTo>
                <a:lnTo>
                  <a:pt x="26035" y="147586"/>
                </a:lnTo>
                <a:lnTo>
                  <a:pt x="25857" y="147370"/>
                </a:lnTo>
                <a:lnTo>
                  <a:pt x="21272" y="146748"/>
                </a:lnTo>
                <a:lnTo>
                  <a:pt x="21755" y="150736"/>
                </a:lnTo>
                <a:lnTo>
                  <a:pt x="17843" y="152514"/>
                </a:lnTo>
                <a:lnTo>
                  <a:pt x="17945" y="154228"/>
                </a:lnTo>
                <a:lnTo>
                  <a:pt x="19469" y="154343"/>
                </a:lnTo>
                <a:lnTo>
                  <a:pt x="20942" y="154673"/>
                </a:lnTo>
                <a:lnTo>
                  <a:pt x="22466" y="154774"/>
                </a:lnTo>
                <a:lnTo>
                  <a:pt x="22542" y="153797"/>
                </a:lnTo>
                <a:lnTo>
                  <a:pt x="22593" y="152984"/>
                </a:lnTo>
                <a:lnTo>
                  <a:pt x="22872" y="153123"/>
                </a:lnTo>
                <a:lnTo>
                  <a:pt x="23863" y="153809"/>
                </a:lnTo>
                <a:lnTo>
                  <a:pt x="24892" y="153149"/>
                </a:lnTo>
                <a:lnTo>
                  <a:pt x="24345" y="152184"/>
                </a:lnTo>
                <a:lnTo>
                  <a:pt x="22517" y="149009"/>
                </a:lnTo>
                <a:lnTo>
                  <a:pt x="22517" y="152933"/>
                </a:lnTo>
                <a:lnTo>
                  <a:pt x="19418" y="153797"/>
                </a:lnTo>
                <a:lnTo>
                  <a:pt x="19367" y="152158"/>
                </a:lnTo>
                <a:lnTo>
                  <a:pt x="20802" y="152692"/>
                </a:lnTo>
                <a:lnTo>
                  <a:pt x="21704" y="152514"/>
                </a:lnTo>
                <a:lnTo>
                  <a:pt x="22517" y="152933"/>
                </a:lnTo>
                <a:lnTo>
                  <a:pt x="22517" y="149009"/>
                </a:lnTo>
                <a:lnTo>
                  <a:pt x="21704" y="147586"/>
                </a:lnTo>
                <a:lnTo>
                  <a:pt x="27914" y="154863"/>
                </a:lnTo>
                <a:lnTo>
                  <a:pt x="28092" y="150279"/>
                </a:lnTo>
                <a:close/>
              </a:path>
              <a:path w="102870" h="165100">
                <a:moveTo>
                  <a:pt x="28587" y="155638"/>
                </a:moveTo>
                <a:lnTo>
                  <a:pt x="27914" y="154863"/>
                </a:lnTo>
                <a:lnTo>
                  <a:pt x="27889" y="155575"/>
                </a:lnTo>
                <a:lnTo>
                  <a:pt x="28587" y="155638"/>
                </a:lnTo>
                <a:close/>
              </a:path>
              <a:path w="102870" h="165100">
                <a:moveTo>
                  <a:pt x="30911" y="112598"/>
                </a:moveTo>
                <a:lnTo>
                  <a:pt x="30530" y="112166"/>
                </a:lnTo>
                <a:lnTo>
                  <a:pt x="30226" y="111925"/>
                </a:lnTo>
                <a:lnTo>
                  <a:pt x="30314" y="112725"/>
                </a:lnTo>
                <a:lnTo>
                  <a:pt x="30645" y="113995"/>
                </a:lnTo>
                <a:lnTo>
                  <a:pt x="30848" y="113296"/>
                </a:lnTo>
                <a:lnTo>
                  <a:pt x="30911" y="112598"/>
                </a:lnTo>
                <a:close/>
              </a:path>
              <a:path w="102870" h="165100">
                <a:moveTo>
                  <a:pt x="32588" y="110007"/>
                </a:moveTo>
                <a:lnTo>
                  <a:pt x="32131" y="109385"/>
                </a:lnTo>
                <a:lnTo>
                  <a:pt x="31508" y="108546"/>
                </a:lnTo>
                <a:lnTo>
                  <a:pt x="28206" y="104089"/>
                </a:lnTo>
                <a:lnTo>
                  <a:pt x="27444" y="109308"/>
                </a:lnTo>
                <a:lnTo>
                  <a:pt x="27571" y="108546"/>
                </a:lnTo>
                <a:lnTo>
                  <a:pt x="28143" y="109385"/>
                </a:lnTo>
                <a:lnTo>
                  <a:pt x="27444" y="109308"/>
                </a:lnTo>
                <a:lnTo>
                  <a:pt x="32588" y="110007"/>
                </a:lnTo>
                <a:close/>
              </a:path>
              <a:path w="102870" h="165100">
                <a:moveTo>
                  <a:pt x="32664" y="162204"/>
                </a:moveTo>
                <a:lnTo>
                  <a:pt x="32575" y="162001"/>
                </a:lnTo>
                <a:lnTo>
                  <a:pt x="32562" y="161734"/>
                </a:lnTo>
                <a:lnTo>
                  <a:pt x="31407" y="162534"/>
                </a:lnTo>
                <a:lnTo>
                  <a:pt x="30772" y="163017"/>
                </a:lnTo>
                <a:lnTo>
                  <a:pt x="31343" y="162610"/>
                </a:lnTo>
                <a:lnTo>
                  <a:pt x="31800" y="162979"/>
                </a:lnTo>
                <a:lnTo>
                  <a:pt x="32181" y="162801"/>
                </a:lnTo>
                <a:lnTo>
                  <a:pt x="32639" y="162547"/>
                </a:lnTo>
                <a:lnTo>
                  <a:pt x="32664" y="162204"/>
                </a:lnTo>
                <a:close/>
              </a:path>
              <a:path w="102870" h="165100">
                <a:moveTo>
                  <a:pt x="32740" y="62788"/>
                </a:moveTo>
                <a:lnTo>
                  <a:pt x="30340" y="62699"/>
                </a:lnTo>
                <a:lnTo>
                  <a:pt x="30759" y="63411"/>
                </a:lnTo>
                <a:lnTo>
                  <a:pt x="32740" y="62788"/>
                </a:lnTo>
                <a:close/>
              </a:path>
              <a:path w="102870" h="165100">
                <a:moveTo>
                  <a:pt x="35331" y="161798"/>
                </a:moveTo>
                <a:lnTo>
                  <a:pt x="34417" y="160934"/>
                </a:lnTo>
                <a:lnTo>
                  <a:pt x="33566" y="161975"/>
                </a:lnTo>
                <a:lnTo>
                  <a:pt x="32664" y="162483"/>
                </a:lnTo>
                <a:lnTo>
                  <a:pt x="32626" y="163309"/>
                </a:lnTo>
                <a:lnTo>
                  <a:pt x="32499" y="164084"/>
                </a:lnTo>
                <a:lnTo>
                  <a:pt x="32245" y="164998"/>
                </a:lnTo>
                <a:lnTo>
                  <a:pt x="33235" y="163931"/>
                </a:lnTo>
                <a:lnTo>
                  <a:pt x="34290" y="162941"/>
                </a:lnTo>
                <a:lnTo>
                  <a:pt x="35331" y="161798"/>
                </a:lnTo>
                <a:close/>
              </a:path>
              <a:path w="102870" h="165100">
                <a:moveTo>
                  <a:pt x="35483" y="66230"/>
                </a:moveTo>
                <a:lnTo>
                  <a:pt x="33845" y="66878"/>
                </a:lnTo>
                <a:lnTo>
                  <a:pt x="34671" y="67551"/>
                </a:lnTo>
                <a:lnTo>
                  <a:pt x="35483" y="66230"/>
                </a:lnTo>
                <a:close/>
              </a:path>
              <a:path w="102870" h="165100">
                <a:moveTo>
                  <a:pt x="35496" y="48348"/>
                </a:moveTo>
                <a:lnTo>
                  <a:pt x="34671" y="48298"/>
                </a:lnTo>
                <a:lnTo>
                  <a:pt x="35496" y="48971"/>
                </a:lnTo>
                <a:lnTo>
                  <a:pt x="35496" y="48348"/>
                </a:lnTo>
                <a:close/>
              </a:path>
              <a:path w="102870" h="165100">
                <a:moveTo>
                  <a:pt x="35648" y="117398"/>
                </a:moveTo>
                <a:lnTo>
                  <a:pt x="35433" y="115976"/>
                </a:lnTo>
                <a:lnTo>
                  <a:pt x="35090" y="114719"/>
                </a:lnTo>
                <a:lnTo>
                  <a:pt x="34620" y="116078"/>
                </a:lnTo>
                <a:lnTo>
                  <a:pt x="34556" y="117513"/>
                </a:lnTo>
                <a:lnTo>
                  <a:pt x="35090" y="119316"/>
                </a:lnTo>
                <a:lnTo>
                  <a:pt x="35648" y="117398"/>
                </a:lnTo>
                <a:close/>
              </a:path>
              <a:path w="102870" h="165100">
                <a:moveTo>
                  <a:pt x="37020" y="121843"/>
                </a:moveTo>
                <a:lnTo>
                  <a:pt x="34658" y="123520"/>
                </a:lnTo>
                <a:lnTo>
                  <a:pt x="32981" y="120027"/>
                </a:lnTo>
                <a:lnTo>
                  <a:pt x="31927" y="117805"/>
                </a:lnTo>
                <a:lnTo>
                  <a:pt x="31661" y="117259"/>
                </a:lnTo>
                <a:lnTo>
                  <a:pt x="30708" y="113995"/>
                </a:lnTo>
                <a:lnTo>
                  <a:pt x="30200" y="115697"/>
                </a:lnTo>
                <a:lnTo>
                  <a:pt x="28638" y="117792"/>
                </a:lnTo>
                <a:lnTo>
                  <a:pt x="30264" y="118833"/>
                </a:lnTo>
                <a:lnTo>
                  <a:pt x="30810" y="118173"/>
                </a:lnTo>
                <a:lnTo>
                  <a:pt x="30975" y="117805"/>
                </a:lnTo>
                <a:lnTo>
                  <a:pt x="32499" y="119291"/>
                </a:lnTo>
                <a:lnTo>
                  <a:pt x="31572" y="120281"/>
                </a:lnTo>
                <a:lnTo>
                  <a:pt x="30441" y="121221"/>
                </a:lnTo>
                <a:lnTo>
                  <a:pt x="30200" y="120916"/>
                </a:lnTo>
                <a:lnTo>
                  <a:pt x="29756" y="120535"/>
                </a:lnTo>
                <a:lnTo>
                  <a:pt x="29565" y="120154"/>
                </a:lnTo>
                <a:lnTo>
                  <a:pt x="29679" y="121856"/>
                </a:lnTo>
                <a:lnTo>
                  <a:pt x="29895" y="123888"/>
                </a:lnTo>
                <a:lnTo>
                  <a:pt x="30137" y="123583"/>
                </a:lnTo>
                <a:lnTo>
                  <a:pt x="30035" y="123875"/>
                </a:lnTo>
                <a:lnTo>
                  <a:pt x="29946" y="124294"/>
                </a:lnTo>
                <a:lnTo>
                  <a:pt x="29895" y="123888"/>
                </a:lnTo>
                <a:lnTo>
                  <a:pt x="29095" y="125336"/>
                </a:lnTo>
                <a:lnTo>
                  <a:pt x="27978" y="126428"/>
                </a:lnTo>
                <a:lnTo>
                  <a:pt x="26593" y="127050"/>
                </a:lnTo>
                <a:lnTo>
                  <a:pt x="28397" y="128498"/>
                </a:lnTo>
                <a:lnTo>
                  <a:pt x="30924" y="130429"/>
                </a:lnTo>
                <a:lnTo>
                  <a:pt x="32816" y="132067"/>
                </a:lnTo>
                <a:lnTo>
                  <a:pt x="34163" y="129946"/>
                </a:lnTo>
                <a:lnTo>
                  <a:pt x="35725" y="127863"/>
                </a:lnTo>
                <a:lnTo>
                  <a:pt x="36652" y="126873"/>
                </a:lnTo>
                <a:lnTo>
                  <a:pt x="35966" y="126149"/>
                </a:lnTo>
                <a:lnTo>
                  <a:pt x="35814" y="125984"/>
                </a:lnTo>
                <a:lnTo>
                  <a:pt x="35763" y="126149"/>
                </a:lnTo>
                <a:lnTo>
                  <a:pt x="35521" y="125691"/>
                </a:lnTo>
                <a:lnTo>
                  <a:pt x="35115" y="125260"/>
                </a:lnTo>
                <a:lnTo>
                  <a:pt x="33464" y="124294"/>
                </a:lnTo>
                <a:lnTo>
                  <a:pt x="32918" y="123977"/>
                </a:lnTo>
                <a:lnTo>
                  <a:pt x="32550" y="123583"/>
                </a:lnTo>
                <a:lnTo>
                  <a:pt x="30911" y="121856"/>
                </a:lnTo>
                <a:lnTo>
                  <a:pt x="31521" y="121221"/>
                </a:lnTo>
                <a:lnTo>
                  <a:pt x="32651" y="120027"/>
                </a:lnTo>
                <a:lnTo>
                  <a:pt x="35521" y="125691"/>
                </a:lnTo>
                <a:lnTo>
                  <a:pt x="35814" y="125984"/>
                </a:lnTo>
                <a:lnTo>
                  <a:pt x="36525" y="123520"/>
                </a:lnTo>
                <a:lnTo>
                  <a:pt x="37020" y="121843"/>
                </a:lnTo>
                <a:close/>
              </a:path>
              <a:path w="102870" h="165100">
                <a:moveTo>
                  <a:pt x="37414" y="77038"/>
                </a:moveTo>
                <a:lnTo>
                  <a:pt x="37198" y="76860"/>
                </a:lnTo>
                <a:lnTo>
                  <a:pt x="36969" y="76682"/>
                </a:lnTo>
                <a:lnTo>
                  <a:pt x="37058" y="76873"/>
                </a:lnTo>
                <a:lnTo>
                  <a:pt x="37084" y="77139"/>
                </a:lnTo>
                <a:lnTo>
                  <a:pt x="37172" y="77343"/>
                </a:lnTo>
                <a:lnTo>
                  <a:pt x="37211" y="77127"/>
                </a:lnTo>
                <a:lnTo>
                  <a:pt x="37350" y="77127"/>
                </a:lnTo>
                <a:close/>
              </a:path>
              <a:path w="102870" h="165100">
                <a:moveTo>
                  <a:pt x="38442" y="132842"/>
                </a:moveTo>
                <a:lnTo>
                  <a:pt x="36652" y="131508"/>
                </a:lnTo>
                <a:lnTo>
                  <a:pt x="36741" y="131711"/>
                </a:lnTo>
                <a:lnTo>
                  <a:pt x="36042" y="132130"/>
                </a:lnTo>
                <a:lnTo>
                  <a:pt x="35737" y="132511"/>
                </a:lnTo>
                <a:lnTo>
                  <a:pt x="34493" y="133731"/>
                </a:lnTo>
                <a:lnTo>
                  <a:pt x="34099" y="133286"/>
                </a:lnTo>
                <a:lnTo>
                  <a:pt x="33566" y="132740"/>
                </a:lnTo>
                <a:lnTo>
                  <a:pt x="32816" y="132118"/>
                </a:lnTo>
                <a:lnTo>
                  <a:pt x="29502" y="137134"/>
                </a:lnTo>
                <a:lnTo>
                  <a:pt x="27876" y="140423"/>
                </a:lnTo>
                <a:lnTo>
                  <a:pt x="27368" y="140220"/>
                </a:lnTo>
                <a:lnTo>
                  <a:pt x="26657" y="140754"/>
                </a:lnTo>
                <a:lnTo>
                  <a:pt x="25908" y="137248"/>
                </a:lnTo>
                <a:lnTo>
                  <a:pt x="23279" y="135737"/>
                </a:lnTo>
                <a:lnTo>
                  <a:pt x="20535" y="140347"/>
                </a:lnTo>
                <a:lnTo>
                  <a:pt x="23101" y="141312"/>
                </a:lnTo>
                <a:lnTo>
                  <a:pt x="23825" y="139661"/>
                </a:lnTo>
                <a:lnTo>
                  <a:pt x="26568" y="140830"/>
                </a:lnTo>
                <a:lnTo>
                  <a:pt x="25527" y="141617"/>
                </a:lnTo>
                <a:lnTo>
                  <a:pt x="26619" y="143395"/>
                </a:lnTo>
                <a:lnTo>
                  <a:pt x="27698" y="143497"/>
                </a:lnTo>
                <a:lnTo>
                  <a:pt x="29133" y="140906"/>
                </a:lnTo>
                <a:lnTo>
                  <a:pt x="28460" y="140652"/>
                </a:lnTo>
                <a:lnTo>
                  <a:pt x="33934" y="134277"/>
                </a:lnTo>
                <a:lnTo>
                  <a:pt x="34074" y="134264"/>
                </a:lnTo>
                <a:lnTo>
                  <a:pt x="32715" y="135763"/>
                </a:lnTo>
                <a:lnTo>
                  <a:pt x="31457" y="137477"/>
                </a:lnTo>
                <a:lnTo>
                  <a:pt x="31445" y="137960"/>
                </a:lnTo>
                <a:lnTo>
                  <a:pt x="34277" y="139509"/>
                </a:lnTo>
                <a:lnTo>
                  <a:pt x="35458" y="138988"/>
                </a:lnTo>
                <a:lnTo>
                  <a:pt x="35039" y="136283"/>
                </a:lnTo>
                <a:lnTo>
                  <a:pt x="37922" y="134404"/>
                </a:lnTo>
                <a:lnTo>
                  <a:pt x="38442" y="132842"/>
                </a:lnTo>
                <a:close/>
              </a:path>
              <a:path w="102870" h="165100">
                <a:moveTo>
                  <a:pt x="38646" y="156908"/>
                </a:moveTo>
                <a:lnTo>
                  <a:pt x="36690" y="154241"/>
                </a:lnTo>
                <a:lnTo>
                  <a:pt x="34442" y="156870"/>
                </a:lnTo>
                <a:lnTo>
                  <a:pt x="38646" y="156908"/>
                </a:lnTo>
                <a:close/>
              </a:path>
              <a:path w="102870" h="165100">
                <a:moveTo>
                  <a:pt x="39103" y="157543"/>
                </a:moveTo>
                <a:lnTo>
                  <a:pt x="38658" y="156933"/>
                </a:lnTo>
                <a:lnTo>
                  <a:pt x="34505" y="156933"/>
                </a:lnTo>
                <a:lnTo>
                  <a:pt x="30772" y="156933"/>
                </a:lnTo>
                <a:lnTo>
                  <a:pt x="29464" y="157797"/>
                </a:lnTo>
                <a:lnTo>
                  <a:pt x="28168" y="157873"/>
                </a:lnTo>
                <a:lnTo>
                  <a:pt x="30822" y="158419"/>
                </a:lnTo>
                <a:lnTo>
                  <a:pt x="32207" y="159778"/>
                </a:lnTo>
                <a:lnTo>
                  <a:pt x="32537" y="161658"/>
                </a:lnTo>
                <a:lnTo>
                  <a:pt x="34518" y="160299"/>
                </a:lnTo>
                <a:lnTo>
                  <a:pt x="37922" y="158076"/>
                </a:lnTo>
                <a:lnTo>
                  <a:pt x="39103" y="157543"/>
                </a:lnTo>
                <a:close/>
              </a:path>
              <a:path w="102870" h="165100">
                <a:moveTo>
                  <a:pt x="41186" y="100698"/>
                </a:moveTo>
                <a:lnTo>
                  <a:pt x="40144" y="99987"/>
                </a:lnTo>
                <a:lnTo>
                  <a:pt x="37934" y="100418"/>
                </a:lnTo>
                <a:lnTo>
                  <a:pt x="37922" y="100901"/>
                </a:lnTo>
                <a:lnTo>
                  <a:pt x="39268" y="103987"/>
                </a:lnTo>
                <a:lnTo>
                  <a:pt x="39598" y="103886"/>
                </a:lnTo>
                <a:lnTo>
                  <a:pt x="40119" y="103555"/>
                </a:lnTo>
                <a:lnTo>
                  <a:pt x="40779" y="102730"/>
                </a:lnTo>
                <a:lnTo>
                  <a:pt x="41186" y="100698"/>
                </a:lnTo>
                <a:close/>
              </a:path>
              <a:path w="102870" h="165100">
                <a:moveTo>
                  <a:pt x="41465" y="48768"/>
                </a:moveTo>
                <a:lnTo>
                  <a:pt x="41122" y="48120"/>
                </a:lnTo>
                <a:lnTo>
                  <a:pt x="40055" y="51104"/>
                </a:lnTo>
                <a:lnTo>
                  <a:pt x="41465" y="48768"/>
                </a:lnTo>
                <a:close/>
              </a:path>
              <a:path w="102870" h="165100">
                <a:moveTo>
                  <a:pt x="42570" y="52933"/>
                </a:moveTo>
                <a:lnTo>
                  <a:pt x="42545" y="52057"/>
                </a:lnTo>
                <a:lnTo>
                  <a:pt x="41998" y="53340"/>
                </a:lnTo>
                <a:lnTo>
                  <a:pt x="42570" y="52933"/>
                </a:lnTo>
                <a:close/>
              </a:path>
              <a:path w="102870" h="165100">
                <a:moveTo>
                  <a:pt x="42659" y="106133"/>
                </a:moveTo>
                <a:lnTo>
                  <a:pt x="39268" y="105257"/>
                </a:lnTo>
                <a:lnTo>
                  <a:pt x="39065" y="107200"/>
                </a:lnTo>
                <a:lnTo>
                  <a:pt x="38049" y="107975"/>
                </a:lnTo>
                <a:lnTo>
                  <a:pt x="37884" y="108013"/>
                </a:lnTo>
                <a:lnTo>
                  <a:pt x="37338" y="107340"/>
                </a:lnTo>
                <a:lnTo>
                  <a:pt x="31953" y="111544"/>
                </a:lnTo>
                <a:lnTo>
                  <a:pt x="33858" y="113588"/>
                </a:lnTo>
                <a:lnTo>
                  <a:pt x="32080" y="112141"/>
                </a:lnTo>
                <a:lnTo>
                  <a:pt x="34340" y="114096"/>
                </a:lnTo>
                <a:lnTo>
                  <a:pt x="34493" y="114223"/>
                </a:lnTo>
                <a:lnTo>
                  <a:pt x="34810" y="113995"/>
                </a:lnTo>
                <a:lnTo>
                  <a:pt x="34975" y="114223"/>
                </a:lnTo>
                <a:lnTo>
                  <a:pt x="35090" y="114719"/>
                </a:lnTo>
                <a:lnTo>
                  <a:pt x="35306" y="113995"/>
                </a:lnTo>
                <a:lnTo>
                  <a:pt x="35648" y="112801"/>
                </a:lnTo>
                <a:lnTo>
                  <a:pt x="37198" y="111201"/>
                </a:lnTo>
                <a:lnTo>
                  <a:pt x="39928" y="110439"/>
                </a:lnTo>
                <a:lnTo>
                  <a:pt x="38823" y="109143"/>
                </a:lnTo>
                <a:lnTo>
                  <a:pt x="42659" y="106133"/>
                </a:lnTo>
                <a:close/>
              </a:path>
              <a:path w="102870" h="165100">
                <a:moveTo>
                  <a:pt x="47294" y="140144"/>
                </a:moveTo>
                <a:lnTo>
                  <a:pt x="47269" y="137883"/>
                </a:lnTo>
                <a:lnTo>
                  <a:pt x="45212" y="137350"/>
                </a:lnTo>
                <a:lnTo>
                  <a:pt x="43662" y="137579"/>
                </a:lnTo>
                <a:lnTo>
                  <a:pt x="42900" y="138696"/>
                </a:lnTo>
                <a:lnTo>
                  <a:pt x="43408" y="138366"/>
                </a:lnTo>
                <a:lnTo>
                  <a:pt x="43649" y="139433"/>
                </a:lnTo>
                <a:lnTo>
                  <a:pt x="42494" y="139484"/>
                </a:lnTo>
                <a:lnTo>
                  <a:pt x="45770" y="140652"/>
                </a:lnTo>
                <a:lnTo>
                  <a:pt x="47294" y="140144"/>
                </a:lnTo>
                <a:close/>
              </a:path>
              <a:path w="102870" h="165100">
                <a:moveTo>
                  <a:pt x="48044" y="46710"/>
                </a:moveTo>
                <a:lnTo>
                  <a:pt x="48018" y="46570"/>
                </a:lnTo>
                <a:lnTo>
                  <a:pt x="48006" y="46431"/>
                </a:lnTo>
                <a:lnTo>
                  <a:pt x="47701" y="46812"/>
                </a:lnTo>
                <a:lnTo>
                  <a:pt x="47472" y="47256"/>
                </a:lnTo>
                <a:lnTo>
                  <a:pt x="47574" y="47447"/>
                </a:lnTo>
                <a:lnTo>
                  <a:pt x="48044" y="46710"/>
                </a:lnTo>
                <a:close/>
              </a:path>
              <a:path w="102870" h="165100">
                <a:moveTo>
                  <a:pt x="48552" y="45986"/>
                </a:moveTo>
                <a:lnTo>
                  <a:pt x="48539" y="45859"/>
                </a:lnTo>
                <a:lnTo>
                  <a:pt x="48018" y="46799"/>
                </a:lnTo>
                <a:lnTo>
                  <a:pt x="48374" y="46215"/>
                </a:lnTo>
                <a:lnTo>
                  <a:pt x="48552" y="45986"/>
                </a:lnTo>
                <a:close/>
              </a:path>
              <a:path w="102870" h="165100">
                <a:moveTo>
                  <a:pt x="49085" y="55499"/>
                </a:moveTo>
                <a:lnTo>
                  <a:pt x="48653" y="56032"/>
                </a:lnTo>
                <a:lnTo>
                  <a:pt x="48552" y="56324"/>
                </a:lnTo>
                <a:lnTo>
                  <a:pt x="49085" y="55499"/>
                </a:lnTo>
                <a:close/>
              </a:path>
              <a:path w="102870" h="165100">
                <a:moveTo>
                  <a:pt x="49237" y="34226"/>
                </a:moveTo>
                <a:lnTo>
                  <a:pt x="49098" y="34099"/>
                </a:lnTo>
                <a:lnTo>
                  <a:pt x="48895" y="34188"/>
                </a:lnTo>
                <a:lnTo>
                  <a:pt x="48691" y="34150"/>
                </a:lnTo>
                <a:lnTo>
                  <a:pt x="48780" y="34340"/>
                </a:lnTo>
                <a:lnTo>
                  <a:pt x="48920" y="34467"/>
                </a:lnTo>
                <a:lnTo>
                  <a:pt x="49047" y="34315"/>
                </a:lnTo>
                <a:lnTo>
                  <a:pt x="49187" y="34302"/>
                </a:lnTo>
                <a:close/>
              </a:path>
              <a:path w="102870" h="165100">
                <a:moveTo>
                  <a:pt x="50253" y="42291"/>
                </a:moveTo>
                <a:lnTo>
                  <a:pt x="48869" y="42913"/>
                </a:lnTo>
                <a:lnTo>
                  <a:pt x="48615" y="43307"/>
                </a:lnTo>
                <a:lnTo>
                  <a:pt x="47637" y="42443"/>
                </a:lnTo>
                <a:lnTo>
                  <a:pt x="45402" y="40754"/>
                </a:lnTo>
                <a:lnTo>
                  <a:pt x="45250" y="41249"/>
                </a:lnTo>
                <a:lnTo>
                  <a:pt x="45097" y="41744"/>
                </a:lnTo>
                <a:lnTo>
                  <a:pt x="45085" y="42367"/>
                </a:lnTo>
                <a:lnTo>
                  <a:pt x="48374" y="43700"/>
                </a:lnTo>
                <a:lnTo>
                  <a:pt x="47993" y="44323"/>
                </a:lnTo>
                <a:lnTo>
                  <a:pt x="48006" y="46431"/>
                </a:lnTo>
                <a:lnTo>
                  <a:pt x="48552" y="45758"/>
                </a:lnTo>
                <a:lnTo>
                  <a:pt x="49263" y="44729"/>
                </a:lnTo>
                <a:lnTo>
                  <a:pt x="49504" y="44157"/>
                </a:lnTo>
                <a:lnTo>
                  <a:pt x="49669" y="44208"/>
                </a:lnTo>
                <a:lnTo>
                  <a:pt x="49530" y="44094"/>
                </a:lnTo>
                <a:lnTo>
                  <a:pt x="49822" y="43434"/>
                </a:lnTo>
                <a:lnTo>
                  <a:pt x="50253" y="42291"/>
                </a:lnTo>
                <a:close/>
              </a:path>
              <a:path w="102870" h="165100">
                <a:moveTo>
                  <a:pt x="50673" y="98399"/>
                </a:moveTo>
                <a:lnTo>
                  <a:pt x="49136" y="98729"/>
                </a:lnTo>
                <a:lnTo>
                  <a:pt x="49339" y="101993"/>
                </a:lnTo>
                <a:lnTo>
                  <a:pt x="50673" y="98399"/>
                </a:lnTo>
                <a:close/>
              </a:path>
              <a:path w="102870" h="165100">
                <a:moveTo>
                  <a:pt x="51409" y="97231"/>
                </a:moveTo>
                <a:lnTo>
                  <a:pt x="51104" y="97218"/>
                </a:lnTo>
                <a:lnTo>
                  <a:pt x="50673" y="98399"/>
                </a:lnTo>
                <a:lnTo>
                  <a:pt x="50952" y="98336"/>
                </a:lnTo>
                <a:lnTo>
                  <a:pt x="51358" y="97358"/>
                </a:lnTo>
                <a:lnTo>
                  <a:pt x="51409" y="97231"/>
                </a:lnTo>
                <a:close/>
              </a:path>
              <a:path w="102870" h="165100">
                <a:moveTo>
                  <a:pt x="54470" y="118160"/>
                </a:moveTo>
                <a:lnTo>
                  <a:pt x="50736" y="112039"/>
                </a:lnTo>
                <a:lnTo>
                  <a:pt x="51155" y="108953"/>
                </a:lnTo>
                <a:lnTo>
                  <a:pt x="50927" y="107975"/>
                </a:lnTo>
                <a:lnTo>
                  <a:pt x="50584" y="107950"/>
                </a:lnTo>
                <a:lnTo>
                  <a:pt x="46888" y="112649"/>
                </a:lnTo>
                <a:lnTo>
                  <a:pt x="46482" y="113931"/>
                </a:lnTo>
                <a:lnTo>
                  <a:pt x="54470" y="118160"/>
                </a:lnTo>
                <a:close/>
              </a:path>
              <a:path w="102870" h="165100">
                <a:moveTo>
                  <a:pt x="55054" y="30099"/>
                </a:moveTo>
                <a:lnTo>
                  <a:pt x="54076" y="28702"/>
                </a:lnTo>
                <a:lnTo>
                  <a:pt x="53771" y="30302"/>
                </a:lnTo>
                <a:lnTo>
                  <a:pt x="53594" y="31902"/>
                </a:lnTo>
                <a:lnTo>
                  <a:pt x="53555" y="32867"/>
                </a:lnTo>
                <a:lnTo>
                  <a:pt x="54533" y="31661"/>
                </a:lnTo>
                <a:lnTo>
                  <a:pt x="55054" y="30099"/>
                </a:lnTo>
                <a:close/>
              </a:path>
              <a:path w="102870" h="165100">
                <a:moveTo>
                  <a:pt x="56007" y="30086"/>
                </a:moveTo>
                <a:lnTo>
                  <a:pt x="55092" y="32448"/>
                </a:lnTo>
                <a:lnTo>
                  <a:pt x="55943" y="32143"/>
                </a:lnTo>
                <a:lnTo>
                  <a:pt x="56007" y="30086"/>
                </a:lnTo>
                <a:close/>
              </a:path>
              <a:path w="102870" h="165100">
                <a:moveTo>
                  <a:pt x="57391" y="96443"/>
                </a:moveTo>
                <a:lnTo>
                  <a:pt x="56197" y="94996"/>
                </a:lnTo>
                <a:lnTo>
                  <a:pt x="57391" y="96443"/>
                </a:lnTo>
                <a:close/>
              </a:path>
              <a:path w="102870" h="165100">
                <a:moveTo>
                  <a:pt x="58343" y="91579"/>
                </a:moveTo>
                <a:lnTo>
                  <a:pt x="56591" y="90678"/>
                </a:lnTo>
                <a:lnTo>
                  <a:pt x="56248" y="90500"/>
                </a:lnTo>
                <a:lnTo>
                  <a:pt x="47561" y="91274"/>
                </a:lnTo>
                <a:lnTo>
                  <a:pt x="50927" y="95986"/>
                </a:lnTo>
                <a:lnTo>
                  <a:pt x="52527" y="94500"/>
                </a:lnTo>
                <a:lnTo>
                  <a:pt x="51409" y="97231"/>
                </a:lnTo>
                <a:lnTo>
                  <a:pt x="52743" y="97320"/>
                </a:lnTo>
                <a:lnTo>
                  <a:pt x="53200" y="93878"/>
                </a:lnTo>
                <a:lnTo>
                  <a:pt x="54038" y="93103"/>
                </a:lnTo>
                <a:lnTo>
                  <a:pt x="56172" y="94983"/>
                </a:lnTo>
                <a:lnTo>
                  <a:pt x="56299" y="93103"/>
                </a:lnTo>
                <a:lnTo>
                  <a:pt x="56464" y="90678"/>
                </a:lnTo>
                <a:lnTo>
                  <a:pt x="58343" y="91579"/>
                </a:lnTo>
                <a:close/>
              </a:path>
              <a:path w="102870" h="165100">
                <a:moveTo>
                  <a:pt x="58356" y="75780"/>
                </a:moveTo>
                <a:lnTo>
                  <a:pt x="57937" y="74460"/>
                </a:lnTo>
                <a:lnTo>
                  <a:pt x="52565" y="71602"/>
                </a:lnTo>
                <a:lnTo>
                  <a:pt x="55499" y="81165"/>
                </a:lnTo>
                <a:lnTo>
                  <a:pt x="58356" y="75780"/>
                </a:lnTo>
                <a:close/>
              </a:path>
              <a:path w="102870" h="165100">
                <a:moveTo>
                  <a:pt x="58712" y="103555"/>
                </a:moveTo>
                <a:lnTo>
                  <a:pt x="57556" y="99758"/>
                </a:lnTo>
                <a:lnTo>
                  <a:pt x="55499" y="101688"/>
                </a:lnTo>
                <a:lnTo>
                  <a:pt x="52108" y="100050"/>
                </a:lnTo>
                <a:lnTo>
                  <a:pt x="51079" y="103936"/>
                </a:lnTo>
                <a:lnTo>
                  <a:pt x="54495" y="101244"/>
                </a:lnTo>
                <a:lnTo>
                  <a:pt x="56578" y="102196"/>
                </a:lnTo>
                <a:lnTo>
                  <a:pt x="56400" y="101790"/>
                </a:lnTo>
                <a:lnTo>
                  <a:pt x="56451" y="101587"/>
                </a:lnTo>
                <a:lnTo>
                  <a:pt x="57416" y="102857"/>
                </a:lnTo>
                <a:lnTo>
                  <a:pt x="57073" y="103581"/>
                </a:lnTo>
                <a:lnTo>
                  <a:pt x="57619" y="104902"/>
                </a:lnTo>
                <a:lnTo>
                  <a:pt x="58712" y="103555"/>
                </a:lnTo>
                <a:close/>
              </a:path>
              <a:path w="102870" h="165100">
                <a:moveTo>
                  <a:pt x="58813" y="74917"/>
                </a:moveTo>
                <a:lnTo>
                  <a:pt x="57962" y="74460"/>
                </a:lnTo>
                <a:lnTo>
                  <a:pt x="58813" y="74917"/>
                </a:lnTo>
                <a:close/>
              </a:path>
              <a:path w="102870" h="165100">
                <a:moveTo>
                  <a:pt x="60896" y="96240"/>
                </a:moveTo>
                <a:lnTo>
                  <a:pt x="57962" y="97104"/>
                </a:lnTo>
                <a:lnTo>
                  <a:pt x="57391" y="96443"/>
                </a:lnTo>
                <a:lnTo>
                  <a:pt x="57937" y="97104"/>
                </a:lnTo>
                <a:lnTo>
                  <a:pt x="58229" y="97459"/>
                </a:lnTo>
                <a:lnTo>
                  <a:pt x="60896" y="96240"/>
                </a:lnTo>
                <a:close/>
              </a:path>
              <a:path w="102870" h="165100">
                <a:moveTo>
                  <a:pt x="64719" y="85737"/>
                </a:moveTo>
                <a:lnTo>
                  <a:pt x="61836" y="85013"/>
                </a:lnTo>
                <a:lnTo>
                  <a:pt x="62115" y="87109"/>
                </a:lnTo>
                <a:lnTo>
                  <a:pt x="61696" y="89484"/>
                </a:lnTo>
                <a:lnTo>
                  <a:pt x="59651" y="92303"/>
                </a:lnTo>
                <a:lnTo>
                  <a:pt x="62852" y="93268"/>
                </a:lnTo>
                <a:lnTo>
                  <a:pt x="64719" y="85737"/>
                </a:lnTo>
                <a:close/>
              </a:path>
              <a:path w="102870" h="165100">
                <a:moveTo>
                  <a:pt x="87858" y="58343"/>
                </a:moveTo>
                <a:lnTo>
                  <a:pt x="81254" y="54864"/>
                </a:lnTo>
                <a:lnTo>
                  <a:pt x="79527" y="56680"/>
                </a:lnTo>
                <a:lnTo>
                  <a:pt x="87287" y="60744"/>
                </a:lnTo>
                <a:lnTo>
                  <a:pt x="87858" y="58343"/>
                </a:lnTo>
                <a:close/>
              </a:path>
              <a:path w="102870" h="165100">
                <a:moveTo>
                  <a:pt x="92570" y="54660"/>
                </a:moveTo>
                <a:lnTo>
                  <a:pt x="89814" y="54546"/>
                </a:lnTo>
                <a:lnTo>
                  <a:pt x="90220" y="53860"/>
                </a:lnTo>
                <a:lnTo>
                  <a:pt x="90512" y="53365"/>
                </a:lnTo>
                <a:lnTo>
                  <a:pt x="87655" y="52298"/>
                </a:lnTo>
                <a:lnTo>
                  <a:pt x="86931" y="53822"/>
                </a:lnTo>
                <a:lnTo>
                  <a:pt x="84607" y="52298"/>
                </a:lnTo>
                <a:lnTo>
                  <a:pt x="84696" y="48298"/>
                </a:lnTo>
                <a:lnTo>
                  <a:pt x="82410" y="52641"/>
                </a:lnTo>
                <a:lnTo>
                  <a:pt x="82829" y="53962"/>
                </a:lnTo>
                <a:lnTo>
                  <a:pt x="81965" y="53517"/>
                </a:lnTo>
                <a:lnTo>
                  <a:pt x="83604" y="55460"/>
                </a:lnTo>
                <a:lnTo>
                  <a:pt x="84658" y="55702"/>
                </a:lnTo>
                <a:lnTo>
                  <a:pt x="85128" y="53962"/>
                </a:lnTo>
                <a:lnTo>
                  <a:pt x="88569" y="57759"/>
                </a:lnTo>
                <a:lnTo>
                  <a:pt x="92570" y="54660"/>
                </a:lnTo>
                <a:close/>
              </a:path>
              <a:path w="102870" h="165100">
                <a:moveTo>
                  <a:pt x="94018" y="14922"/>
                </a:moveTo>
                <a:lnTo>
                  <a:pt x="84594" y="17830"/>
                </a:lnTo>
                <a:lnTo>
                  <a:pt x="89890" y="20637"/>
                </a:lnTo>
                <a:lnTo>
                  <a:pt x="90766" y="21094"/>
                </a:lnTo>
                <a:lnTo>
                  <a:pt x="89903" y="20637"/>
                </a:lnTo>
                <a:lnTo>
                  <a:pt x="91211" y="20218"/>
                </a:lnTo>
                <a:lnTo>
                  <a:pt x="94018" y="14922"/>
                </a:lnTo>
                <a:close/>
              </a:path>
              <a:path w="102870" h="165100">
                <a:moveTo>
                  <a:pt x="102285" y="5918"/>
                </a:moveTo>
                <a:lnTo>
                  <a:pt x="99961" y="685"/>
                </a:lnTo>
                <a:lnTo>
                  <a:pt x="98653" y="0"/>
                </a:lnTo>
                <a:lnTo>
                  <a:pt x="93713" y="5803"/>
                </a:lnTo>
                <a:lnTo>
                  <a:pt x="102285" y="59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414776" y="5134697"/>
            <a:ext cx="2773045" cy="2583180"/>
          </a:xfrm>
          <a:custGeom>
            <a:avLst/>
            <a:gdLst/>
            <a:ahLst/>
            <a:cxnLst/>
            <a:rect l="l" t="t" r="r" b="b"/>
            <a:pathLst>
              <a:path w="2773045" h="2583179">
                <a:moveTo>
                  <a:pt x="1460" y="14173"/>
                </a:moveTo>
                <a:lnTo>
                  <a:pt x="1193" y="14808"/>
                </a:lnTo>
                <a:lnTo>
                  <a:pt x="1460" y="14173"/>
                </a:lnTo>
                <a:close/>
              </a:path>
              <a:path w="2773045" h="2583179">
                <a:moveTo>
                  <a:pt x="1879" y="15494"/>
                </a:moveTo>
                <a:lnTo>
                  <a:pt x="1435" y="15265"/>
                </a:lnTo>
                <a:lnTo>
                  <a:pt x="1206" y="14846"/>
                </a:lnTo>
                <a:lnTo>
                  <a:pt x="927" y="15595"/>
                </a:lnTo>
                <a:lnTo>
                  <a:pt x="1498" y="15811"/>
                </a:lnTo>
                <a:lnTo>
                  <a:pt x="1879" y="15494"/>
                </a:lnTo>
                <a:close/>
              </a:path>
              <a:path w="2773045" h="2583179">
                <a:moveTo>
                  <a:pt x="7683" y="12141"/>
                </a:moveTo>
                <a:lnTo>
                  <a:pt x="6705" y="11214"/>
                </a:lnTo>
                <a:lnTo>
                  <a:pt x="5702" y="10909"/>
                </a:lnTo>
                <a:lnTo>
                  <a:pt x="4597" y="11366"/>
                </a:lnTo>
                <a:lnTo>
                  <a:pt x="4343" y="10922"/>
                </a:lnTo>
                <a:lnTo>
                  <a:pt x="3035" y="10236"/>
                </a:lnTo>
                <a:lnTo>
                  <a:pt x="4381" y="0"/>
                </a:lnTo>
                <a:lnTo>
                  <a:pt x="0" y="10477"/>
                </a:lnTo>
                <a:lnTo>
                  <a:pt x="2882" y="11341"/>
                </a:lnTo>
                <a:lnTo>
                  <a:pt x="3594" y="11544"/>
                </a:lnTo>
                <a:lnTo>
                  <a:pt x="3924" y="11582"/>
                </a:lnTo>
                <a:lnTo>
                  <a:pt x="4203" y="11557"/>
                </a:lnTo>
                <a:lnTo>
                  <a:pt x="3302" y="12052"/>
                </a:lnTo>
                <a:lnTo>
                  <a:pt x="2413" y="12827"/>
                </a:lnTo>
                <a:lnTo>
                  <a:pt x="1460" y="14173"/>
                </a:lnTo>
                <a:lnTo>
                  <a:pt x="2413" y="14693"/>
                </a:lnTo>
                <a:lnTo>
                  <a:pt x="2260" y="15189"/>
                </a:lnTo>
                <a:lnTo>
                  <a:pt x="1879" y="15494"/>
                </a:lnTo>
                <a:lnTo>
                  <a:pt x="3302" y="16040"/>
                </a:lnTo>
                <a:lnTo>
                  <a:pt x="6946" y="14757"/>
                </a:lnTo>
                <a:lnTo>
                  <a:pt x="7683" y="12141"/>
                </a:lnTo>
                <a:close/>
              </a:path>
              <a:path w="2773045" h="2583179">
                <a:moveTo>
                  <a:pt x="18338" y="16408"/>
                </a:moveTo>
                <a:lnTo>
                  <a:pt x="17437" y="16052"/>
                </a:lnTo>
                <a:lnTo>
                  <a:pt x="15849" y="12128"/>
                </a:lnTo>
                <a:lnTo>
                  <a:pt x="16052" y="12814"/>
                </a:lnTo>
                <a:lnTo>
                  <a:pt x="17246" y="15875"/>
                </a:lnTo>
                <a:lnTo>
                  <a:pt x="18046" y="17551"/>
                </a:lnTo>
                <a:lnTo>
                  <a:pt x="18338" y="16408"/>
                </a:lnTo>
                <a:close/>
              </a:path>
              <a:path w="2773045" h="2583179">
                <a:moveTo>
                  <a:pt x="20929" y="35814"/>
                </a:moveTo>
                <a:lnTo>
                  <a:pt x="18821" y="33985"/>
                </a:lnTo>
                <a:lnTo>
                  <a:pt x="17386" y="33312"/>
                </a:lnTo>
                <a:lnTo>
                  <a:pt x="16535" y="33743"/>
                </a:lnTo>
                <a:lnTo>
                  <a:pt x="18732" y="35153"/>
                </a:lnTo>
                <a:lnTo>
                  <a:pt x="20777" y="36309"/>
                </a:lnTo>
                <a:lnTo>
                  <a:pt x="20929" y="35814"/>
                </a:lnTo>
                <a:close/>
              </a:path>
              <a:path w="2773045" h="2583179">
                <a:moveTo>
                  <a:pt x="31127" y="37096"/>
                </a:moveTo>
                <a:lnTo>
                  <a:pt x="30734" y="37274"/>
                </a:lnTo>
                <a:lnTo>
                  <a:pt x="30187" y="37338"/>
                </a:lnTo>
                <a:lnTo>
                  <a:pt x="30111" y="37198"/>
                </a:lnTo>
                <a:lnTo>
                  <a:pt x="30429" y="36957"/>
                </a:lnTo>
                <a:lnTo>
                  <a:pt x="30568" y="36779"/>
                </a:lnTo>
                <a:lnTo>
                  <a:pt x="30213" y="36906"/>
                </a:lnTo>
                <a:lnTo>
                  <a:pt x="29972" y="37071"/>
                </a:lnTo>
                <a:lnTo>
                  <a:pt x="28511" y="38328"/>
                </a:lnTo>
                <a:lnTo>
                  <a:pt x="29375" y="40017"/>
                </a:lnTo>
                <a:lnTo>
                  <a:pt x="28206" y="42545"/>
                </a:lnTo>
                <a:lnTo>
                  <a:pt x="30175" y="43014"/>
                </a:lnTo>
                <a:lnTo>
                  <a:pt x="30886" y="38760"/>
                </a:lnTo>
                <a:lnTo>
                  <a:pt x="31127" y="37096"/>
                </a:lnTo>
                <a:close/>
              </a:path>
              <a:path w="2773045" h="2583179">
                <a:moveTo>
                  <a:pt x="31267" y="36537"/>
                </a:moveTo>
                <a:lnTo>
                  <a:pt x="30670" y="36652"/>
                </a:lnTo>
                <a:lnTo>
                  <a:pt x="30568" y="36779"/>
                </a:lnTo>
                <a:lnTo>
                  <a:pt x="31267" y="36537"/>
                </a:lnTo>
                <a:close/>
              </a:path>
              <a:path w="2773045" h="2583179">
                <a:moveTo>
                  <a:pt x="31648" y="36804"/>
                </a:moveTo>
                <a:lnTo>
                  <a:pt x="31280" y="36499"/>
                </a:lnTo>
                <a:lnTo>
                  <a:pt x="31242" y="36715"/>
                </a:lnTo>
                <a:lnTo>
                  <a:pt x="31140" y="37134"/>
                </a:lnTo>
                <a:lnTo>
                  <a:pt x="31534" y="36957"/>
                </a:lnTo>
                <a:lnTo>
                  <a:pt x="31648" y="36804"/>
                </a:lnTo>
                <a:close/>
              </a:path>
              <a:path w="2773045" h="2583179">
                <a:moveTo>
                  <a:pt x="35166" y="35598"/>
                </a:moveTo>
                <a:lnTo>
                  <a:pt x="34886" y="34264"/>
                </a:lnTo>
                <a:lnTo>
                  <a:pt x="33820" y="34302"/>
                </a:lnTo>
                <a:lnTo>
                  <a:pt x="30149" y="30746"/>
                </a:lnTo>
                <a:lnTo>
                  <a:pt x="30721" y="31381"/>
                </a:lnTo>
                <a:lnTo>
                  <a:pt x="33515" y="34124"/>
                </a:lnTo>
                <a:lnTo>
                  <a:pt x="35166" y="35598"/>
                </a:lnTo>
                <a:close/>
              </a:path>
              <a:path w="2773045" h="2583179">
                <a:moveTo>
                  <a:pt x="41122" y="58915"/>
                </a:moveTo>
                <a:lnTo>
                  <a:pt x="40728" y="59080"/>
                </a:lnTo>
                <a:lnTo>
                  <a:pt x="40195" y="59143"/>
                </a:lnTo>
                <a:lnTo>
                  <a:pt x="40093" y="59563"/>
                </a:lnTo>
                <a:lnTo>
                  <a:pt x="40462" y="59728"/>
                </a:lnTo>
                <a:lnTo>
                  <a:pt x="41122" y="58915"/>
                </a:lnTo>
                <a:close/>
              </a:path>
              <a:path w="2773045" h="2583179">
                <a:moveTo>
                  <a:pt x="43332" y="42849"/>
                </a:moveTo>
                <a:lnTo>
                  <a:pt x="40335" y="39801"/>
                </a:lnTo>
                <a:lnTo>
                  <a:pt x="38341" y="43662"/>
                </a:lnTo>
                <a:lnTo>
                  <a:pt x="39471" y="45313"/>
                </a:lnTo>
                <a:lnTo>
                  <a:pt x="38811" y="46888"/>
                </a:lnTo>
                <a:lnTo>
                  <a:pt x="40932" y="47485"/>
                </a:lnTo>
                <a:lnTo>
                  <a:pt x="43332" y="42849"/>
                </a:lnTo>
                <a:close/>
              </a:path>
              <a:path w="2773045" h="2583179">
                <a:moveTo>
                  <a:pt x="49822" y="32131"/>
                </a:moveTo>
                <a:lnTo>
                  <a:pt x="49809" y="30149"/>
                </a:lnTo>
                <a:lnTo>
                  <a:pt x="47193" y="29248"/>
                </a:lnTo>
                <a:lnTo>
                  <a:pt x="45770" y="31457"/>
                </a:lnTo>
                <a:lnTo>
                  <a:pt x="45339" y="33210"/>
                </a:lnTo>
                <a:lnTo>
                  <a:pt x="46367" y="34544"/>
                </a:lnTo>
                <a:lnTo>
                  <a:pt x="46240" y="33947"/>
                </a:lnTo>
                <a:lnTo>
                  <a:pt x="47472" y="33947"/>
                </a:lnTo>
                <a:lnTo>
                  <a:pt x="47155" y="35433"/>
                </a:lnTo>
                <a:lnTo>
                  <a:pt x="49822" y="32131"/>
                </a:lnTo>
                <a:close/>
              </a:path>
              <a:path w="2773045" h="2583179">
                <a:moveTo>
                  <a:pt x="51485" y="198780"/>
                </a:moveTo>
                <a:lnTo>
                  <a:pt x="49314" y="197624"/>
                </a:lnTo>
                <a:lnTo>
                  <a:pt x="50723" y="198780"/>
                </a:lnTo>
                <a:lnTo>
                  <a:pt x="51130" y="199364"/>
                </a:lnTo>
                <a:lnTo>
                  <a:pt x="51485" y="198780"/>
                </a:lnTo>
                <a:close/>
              </a:path>
              <a:path w="2773045" h="2583179">
                <a:moveTo>
                  <a:pt x="51701" y="205574"/>
                </a:moveTo>
                <a:lnTo>
                  <a:pt x="45872" y="206806"/>
                </a:lnTo>
                <a:lnTo>
                  <a:pt x="46456" y="201942"/>
                </a:lnTo>
                <a:lnTo>
                  <a:pt x="41402" y="206806"/>
                </a:lnTo>
                <a:lnTo>
                  <a:pt x="44196" y="207187"/>
                </a:lnTo>
                <a:lnTo>
                  <a:pt x="37896" y="210096"/>
                </a:lnTo>
                <a:lnTo>
                  <a:pt x="40449" y="211785"/>
                </a:lnTo>
                <a:lnTo>
                  <a:pt x="46113" y="212534"/>
                </a:lnTo>
                <a:lnTo>
                  <a:pt x="49161" y="212699"/>
                </a:lnTo>
                <a:lnTo>
                  <a:pt x="46990" y="211556"/>
                </a:lnTo>
                <a:lnTo>
                  <a:pt x="45834" y="210629"/>
                </a:lnTo>
                <a:lnTo>
                  <a:pt x="47091" y="210159"/>
                </a:lnTo>
                <a:lnTo>
                  <a:pt x="45961" y="209905"/>
                </a:lnTo>
                <a:lnTo>
                  <a:pt x="47040" y="210108"/>
                </a:lnTo>
                <a:lnTo>
                  <a:pt x="49009" y="209969"/>
                </a:lnTo>
                <a:lnTo>
                  <a:pt x="48831" y="208965"/>
                </a:lnTo>
                <a:lnTo>
                  <a:pt x="47650" y="208749"/>
                </a:lnTo>
                <a:lnTo>
                  <a:pt x="46532" y="208584"/>
                </a:lnTo>
                <a:lnTo>
                  <a:pt x="45288" y="208445"/>
                </a:lnTo>
                <a:lnTo>
                  <a:pt x="45567" y="207797"/>
                </a:lnTo>
                <a:lnTo>
                  <a:pt x="46126" y="207264"/>
                </a:lnTo>
                <a:lnTo>
                  <a:pt x="46951" y="206705"/>
                </a:lnTo>
                <a:lnTo>
                  <a:pt x="46799" y="207810"/>
                </a:lnTo>
                <a:lnTo>
                  <a:pt x="51701" y="205574"/>
                </a:lnTo>
                <a:close/>
              </a:path>
              <a:path w="2773045" h="2583179">
                <a:moveTo>
                  <a:pt x="52666" y="67017"/>
                </a:moveTo>
                <a:lnTo>
                  <a:pt x="52628" y="66751"/>
                </a:lnTo>
                <a:lnTo>
                  <a:pt x="52476" y="66497"/>
                </a:lnTo>
                <a:lnTo>
                  <a:pt x="52374" y="66167"/>
                </a:lnTo>
                <a:lnTo>
                  <a:pt x="52336" y="66497"/>
                </a:lnTo>
                <a:lnTo>
                  <a:pt x="52362" y="66776"/>
                </a:lnTo>
                <a:lnTo>
                  <a:pt x="52387" y="67043"/>
                </a:lnTo>
                <a:lnTo>
                  <a:pt x="52527" y="67030"/>
                </a:lnTo>
                <a:lnTo>
                  <a:pt x="52666" y="67017"/>
                </a:lnTo>
                <a:close/>
              </a:path>
              <a:path w="2773045" h="2583179">
                <a:moveTo>
                  <a:pt x="52705" y="201104"/>
                </a:moveTo>
                <a:lnTo>
                  <a:pt x="51155" y="199351"/>
                </a:lnTo>
                <a:lnTo>
                  <a:pt x="49212" y="203123"/>
                </a:lnTo>
                <a:lnTo>
                  <a:pt x="49491" y="203085"/>
                </a:lnTo>
                <a:lnTo>
                  <a:pt x="49758" y="203073"/>
                </a:lnTo>
                <a:lnTo>
                  <a:pt x="49949" y="202984"/>
                </a:lnTo>
                <a:lnTo>
                  <a:pt x="51968" y="202628"/>
                </a:lnTo>
                <a:lnTo>
                  <a:pt x="52705" y="201104"/>
                </a:lnTo>
                <a:close/>
              </a:path>
              <a:path w="2773045" h="2583179">
                <a:moveTo>
                  <a:pt x="61709" y="52539"/>
                </a:moveTo>
                <a:lnTo>
                  <a:pt x="58775" y="49898"/>
                </a:lnTo>
                <a:lnTo>
                  <a:pt x="56337" y="52146"/>
                </a:lnTo>
                <a:lnTo>
                  <a:pt x="53924" y="54660"/>
                </a:lnTo>
                <a:lnTo>
                  <a:pt x="53352" y="56299"/>
                </a:lnTo>
                <a:lnTo>
                  <a:pt x="51600" y="57238"/>
                </a:lnTo>
                <a:lnTo>
                  <a:pt x="53924" y="54660"/>
                </a:lnTo>
                <a:lnTo>
                  <a:pt x="54343" y="53378"/>
                </a:lnTo>
                <a:lnTo>
                  <a:pt x="54038" y="51765"/>
                </a:lnTo>
                <a:lnTo>
                  <a:pt x="50533" y="51041"/>
                </a:lnTo>
                <a:lnTo>
                  <a:pt x="52793" y="53619"/>
                </a:lnTo>
                <a:lnTo>
                  <a:pt x="51562" y="56210"/>
                </a:lnTo>
                <a:lnTo>
                  <a:pt x="47015" y="57988"/>
                </a:lnTo>
                <a:lnTo>
                  <a:pt x="47117" y="55714"/>
                </a:lnTo>
                <a:lnTo>
                  <a:pt x="43586" y="60540"/>
                </a:lnTo>
                <a:lnTo>
                  <a:pt x="44411" y="61963"/>
                </a:lnTo>
                <a:lnTo>
                  <a:pt x="49758" y="59969"/>
                </a:lnTo>
                <a:lnTo>
                  <a:pt x="48933" y="61277"/>
                </a:lnTo>
                <a:lnTo>
                  <a:pt x="48082" y="62331"/>
                </a:lnTo>
                <a:lnTo>
                  <a:pt x="46977" y="62788"/>
                </a:lnTo>
                <a:lnTo>
                  <a:pt x="50393" y="63461"/>
                </a:lnTo>
                <a:lnTo>
                  <a:pt x="51828" y="64757"/>
                </a:lnTo>
                <a:lnTo>
                  <a:pt x="52336" y="66128"/>
                </a:lnTo>
                <a:lnTo>
                  <a:pt x="52158" y="63893"/>
                </a:lnTo>
                <a:lnTo>
                  <a:pt x="52997" y="62090"/>
                </a:lnTo>
                <a:lnTo>
                  <a:pt x="54940" y="61061"/>
                </a:lnTo>
                <a:lnTo>
                  <a:pt x="54673" y="59969"/>
                </a:lnTo>
                <a:lnTo>
                  <a:pt x="54546" y="59436"/>
                </a:lnTo>
                <a:lnTo>
                  <a:pt x="56299" y="57988"/>
                </a:lnTo>
                <a:lnTo>
                  <a:pt x="57226" y="57238"/>
                </a:lnTo>
                <a:lnTo>
                  <a:pt x="58547" y="56146"/>
                </a:lnTo>
                <a:lnTo>
                  <a:pt x="61709" y="52539"/>
                </a:lnTo>
                <a:close/>
              </a:path>
              <a:path w="2773045" h="2583179">
                <a:moveTo>
                  <a:pt x="67170" y="190373"/>
                </a:moveTo>
                <a:lnTo>
                  <a:pt x="65963" y="191731"/>
                </a:lnTo>
                <a:lnTo>
                  <a:pt x="67170" y="190373"/>
                </a:lnTo>
                <a:close/>
              </a:path>
              <a:path w="2773045" h="2583179">
                <a:moveTo>
                  <a:pt x="67513" y="206514"/>
                </a:moveTo>
                <a:lnTo>
                  <a:pt x="64630" y="205790"/>
                </a:lnTo>
                <a:lnTo>
                  <a:pt x="64909" y="207886"/>
                </a:lnTo>
                <a:lnTo>
                  <a:pt x="64490" y="210261"/>
                </a:lnTo>
                <a:lnTo>
                  <a:pt x="62445" y="213080"/>
                </a:lnTo>
                <a:lnTo>
                  <a:pt x="65646" y="214045"/>
                </a:lnTo>
                <a:lnTo>
                  <a:pt x="67513" y="206514"/>
                </a:lnTo>
                <a:close/>
              </a:path>
              <a:path w="2773045" h="2583179">
                <a:moveTo>
                  <a:pt x="69024" y="241858"/>
                </a:moveTo>
                <a:lnTo>
                  <a:pt x="68656" y="241554"/>
                </a:lnTo>
                <a:lnTo>
                  <a:pt x="68376" y="241414"/>
                </a:lnTo>
                <a:lnTo>
                  <a:pt x="69024" y="241858"/>
                </a:lnTo>
                <a:close/>
              </a:path>
              <a:path w="2773045" h="2583179">
                <a:moveTo>
                  <a:pt x="69062" y="241833"/>
                </a:moveTo>
                <a:lnTo>
                  <a:pt x="68948" y="242112"/>
                </a:lnTo>
                <a:lnTo>
                  <a:pt x="67906" y="241261"/>
                </a:lnTo>
                <a:lnTo>
                  <a:pt x="67830" y="241122"/>
                </a:lnTo>
                <a:lnTo>
                  <a:pt x="68376" y="241414"/>
                </a:lnTo>
                <a:lnTo>
                  <a:pt x="67995" y="241147"/>
                </a:lnTo>
                <a:lnTo>
                  <a:pt x="67818" y="241096"/>
                </a:lnTo>
                <a:lnTo>
                  <a:pt x="65557" y="239877"/>
                </a:lnTo>
                <a:lnTo>
                  <a:pt x="63703" y="239864"/>
                </a:lnTo>
                <a:lnTo>
                  <a:pt x="62395" y="241642"/>
                </a:lnTo>
                <a:lnTo>
                  <a:pt x="65925" y="244627"/>
                </a:lnTo>
                <a:lnTo>
                  <a:pt x="68122" y="244678"/>
                </a:lnTo>
                <a:lnTo>
                  <a:pt x="69062" y="241833"/>
                </a:lnTo>
                <a:close/>
              </a:path>
              <a:path w="2773045" h="2583179">
                <a:moveTo>
                  <a:pt x="69684" y="194221"/>
                </a:moveTo>
                <a:lnTo>
                  <a:pt x="68846" y="196786"/>
                </a:lnTo>
                <a:lnTo>
                  <a:pt x="69634" y="194424"/>
                </a:lnTo>
                <a:lnTo>
                  <a:pt x="69684" y="194221"/>
                </a:lnTo>
                <a:close/>
              </a:path>
              <a:path w="2773045" h="2583179">
                <a:moveTo>
                  <a:pt x="71488" y="145338"/>
                </a:moveTo>
                <a:lnTo>
                  <a:pt x="69672" y="145072"/>
                </a:lnTo>
                <a:lnTo>
                  <a:pt x="69062" y="144983"/>
                </a:lnTo>
                <a:lnTo>
                  <a:pt x="69202" y="145072"/>
                </a:lnTo>
                <a:lnTo>
                  <a:pt x="69481" y="145072"/>
                </a:lnTo>
                <a:lnTo>
                  <a:pt x="71488" y="145338"/>
                </a:lnTo>
                <a:close/>
              </a:path>
              <a:path w="2773045" h="2583179">
                <a:moveTo>
                  <a:pt x="71666" y="84467"/>
                </a:moveTo>
                <a:lnTo>
                  <a:pt x="71272" y="83426"/>
                </a:lnTo>
                <a:lnTo>
                  <a:pt x="67386" y="73063"/>
                </a:lnTo>
                <a:lnTo>
                  <a:pt x="57162" y="69761"/>
                </a:lnTo>
                <a:lnTo>
                  <a:pt x="61925" y="83159"/>
                </a:lnTo>
                <a:lnTo>
                  <a:pt x="61925" y="86385"/>
                </a:lnTo>
                <a:lnTo>
                  <a:pt x="61963" y="83426"/>
                </a:lnTo>
                <a:lnTo>
                  <a:pt x="63627" y="86893"/>
                </a:lnTo>
                <a:lnTo>
                  <a:pt x="69862" y="88849"/>
                </a:lnTo>
                <a:lnTo>
                  <a:pt x="71666" y="84467"/>
                </a:lnTo>
                <a:close/>
              </a:path>
              <a:path w="2773045" h="2583179">
                <a:moveTo>
                  <a:pt x="73113" y="117665"/>
                </a:moveTo>
                <a:lnTo>
                  <a:pt x="72656" y="117170"/>
                </a:lnTo>
                <a:lnTo>
                  <a:pt x="72148" y="118173"/>
                </a:lnTo>
                <a:lnTo>
                  <a:pt x="73113" y="117665"/>
                </a:lnTo>
                <a:close/>
              </a:path>
              <a:path w="2773045" h="2583179">
                <a:moveTo>
                  <a:pt x="73164" y="196799"/>
                </a:moveTo>
                <a:lnTo>
                  <a:pt x="69951" y="196799"/>
                </a:lnTo>
                <a:lnTo>
                  <a:pt x="68872" y="196799"/>
                </a:lnTo>
                <a:lnTo>
                  <a:pt x="71577" y="197853"/>
                </a:lnTo>
                <a:lnTo>
                  <a:pt x="73126" y="197002"/>
                </a:lnTo>
                <a:lnTo>
                  <a:pt x="73164" y="196799"/>
                </a:lnTo>
                <a:close/>
              </a:path>
              <a:path w="2773045" h="2583179">
                <a:moveTo>
                  <a:pt x="74345" y="55854"/>
                </a:moveTo>
                <a:lnTo>
                  <a:pt x="73418" y="51612"/>
                </a:lnTo>
                <a:lnTo>
                  <a:pt x="70866" y="52565"/>
                </a:lnTo>
                <a:lnTo>
                  <a:pt x="70218" y="55854"/>
                </a:lnTo>
                <a:lnTo>
                  <a:pt x="73126" y="56743"/>
                </a:lnTo>
                <a:lnTo>
                  <a:pt x="74345" y="55854"/>
                </a:lnTo>
                <a:close/>
              </a:path>
              <a:path w="2773045" h="2583179">
                <a:moveTo>
                  <a:pt x="74650" y="57213"/>
                </a:moveTo>
                <a:lnTo>
                  <a:pt x="73126" y="56743"/>
                </a:lnTo>
                <a:lnTo>
                  <a:pt x="72009" y="57556"/>
                </a:lnTo>
                <a:lnTo>
                  <a:pt x="74650" y="57213"/>
                </a:lnTo>
                <a:close/>
              </a:path>
              <a:path w="2773045" h="2583179">
                <a:moveTo>
                  <a:pt x="74752" y="55562"/>
                </a:moveTo>
                <a:lnTo>
                  <a:pt x="74345" y="55854"/>
                </a:lnTo>
                <a:lnTo>
                  <a:pt x="74650" y="57213"/>
                </a:lnTo>
                <a:lnTo>
                  <a:pt x="74752" y="55562"/>
                </a:lnTo>
                <a:close/>
              </a:path>
              <a:path w="2773045" h="2583179">
                <a:moveTo>
                  <a:pt x="74980" y="112522"/>
                </a:moveTo>
                <a:lnTo>
                  <a:pt x="70027" y="114211"/>
                </a:lnTo>
                <a:lnTo>
                  <a:pt x="72656" y="117170"/>
                </a:lnTo>
                <a:lnTo>
                  <a:pt x="74980" y="112522"/>
                </a:lnTo>
                <a:close/>
              </a:path>
              <a:path w="2773045" h="2583179">
                <a:moveTo>
                  <a:pt x="76365" y="181711"/>
                </a:moveTo>
                <a:lnTo>
                  <a:pt x="73253" y="178206"/>
                </a:lnTo>
                <a:lnTo>
                  <a:pt x="71856" y="177482"/>
                </a:lnTo>
                <a:lnTo>
                  <a:pt x="69126" y="176098"/>
                </a:lnTo>
                <a:lnTo>
                  <a:pt x="64173" y="175310"/>
                </a:lnTo>
                <a:lnTo>
                  <a:pt x="67627" y="177482"/>
                </a:lnTo>
                <a:lnTo>
                  <a:pt x="65189" y="177126"/>
                </a:lnTo>
                <a:lnTo>
                  <a:pt x="64173" y="175310"/>
                </a:lnTo>
                <a:lnTo>
                  <a:pt x="63461" y="181571"/>
                </a:lnTo>
                <a:lnTo>
                  <a:pt x="65239" y="184721"/>
                </a:lnTo>
                <a:lnTo>
                  <a:pt x="69532" y="184759"/>
                </a:lnTo>
                <a:lnTo>
                  <a:pt x="76365" y="181711"/>
                </a:lnTo>
                <a:close/>
              </a:path>
              <a:path w="2773045" h="2583179">
                <a:moveTo>
                  <a:pt x="76377" y="190093"/>
                </a:moveTo>
                <a:lnTo>
                  <a:pt x="72618" y="188912"/>
                </a:lnTo>
                <a:lnTo>
                  <a:pt x="72110" y="189839"/>
                </a:lnTo>
                <a:lnTo>
                  <a:pt x="71056" y="188036"/>
                </a:lnTo>
                <a:lnTo>
                  <a:pt x="72237" y="186143"/>
                </a:lnTo>
                <a:lnTo>
                  <a:pt x="76060" y="184785"/>
                </a:lnTo>
                <a:lnTo>
                  <a:pt x="68643" y="185966"/>
                </a:lnTo>
                <a:lnTo>
                  <a:pt x="65049" y="186893"/>
                </a:lnTo>
                <a:lnTo>
                  <a:pt x="67322" y="188366"/>
                </a:lnTo>
                <a:lnTo>
                  <a:pt x="67500" y="190004"/>
                </a:lnTo>
                <a:lnTo>
                  <a:pt x="67170" y="190373"/>
                </a:lnTo>
                <a:lnTo>
                  <a:pt x="68148" y="190271"/>
                </a:lnTo>
                <a:lnTo>
                  <a:pt x="68999" y="191211"/>
                </a:lnTo>
                <a:lnTo>
                  <a:pt x="69862" y="190271"/>
                </a:lnTo>
                <a:lnTo>
                  <a:pt x="69977" y="190144"/>
                </a:lnTo>
                <a:lnTo>
                  <a:pt x="71056" y="189903"/>
                </a:lnTo>
                <a:lnTo>
                  <a:pt x="71907" y="190220"/>
                </a:lnTo>
                <a:lnTo>
                  <a:pt x="69761" y="194208"/>
                </a:lnTo>
                <a:lnTo>
                  <a:pt x="69799" y="195300"/>
                </a:lnTo>
                <a:lnTo>
                  <a:pt x="69938" y="196786"/>
                </a:lnTo>
                <a:lnTo>
                  <a:pt x="73164" y="196786"/>
                </a:lnTo>
                <a:lnTo>
                  <a:pt x="73660" y="194208"/>
                </a:lnTo>
                <a:lnTo>
                  <a:pt x="74002" y="194868"/>
                </a:lnTo>
                <a:lnTo>
                  <a:pt x="74422" y="195567"/>
                </a:lnTo>
                <a:lnTo>
                  <a:pt x="74879" y="196075"/>
                </a:lnTo>
                <a:lnTo>
                  <a:pt x="75145" y="195300"/>
                </a:lnTo>
                <a:lnTo>
                  <a:pt x="75399" y="194208"/>
                </a:lnTo>
                <a:lnTo>
                  <a:pt x="76377" y="190093"/>
                </a:lnTo>
                <a:close/>
              </a:path>
              <a:path w="2773045" h="2583179">
                <a:moveTo>
                  <a:pt x="76758" y="36182"/>
                </a:moveTo>
                <a:lnTo>
                  <a:pt x="75780" y="34023"/>
                </a:lnTo>
                <a:lnTo>
                  <a:pt x="72656" y="34353"/>
                </a:lnTo>
                <a:lnTo>
                  <a:pt x="72072" y="37363"/>
                </a:lnTo>
                <a:lnTo>
                  <a:pt x="72504" y="39433"/>
                </a:lnTo>
                <a:lnTo>
                  <a:pt x="74256" y="40487"/>
                </a:lnTo>
                <a:lnTo>
                  <a:pt x="73787" y="39852"/>
                </a:lnTo>
                <a:lnTo>
                  <a:pt x="75234" y="39281"/>
                </a:lnTo>
                <a:lnTo>
                  <a:pt x="75552" y="41033"/>
                </a:lnTo>
                <a:lnTo>
                  <a:pt x="76758" y="36182"/>
                </a:lnTo>
                <a:close/>
              </a:path>
              <a:path w="2773045" h="2583179">
                <a:moveTo>
                  <a:pt x="77978" y="200037"/>
                </a:moveTo>
                <a:lnTo>
                  <a:pt x="74193" y="197358"/>
                </a:lnTo>
                <a:lnTo>
                  <a:pt x="73063" y="199656"/>
                </a:lnTo>
                <a:lnTo>
                  <a:pt x="71335" y="200266"/>
                </a:lnTo>
                <a:lnTo>
                  <a:pt x="69532" y="199898"/>
                </a:lnTo>
                <a:lnTo>
                  <a:pt x="67487" y="203327"/>
                </a:lnTo>
                <a:lnTo>
                  <a:pt x="77978" y="200037"/>
                </a:lnTo>
                <a:close/>
              </a:path>
              <a:path w="2773045" h="2583179">
                <a:moveTo>
                  <a:pt x="78308" y="106184"/>
                </a:moveTo>
                <a:lnTo>
                  <a:pt x="78003" y="106476"/>
                </a:lnTo>
                <a:lnTo>
                  <a:pt x="75971" y="109296"/>
                </a:lnTo>
                <a:lnTo>
                  <a:pt x="78308" y="106184"/>
                </a:lnTo>
                <a:close/>
              </a:path>
              <a:path w="2773045" h="2583179">
                <a:moveTo>
                  <a:pt x="79375" y="105143"/>
                </a:moveTo>
                <a:lnTo>
                  <a:pt x="79032" y="105206"/>
                </a:lnTo>
                <a:lnTo>
                  <a:pt x="78308" y="106184"/>
                </a:lnTo>
                <a:lnTo>
                  <a:pt x="79375" y="105143"/>
                </a:lnTo>
                <a:close/>
              </a:path>
              <a:path w="2773045" h="2583179">
                <a:moveTo>
                  <a:pt x="79438" y="148551"/>
                </a:moveTo>
                <a:lnTo>
                  <a:pt x="76174" y="147231"/>
                </a:lnTo>
                <a:lnTo>
                  <a:pt x="71488" y="145338"/>
                </a:lnTo>
                <a:lnTo>
                  <a:pt x="72440" y="147231"/>
                </a:lnTo>
                <a:lnTo>
                  <a:pt x="69761" y="145440"/>
                </a:lnTo>
                <a:lnTo>
                  <a:pt x="69215" y="145084"/>
                </a:lnTo>
                <a:lnTo>
                  <a:pt x="68732" y="145084"/>
                </a:lnTo>
                <a:lnTo>
                  <a:pt x="69646" y="144094"/>
                </a:lnTo>
                <a:lnTo>
                  <a:pt x="70777" y="143154"/>
                </a:lnTo>
                <a:lnTo>
                  <a:pt x="72859" y="142722"/>
                </a:lnTo>
                <a:lnTo>
                  <a:pt x="69989" y="140157"/>
                </a:lnTo>
                <a:lnTo>
                  <a:pt x="67767" y="141211"/>
                </a:lnTo>
                <a:lnTo>
                  <a:pt x="66154" y="145351"/>
                </a:lnTo>
                <a:lnTo>
                  <a:pt x="66014" y="145364"/>
                </a:lnTo>
                <a:lnTo>
                  <a:pt x="65582" y="145135"/>
                </a:lnTo>
                <a:lnTo>
                  <a:pt x="65100" y="145122"/>
                </a:lnTo>
                <a:lnTo>
                  <a:pt x="65189" y="145935"/>
                </a:lnTo>
                <a:lnTo>
                  <a:pt x="62306" y="148564"/>
                </a:lnTo>
                <a:lnTo>
                  <a:pt x="71742" y="156832"/>
                </a:lnTo>
                <a:lnTo>
                  <a:pt x="71221" y="155790"/>
                </a:lnTo>
                <a:lnTo>
                  <a:pt x="79324" y="152057"/>
                </a:lnTo>
                <a:lnTo>
                  <a:pt x="79438" y="148551"/>
                </a:lnTo>
                <a:close/>
              </a:path>
              <a:path w="2773045" h="2583179">
                <a:moveTo>
                  <a:pt x="79692" y="124079"/>
                </a:moveTo>
                <a:lnTo>
                  <a:pt x="77558" y="120129"/>
                </a:lnTo>
                <a:lnTo>
                  <a:pt x="73863" y="119481"/>
                </a:lnTo>
                <a:lnTo>
                  <a:pt x="70713" y="117563"/>
                </a:lnTo>
                <a:lnTo>
                  <a:pt x="72110" y="120421"/>
                </a:lnTo>
                <a:lnTo>
                  <a:pt x="73583" y="123355"/>
                </a:lnTo>
                <a:lnTo>
                  <a:pt x="75120" y="126212"/>
                </a:lnTo>
                <a:lnTo>
                  <a:pt x="77419" y="125349"/>
                </a:lnTo>
                <a:lnTo>
                  <a:pt x="79692" y="124079"/>
                </a:lnTo>
                <a:close/>
              </a:path>
              <a:path w="2773045" h="2583179">
                <a:moveTo>
                  <a:pt x="80391" y="113804"/>
                </a:moveTo>
                <a:lnTo>
                  <a:pt x="73113" y="117665"/>
                </a:lnTo>
                <a:lnTo>
                  <a:pt x="74828" y="119595"/>
                </a:lnTo>
                <a:lnTo>
                  <a:pt x="79552" y="117602"/>
                </a:lnTo>
                <a:lnTo>
                  <a:pt x="80391" y="113804"/>
                </a:lnTo>
                <a:close/>
              </a:path>
              <a:path w="2773045" h="2583179">
                <a:moveTo>
                  <a:pt x="80568" y="68910"/>
                </a:moveTo>
                <a:lnTo>
                  <a:pt x="78003" y="68084"/>
                </a:lnTo>
                <a:lnTo>
                  <a:pt x="79413" y="63754"/>
                </a:lnTo>
                <a:lnTo>
                  <a:pt x="74155" y="65328"/>
                </a:lnTo>
                <a:lnTo>
                  <a:pt x="72263" y="69380"/>
                </a:lnTo>
                <a:lnTo>
                  <a:pt x="79260" y="72821"/>
                </a:lnTo>
                <a:lnTo>
                  <a:pt x="80568" y="68910"/>
                </a:lnTo>
                <a:close/>
              </a:path>
              <a:path w="2773045" h="2583179">
                <a:moveTo>
                  <a:pt x="80899" y="168871"/>
                </a:moveTo>
                <a:lnTo>
                  <a:pt x="80835" y="166344"/>
                </a:lnTo>
                <a:lnTo>
                  <a:pt x="77711" y="164680"/>
                </a:lnTo>
                <a:lnTo>
                  <a:pt x="75717" y="162699"/>
                </a:lnTo>
                <a:lnTo>
                  <a:pt x="75857" y="165290"/>
                </a:lnTo>
                <a:lnTo>
                  <a:pt x="77520" y="167373"/>
                </a:lnTo>
                <a:lnTo>
                  <a:pt x="80899" y="168871"/>
                </a:lnTo>
                <a:close/>
              </a:path>
              <a:path w="2773045" h="2583179">
                <a:moveTo>
                  <a:pt x="81127" y="92468"/>
                </a:moveTo>
                <a:lnTo>
                  <a:pt x="79565" y="86741"/>
                </a:lnTo>
                <a:lnTo>
                  <a:pt x="73101" y="86461"/>
                </a:lnTo>
                <a:lnTo>
                  <a:pt x="72174" y="88747"/>
                </a:lnTo>
                <a:lnTo>
                  <a:pt x="72174" y="93586"/>
                </a:lnTo>
                <a:lnTo>
                  <a:pt x="71704" y="93751"/>
                </a:lnTo>
                <a:lnTo>
                  <a:pt x="72174" y="93586"/>
                </a:lnTo>
                <a:lnTo>
                  <a:pt x="72174" y="88747"/>
                </a:lnTo>
                <a:lnTo>
                  <a:pt x="70675" y="92417"/>
                </a:lnTo>
                <a:lnTo>
                  <a:pt x="70561" y="90716"/>
                </a:lnTo>
                <a:lnTo>
                  <a:pt x="67995" y="90995"/>
                </a:lnTo>
                <a:lnTo>
                  <a:pt x="68122" y="92964"/>
                </a:lnTo>
                <a:lnTo>
                  <a:pt x="67449" y="95631"/>
                </a:lnTo>
                <a:lnTo>
                  <a:pt x="69329" y="95910"/>
                </a:lnTo>
                <a:lnTo>
                  <a:pt x="69430" y="94259"/>
                </a:lnTo>
                <a:lnTo>
                  <a:pt x="71297" y="94411"/>
                </a:lnTo>
                <a:lnTo>
                  <a:pt x="72212" y="93586"/>
                </a:lnTo>
                <a:lnTo>
                  <a:pt x="81127" y="92468"/>
                </a:lnTo>
                <a:close/>
              </a:path>
              <a:path w="2773045" h="2583179">
                <a:moveTo>
                  <a:pt x="82892" y="101511"/>
                </a:moveTo>
                <a:lnTo>
                  <a:pt x="80429" y="104101"/>
                </a:lnTo>
                <a:lnTo>
                  <a:pt x="79375" y="105143"/>
                </a:lnTo>
                <a:lnTo>
                  <a:pt x="80987" y="104787"/>
                </a:lnTo>
                <a:lnTo>
                  <a:pt x="81724" y="108013"/>
                </a:lnTo>
                <a:lnTo>
                  <a:pt x="81775" y="105816"/>
                </a:lnTo>
                <a:lnTo>
                  <a:pt x="81953" y="104787"/>
                </a:lnTo>
                <a:lnTo>
                  <a:pt x="82156" y="103644"/>
                </a:lnTo>
                <a:lnTo>
                  <a:pt x="82892" y="101511"/>
                </a:lnTo>
                <a:close/>
              </a:path>
              <a:path w="2773045" h="2583179">
                <a:moveTo>
                  <a:pt x="84874" y="140728"/>
                </a:moveTo>
                <a:lnTo>
                  <a:pt x="82156" y="139509"/>
                </a:lnTo>
                <a:lnTo>
                  <a:pt x="82499" y="135699"/>
                </a:lnTo>
                <a:lnTo>
                  <a:pt x="80327" y="133946"/>
                </a:lnTo>
                <a:lnTo>
                  <a:pt x="80022" y="135547"/>
                </a:lnTo>
                <a:lnTo>
                  <a:pt x="79146" y="136461"/>
                </a:lnTo>
                <a:lnTo>
                  <a:pt x="77762" y="136817"/>
                </a:lnTo>
                <a:lnTo>
                  <a:pt x="79019" y="137096"/>
                </a:lnTo>
                <a:lnTo>
                  <a:pt x="74828" y="143497"/>
                </a:lnTo>
                <a:lnTo>
                  <a:pt x="79489" y="146164"/>
                </a:lnTo>
                <a:lnTo>
                  <a:pt x="81572" y="143129"/>
                </a:lnTo>
                <a:lnTo>
                  <a:pt x="81838" y="140500"/>
                </a:lnTo>
                <a:lnTo>
                  <a:pt x="78752" y="139103"/>
                </a:lnTo>
                <a:lnTo>
                  <a:pt x="81267" y="138912"/>
                </a:lnTo>
                <a:lnTo>
                  <a:pt x="82626" y="140131"/>
                </a:lnTo>
                <a:lnTo>
                  <a:pt x="82854" y="142938"/>
                </a:lnTo>
                <a:lnTo>
                  <a:pt x="83121" y="142290"/>
                </a:lnTo>
                <a:lnTo>
                  <a:pt x="83019" y="141338"/>
                </a:lnTo>
                <a:lnTo>
                  <a:pt x="82778" y="140258"/>
                </a:lnTo>
                <a:lnTo>
                  <a:pt x="83400" y="140398"/>
                </a:lnTo>
                <a:lnTo>
                  <a:pt x="83985" y="140614"/>
                </a:lnTo>
                <a:lnTo>
                  <a:pt x="84874" y="140728"/>
                </a:lnTo>
                <a:close/>
              </a:path>
              <a:path w="2773045" h="2583179">
                <a:moveTo>
                  <a:pt x="86969" y="70878"/>
                </a:moveTo>
                <a:lnTo>
                  <a:pt x="83261" y="70243"/>
                </a:lnTo>
                <a:lnTo>
                  <a:pt x="80810" y="70980"/>
                </a:lnTo>
                <a:lnTo>
                  <a:pt x="80276" y="73774"/>
                </a:lnTo>
                <a:lnTo>
                  <a:pt x="81419" y="71602"/>
                </a:lnTo>
                <a:lnTo>
                  <a:pt x="86525" y="73863"/>
                </a:lnTo>
                <a:lnTo>
                  <a:pt x="86969" y="70878"/>
                </a:lnTo>
                <a:close/>
              </a:path>
              <a:path w="2773045" h="2583179">
                <a:moveTo>
                  <a:pt x="87630" y="107492"/>
                </a:moveTo>
                <a:lnTo>
                  <a:pt x="87083" y="107099"/>
                </a:lnTo>
                <a:lnTo>
                  <a:pt x="87185" y="107607"/>
                </a:lnTo>
                <a:lnTo>
                  <a:pt x="87630" y="107492"/>
                </a:lnTo>
                <a:close/>
              </a:path>
              <a:path w="2773045" h="2583179">
                <a:moveTo>
                  <a:pt x="88023" y="111594"/>
                </a:moveTo>
                <a:lnTo>
                  <a:pt x="87185" y="107607"/>
                </a:lnTo>
                <a:lnTo>
                  <a:pt x="82931" y="108712"/>
                </a:lnTo>
                <a:lnTo>
                  <a:pt x="88023" y="111594"/>
                </a:lnTo>
                <a:close/>
              </a:path>
              <a:path w="2773045" h="2583179">
                <a:moveTo>
                  <a:pt x="90449" y="132435"/>
                </a:moveTo>
                <a:lnTo>
                  <a:pt x="88582" y="130340"/>
                </a:lnTo>
                <a:lnTo>
                  <a:pt x="85356" y="130949"/>
                </a:lnTo>
                <a:lnTo>
                  <a:pt x="85331" y="134035"/>
                </a:lnTo>
                <a:lnTo>
                  <a:pt x="90449" y="132435"/>
                </a:lnTo>
                <a:close/>
              </a:path>
              <a:path w="2773045" h="2583179">
                <a:moveTo>
                  <a:pt x="90639" y="132384"/>
                </a:moveTo>
                <a:lnTo>
                  <a:pt x="90449" y="132435"/>
                </a:lnTo>
                <a:lnTo>
                  <a:pt x="90601" y="132613"/>
                </a:lnTo>
                <a:lnTo>
                  <a:pt x="90639" y="132384"/>
                </a:lnTo>
                <a:close/>
              </a:path>
              <a:path w="2773045" h="2583179">
                <a:moveTo>
                  <a:pt x="91008" y="200596"/>
                </a:moveTo>
                <a:lnTo>
                  <a:pt x="84607" y="209423"/>
                </a:lnTo>
                <a:lnTo>
                  <a:pt x="82562" y="210248"/>
                </a:lnTo>
                <a:lnTo>
                  <a:pt x="83693" y="210540"/>
                </a:lnTo>
                <a:lnTo>
                  <a:pt x="84480" y="209562"/>
                </a:lnTo>
                <a:lnTo>
                  <a:pt x="86550" y="209016"/>
                </a:lnTo>
                <a:lnTo>
                  <a:pt x="91008" y="200596"/>
                </a:lnTo>
                <a:close/>
              </a:path>
              <a:path w="2773045" h="2583179">
                <a:moveTo>
                  <a:pt x="91681" y="194068"/>
                </a:moveTo>
                <a:lnTo>
                  <a:pt x="89623" y="193763"/>
                </a:lnTo>
                <a:lnTo>
                  <a:pt x="88366" y="197942"/>
                </a:lnTo>
                <a:lnTo>
                  <a:pt x="91681" y="194068"/>
                </a:lnTo>
                <a:close/>
              </a:path>
              <a:path w="2773045" h="2583179">
                <a:moveTo>
                  <a:pt x="93116" y="192963"/>
                </a:moveTo>
                <a:lnTo>
                  <a:pt x="92748" y="192811"/>
                </a:lnTo>
                <a:lnTo>
                  <a:pt x="91681" y="194068"/>
                </a:lnTo>
                <a:lnTo>
                  <a:pt x="92075" y="194119"/>
                </a:lnTo>
                <a:lnTo>
                  <a:pt x="93002" y="193090"/>
                </a:lnTo>
                <a:lnTo>
                  <a:pt x="93116" y="192963"/>
                </a:lnTo>
                <a:close/>
              </a:path>
              <a:path w="2773045" h="2583179">
                <a:moveTo>
                  <a:pt x="93395" y="135737"/>
                </a:moveTo>
                <a:lnTo>
                  <a:pt x="90601" y="132613"/>
                </a:lnTo>
                <a:lnTo>
                  <a:pt x="90004" y="136080"/>
                </a:lnTo>
                <a:lnTo>
                  <a:pt x="93395" y="135737"/>
                </a:lnTo>
                <a:close/>
              </a:path>
              <a:path w="2773045" h="2583179">
                <a:moveTo>
                  <a:pt x="95592" y="113131"/>
                </a:moveTo>
                <a:lnTo>
                  <a:pt x="94716" y="108699"/>
                </a:lnTo>
                <a:lnTo>
                  <a:pt x="94068" y="105816"/>
                </a:lnTo>
                <a:lnTo>
                  <a:pt x="87630" y="107492"/>
                </a:lnTo>
                <a:lnTo>
                  <a:pt x="95592" y="113131"/>
                </a:lnTo>
                <a:close/>
              </a:path>
              <a:path w="2773045" h="2583179">
                <a:moveTo>
                  <a:pt x="97243" y="121805"/>
                </a:moveTo>
                <a:lnTo>
                  <a:pt x="94246" y="120510"/>
                </a:lnTo>
                <a:lnTo>
                  <a:pt x="92849" y="122643"/>
                </a:lnTo>
                <a:lnTo>
                  <a:pt x="93637" y="124777"/>
                </a:lnTo>
                <a:lnTo>
                  <a:pt x="97142" y="123456"/>
                </a:lnTo>
                <a:lnTo>
                  <a:pt x="97167" y="122961"/>
                </a:lnTo>
                <a:lnTo>
                  <a:pt x="97231" y="122415"/>
                </a:lnTo>
                <a:lnTo>
                  <a:pt x="97243" y="121805"/>
                </a:lnTo>
                <a:close/>
              </a:path>
              <a:path w="2773045" h="2583179">
                <a:moveTo>
                  <a:pt x="97840" y="187744"/>
                </a:moveTo>
                <a:lnTo>
                  <a:pt x="93116" y="192963"/>
                </a:lnTo>
                <a:lnTo>
                  <a:pt x="94691" y="193636"/>
                </a:lnTo>
                <a:lnTo>
                  <a:pt x="97840" y="187744"/>
                </a:lnTo>
                <a:close/>
              </a:path>
              <a:path w="2773045" h="2583179">
                <a:moveTo>
                  <a:pt x="100203" y="60147"/>
                </a:moveTo>
                <a:lnTo>
                  <a:pt x="91465" y="57658"/>
                </a:lnTo>
                <a:lnTo>
                  <a:pt x="91960" y="67487"/>
                </a:lnTo>
                <a:lnTo>
                  <a:pt x="88633" y="70980"/>
                </a:lnTo>
                <a:lnTo>
                  <a:pt x="91973" y="70231"/>
                </a:lnTo>
                <a:lnTo>
                  <a:pt x="91973" y="66243"/>
                </a:lnTo>
                <a:lnTo>
                  <a:pt x="93941" y="73926"/>
                </a:lnTo>
                <a:lnTo>
                  <a:pt x="95478" y="75552"/>
                </a:lnTo>
                <a:lnTo>
                  <a:pt x="99796" y="74815"/>
                </a:lnTo>
                <a:lnTo>
                  <a:pt x="99872" y="73037"/>
                </a:lnTo>
                <a:lnTo>
                  <a:pt x="100076" y="68351"/>
                </a:lnTo>
                <a:lnTo>
                  <a:pt x="97955" y="68237"/>
                </a:lnTo>
                <a:lnTo>
                  <a:pt x="97726" y="69062"/>
                </a:lnTo>
                <a:lnTo>
                  <a:pt x="98971" y="72771"/>
                </a:lnTo>
                <a:lnTo>
                  <a:pt x="96520" y="73037"/>
                </a:lnTo>
                <a:lnTo>
                  <a:pt x="97193" y="70980"/>
                </a:lnTo>
                <a:lnTo>
                  <a:pt x="97726" y="69062"/>
                </a:lnTo>
                <a:lnTo>
                  <a:pt x="97447" y="68211"/>
                </a:lnTo>
                <a:lnTo>
                  <a:pt x="97955" y="68237"/>
                </a:lnTo>
                <a:lnTo>
                  <a:pt x="98513" y="66243"/>
                </a:lnTo>
                <a:lnTo>
                  <a:pt x="100203" y="60147"/>
                </a:lnTo>
                <a:close/>
              </a:path>
              <a:path w="2773045" h="2583179">
                <a:moveTo>
                  <a:pt x="100571" y="58826"/>
                </a:moveTo>
                <a:lnTo>
                  <a:pt x="100203" y="60147"/>
                </a:lnTo>
                <a:lnTo>
                  <a:pt x="100444" y="60223"/>
                </a:lnTo>
                <a:lnTo>
                  <a:pt x="100571" y="58826"/>
                </a:lnTo>
                <a:close/>
              </a:path>
              <a:path w="2773045" h="2583179">
                <a:moveTo>
                  <a:pt x="105244" y="148780"/>
                </a:moveTo>
                <a:lnTo>
                  <a:pt x="101460" y="146088"/>
                </a:lnTo>
                <a:lnTo>
                  <a:pt x="100330" y="148399"/>
                </a:lnTo>
                <a:lnTo>
                  <a:pt x="98679" y="148920"/>
                </a:lnTo>
                <a:lnTo>
                  <a:pt x="96799" y="148640"/>
                </a:lnTo>
                <a:lnTo>
                  <a:pt x="94767" y="152082"/>
                </a:lnTo>
                <a:lnTo>
                  <a:pt x="105244" y="148780"/>
                </a:lnTo>
                <a:close/>
              </a:path>
              <a:path w="2773045" h="2583179">
                <a:moveTo>
                  <a:pt x="2421242" y="2349004"/>
                </a:moveTo>
                <a:lnTo>
                  <a:pt x="2420035" y="2348039"/>
                </a:lnTo>
                <a:lnTo>
                  <a:pt x="2420696" y="2351062"/>
                </a:lnTo>
                <a:lnTo>
                  <a:pt x="2421242" y="2349004"/>
                </a:lnTo>
                <a:close/>
              </a:path>
              <a:path w="2773045" h="2583179">
                <a:moveTo>
                  <a:pt x="2475268" y="2390876"/>
                </a:moveTo>
                <a:lnTo>
                  <a:pt x="2473998" y="2390597"/>
                </a:lnTo>
                <a:lnTo>
                  <a:pt x="2475090" y="2391714"/>
                </a:lnTo>
                <a:lnTo>
                  <a:pt x="2475268" y="2390876"/>
                </a:lnTo>
                <a:close/>
              </a:path>
              <a:path w="2773045" h="2583179">
                <a:moveTo>
                  <a:pt x="2493441" y="2394750"/>
                </a:moveTo>
                <a:lnTo>
                  <a:pt x="2493238" y="2394712"/>
                </a:lnTo>
                <a:lnTo>
                  <a:pt x="2493391" y="2394839"/>
                </a:lnTo>
                <a:close/>
              </a:path>
              <a:path w="2773045" h="2583179">
                <a:moveTo>
                  <a:pt x="2528481" y="2413190"/>
                </a:moveTo>
                <a:lnTo>
                  <a:pt x="2528049" y="2412949"/>
                </a:lnTo>
                <a:lnTo>
                  <a:pt x="2527604" y="2412720"/>
                </a:lnTo>
                <a:lnTo>
                  <a:pt x="2527173" y="2412504"/>
                </a:lnTo>
                <a:lnTo>
                  <a:pt x="2527135" y="2412720"/>
                </a:lnTo>
                <a:lnTo>
                  <a:pt x="2527566" y="2412936"/>
                </a:lnTo>
                <a:lnTo>
                  <a:pt x="2528074" y="2413228"/>
                </a:lnTo>
                <a:lnTo>
                  <a:pt x="2528481" y="2413190"/>
                </a:lnTo>
                <a:close/>
              </a:path>
              <a:path w="2773045" h="2583179">
                <a:moveTo>
                  <a:pt x="2529827" y="2412530"/>
                </a:moveTo>
                <a:lnTo>
                  <a:pt x="2529459" y="2412974"/>
                </a:lnTo>
                <a:lnTo>
                  <a:pt x="2528925" y="2413165"/>
                </a:lnTo>
                <a:lnTo>
                  <a:pt x="2528455" y="2413152"/>
                </a:lnTo>
                <a:lnTo>
                  <a:pt x="2528824" y="2413457"/>
                </a:lnTo>
                <a:lnTo>
                  <a:pt x="2529332" y="2413736"/>
                </a:lnTo>
                <a:lnTo>
                  <a:pt x="2529636" y="2414117"/>
                </a:lnTo>
                <a:lnTo>
                  <a:pt x="2529802" y="2413012"/>
                </a:lnTo>
                <a:lnTo>
                  <a:pt x="2529827" y="2412530"/>
                </a:lnTo>
                <a:close/>
              </a:path>
              <a:path w="2773045" h="2583179">
                <a:moveTo>
                  <a:pt x="2557221" y="2420429"/>
                </a:moveTo>
                <a:lnTo>
                  <a:pt x="2556548" y="2420493"/>
                </a:lnTo>
                <a:lnTo>
                  <a:pt x="2555811" y="2420645"/>
                </a:lnTo>
                <a:lnTo>
                  <a:pt x="2555138" y="2420721"/>
                </a:lnTo>
                <a:lnTo>
                  <a:pt x="2555252" y="2421928"/>
                </a:lnTo>
                <a:lnTo>
                  <a:pt x="2556052" y="2421585"/>
                </a:lnTo>
                <a:lnTo>
                  <a:pt x="2557221" y="2420429"/>
                </a:lnTo>
                <a:close/>
              </a:path>
              <a:path w="2773045" h="2583179">
                <a:moveTo>
                  <a:pt x="2560472" y="2415629"/>
                </a:moveTo>
                <a:lnTo>
                  <a:pt x="2559558" y="2416010"/>
                </a:lnTo>
                <a:lnTo>
                  <a:pt x="2558948" y="2416886"/>
                </a:lnTo>
                <a:lnTo>
                  <a:pt x="2558948" y="2418118"/>
                </a:lnTo>
                <a:lnTo>
                  <a:pt x="2558961" y="2418257"/>
                </a:lnTo>
                <a:lnTo>
                  <a:pt x="2558834" y="2418283"/>
                </a:lnTo>
                <a:lnTo>
                  <a:pt x="2558923" y="2418473"/>
                </a:lnTo>
                <a:lnTo>
                  <a:pt x="2560091" y="2418550"/>
                </a:lnTo>
                <a:lnTo>
                  <a:pt x="2559735" y="2417775"/>
                </a:lnTo>
                <a:lnTo>
                  <a:pt x="2559304" y="2417546"/>
                </a:lnTo>
                <a:lnTo>
                  <a:pt x="2559710" y="2416873"/>
                </a:lnTo>
                <a:lnTo>
                  <a:pt x="2560129" y="2416352"/>
                </a:lnTo>
                <a:lnTo>
                  <a:pt x="2560472" y="2415629"/>
                </a:lnTo>
                <a:close/>
              </a:path>
              <a:path w="2773045" h="2583179">
                <a:moveTo>
                  <a:pt x="2563457" y="2407539"/>
                </a:moveTo>
                <a:lnTo>
                  <a:pt x="2562301" y="2406967"/>
                </a:lnTo>
                <a:lnTo>
                  <a:pt x="2561628" y="2409025"/>
                </a:lnTo>
                <a:lnTo>
                  <a:pt x="2560282" y="2410549"/>
                </a:lnTo>
                <a:lnTo>
                  <a:pt x="2558631" y="2411819"/>
                </a:lnTo>
                <a:lnTo>
                  <a:pt x="2559862" y="2411819"/>
                </a:lnTo>
                <a:lnTo>
                  <a:pt x="2561018" y="2411768"/>
                </a:lnTo>
                <a:lnTo>
                  <a:pt x="2562263" y="2411768"/>
                </a:lnTo>
                <a:lnTo>
                  <a:pt x="2563037" y="2409431"/>
                </a:lnTo>
                <a:lnTo>
                  <a:pt x="2563457" y="2407539"/>
                </a:lnTo>
                <a:close/>
              </a:path>
              <a:path w="2773045" h="2583179">
                <a:moveTo>
                  <a:pt x="2572359" y="2429840"/>
                </a:moveTo>
                <a:lnTo>
                  <a:pt x="2570950" y="2428075"/>
                </a:lnTo>
                <a:lnTo>
                  <a:pt x="2568575" y="2432227"/>
                </a:lnTo>
                <a:lnTo>
                  <a:pt x="2572359" y="2429840"/>
                </a:lnTo>
                <a:close/>
              </a:path>
              <a:path w="2773045" h="2583179">
                <a:moveTo>
                  <a:pt x="2630881" y="2451239"/>
                </a:moveTo>
                <a:lnTo>
                  <a:pt x="2630360" y="2450808"/>
                </a:lnTo>
                <a:lnTo>
                  <a:pt x="2629992" y="2450655"/>
                </a:lnTo>
                <a:lnTo>
                  <a:pt x="2629573" y="2450554"/>
                </a:lnTo>
                <a:lnTo>
                  <a:pt x="2629344" y="2450985"/>
                </a:lnTo>
                <a:lnTo>
                  <a:pt x="2630398" y="2452598"/>
                </a:lnTo>
                <a:lnTo>
                  <a:pt x="2630881" y="2451239"/>
                </a:lnTo>
                <a:close/>
              </a:path>
              <a:path w="2773045" h="2583179">
                <a:moveTo>
                  <a:pt x="2641587" y="2456129"/>
                </a:moveTo>
                <a:lnTo>
                  <a:pt x="2641041" y="2456192"/>
                </a:lnTo>
                <a:lnTo>
                  <a:pt x="2640723" y="2456421"/>
                </a:lnTo>
                <a:lnTo>
                  <a:pt x="2641066" y="2456319"/>
                </a:lnTo>
                <a:lnTo>
                  <a:pt x="2641587" y="2456129"/>
                </a:lnTo>
                <a:close/>
              </a:path>
              <a:path w="2773045" h="2583179">
                <a:moveTo>
                  <a:pt x="2692400" y="2493429"/>
                </a:moveTo>
                <a:lnTo>
                  <a:pt x="2692133" y="2492845"/>
                </a:lnTo>
                <a:lnTo>
                  <a:pt x="2691879" y="2492260"/>
                </a:lnTo>
                <a:lnTo>
                  <a:pt x="2691244" y="2491638"/>
                </a:lnTo>
                <a:lnTo>
                  <a:pt x="2689974" y="2491841"/>
                </a:lnTo>
                <a:lnTo>
                  <a:pt x="2691993" y="2493480"/>
                </a:lnTo>
                <a:lnTo>
                  <a:pt x="2692400" y="2493429"/>
                </a:lnTo>
                <a:close/>
              </a:path>
              <a:path w="2773045" h="2583179">
                <a:moveTo>
                  <a:pt x="2704693" y="2507132"/>
                </a:moveTo>
                <a:lnTo>
                  <a:pt x="2704084" y="2506637"/>
                </a:lnTo>
                <a:lnTo>
                  <a:pt x="2703576" y="2506357"/>
                </a:lnTo>
                <a:lnTo>
                  <a:pt x="2703068" y="2506065"/>
                </a:lnTo>
                <a:lnTo>
                  <a:pt x="2703284" y="2506865"/>
                </a:lnTo>
                <a:lnTo>
                  <a:pt x="2703639" y="2507513"/>
                </a:lnTo>
                <a:lnTo>
                  <a:pt x="2703969" y="2508161"/>
                </a:lnTo>
                <a:lnTo>
                  <a:pt x="2704465" y="2507551"/>
                </a:lnTo>
                <a:lnTo>
                  <a:pt x="2704693" y="2507132"/>
                </a:lnTo>
                <a:close/>
              </a:path>
              <a:path w="2773045" h="2583179">
                <a:moveTo>
                  <a:pt x="2711793" y="2516149"/>
                </a:moveTo>
                <a:lnTo>
                  <a:pt x="2711031" y="2516162"/>
                </a:lnTo>
                <a:lnTo>
                  <a:pt x="2710167" y="2516327"/>
                </a:lnTo>
                <a:lnTo>
                  <a:pt x="2710751" y="2516670"/>
                </a:lnTo>
                <a:lnTo>
                  <a:pt x="2711589" y="2516860"/>
                </a:lnTo>
                <a:lnTo>
                  <a:pt x="2711793" y="2516149"/>
                </a:lnTo>
                <a:close/>
              </a:path>
              <a:path w="2773045" h="2583179">
                <a:moveTo>
                  <a:pt x="2729915" y="2535542"/>
                </a:moveTo>
                <a:lnTo>
                  <a:pt x="2729268" y="2535263"/>
                </a:lnTo>
                <a:lnTo>
                  <a:pt x="2728709" y="2535186"/>
                </a:lnTo>
                <a:lnTo>
                  <a:pt x="2729915" y="2535542"/>
                </a:lnTo>
                <a:close/>
              </a:path>
              <a:path w="2773045" h="2583179">
                <a:moveTo>
                  <a:pt x="2738882" y="2544635"/>
                </a:moveTo>
                <a:lnTo>
                  <a:pt x="2738767" y="2544165"/>
                </a:lnTo>
                <a:lnTo>
                  <a:pt x="2738780" y="2543683"/>
                </a:lnTo>
                <a:lnTo>
                  <a:pt x="2738666" y="2543213"/>
                </a:lnTo>
                <a:lnTo>
                  <a:pt x="2735681" y="2542146"/>
                </a:lnTo>
                <a:lnTo>
                  <a:pt x="2734284" y="2542032"/>
                </a:lnTo>
                <a:lnTo>
                  <a:pt x="2734068" y="2542603"/>
                </a:lnTo>
                <a:lnTo>
                  <a:pt x="2735542" y="2544775"/>
                </a:lnTo>
                <a:lnTo>
                  <a:pt x="2736977" y="2545448"/>
                </a:lnTo>
                <a:lnTo>
                  <a:pt x="2738882" y="2544635"/>
                </a:lnTo>
                <a:close/>
              </a:path>
              <a:path w="2773045" h="2583179">
                <a:moveTo>
                  <a:pt x="2760230" y="2567800"/>
                </a:moveTo>
                <a:lnTo>
                  <a:pt x="2759278" y="2567902"/>
                </a:lnTo>
                <a:lnTo>
                  <a:pt x="2758275" y="2568829"/>
                </a:lnTo>
                <a:lnTo>
                  <a:pt x="2757157" y="2570505"/>
                </a:lnTo>
                <a:lnTo>
                  <a:pt x="2758071" y="2569527"/>
                </a:lnTo>
                <a:lnTo>
                  <a:pt x="2759303" y="2568778"/>
                </a:lnTo>
                <a:lnTo>
                  <a:pt x="2760230" y="2567800"/>
                </a:lnTo>
                <a:close/>
              </a:path>
              <a:path w="2773045" h="2583179">
                <a:moveTo>
                  <a:pt x="2762199" y="2580716"/>
                </a:moveTo>
                <a:lnTo>
                  <a:pt x="2761297" y="2581973"/>
                </a:lnTo>
                <a:lnTo>
                  <a:pt x="2761437" y="2582570"/>
                </a:lnTo>
                <a:lnTo>
                  <a:pt x="2762034" y="2583053"/>
                </a:lnTo>
                <a:lnTo>
                  <a:pt x="2761983" y="2582646"/>
                </a:lnTo>
                <a:lnTo>
                  <a:pt x="2762072" y="2582227"/>
                </a:lnTo>
                <a:lnTo>
                  <a:pt x="2762046" y="2581821"/>
                </a:lnTo>
                <a:lnTo>
                  <a:pt x="2762135" y="2581402"/>
                </a:lnTo>
                <a:lnTo>
                  <a:pt x="2762199" y="2580716"/>
                </a:lnTo>
                <a:close/>
              </a:path>
              <a:path w="2773045" h="2583179">
                <a:moveTo>
                  <a:pt x="2770505" y="2565146"/>
                </a:moveTo>
                <a:lnTo>
                  <a:pt x="2766060" y="2563279"/>
                </a:lnTo>
                <a:lnTo>
                  <a:pt x="2764015" y="2565958"/>
                </a:lnTo>
                <a:lnTo>
                  <a:pt x="2766034" y="2566974"/>
                </a:lnTo>
                <a:lnTo>
                  <a:pt x="2768193" y="2567978"/>
                </a:lnTo>
                <a:lnTo>
                  <a:pt x="2769768" y="2568638"/>
                </a:lnTo>
                <a:lnTo>
                  <a:pt x="2770505" y="2565146"/>
                </a:lnTo>
                <a:close/>
              </a:path>
              <a:path w="2773045" h="2583179">
                <a:moveTo>
                  <a:pt x="2772905" y="2570124"/>
                </a:moveTo>
                <a:lnTo>
                  <a:pt x="2772245" y="2569705"/>
                </a:lnTo>
                <a:lnTo>
                  <a:pt x="2772549" y="2568714"/>
                </a:lnTo>
                <a:lnTo>
                  <a:pt x="2772524" y="2567825"/>
                </a:lnTo>
                <a:lnTo>
                  <a:pt x="2772079" y="2566847"/>
                </a:lnTo>
                <a:lnTo>
                  <a:pt x="2771952" y="2567622"/>
                </a:lnTo>
                <a:lnTo>
                  <a:pt x="2771559" y="2568410"/>
                </a:lnTo>
                <a:lnTo>
                  <a:pt x="2770886" y="2569235"/>
                </a:lnTo>
                <a:lnTo>
                  <a:pt x="2772257" y="2569845"/>
                </a:lnTo>
                <a:lnTo>
                  <a:pt x="2772905" y="25701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5900852" y="7518729"/>
            <a:ext cx="429895" cy="386080"/>
          </a:xfrm>
          <a:custGeom>
            <a:avLst/>
            <a:gdLst/>
            <a:ahLst/>
            <a:cxnLst/>
            <a:rect l="l" t="t" r="r" b="b"/>
            <a:pathLst>
              <a:path w="429895" h="386079">
                <a:moveTo>
                  <a:pt x="2451" y="1117"/>
                </a:moveTo>
                <a:lnTo>
                  <a:pt x="2044" y="533"/>
                </a:lnTo>
                <a:lnTo>
                  <a:pt x="1384" y="127"/>
                </a:lnTo>
                <a:lnTo>
                  <a:pt x="0" y="0"/>
                </a:lnTo>
                <a:lnTo>
                  <a:pt x="520" y="419"/>
                </a:lnTo>
                <a:lnTo>
                  <a:pt x="812" y="673"/>
                </a:lnTo>
                <a:lnTo>
                  <a:pt x="1308" y="812"/>
                </a:lnTo>
                <a:lnTo>
                  <a:pt x="1866" y="901"/>
                </a:lnTo>
                <a:lnTo>
                  <a:pt x="2451" y="1117"/>
                </a:lnTo>
                <a:close/>
              </a:path>
              <a:path w="429895" h="386079">
                <a:moveTo>
                  <a:pt x="60083" y="32893"/>
                </a:moveTo>
                <a:lnTo>
                  <a:pt x="59461" y="32753"/>
                </a:lnTo>
                <a:lnTo>
                  <a:pt x="58648" y="32842"/>
                </a:lnTo>
                <a:lnTo>
                  <a:pt x="57619" y="33502"/>
                </a:lnTo>
                <a:lnTo>
                  <a:pt x="58775" y="33439"/>
                </a:lnTo>
                <a:lnTo>
                  <a:pt x="59575" y="33223"/>
                </a:lnTo>
                <a:lnTo>
                  <a:pt x="60083" y="32893"/>
                </a:lnTo>
                <a:close/>
              </a:path>
              <a:path w="429895" h="386079">
                <a:moveTo>
                  <a:pt x="71145" y="36398"/>
                </a:moveTo>
                <a:lnTo>
                  <a:pt x="70472" y="36461"/>
                </a:lnTo>
                <a:lnTo>
                  <a:pt x="69735" y="36614"/>
                </a:lnTo>
                <a:lnTo>
                  <a:pt x="69062" y="36690"/>
                </a:lnTo>
                <a:lnTo>
                  <a:pt x="69176" y="37896"/>
                </a:lnTo>
                <a:lnTo>
                  <a:pt x="69977" y="37553"/>
                </a:lnTo>
                <a:lnTo>
                  <a:pt x="71145" y="36398"/>
                </a:lnTo>
                <a:close/>
              </a:path>
              <a:path w="429895" h="386079">
                <a:moveTo>
                  <a:pt x="72555" y="27749"/>
                </a:moveTo>
                <a:lnTo>
                  <a:pt x="70459" y="27889"/>
                </a:lnTo>
                <a:lnTo>
                  <a:pt x="68554" y="28092"/>
                </a:lnTo>
                <a:lnTo>
                  <a:pt x="67360" y="28486"/>
                </a:lnTo>
                <a:lnTo>
                  <a:pt x="67945" y="30073"/>
                </a:lnTo>
                <a:lnTo>
                  <a:pt x="67906" y="32410"/>
                </a:lnTo>
                <a:lnTo>
                  <a:pt x="69621" y="32296"/>
                </a:lnTo>
                <a:lnTo>
                  <a:pt x="69227" y="30492"/>
                </a:lnTo>
                <a:lnTo>
                  <a:pt x="71767" y="30568"/>
                </a:lnTo>
                <a:lnTo>
                  <a:pt x="71742" y="29057"/>
                </a:lnTo>
                <a:lnTo>
                  <a:pt x="71475" y="29095"/>
                </a:lnTo>
                <a:lnTo>
                  <a:pt x="71259" y="29044"/>
                </a:lnTo>
                <a:lnTo>
                  <a:pt x="70980" y="28930"/>
                </a:lnTo>
                <a:lnTo>
                  <a:pt x="71640" y="28727"/>
                </a:lnTo>
                <a:lnTo>
                  <a:pt x="72059" y="28206"/>
                </a:lnTo>
                <a:lnTo>
                  <a:pt x="72555" y="27749"/>
                </a:lnTo>
                <a:close/>
              </a:path>
              <a:path w="429895" h="386079">
                <a:moveTo>
                  <a:pt x="235483" y="101676"/>
                </a:moveTo>
                <a:lnTo>
                  <a:pt x="235318" y="102171"/>
                </a:lnTo>
                <a:lnTo>
                  <a:pt x="235483" y="101676"/>
                </a:lnTo>
                <a:close/>
              </a:path>
              <a:path w="429895" h="386079">
                <a:moveTo>
                  <a:pt x="242163" y="107200"/>
                </a:moveTo>
                <a:lnTo>
                  <a:pt x="237388" y="95783"/>
                </a:lnTo>
                <a:lnTo>
                  <a:pt x="235483" y="101676"/>
                </a:lnTo>
                <a:lnTo>
                  <a:pt x="237934" y="102920"/>
                </a:lnTo>
                <a:lnTo>
                  <a:pt x="238874" y="104673"/>
                </a:lnTo>
                <a:lnTo>
                  <a:pt x="238950" y="106718"/>
                </a:lnTo>
                <a:lnTo>
                  <a:pt x="242163" y="107200"/>
                </a:lnTo>
                <a:close/>
              </a:path>
              <a:path w="429895" h="386079">
                <a:moveTo>
                  <a:pt x="245160" y="131610"/>
                </a:moveTo>
                <a:lnTo>
                  <a:pt x="242011" y="127685"/>
                </a:lnTo>
                <a:lnTo>
                  <a:pt x="241744" y="124498"/>
                </a:lnTo>
                <a:lnTo>
                  <a:pt x="244233" y="122174"/>
                </a:lnTo>
                <a:lnTo>
                  <a:pt x="242684" y="122415"/>
                </a:lnTo>
                <a:lnTo>
                  <a:pt x="241528" y="121843"/>
                </a:lnTo>
                <a:lnTo>
                  <a:pt x="240830" y="120408"/>
                </a:lnTo>
                <a:lnTo>
                  <a:pt x="239712" y="122110"/>
                </a:lnTo>
                <a:lnTo>
                  <a:pt x="238963" y="123494"/>
                </a:lnTo>
                <a:lnTo>
                  <a:pt x="239090" y="122859"/>
                </a:lnTo>
                <a:lnTo>
                  <a:pt x="239128" y="121894"/>
                </a:lnTo>
                <a:lnTo>
                  <a:pt x="237464" y="121653"/>
                </a:lnTo>
                <a:lnTo>
                  <a:pt x="237210" y="124434"/>
                </a:lnTo>
                <a:lnTo>
                  <a:pt x="238175" y="125209"/>
                </a:lnTo>
                <a:lnTo>
                  <a:pt x="239991" y="127508"/>
                </a:lnTo>
                <a:lnTo>
                  <a:pt x="241731" y="129705"/>
                </a:lnTo>
                <a:lnTo>
                  <a:pt x="245160" y="131610"/>
                </a:lnTo>
                <a:close/>
              </a:path>
              <a:path w="429895" h="386079">
                <a:moveTo>
                  <a:pt x="253441" y="128778"/>
                </a:moveTo>
                <a:lnTo>
                  <a:pt x="247853" y="118059"/>
                </a:lnTo>
                <a:lnTo>
                  <a:pt x="245745" y="122669"/>
                </a:lnTo>
                <a:lnTo>
                  <a:pt x="248361" y="123418"/>
                </a:lnTo>
                <a:lnTo>
                  <a:pt x="249301" y="125158"/>
                </a:lnTo>
                <a:lnTo>
                  <a:pt x="249389" y="127355"/>
                </a:lnTo>
                <a:lnTo>
                  <a:pt x="253441" y="128778"/>
                </a:lnTo>
                <a:close/>
              </a:path>
              <a:path w="429895" h="386079">
                <a:moveTo>
                  <a:pt x="258000" y="111264"/>
                </a:moveTo>
                <a:lnTo>
                  <a:pt x="254381" y="105270"/>
                </a:lnTo>
                <a:lnTo>
                  <a:pt x="254774" y="106057"/>
                </a:lnTo>
                <a:lnTo>
                  <a:pt x="256781" y="109448"/>
                </a:lnTo>
                <a:lnTo>
                  <a:pt x="258000" y="111264"/>
                </a:lnTo>
                <a:close/>
              </a:path>
              <a:path w="429895" h="386079">
                <a:moveTo>
                  <a:pt x="258127" y="109880"/>
                </a:moveTo>
                <a:lnTo>
                  <a:pt x="256997" y="109588"/>
                </a:lnTo>
                <a:lnTo>
                  <a:pt x="258000" y="111264"/>
                </a:lnTo>
                <a:lnTo>
                  <a:pt x="258127" y="109880"/>
                </a:lnTo>
                <a:close/>
              </a:path>
              <a:path w="429895" h="386079">
                <a:moveTo>
                  <a:pt x="264287" y="133858"/>
                </a:moveTo>
                <a:lnTo>
                  <a:pt x="263690" y="135978"/>
                </a:lnTo>
                <a:lnTo>
                  <a:pt x="264287" y="133858"/>
                </a:lnTo>
                <a:close/>
              </a:path>
              <a:path w="429895" h="386079">
                <a:moveTo>
                  <a:pt x="265366" y="128689"/>
                </a:moveTo>
                <a:lnTo>
                  <a:pt x="256806" y="128079"/>
                </a:lnTo>
                <a:lnTo>
                  <a:pt x="256603" y="131394"/>
                </a:lnTo>
                <a:lnTo>
                  <a:pt x="258838" y="130606"/>
                </a:lnTo>
                <a:lnTo>
                  <a:pt x="261391" y="130683"/>
                </a:lnTo>
                <a:lnTo>
                  <a:pt x="264782" y="132308"/>
                </a:lnTo>
                <a:lnTo>
                  <a:pt x="265366" y="128689"/>
                </a:lnTo>
                <a:close/>
              </a:path>
              <a:path w="429895" h="386079">
                <a:moveTo>
                  <a:pt x="269074" y="134848"/>
                </a:moveTo>
                <a:lnTo>
                  <a:pt x="268478" y="135534"/>
                </a:lnTo>
                <a:lnTo>
                  <a:pt x="269074" y="134848"/>
                </a:lnTo>
                <a:close/>
              </a:path>
              <a:path w="429895" h="386079">
                <a:moveTo>
                  <a:pt x="270586" y="141084"/>
                </a:moveTo>
                <a:lnTo>
                  <a:pt x="266827" y="138290"/>
                </a:lnTo>
                <a:lnTo>
                  <a:pt x="268478" y="135547"/>
                </a:lnTo>
                <a:lnTo>
                  <a:pt x="263715" y="135978"/>
                </a:lnTo>
                <a:lnTo>
                  <a:pt x="263601" y="136398"/>
                </a:lnTo>
                <a:lnTo>
                  <a:pt x="266065" y="145592"/>
                </a:lnTo>
                <a:lnTo>
                  <a:pt x="270586" y="141084"/>
                </a:lnTo>
                <a:close/>
              </a:path>
              <a:path w="429895" h="386079">
                <a:moveTo>
                  <a:pt x="270700" y="132943"/>
                </a:moveTo>
                <a:lnTo>
                  <a:pt x="268922" y="130289"/>
                </a:lnTo>
                <a:lnTo>
                  <a:pt x="270383" y="133210"/>
                </a:lnTo>
                <a:lnTo>
                  <a:pt x="269074" y="134848"/>
                </a:lnTo>
                <a:lnTo>
                  <a:pt x="270700" y="132943"/>
                </a:lnTo>
                <a:close/>
              </a:path>
              <a:path w="429895" h="386079">
                <a:moveTo>
                  <a:pt x="271462" y="183642"/>
                </a:moveTo>
                <a:lnTo>
                  <a:pt x="270929" y="183159"/>
                </a:lnTo>
                <a:lnTo>
                  <a:pt x="267208" y="179705"/>
                </a:lnTo>
                <a:lnTo>
                  <a:pt x="267652" y="187871"/>
                </a:lnTo>
                <a:lnTo>
                  <a:pt x="270916" y="184238"/>
                </a:lnTo>
                <a:lnTo>
                  <a:pt x="270916" y="183222"/>
                </a:lnTo>
                <a:lnTo>
                  <a:pt x="271462" y="183642"/>
                </a:lnTo>
                <a:close/>
              </a:path>
              <a:path w="429895" h="386079">
                <a:moveTo>
                  <a:pt x="271462" y="183642"/>
                </a:moveTo>
                <a:lnTo>
                  <a:pt x="270967" y="184188"/>
                </a:lnTo>
                <a:lnTo>
                  <a:pt x="271462" y="183642"/>
                </a:lnTo>
                <a:close/>
              </a:path>
              <a:path w="429895" h="386079">
                <a:moveTo>
                  <a:pt x="279730" y="131483"/>
                </a:moveTo>
                <a:lnTo>
                  <a:pt x="278625" y="132067"/>
                </a:lnTo>
                <a:lnTo>
                  <a:pt x="277863" y="131940"/>
                </a:lnTo>
                <a:lnTo>
                  <a:pt x="277164" y="131267"/>
                </a:lnTo>
                <a:lnTo>
                  <a:pt x="273265" y="133184"/>
                </a:lnTo>
                <a:lnTo>
                  <a:pt x="275780" y="135115"/>
                </a:lnTo>
                <a:lnTo>
                  <a:pt x="274624" y="139001"/>
                </a:lnTo>
                <a:lnTo>
                  <a:pt x="276834" y="139179"/>
                </a:lnTo>
                <a:lnTo>
                  <a:pt x="276974" y="138557"/>
                </a:lnTo>
                <a:lnTo>
                  <a:pt x="276720" y="137477"/>
                </a:lnTo>
                <a:lnTo>
                  <a:pt x="276872" y="137604"/>
                </a:lnTo>
                <a:lnTo>
                  <a:pt x="277037" y="137858"/>
                </a:lnTo>
                <a:lnTo>
                  <a:pt x="277241" y="137909"/>
                </a:lnTo>
                <a:lnTo>
                  <a:pt x="278117" y="135763"/>
                </a:lnTo>
                <a:lnTo>
                  <a:pt x="277177" y="134010"/>
                </a:lnTo>
                <a:lnTo>
                  <a:pt x="279730" y="131483"/>
                </a:lnTo>
                <a:close/>
              </a:path>
              <a:path w="429895" h="386079">
                <a:moveTo>
                  <a:pt x="281762" y="190627"/>
                </a:moveTo>
                <a:lnTo>
                  <a:pt x="281025" y="191033"/>
                </a:lnTo>
                <a:lnTo>
                  <a:pt x="278307" y="193306"/>
                </a:lnTo>
                <a:lnTo>
                  <a:pt x="281762" y="190627"/>
                </a:lnTo>
                <a:close/>
              </a:path>
              <a:path w="429895" h="386079">
                <a:moveTo>
                  <a:pt x="282587" y="190144"/>
                </a:moveTo>
                <a:lnTo>
                  <a:pt x="282371" y="190144"/>
                </a:lnTo>
                <a:lnTo>
                  <a:pt x="281762" y="190627"/>
                </a:lnTo>
                <a:lnTo>
                  <a:pt x="282587" y="190144"/>
                </a:lnTo>
                <a:close/>
              </a:path>
              <a:path w="429895" h="386079">
                <a:moveTo>
                  <a:pt x="284454" y="197358"/>
                </a:moveTo>
                <a:lnTo>
                  <a:pt x="280543" y="195300"/>
                </a:lnTo>
                <a:lnTo>
                  <a:pt x="278612" y="198462"/>
                </a:lnTo>
                <a:lnTo>
                  <a:pt x="281533" y="198831"/>
                </a:lnTo>
                <a:lnTo>
                  <a:pt x="283857" y="198107"/>
                </a:lnTo>
                <a:lnTo>
                  <a:pt x="283641" y="198069"/>
                </a:lnTo>
                <a:lnTo>
                  <a:pt x="284454" y="197358"/>
                </a:lnTo>
                <a:close/>
              </a:path>
              <a:path w="429895" h="386079">
                <a:moveTo>
                  <a:pt x="284505" y="213829"/>
                </a:moveTo>
                <a:lnTo>
                  <a:pt x="284251" y="209359"/>
                </a:lnTo>
                <a:lnTo>
                  <a:pt x="284048" y="205663"/>
                </a:lnTo>
                <a:lnTo>
                  <a:pt x="280238" y="209892"/>
                </a:lnTo>
                <a:lnTo>
                  <a:pt x="280797" y="209359"/>
                </a:lnTo>
                <a:lnTo>
                  <a:pt x="280924" y="210439"/>
                </a:lnTo>
                <a:lnTo>
                  <a:pt x="280238" y="209892"/>
                </a:lnTo>
                <a:lnTo>
                  <a:pt x="280835" y="210439"/>
                </a:lnTo>
                <a:lnTo>
                  <a:pt x="284505" y="213829"/>
                </a:lnTo>
                <a:close/>
              </a:path>
              <a:path w="429895" h="386079">
                <a:moveTo>
                  <a:pt x="284886" y="197726"/>
                </a:moveTo>
                <a:lnTo>
                  <a:pt x="284556" y="197827"/>
                </a:lnTo>
                <a:lnTo>
                  <a:pt x="284213" y="197929"/>
                </a:lnTo>
                <a:lnTo>
                  <a:pt x="283857" y="198107"/>
                </a:lnTo>
                <a:lnTo>
                  <a:pt x="284238" y="198069"/>
                </a:lnTo>
                <a:lnTo>
                  <a:pt x="284886" y="197726"/>
                </a:lnTo>
                <a:close/>
              </a:path>
              <a:path w="429895" h="386079">
                <a:moveTo>
                  <a:pt x="286296" y="198234"/>
                </a:moveTo>
                <a:lnTo>
                  <a:pt x="285813" y="198539"/>
                </a:lnTo>
                <a:lnTo>
                  <a:pt x="285432" y="198856"/>
                </a:lnTo>
                <a:lnTo>
                  <a:pt x="285838" y="198564"/>
                </a:lnTo>
                <a:lnTo>
                  <a:pt x="286296" y="198234"/>
                </a:lnTo>
                <a:close/>
              </a:path>
              <a:path w="429895" h="386079">
                <a:moveTo>
                  <a:pt x="286435" y="199085"/>
                </a:moveTo>
                <a:lnTo>
                  <a:pt x="285838" y="198564"/>
                </a:lnTo>
                <a:lnTo>
                  <a:pt x="286435" y="199085"/>
                </a:lnTo>
                <a:close/>
              </a:path>
              <a:path w="429895" h="386079">
                <a:moveTo>
                  <a:pt x="286778" y="138417"/>
                </a:moveTo>
                <a:lnTo>
                  <a:pt x="286461" y="139395"/>
                </a:lnTo>
                <a:lnTo>
                  <a:pt x="286778" y="138417"/>
                </a:lnTo>
                <a:close/>
              </a:path>
              <a:path w="429895" h="386079">
                <a:moveTo>
                  <a:pt x="287032" y="187591"/>
                </a:moveTo>
                <a:lnTo>
                  <a:pt x="282587" y="190144"/>
                </a:lnTo>
                <a:lnTo>
                  <a:pt x="284302" y="190207"/>
                </a:lnTo>
                <a:lnTo>
                  <a:pt x="284226" y="193522"/>
                </a:lnTo>
                <a:lnTo>
                  <a:pt x="284835" y="191389"/>
                </a:lnTo>
                <a:lnTo>
                  <a:pt x="285737" y="189357"/>
                </a:lnTo>
                <a:lnTo>
                  <a:pt x="287032" y="187591"/>
                </a:lnTo>
                <a:close/>
              </a:path>
              <a:path w="429895" h="386079">
                <a:moveTo>
                  <a:pt x="287185" y="199758"/>
                </a:moveTo>
                <a:lnTo>
                  <a:pt x="286435" y="199085"/>
                </a:lnTo>
                <a:lnTo>
                  <a:pt x="286867" y="200139"/>
                </a:lnTo>
                <a:lnTo>
                  <a:pt x="287121" y="199885"/>
                </a:lnTo>
                <a:lnTo>
                  <a:pt x="287185" y="199758"/>
                </a:lnTo>
                <a:close/>
              </a:path>
              <a:path w="429895" h="386079">
                <a:moveTo>
                  <a:pt x="287223" y="201891"/>
                </a:moveTo>
                <a:lnTo>
                  <a:pt x="287121" y="200939"/>
                </a:lnTo>
                <a:lnTo>
                  <a:pt x="286753" y="200152"/>
                </a:lnTo>
                <a:lnTo>
                  <a:pt x="285940" y="200850"/>
                </a:lnTo>
                <a:lnTo>
                  <a:pt x="285686" y="201777"/>
                </a:lnTo>
                <a:lnTo>
                  <a:pt x="286829" y="202819"/>
                </a:lnTo>
                <a:lnTo>
                  <a:pt x="287223" y="201891"/>
                </a:lnTo>
                <a:close/>
              </a:path>
              <a:path w="429895" h="386079">
                <a:moveTo>
                  <a:pt x="287731" y="178358"/>
                </a:moveTo>
                <a:lnTo>
                  <a:pt x="287718" y="172389"/>
                </a:lnTo>
                <a:lnTo>
                  <a:pt x="285648" y="171716"/>
                </a:lnTo>
                <a:lnTo>
                  <a:pt x="283527" y="170980"/>
                </a:lnTo>
                <a:lnTo>
                  <a:pt x="281533" y="170370"/>
                </a:lnTo>
                <a:lnTo>
                  <a:pt x="276656" y="176707"/>
                </a:lnTo>
                <a:lnTo>
                  <a:pt x="287731" y="178358"/>
                </a:lnTo>
                <a:close/>
              </a:path>
              <a:path w="429895" h="386079">
                <a:moveTo>
                  <a:pt x="292468" y="136563"/>
                </a:moveTo>
                <a:lnTo>
                  <a:pt x="288442" y="133438"/>
                </a:lnTo>
                <a:lnTo>
                  <a:pt x="286778" y="138417"/>
                </a:lnTo>
                <a:lnTo>
                  <a:pt x="288455" y="140144"/>
                </a:lnTo>
                <a:lnTo>
                  <a:pt x="287972" y="142113"/>
                </a:lnTo>
                <a:lnTo>
                  <a:pt x="290626" y="142519"/>
                </a:lnTo>
                <a:lnTo>
                  <a:pt x="292468" y="136563"/>
                </a:lnTo>
                <a:close/>
              </a:path>
              <a:path w="429895" h="386079">
                <a:moveTo>
                  <a:pt x="293560" y="150075"/>
                </a:moveTo>
                <a:lnTo>
                  <a:pt x="288086" y="150228"/>
                </a:lnTo>
                <a:lnTo>
                  <a:pt x="285153" y="153555"/>
                </a:lnTo>
                <a:lnTo>
                  <a:pt x="291045" y="158838"/>
                </a:lnTo>
                <a:lnTo>
                  <a:pt x="293293" y="155308"/>
                </a:lnTo>
                <a:lnTo>
                  <a:pt x="291084" y="153885"/>
                </a:lnTo>
                <a:lnTo>
                  <a:pt x="293560" y="150075"/>
                </a:lnTo>
                <a:close/>
              </a:path>
              <a:path w="429895" h="386079">
                <a:moveTo>
                  <a:pt x="296913" y="218617"/>
                </a:moveTo>
                <a:lnTo>
                  <a:pt x="296773" y="218478"/>
                </a:lnTo>
                <a:lnTo>
                  <a:pt x="296684" y="218706"/>
                </a:lnTo>
                <a:lnTo>
                  <a:pt x="296913" y="218617"/>
                </a:lnTo>
                <a:close/>
              </a:path>
              <a:path w="429895" h="386079">
                <a:moveTo>
                  <a:pt x="298145" y="193789"/>
                </a:moveTo>
                <a:lnTo>
                  <a:pt x="297510" y="192913"/>
                </a:lnTo>
                <a:lnTo>
                  <a:pt x="297446" y="191135"/>
                </a:lnTo>
                <a:lnTo>
                  <a:pt x="296900" y="190652"/>
                </a:lnTo>
                <a:lnTo>
                  <a:pt x="291782" y="185902"/>
                </a:lnTo>
                <a:lnTo>
                  <a:pt x="296100" y="191223"/>
                </a:lnTo>
                <a:lnTo>
                  <a:pt x="286296" y="198234"/>
                </a:lnTo>
                <a:lnTo>
                  <a:pt x="287248" y="199758"/>
                </a:lnTo>
                <a:lnTo>
                  <a:pt x="289090" y="197840"/>
                </a:lnTo>
                <a:lnTo>
                  <a:pt x="296583" y="196710"/>
                </a:lnTo>
                <a:lnTo>
                  <a:pt x="296595" y="197472"/>
                </a:lnTo>
                <a:lnTo>
                  <a:pt x="296633" y="196710"/>
                </a:lnTo>
                <a:lnTo>
                  <a:pt x="296824" y="192112"/>
                </a:lnTo>
                <a:lnTo>
                  <a:pt x="297434" y="192836"/>
                </a:lnTo>
                <a:lnTo>
                  <a:pt x="297611" y="194602"/>
                </a:lnTo>
                <a:lnTo>
                  <a:pt x="298145" y="193789"/>
                </a:lnTo>
                <a:close/>
              </a:path>
              <a:path w="429895" h="386079">
                <a:moveTo>
                  <a:pt x="298170" y="122720"/>
                </a:moveTo>
                <a:lnTo>
                  <a:pt x="297776" y="120294"/>
                </a:lnTo>
                <a:lnTo>
                  <a:pt x="294576" y="119811"/>
                </a:lnTo>
                <a:lnTo>
                  <a:pt x="293293" y="122618"/>
                </a:lnTo>
                <a:lnTo>
                  <a:pt x="293166" y="124752"/>
                </a:lnTo>
                <a:lnTo>
                  <a:pt x="294627" y="126174"/>
                </a:lnTo>
                <a:lnTo>
                  <a:pt x="294271" y="125387"/>
                </a:lnTo>
                <a:lnTo>
                  <a:pt x="295833" y="125298"/>
                </a:lnTo>
                <a:lnTo>
                  <a:pt x="295668" y="127025"/>
                </a:lnTo>
                <a:lnTo>
                  <a:pt x="298170" y="122720"/>
                </a:lnTo>
                <a:close/>
              </a:path>
              <a:path w="429895" h="386079">
                <a:moveTo>
                  <a:pt x="298856" y="212788"/>
                </a:moveTo>
                <a:lnTo>
                  <a:pt x="298411" y="213258"/>
                </a:lnTo>
                <a:lnTo>
                  <a:pt x="297319" y="213233"/>
                </a:lnTo>
                <a:lnTo>
                  <a:pt x="297040" y="212648"/>
                </a:lnTo>
                <a:lnTo>
                  <a:pt x="295871" y="211328"/>
                </a:lnTo>
                <a:lnTo>
                  <a:pt x="295656" y="210934"/>
                </a:lnTo>
                <a:lnTo>
                  <a:pt x="297065" y="208978"/>
                </a:lnTo>
                <a:lnTo>
                  <a:pt x="297243" y="208711"/>
                </a:lnTo>
                <a:lnTo>
                  <a:pt x="291579" y="205613"/>
                </a:lnTo>
                <a:lnTo>
                  <a:pt x="290436" y="207784"/>
                </a:lnTo>
                <a:lnTo>
                  <a:pt x="291198" y="207911"/>
                </a:lnTo>
                <a:lnTo>
                  <a:pt x="291998" y="208305"/>
                </a:lnTo>
                <a:lnTo>
                  <a:pt x="292646" y="208711"/>
                </a:lnTo>
                <a:lnTo>
                  <a:pt x="292023" y="208584"/>
                </a:lnTo>
                <a:lnTo>
                  <a:pt x="291706" y="208813"/>
                </a:lnTo>
                <a:lnTo>
                  <a:pt x="293433" y="208978"/>
                </a:lnTo>
                <a:lnTo>
                  <a:pt x="288671" y="208597"/>
                </a:lnTo>
                <a:lnTo>
                  <a:pt x="294411" y="219570"/>
                </a:lnTo>
                <a:lnTo>
                  <a:pt x="296633" y="218732"/>
                </a:lnTo>
                <a:lnTo>
                  <a:pt x="296316" y="218033"/>
                </a:lnTo>
                <a:lnTo>
                  <a:pt x="295465" y="217195"/>
                </a:lnTo>
                <a:lnTo>
                  <a:pt x="295033" y="216357"/>
                </a:lnTo>
                <a:lnTo>
                  <a:pt x="295236" y="215646"/>
                </a:lnTo>
                <a:lnTo>
                  <a:pt x="296316" y="218033"/>
                </a:lnTo>
                <a:lnTo>
                  <a:pt x="296773" y="218478"/>
                </a:lnTo>
                <a:lnTo>
                  <a:pt x="297815" y="215646"/>
                </a:lnTo>
                <a:lnTo>
                  <a:pt x="298691" y="213258"/>
                </a:lnTo>
                <a:lnTo>
                  <a:pt x="298856" y="212788"/>
                </a:lnTo>
                <a:close/>
              </a:path>
              <a:path w="429895" h="386079">
                <a:moveTo>
                  <a:pt x="298983" y="158927"/>
                </a:moveTo>
                <a:lnTo>
                  <a:pt x="295592" y="157302"/>
                </a:lnTo>
                <a:lnTo>
                  <a:pt x="292989" y="157302"/>
                </a:lnTo>
                <a:lnTo>
                  <a:pt x="291693" y="159969"/>
                </a:lnTo>
                <a:lnTo>
                  <a:pt x="293420" y="158153"/>
                </a:lnTo>
                <a:lnTo>
                  <a:pt x="297840" y="161721"/>
                </a:lnTo>
                <a:lnTo>
                  <a:pt x="298983" y="158927"/>
                </a:lnTo>
                <a:close/>
              </a:path>
              <a:path w="429895" h="386079">
                <a:moveTo>
                  <a:pt x="299212" y="211836"/>
                </a:moveTo>
                <a:lnTo>
                  <a:pt x="298856" y="212788"/>
                </a:lnTo>
                <a:lnTo>
                  <a:pt x="299212" y="212420"/>
                </a:lnTo>
                <a:lnTo>
                  <a:pt x="299212" y="211836"/>
                </a:lnTo>
                <a:close/>
              </a:path>
              <a:path w="429895" h="386079">
                <a:moveTo>
                  <a:pt x="299427" y="211226"/>
                </a:moveTo>
                <a:lnTo>
                  <a:pt x="299199" y="210908"/>
                </a:lnTo>
                <a:lnTo>
                  <a:pt x="299212" y="211836"/>
                </a:lnTo>
                <a:lnTo>
                  <a:pt x="299427" y="211226"/>
                </a:lnTo>
                <a:close/>
              </a:path>
              <a:path w="429895" h="386079">
                <a:moveTo>
                  <a:pt x="302209" y="158457"/>
                </a:moveTo>
                <a:lnTo>
                  <a:pt x="300507" y="159435"/>
                </a:lnTo>
                <a:lnTo>
                  <a:pt x="302209" y="158457"/>
                </a:lnTo>
                <a:close/>
              </a:path>
              <a:path w="429895" h="386079">
                <a:moveTo>
                  <a:pt x="303060" y="220129"/>
                </a:moveTo>
                <a:lnTo>
                  <a:pt x="301701" y="216916"/>
                </a:lnTo>
                <a:lnTo>
                  <a:pt x="302196" y="216293"/>
                </a:lnTo>
                <a:lnTo>
                  <a:pt x="300291" y="218503"/>
                </a:lnTo>
                <a:lnTo>
                  <a:pt x="303060" y="220129"/>
                </a:lnTo>
                <a:close/>
              </a:path>
              <a:path w="429895" h="386079">
                <a:moveTo>
                  <a:pt x="305295" y="215226"/>
                </a:moveTo>
                <a:lnTo>
                  <a:pt x="305104" y="214998"/>
                </a:lnTo>
                <a:lnTo>
                  <a:pt x="304419" y="214160"/>
                </a:lnTo>
                <a:lnTo>
                  <a:pt x="303695" y="214185"/>
                </a:lnTo>
                <a:lnTo>
                  <a:pt x="303695" y="215087"/>
                </a:lnTo>
                <a:lnTo>
                  <a:pt x="303695" y="214185"/>
                </a:lnTo>
                <a:lnTo>
                  <a:pt x="301142" y="214236"/>
                </a:lnTo>
                <a:lnTo>
                  <a:pt x="302247" y="216230"/>
                </a:lnTo>
                <a:lnTo>
                  <a:pt x="302831" y="215519"/>
                </a:lnTo>
                <a:lnTo>
                  <a:pt x="302577" y="215519"/>
                </a:lnTo>
                <a:lnTo>
                  <a:pt x="302437" y="215392"/>
                </a:lnTo>
                <a:lnTo>
                  <a:pt x="303136" y="215163"/>
                </a:lnTo>
                <a:lnTo>
                  <a:pt x="302920" y="215404"/>
                </a:lnTo>
                <a:lnTo>
                  <a:pt x="303301" y="215379"/>
                </a:lnTo>
                <a:lnTo>
                  <a:pt x="303796" y="215201"/>
                </a:lnTo>
                <a:lnTo>
                  <a:pt x="304088" y="215493"/>
                </a:lnTo>
                <a:lnTo>
                  <a:pt x="305295" y="215226"/>
                </a:lnTo>
                <a:close/>
              </a:path>
              <a:path w="429895" h="386079">
                <a:moveTo>
                  <a:pt x="309676" y="231876"/>
                </a:moveTo>
                <a:lnTo>
                  <a:pt x="305955" y="230352"/>
                </a:lnTo>
                <a:lnTo>
                  <a:pt x="302869" y="231698"/>
                </a:lnTo>
                <a:lnTo>
                  <a:pt x="305282" y="237007"/>
                </a:lnTo>
                <a:lnTo>
                  <a:pt x="307848" y="235369"/>
                </a:lnTo>
                <a:lnTo>
                  <a:pt x="306844" y="233680"/>
                </a:lnTo>
                <a:lnTo>
                  <a:pt x="309676" y="231876"/>
                </a:lnTo>
                <a:close/>
              </a:path>
              <a:path w="429895" h="386079">
                <a:moveTo>
                  <a:pt x="310273" y="209905"/>
                </a:moveTo>
                <a:lnTo>
                  <a:pt x="306031" y="211315"/>
                </a:lnTo>
                <a:lnTo>
                  <a:pt x="307086" y="213537"/>
                </a:lnTo>
                <a:lnTo>
                  <a:pt x="306565" y="215099"/>
                </a:lnTo>
                <a:lnTo>
                  <a:pt x="305206" y="216471"/>
                </a:lnTo>
                <a:lnTo>
                  <a:pt x="306819" y="220002"/>
                </a:lnTo>
                <a:lnTo>
                  <a:pt x="310273" y="209905"/>
                </a:lnTo>
                <a:close/>
              </a:path>
              <a:path w="429895" h="386079">
                <a:moveTo>
                  <a:pt x="311734" y="240639"/>
                </a:moveTo>
                <a:lnTo>
                  <a:pt x="310438" y="239737"/>
                </a:lnTo>
                <a:lnTo>
                  <a:pt x="310616" y="239585"/>
                </a:lnTo>
                <a:lnTo>
                  <a:pt x="308749" y="237451"/>
                </a:lnTo>
                <a:lnTo>
                  <a:pt x="307022" y="236664"/>
                </a:lnTo>
                <a:lnTo>
                  <a:pt x="305396" y="238074"/>
                </a:lnTo>
                <a:lnTo>
                  <a:pt x="307098" y="237350"/>
                </a:lnTo>
                <a:lnTo>
                  <a:pt x="308305" y="239814"/>
                </a:lnTo>
                <a:lnTo>
                  <a:pt x="306616" y="240690"/>
                </a:lnTo>
                <a:lnTo>
                  <a:pt x="303898" y="240982"/>
                </a:lnTo>
                <a:lnTo>
                  <a:pt x="305828" y="242417"/>
                </a:lnTo>
                <a:lnTo>
                  <a:pt x="308559" y="242265"/>
                </a:lnTo>
                <a:lnTo>
                  <a:pt x="311734" y="240639"/>
                </a:lnTo>
                <a:close/>
              </a:path>
              <a:path w="429895" h="386079">
                <a:moveTo>
                  <a:pt x="312521" y="223139"/>
                </a:moveTo>
                <a:lnTo>
                  <a:pt x="311670" y="222364"/>
                </a:lnTo>
                <a:lnTo>
                  <a:pt x="307746" y="218782"/>
                </a:lnTo>
                <a:lnTo>
                  <a:pt x="307047" y="223926"/>
                </a:lnTo>
                <a:lnTo>
                  <a:pt x="310070" y="225869"/>
                </a:lnTo>
                <a:lnTo>
                  <a:pt x="310870" y="225031"/>
                </a:lnTo>
                <a:lnTo>
                  <a:pt x="311658" y="224053"/>
                </a:lnTo>
                <a:lnTo>
                  <a:pt x="311658" y="222465"/>
                </a:lnTo>
                <a:lnTo>
                  <a:pt x="312521" y="223139"/>
                </a:lnTo>
                <a:close/>
              </a:path>
              <a:path w="429895" h="386079">
                <a:moveTo>
                  <a:pt x="314566" y="151904"/>
                </a:moveTo>
                <a:lnTo>
                  <a:pt x="306768" y="147269"/>
                </a:lnTo>
                <a:lnTo>
                  <a:pt x="304711" y="156997"/>
                </a:lnTo>
                <a:lnTo>
                  <a:pt x="302209" y="158457"/>
                </a:lnTo>
                <a:lnTo>
                  <a:pt x="303885" y="159562"/>
                </a:lnTo>
                <a:lnTo>
                  <a:pt x="300507" y="159435"/>
                </a:lnTo>
                <a:lnTo>
                  <a:pt x="306019" y="159689"/>
                </a:lnTo>
                <a:lnTo>
                  <a:pt x="308102" y="165836"/>
                </a:lnTo>
                <a:lnTo>
                  <a:pt x="310311" y="166014"/>
                </a:lnTo>
                <a:lnTo>
                  <a:pt x="311061" y="163842"/>
                </a:lnTo>
                <a:lnTo>
                  <a:pt x="312420" y="159905"/>
                </a:lnTo>
                <a:lnTo>
                  <a:pt x="310337" y="159270"/>
                </a:lnTo>
                <a:lnTo>
                  <a:pt x="309968" y="159905"/>
                </a:lnTo>
                <a:lnTo>
                  <a:pt x="309930" y="161848"/>
                </a:lnTo>
                <a:lnTo>
                  <a:pt x="310083" y="163842"/>
                </a:lnTo>
                <a:lnTo>
                  <a:pt x="307733" y="163550"/>
                </a:lnTo>
                <a:lnTo>
                  <a:pt x="308851" y="161848"/>
                </a:lnTo>
                <a:lnTo>
                  <a:pt x="309803" y="160185"/>
                </a:lnTo>
                <a:lnTo>
                  <a:pt x="309765" y="159562"/>
                </a:lnTo>
                <a:lnTo>
                  <a:pt x="309727" y="159080"/>
                </a:lnTo>
                <a:lnTo>
                  <a:pt x="310337" y="159270"/>
                </a:lnTo>
                <a:lnTo>
                  <a:pt x="310438" y="159080"/>
                </a:lnTo>
                <a:lnTo>
                  <a:pt x="314566" y="151904"/>
                </a:lnTo>
                <a:close/>
              </a:path>
              <a:path w="429895" h="386079">
                <a:moveTo>
                  <a:pt x="315226" y="150761"/>
                </a:moveTo>
                <a:lnTo>
                  <a:pt x="314566" y="151904"/>
                </a:lnTo>
                <a:lnTo>
                  <a:pt x="314883" y="152095"/>
                </a:lnTo>
                <a:lnTo>
                  <a:pt x="315226" y="150761"/>
                </a:lnTo>
                <a:close/>
              </a:path>
              <a:path w="429895" h="386079">
                <a:moveTo>
                  <a:pt x="319316" y="244386"/>
                </a:moveTo>
                <a:lnTo>
                  <a:pt x="319112" y="244475"/>
                </a:lnTo>
                <a:lnTo>
                  <a:pt x="319049" y="244017"/>
                </a:lnTo>
                <a:lnTo>
                  <a:pt x="317855" y="242963"/>
                </a:lnTo>
                <a:lnTo>
                  <a:pt x="316585" y="246392"/>
                </a:lnTo>
                <a:lnTo>
                  <a:pt x="315391" y="245630"/>
                </a:lnTo>
                <a:lnTo>
                  <a:pt x="315112" y="245452"/>
                </a:lnTo>
                <a:lnTo>
                  <a:pt x="314718" y="245630"/>
                </a:lnTo>
                <a:lnTo>
                  <a:pt x="315874" y="242836"/>
                </a:lnTo>
                <a:lnTo>
                  <a:pt x="316318" y="241757"/>
                </a:lnTo>
                <a:lnTo>
                  <a:pt x="316992" y="240118"/>
                </a:lnTo>
                <a:lnTo>
                  <a:pt x="318503" y="236474"/>
                </a:lnTo>
                <a:lnTo>
                  <a:pt x="317017" y="235585"/>
                </a:lnTo>
                <a:lnTo>
                  <a:pt x="316699" y="239801"/>
                </a:lnTo>
                <a:lnTo>
                  <a:pt x="311492" y="240411"/>
                </a:lnTo>
                <a:lnTo>
                  <a:pt x="313309" y="241388"/>
                </a:lnTo>
                <a:lnTo>
                  <a:pt x="314960" y="240118"/>
                </a:lnTo>
                <a:lnTo>
                  <a:pt x="315620" y="241757"/>
                </a:lnTo>
                <a:lnTo>
                  <a:pt x="314985" y="240995"/>
                </a:lnTo>
                <a:lnTo>
                  <a:pt x="313690" y="244284"/>
                </a:lnTo>
                <a:lnTo>
                  <a:pt x="313397" y="244475"/>
                </a:lnTo>
                <a:lnTo>
                  <a:pt x="313283" y="246316"/>
                </a:lnTo>
                <a:lnTo>
                  <a:pt x="316064" y="247954"/>
                </a:lnTo>
                <a:lnTo>
                  <a:pt x="317487" y="246392"/>
                </a:lnTo>
                <a:lnTo>
                  <a:pt x="319227" y="244475"/>
                </a:lnTo>
                <a:close/>
              </a:path>
              <a:path w="429895" h="386079">
                <a:moveTo>
                  <a:pt x="319620" y="237147"/>
                </a:moveTo>
                <a:lnTo>
                  <a:pt x="318871" y="235585"/>
                </a:lnTo>
                <a:lnTo>
                  <a:pt x="318503" y="236474"/>
                </a:lnTo>
                <a:lnTo>
                  <a:pt x="319620" y="237147"/>
                </a:lnTo>
                <a:close/>
              </a:path>
              <a:path w="429895" h="386079">
                <a:moveTo>
                  <a:pt x="321716" y="213067"/>
                </a:moveTo>
                <a:lnTo>
                  <a:pt x="319798" y="211759"/>
                </a:lnTo>
                <a:lnTo>
                  <a:pt x="318033" y="213182"/>
                </a:lnTo>
                <a:lnTo>
                  <a:pt x="317296" y="214693"/>
                </a:lnTo>
                <a:lnTo>
                  <a:pt x="317855" y="216001"/>
                </a:lnTo>
                <a:lnTo>
                  <a:pt x="317792" y="215468"/>
                </a:lnTo>
                <a:lnTo>
                  <a:pt x="318935" y="215887"/>
                </a:lnTo>
                <a:lnTo>
                  <a:pt x="318211" y="216928"/>
                </a:lnTo>
                <a:lnTo>
                  <a:pt x="321284" y="214833"/>
                </a:lnTo>
                <a:lnTo>
                  <a:pt x="321716" y="213067"/>
                </a:lnTo>
                <a:close/>
              </a:path>
              <a:path w="429895" h="386079">
                <a:moveTo>
                  <a:pt x="328104" y="261124"/>
                </a:moveTo>
                <a:lnTo>
                  <a:pt x="327926" y="261112"/>
                </a:lnTo>
                <a:lnTo>
                  <a:pt x="328104" y="261124"/>
                </a:lnTo>
                <a:close/>
              </a:path>
              <a:path w="429895" h="386079">
                <a:moveTo>
                  <a:pt x="328282" y="277647"/>
                </a:moveTo>
                <a:lnTo>
                  <a:pt x="327482" y="276504"/>
                </a:lnTo>
                <a:lnTo>
                  <a:pt x="325564" y="277190"/>
                </a:lnTo>
                <a:lnTo>
                  <a:pt x="325640" y="279095"/>
                </a:lnTo>
                <a:lnTo>
                  <a:pt x="326174" y="280276"/>
                </a:lnTo>
                <a:lnTo>
                  <a:pt x="327367" y="280631"/>
                </a:lnTo>
                <a:lnTo>
                  <a:pt x="326999" y="280327"/>
                </a:lnTo>
                <a:lnTo>
                  <a:pt x="327825" y="279755"/>
                </a:lnTo>
                <a:lnTo>
                  <a:pt x="328218" y="280822"/>
                </a:lnTo>
                <a:lnTo>
                  <a:pt x="328282" y="277647"/>
                </a:lnTo>
                <a:close/>
              </a:path>
              <a:path w="429895" h="386079">
                <a:moveTo>
                  <a:pt x="328295" y="235902"/>
                </a:moveTo>
                <a:lnTo>
                  <a:pt x="319354" y="233006"/>
                </a:lnTo>
                <a:lnTo>
                  <a:pt x="321856" y="238493"/>
                </a:lnTo>
                <a:lnTo>
                  <a:pt x="319620" y="237147"/>
                </a:lnTo>
                <a:lnTo>
                  <a:pt x="320548" y="239052"/>
                </a:lnTo>
                <a:lnTo>
                  <a:pt x="321056" y="239331"/>
                </a:lnTo>
                <a:lnTo>
                  <a:pt x="321652" y="239826"/>
                </a:lnTo>
                <a:lnTo>
                  <a:pt x="322262" y="240449"/>
                </a:lnTo>
                <a:lnTo>
                  <a:pt x="318731" y="242049"/>
                </a:lnTo>
                <a:lnTo>
                  <a:pt x="319049" y="244017"/>
                </a:lnTo>
                <a:lnTo>
                  <a:pt x="319341" y="244284"/>
                </a:lnTo>
                <a:lnTo>
                  <a:pt x="326898" y="240855"/>
                </a:lnTo>
                <a:lnTo>
                  <a:pt x="326466" y="240322"/>
                </a:lnTo>
                <a:lnTo>
                  <a:pt x="325399" y="239014"/>
                </a:lnTo>
                <a:lnTo>
                  <a:pt x="324104" y="240322"/>
                </a:lnTo>
                <a:lnTo>
                  <a:pt x="323062" y="240220"/>
                </a:lnTo>
                <a:lnTo>
                  <a:pt x="322224" y="238810"/>
                </a:lnTo>
                <a:lnTo>
                  <a:pt x="322872" y="238493"/>
                </a:lnTo>
                <a:lnTo>
                  <a:pt x="328295" y="235902"/>
                </a:lnTo>
                <a:close/>
              </a:path>
              <a:path w="429895" h="386079">
                <a:moveTo>
                  <a:pt x="328841" y="261150"/>
                </a:moveTo>
                <a:lnTo>
                  <a:pt x="328104" y="261124"/>
                </a:lnTo>
                <a:lnTo>
                  <a:pt x="328307" y="261200"/>
                </a:lnTo>
                <a:lnTo>
                  <a:pt x="328841" y="261150"/>
                </a:lnTo>
                <a:close/>
              </a:path>
              <a:path w="429895" h="386079">
                <a:moveTo>
                  <a:pt x="328930" y="260604"/>
                </a:moveTo>
                <a:lnTo>
                  <a:pt x="325462" y="256501"/>
                </a:lnTo>
                <a:lnTo>
                  <a:pt x="322402" y="258686"/>
                </a:lnTo>
                <a:lnTo>
                  <a:pt x="322618" y="257162"/>
                </a:lnTo>
                <a:lnTo>
                  <a:pt x="321144" y="253619"/>
                </a:lnTo>
                <a:lnTo>
                  <a:pt x="319430" y="256819"/>
                </a:lnTo>
                <a:lnTo>
                  <a:pt x="317779" y="260070"/>
                </a:lnTo>
                <a:lnTo>
                  <a:pt x="316344" y="263385"/>
                </a:lnTo>
                <a:lnTo>
                  <a:pt x="318046" y="263893"/>
                </a:lnTo>
                <a:lnTo>
                  <a:pt x="319913" y="263893"/>
                </a:lnTo>
                <a:lnTo>
                  <a:pt x="322224" y="259943"/>
                </a:lnTo>
                <a:lnTo>
                  <a:pt x="322326" y="259232"/>
                </a:lnTo>
                <a:lnTo>
                  <a:pt x="325094" y="260934"/>
                </a:lnTo>
                <a:lnTo>
                  <a:pt x="327888" y="261112"/>
                </a:lnTo>
                <a:lnTo>
                  <a:pt x="327634" y="260870"/>
                </a:lnTo>
                <a:lnTo>
                  <a:pt x="328930" y="260604"/>
                </a:lnTo>
                <a:close/>
              </a:path>
              <a:path w="429895" h="386079">
                <a:moveTo>
                  <a:pt x="329298" y="261099"/>
                </a:moveTo>
                <a:lnTo>
                  <a:pt x="328968" y="260591"/>
                </a:lnTo>
                <a:lnTo>
                  <a:pt x="329298" y="261099"/>
                </a:lnTo>
                <a:close/>
              </a:path>
              <a:path w="429895" h="386079">
                <a:moveTo>
                  <a:pt x="334187" y="260959"/>
                </a:moveTo>
                <a:lnTo>
                  <a:pt x="329882" y="262445"/>
                </a:lnTo>
                <a:lnTo>
                  <a:pt x="330936" y="264655"/>
                </a:lnTo>
                <a:lnTo>
                  <a:pt x="330415" y="266217"/>
                </a:lnTo>
                <a:lnTo>
                  <a:pt x="329107" y="267525"/>
                </a:lnTo>
                <a:lnTo>
                  <a:pt x="330581" y="271068"/>
                </a:lnTo>
                <a:lnTo>
                  <a:pt x="334187" y="260959"/>
                </a:lnTo>
                <a:close/>
              </a:path>
              <a:path w="429895" h="386079">
                <a:moveTo>
                  <a:pt x="337845" y="278790"/>
                </a:moveTo>
                <a:lnTo>
                  <a:pt x="333044" y="272923"/>
                </a:lnTo>
                <a:lnTo>
                  <a:pt x="330835" y="274726"/>
                </a:lnTo>
                <a:lnTo>
                  <a:pt x="332587" y="275780"/>
                </a:lnTo>
                <a:lnTo>
                  <a:pt x="334213" y="277456"/>
                </a:lnTo>
                <a:lnTo>
                  <a:pt x="335153" y="280720"/>
                </a:lnTo>
                <a:lnTo>
                  <a:pt x="337845" y="278790"/>
                </a:lnTo>
                <a:close/>
              </a:path>
              <a:path w="429895" h="386079">
                <a:moveTo>
                  <a:pt x="338543" y="251752"/>
                </a:moveTo>
                <a:lnTo>
                  <a:pt x="337426" y="246989"/>
                </a:lnTo>
                <a:lnTo>
                  <a:pt x="336067" y="248373"/>
                </a:lnTo>
                <a:lnTo>
                  <a:pt x="338543" y="251752"/>
                </a:lnTo>
                <a:close/>
              </a:path>
              <a:path w="429895" h="386079">
                <a:moveTo>
                  <a:pt x="339445" y="244411"/>
                </a:moveTo>
                <a:lnTo>
                  <a:pt x="338607" y="244195"/>
                </a:lnTo>
                <a:lnTo>
                  <a:pt x="336499" y="246075"/>
                </a:lnTo>
                <a:lnTo>
                  <a:pt x="336067" y="248373"/>
                </a:lnTo>
                <a:lnTo>
                  <a:pt x="339445" y="244411"/>
                </a:lnTo>
                <a:close/>
              </a:path>
              <a:path w="429895" h="386079">
                <a:moveTo>
                  <a:pt x="342125" y="296113"/>
                </a:moveTo>
                <a:lnTo>
                  <a:pt x="340169" y="297002"/>
                </a:lnTo>
                <a:lnTo>
                  <a:pt x="342125" y="296113"/>
                </a:lnTo>
                <a:close/>
              </a:path>
              <a:path w="429895" h="386079">
                <a:moveTo>
                  <a:pt x="345960" y="288963"/>
                </a:moveTo>
                <a:lnTo>
                  <a:pt x="345846" y="288505"/>
                </a:lnTo>
                <a:lnTo>
                  <a:pt x="345719" y="288645"/>
                </a:lnTo>
                <a:lnTo>
                  <a:pt x="345681" y="288963"/>
                </a:lnTo>
                <a:lnTo>
                  <a:pt x="343814" y="289547"/>
                </a:lnTo>
                <a:lnTo>
                  <a:pt x="343471" y="288010"/>
                </a:lnTo>
                <a:lnTo>
                  <a:pt x="339775" y="286753"/>
                </a:lnTo>
                <a:lnTo>
                  <a:pt x="339979" y="289407"/>
                </a:lnTo>
                <a:lnTo>
                  <a:pt x="336867" y="291109"/>
                </a:lnTo>
                <a:lnTo>
                  <a:pt x="339242" y="294144"/>
                </a:lnTo>
                <a:lnTo>
                  <a:pt x="339077" y="289915"/>
                </a:lnTo>
                <a:lnTo>
                  <a:pt x="341083" y="288810"/>
                </a:lnTo>
                <a:lnTo>
                  <a:pt x="340677" y="288709"/>
                </a:lnTo>
                <a:lnTo>
                  <a:pt x="340575" y="288518"/>
                </a:lnTo>
                <a:lnTo>
                  <a:pt x="341744" y="288607"/>
                </a:lnTo>
                <a:lnTo>
                  <a:pt x="341337" y="288645"/>
                </a:lnTo>
                <a:lnTo>
                  <a:pt x="341083" y="288810"/>
                </a:lnTo>
                <a:lnTo>
                  <a:pt x="341503" y="288912"/>
                </a:lnTo>
                <a:lnTo>
                  <a:pt x="342277" y="289026"/>
                </a:lnTo>
                <a:lnTo>
                  <a:pt x="342099" y="288632"/>
                </a:lnTo>
                <a:lnTo>
                  <a:pt x="342519" y="289344"/>
                </a:lnTo>
                <a:lnTo>
                  <a:pt x="343560" y="289623"/>
                </a:lnTo>
                <a:lnTo>
                  <a:pt x="341388" y="290283"/>
                </a:lnTo>
                <a:lnTo>
                  <a:pt x="339471" y="292963"/>
                </a:lnTo>
                <a:lnTo>
                  <a:pt x="340169" y="297002"/>
                </a:lnTo>
                <a:lnTo>
                  <a:pt x="340829" y="296037"/>
                </a:lnTo>
                <a:lnTo>
                  <a:pt x="342087" y="296100"/>
                </a:lnTo>
                <a:lnTo>
                  <a:pt x="342226" y="296037"/>
                </a:lnTo>
                <a:lnTo>
                  <a:pt x="345287" y="294601"/>
                </a:lnTo>
                <a:lnTo>
                  <a:pt x="345084" y="294157"/>
                </a:lnTo>
                <a:lnTo>
                  <a:pt x="345300" y="294132"/>
                </a:lnTo>
                <a:lnTo>
                  <a:pt x="345351" y="290766"/>
                </a:lnTo>
                <a:lnTo>
                  <a:pt x="345681" y="289013"/>
                </a:lnTo>
                <a:lnTo>
                  <a:pt x="345821" y="288988"/>
                </a:lnTo>
                <a:lnTo>
                  <a:pt x="345960" y="288963"/>
                </a:lnTo>
                <a:close/>
              </a:path>
              <a:path w="429895" h="386079">
                <a:moveTo>
                  <a:pt x="346125" y="295783"/>
                </a:moveTo>
                <a:lnTo>
                  <a:pt x="345351" y="294576"/>
                </a:lnTo>
                <a:lnTo>
                  <a:pt x="345262" y="296608"/>
                </a:lnTo>
                <a:lnTo>
                  <a:pt x="346125" y="295783"/>
                </a:lnTo>
                <a:close/>
              </a:path>
              <a:path w="429895" h="386079">
                <a:moveTo>
                  <a:pt x="346405" y="257441"/>
                </a:moveTo>
                <a:lnTo>
                  <a:pt x="346138" y="258165"/>
                </a:lnTo>
                <a:lnTo>
                  <a:pt x="345160" y="261518"/>
                </a:lnTo>
                <a:lnTo>
                  <a:pt x="344716" y="263423"/>
                </a:lnTo>
                <a:lnTo>
                  <a:pt x="345668" y="262712"/>
                </a:lnTo>
                <a:lnTo>
                  <a:pt x="345160" y="261848"/>
                </a:lnTo>
                <a:lnTo>
                  <a:pt x="346405" y="257441"/>
                </a:lnTo>
                <a:close/>
              </a:path>
              <a:path w="429895" h="386079">
                <a:moveTo>
                  <a:pt x="346748" y="293916"/>
                </a:moveTo>
                <a:lnTo>
                  <a:pt x="345300" y="294132"/>
                </a:lnTo>
                <a:lnTo>
                  <a:pt x="345351" y="294576"/>
                </a:lnTo>
                <a:lnTo>
                  <a:pt x="346748" y="293916"/>
                </a:lnTo>
                <a:close/>
              </a:path>
              <a:path w="429895" h="386079">
                <a:moveTo>
                  <a:pt x="349250" y="301256"/>
                </a:moveTo>
                <a:lnTo>
                  <a:pt x="347700" y="298869"/>
                </a:lnTo>
                <a:lnTo>
                  <a:pt x="347548" y="298627"/>
                </a:lnTo>
                <a:lnTo>
                  <a:pt x="346951" y="295008"/>
                </a:lnTo>
                <a:lnTo>
                  <a:pt x="346125" y="295783"/>
                </a:lnTo>
                <a:lnTo>
                  <a:pt x="346722" y="296722"/>
                </a:lnTo>
                <a:lnTo>
                  <a:pt x="345338" y="297218"/>
                </a:lnTo>
                <a:lnTo>
                  <a:pt x="345236" y="298869"/>
                </a:lnTo>
                <a:lnTo>
                  <a:pt x="345262" y="296608"/>
                </a:lnTo>
                <a:lnTo>
                  <a:pt x="341718" y="299986"/>
                </a:lnTo>
                <a:lnTo>
                  <a:pt x="344297" y="303555"/>
                </a:lnTo>
                <a:lnTo>
                  <a:pt x="349250" y="301256"/>
                </a:lnTo>
                <a:close/>
              </a:path>
              <a:path w="429895" h="386079">
                <a:moveTo>
                  <a:pt x="349389" y="292671"/>
                </a:moveTo>
                <a:lnTo>
                  <a:pt x="346773" y="293916"/>
                </a:lnTo>
                <a:lnTo>
                  <a:pt x="346951" y="295008"/>
                </a:lnTo>
                <a:lnTo>
                  <a:pt x="348094" y="293916"/>
                </a:lnTo>
                <a:lnTo>
                  <a:pt x="349389" y="292671"/>
                </a:lnTo>
                <a:close/>
              </a:path>
              <a:path w="429895" h="386079">
                <a:moveTo>
                  <a:pt x="361746" y="304977"/>
                </a:moveTo>
                <a:lnTo>
                  <a:pt x="360895" y="305409"/>
                </a:lnTo>
                <a:lnTo>
                  <a:pt x="360400" y="308457"/>
                </a:lnTo>
                <a:lnTo>
                  <a:pt x="361581" y="310654"/>
                </a:lnTo>
                <a:lnTo>
                  <a:pt x="361746" y="304977"/>
                </a:lnTo>
                <a:close/>
              </a:path>
              <a:path w="429895" h="386079">
                <a:moveTo>
                  <a:pt x="361823" y="293281"/>
                </a:moveTo>
                <a:lnTo>
                  <a:pt x="361315" y="292366"/>
                </a:lnTo>
                <a:lnTo>
                  <a:pt x="358279" y="293382"/>
                </a:lnTo>
                <a:lnTo>
                  <a:pt x="356603" y="294995"/>
                </a:lnTo>
                <a:lnTo>
                  <a:pt x="357339" y="297446"/>
                </a:lnTo>
                <a:lnTo>
                  <a:pt x="358914" y="296252"/>
                </a:lnTo>
                <a:lnTo>
                  <a:pt x="359003" y="294322"/>
                </a:lnTo>
                <a:lnTo>
                  <a:pt x="361823" y="293281"/>
                </a:lnTo>
                <a:close/>
              </a:path>
              <a:path w="429895" h="386079">
                <a:moveTo>
                  <a:pt x="364312" y="326580"/>
                </a:moveTo>
                <a:lnTo>
                  <a:pt x="363931" y="326872"/>
                </a:lnTo>
                <a:lnTo>
                  <a:pt x="363423" y="327202"/>
                </a:lnTo>
                <a:lnTo>
                  <a:pt x="363562" y="327190"/>
                </a:lnTo>
                <a:lnTo>
                  <a:pt x="363880" y="326948"/>
                </a:lnTo>
                <a:lnTo>
                  <a:pt x="364312" y="326580"/>
                </a:lnTo>
                <a:close/>
              </a:path>
              <a:path w="429895" h="386079">
                <a:moveTo>
                  <a:pt x="366166" y="311886"/>
                </a:moveTo>
                <a:lnTo>
                  <a:pt x="361848" y="308635"/>
                </a:lnTo>
                <a:lnTo>
                  <a:pt x="361581" y="310654"/>
                </a:lnTo>
                <a:lnTo>
                  <a:pt x="366166" y="311886"/>
                </a:lnTo>
                <a:close/>
              </a:path>
              <a:path w="429895" h="386079">
                <a:moveTo>
                  <a:pt x="372821" y="333768"/>
                </a:moveTo>
                <a:lnTo>
                  <a:pt x="368846" y="322745"/>
                </a:lnTo>
                <a:lnTo>
                  <a:pt x="366077" y="326948"/>
                </a:lnTo>
                <a:lnTo>
                  <a:pt x="368515" y="328053"/>
                </a:lnTo>
                <a:lnTo>
                  <a:pt x="369239" y="329768"/>
                </a:lnTo>
                <a:lnTo>
                  <a:pt x="368998" y="331914"/>
                </a:lnTo>
                <a:lnTo>
                  <a:pt x="372821" y="333768"/>
                </a:lnTo>
                <a:close/>
              </a:path>
              <a:path w="429895" h="386079">
                <a:moveTo>
                  <a:pt x="379679" y="316242"/>
                </a:moveTo>
                <a:lnTo>
                  <a:pt x="378714" y="315823"/>
                </a:lnTo>
                <a:lnTo>
                  <a:pt x="376745" y="311289"/>
                </a:lnTo>
                <a:lnTo>
                  <a:pt x="377024" y="312089"/>
                </a:lnTo>
                <a:lnTo>
                  <a:pt x="378536" y="315633"/>
                </a:lnTo>
                <a:lnTo>
                  <a:pt x="379476" y="317563"/>
                </a:lnTo>
                <a:lnTo>
                  <a:pt x="379679" y="316242"/>
                </a:lnTo>
                <a:close/>
              </a:path>
              <a:path w="429895" h="386079">
                <a:moveTo>
                  <a:pt x="384263" y="335368"/>
                </a:moveTo>
                <a:lnTo>
                  <a:pt x="376059" y="333552"/>
                </a:lnTo>
                <a:lnTo>
                  <a:pt x="375437" y="336765"/>
                </a:lnTo>
                <a:lnTo>
                  <a:pt x="377723" y="336397"/>
                </a:lnTo>
                <a:lnTo>
                  <a:pt x="380161" y="336753"/>
                </a:lnTo>
                <a:lnTo>
                  <a:pt x="383247" y="338759"/>
                </a:lnTo>
                <a:lnTo>
                  <a:pt x="384263" y="335368"/>
                </a:lnTo>
                <a:close/>
              </a:path>
              <a:path w="429895" h="386079">
                <a:moveTo>
                  <a:pt x="386880" y="341934"/>
                </a:moveTo>
                <a:lnTo>
                  <a:pt x="386372" y="342392"/>
                </a:lnTo>
                <a:lnTo>
                  <a:pt x="386880" y="341934"/>
                </a:lnTo>
                <a:close/>
              </a:path>
              <a:path w="429895" h="386079">
                <a:moveTo>
                  <a:pt x="387591" y="347967"/>
                </a:moveTo>
                <a:lnTo>
                  <a:pt x="384416" y="344779"/>
                </a:lnTo>
                <a:lnTo>
                  <a:pt x="386359" y="342404"/>
                </a:lnTo>
                <a:lnTo>
                  <a:pt x="381711" y="342214"/>
                </a:lnTo>
                <a:lnTo>
                  <a:pt x="381546" y="342582"/>
                </a:lnTo>
                <a:lnTo>
                  <a:pt x="382714" y="351701"/>
                </a:lnTo>
                <a:lnTo>
                  <a:pt x="387591" y="347967"/>
                </a:lnTo>
                <a:close/>
              </a:path>
              <a:path w="429895" h="386079">
                <a:moveTo>
                  <a:pt x="388899" y="340144"/>
                </a:moveTo>
                <a:lnTo>
                  <a:pt x="387502" y="337362"/>
                </a:lnTo>
                <a:lnTo>
                  <a:pt x="388505" y="340398"/>
                </a:lnTo>
                <a:lnTo>
                  <a:pt x="386880" y="341934"/>
                </a:lnTo>
                <a:lnTo>
                  <a:pt x="388899" y="340144"/>
                </a:lnTo>
                <a:close/>
              </a:path>
              <a:path w="429895" h="386079">
                <a:moveTo>
                  <a:pt x="394347" y="362331"/>
                </a:moveTo>
                <a:lnTo>
                  <a:pt x="394220" y="362483"/>
                </a:lnTo>
                <a:lnTo>
                  <a:pt x="393966" y="363296"/>
                </a:lnTo>
                <a:lnTo>
                  <a:pt x="393649" y="363016"/>
                </a:lnTo>
                <a:lnTo>
                  <a:pt x="393852" y="366903"/>
                </a:lnTo>
                <a:lnTo>
                  <a:pt x="394157" y="363461"/>
                </a:lnTo>
                <a:lnTo>
                  <a:pt x="394347" y="362331"/>
                </a:lnTo>
                <a:close/>
              </a:path>
              <a:path w="429895" h="386079">
                <a:moveTo>
                  <a:pt x="396849" y="340487"/>
                </a:moveTo>
                <a:lnTo>
                  <a:pt x="395287" y="339344"/>
                </a:lnTo>
                <a:lnTo>
                  <a:pt x="391388" y="340779"/>
                </a:lnTo>
                <a:lnTo>
                  <a:pt x="393395" y="342887"/>
                </a:lnTo>
                <a:lnTo>
                  <a:pt x="391934" y="346544"/>
                </a:lnTo>
                <a:lnTo>
                  <a:pt x="395998" y="347484"/>
                </a:lnTo>
                <a:lnTo>
                  <a:pt x="393039" y="343954"/>
                </a:lnTo>
                <a:lnTo>
                  <a:pt x="393954" y="341604"/>
                </a:lnTo>
                <a:lnTo>
                  <a:pt x="393496" y="341858"/>
                </a:lnTo>
                <a:lnTo>
                  <a:pt x="393280" y="341807"/>
                </a:lnTo>
                <a:lnTo>
                  <a:pt x="394627" y="340779"/>
                </a:lnTo>
                <a:lnTo>
                  <a:pt x="395414" y="341172"/>
                </a:lnTo>
                <a:lnTo>
                  <a:pt x="396849" y="340487"/>
                </a:lnTo>
                <a:close/>
              </a:path>
              <a:path w="429895" h="386079">
                <a:moveTo>
                  <a:pt x="403733" y="347497"/>
                </a:moveTo>
                <a:lnTo>
                  <a:pt x="403275" y="348475"/>
                </a:lnTo>
                <a:lnTo>
                  <a:pt x="403733" y="347497"/>
                </a:lnTo>
                <a:close/>
              </a:path>
              <a:path w="429895" h="386079">
                <a:moveTo>
                  <a:pt x="408673" y="359664"/>
                </a:moveTo>
                <a:lnTo>
                  <a:pt x="403402" y="359117"/>
                </a:lnTo>
                <a:lnTo>
                  <a:pt x="400126" y="361924"/>
                </a:lnTo>
                <a:lnTo>
                  <a:pt x="405066" y="367792"/>
                </a:lnTo>
                <a:lnTo>
                  <a:pt x="407695" y="364705"/>
                </a:lnTo>
                <a:lnTo>
                  <a:pt x="405803" y="363054"/>
                </a:lnTo>
                <a:lnTo>
                  <a:pt x="408673" y="359664"/>
                </a:lnTo>
                <a:close/>
              </a:path>
              <a:path w="429895" h="386079">
                <a:moveTo>
                  <a:pt x="409448" y="346519"/>
                </a:moveTo>
                <a:lnTo>
                  <a:pt x="405917" y="342912"/>
                </a:lnTo>
                <a:lnTo>
                  <a:pt x="403733" y="347497"/>
                </a:lnTo>
                <a:lnTo>
                  <a:pt x="405079" y="349440"/>
                </a:lnTo>
                <a:lnTo>
                  <a:pt x="404241" y="351243"/>
                </a:lnTo>
                <a:lnTo>
                  <a:pt x="406857" y="352005"/>
                </a:lnTo>
                <a:lnTo>
                  <a:pt x="409448" y="346519"/>
                </a:lnTo>
                <a:close/>
              </a:path>
              <a:path w="429895" h="386079">
                <a:moveTo>
                  <a:pt x="412724" y="368960"/>
                </a:moveTo>
                <a:lnTo>
                  <a:pt x="409638" y="366966"/>
                </a:lnTo>
                <a:lnTo>
                  <a:pt x="407136" y="366674"/>
                </a:lnTo>
                <a:lnTo>
                  <a:pt x="405612" y="369036"/>
                </a:lnTo>
                <a:lnTo>
                  <a:pt x="407416" y="367398"/>
                </a:lnTo>
                <a:lnTo>
                  <a:pt x="411213" y="371449"/>
                </a:lnTo>
                <a:lnTo>
                  <a:pt x="412724" y="368960"/>
                </a:lnTo>
                <a:close/>
              </a:path>
              <a:path w="429895" h="386079">
                <a:moveTo>
                  <a:pt x="416725" y="333819"/>
                </a:moveTo>
                <a:lnTo>
                  <a:pt x="416674" y="331431"/>
                </a:lnTo>
                <a:lnTo>
                  <a:pt x="413639" y="330581"/>
                </a:lnTo>
                <a:lnTo>
                  <a:pt x="411708" y="333730"/>
                </a:lnTo>
                <a:lnTo>
                  <a:pt x="411429" y="336232"/>
                </a:lnTo>
                <a:lnTo>
                  <a:pt x="414235" y="335534"/>
                </a:lnTo>
                <a:lnTo>
                  <a:pt x="413778" y="337756"/>
                </a:lnTo>
                <a:lnTo>
                  <a:pt x="415442" y="335534"/>
                </a:lnTo>
                <a:lnTo>
                  <a:pt x="416725" y="333819"/>
                </a:lnTo>
                <a:close/>
              </a:path>
              <a:path w="429895" h="386079">
                <a:moveTo>
                  <a:pt x="418363" y="383273"/>
                </a:moveTo>
                <a:lnTo>
                  <a:pt x="417550" y="381381"/>
                </a:lnTo>
                <a:lnTo>
                  <a:pt x="416966" y="381190"/>
                </a:lnTo>
                <a:lnTo>
                  <a:pt x="414426" y="380339"/>
                </a:lnTo>
                <a:lnTo>
                  <a:pt x="415480" y="381190"/>
                </a:lnTo>
                <a:lnTo>
                  <a:pt x="414185" y="380631"/>
                </a:lnTo>
                <a:lnTo>
                  <a:pt x="414426" y="380339"/>
                </a:lnTo>
                <a:lnTo>
                  <a:pt x="412343" y="381990"/>
                </a:lnTo>
                <a:lnTo>
                  <a:pt x="413156" y="383908"/>
                </a:lnTo>
                <a:lnTo>
                  <a:pt x="416775" y="385851"/>
                </a:lnTo>
                <a:lnTo>
                  <a:pt x="418363" y="383273"/>
                </a:lnTo>
                <a:close/>
              </a:path>
              <a:path w="429895" h="386079">
                <a:moveTo>
                  <a:pt x="428790" y="364261"/>
                </a:moveTo>
                <a:lnTo>
                  <a:pt x="423037" y="359702"/>
                </a:lnTo>
                <a:lnTo>
                  <a:pt x="423037" y="371589"/>
                </a:lnTo>
                <a:lnTo>
                  <a:pt x="422808" y="375158"/>
                </a:lnTo>
                <a:lnTo>
                  <a:pt x="420611" y="374484"/>
                </a:lnTo>
                <a:lnTo>
                  <a:pt x="421830" y="373126"/>
                </a:lnTo>
                <a:lnTo>
                  <a:pt x="423037" y="371589"/>
                </a:lnTo>
                <a:lnTo>
                  <a:pt x="423037" y="359702"/>
                </a:lnTo>
                <a:lnTo>
                  <a:pt x="421754" y="358673"/>
                </a:lnTo>
                <a:lnTo>
                  <a:pt x="418465" y="367792"/>
                </a:lnTo>
                <a:lnTo>
                  <a:pt x="414134" y="369620"/>
                </a:lnTo>
                <a:lnTo>
                  <a:pt x="417487" y="370230"/>
                </a:lnTo>
                <a:lnTo>
                  <a:pt x="418985" y="366941"/>
                </a:lnTo>
                <a:lnTo>
                  <a:pt x="417893" y="374243"/>
                </a:lnTo>
                <a:lnTo>
                  <a:pt x="420560" y="370941"/>
                </a:lnTo>
                <a:lnTo>
                  <a:pt x="419049" y="366814"/>
                </a:lnTo>
                <a:lnTo>
                  <a:pt x="420560" y="370941"/>
                </a:lnTo>
                <a:lnTo>
                  <a:pt x="417918" y="374294"/>
                </a:lnTo>
                <a:lnTo>
                  <a:pt x="418604" y="376339"/>
                </a:lnTo>
                <a:lnTo>
                  <a:pt x="422757" y="377355"/>
                </a:lnTo>
                <a:lnTo>
                  <a:pt x="423824" y="375158"/>
                </a:lnTo>
                <a:lnTo>
                  <a:pt x="424548" y="373456"/>
                </a:lnTo>
                <a:lnTo>
                  <a:pt x="425437" y="371576"/>
                </a:lnTo>
                <a:lnTo>
                  <a:pt x="423710" y="370738"/>
                </a:lnTo>
                <a:lnTo>
                  <a:pt x="423049" y="371563"/>
                </a:lnTo>
                <a:lnTo>
                  <a:pt x="423125" y="370459"/>
                </a:lnTo>
                <a:lnTo>
                  <a:pt x="423710" y="370738"/>
                </a:lnTo>
                <a:lnTo>
                  <a:pt x="423926" y="370459"/>
                </a:lnTo>
                <a:lnTo>
                  <a:pt x="426872" y="366699"/>
                </a:lnTo>
                <a:lnTo>
                  <a:pt x="428790" y="364261"/>
                </a:lnTo>
                <a:close/>
              </a:path>
              <a:path w="429895" h="386079">
                <a:moveTo>
                  <a:pt x="429577" y="363270"/>
                </a:moveTo>
                <a:lnTo>
                  <a:pt x="428790" y="364261"/>
                </a:lnTo>
                <a:lnTo>
                  <a:pt x="429006" y="364426"/>
                </a:lnTo>
                <a:lnTo>
                  <a:pt x="429577" y="3632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5895683" y="7514055"/>
            <a:ext cx="292735" cy="198755"/>
          </a:xfrm>
          <a:custGeom>
            <a:avLst/>
            <a:gdLst/>
            <a:ahLst/>
            <a:cxnLst/>
            <a:rect l="l" t="t" r="r" b="b"/>
            <a:pathLst>
              <a:path w="292735" h="198754">
                <a:moveTo>
                  <a:pt x="6375" y="14046"/>
                </a:moveTo>
                <a:lnTo>
                  <a:pt x="6210" y="13169"/>
                </a:lnTo>
                <a:lnTo>
                  <a:pt x="6375" y="14046"/>
                </a:lnTo>
                <a:close/>
              </a:path>
              <a:path w="292735" h="198754">
                <a:moveTo>
                  <a:pt x="6375" y="14046"/>
                </a:moveTo>
                <a:lnTo>
                  <a:pt x="5499" y="14198"/>
                </a:lnTo>
                <a:lnTo>
                  <a:pt x="6197" y="13195"/>
                </a:lnTo>
                <a:lnTo>
                  <a:pt x="5080" y="7670"/>
                </a:lnTo>
                <a:lnTo>
                  <a:pt x="0" y="15341"/>
                </a:lnTo>
                <a:lnTo>
                  <a:pt x="5588" y="14198"/>
                </a:lnTo>
                <a:lnTo>
                  <a:pt x="6375" y="14046"/>
                </a:lnTo>
                <a:close/>
              </a:path>
              <a:path w="292735" h="198754">
                <a:moveTo>
                  <a:pt x="59309" y="44564"/>
                </a:moveTo>
                <a:lnTo>
                  <a:pt x="59067" y="44119"/>
                </a:lnTo>
                <a:lnTo>
                  <a:pt x="58635" y="43891"/>
                </a:lnTo>
                <a:lnTo>
                  <a:pt x="58051" y="43535"/>
                </a:lnTo>
                <a:lnTo>
                  <a:pt x="57442" y="42913"/>
                </a:lnTo>
                <a:lnTo>
                  <a:pt x="58991" y="44665"/>
                </a:lnTo>
                <a:lnTo>
                  <a:pt x="59309" y="44564"/>
                </a:lnTo>
                <a:close/>
              </a:path>
              <a:path w="292735" h="198754">
                <a:moveTo>
                  <a:pt x="62268" y="23698"/>
                </a:moveTo>
                <a:lnTo>
                  <a:pt x="61810" y="23202"/>
                </a:lnTo>
                <a:lnTo>
                  <a:pt x="60807" y="22898"/>
                </a:lnTo>
                <a:lnTo>
                  <a:pt x="59715" y="22263"/>
                </a:lnTo>
                <a:lnTo>
                  <a:pt x="56222" y="21882"/>
                </a:lnTo>
                <a:lnTo>
                  <a:pt x="55397" y="22199"/>
                </a:lnTo>
                <a:lnTo>
                  <a:pt x="62268" y="23698"/>
                </a:lnTo>
                <a:close/>
              </a:path>
              <a:path w="292735" h="198754">
                <a:moveTo>
                  <a:pt x="75577" y="1092"/>
                </a:moveTo>
                <a:lnTo>
                  <a:pt x="71945" y="1257"/>
                </a:lnTo>
                <a:lnTo>
                  <a:pt x="66776" y="2235"/>
                </a:lnTo>
                <a:lnTo>
                  <a:pt x="67144" y="3314"/>
                </a:lnTo>
                <a:lnTo>
                  <a:pt x="66636" y="3644"/>
                </a:lnTo>
                <a:lnTo>
                  <a:pt x="66751" y="3492"/>
                </a:lnTo>
                <a:lnTo>
                  <a:pt x="66954" y="3403"/>
                </a:lnTo>
                <a:lnTo>
                  <a:pt x="63639" y="3962"/>
                </a:lnTo>
                <a:lnTo>
                  <a:pt x="61772" y="6273"/>
                </a:lnTo>
                <a:lnTo>
                  <a:pt x="61518" y="10426"/>
                </a:lnTo>
                <a:lnTo>
                  <a:pt x="67297" y="10020"/>
                </a:lnTo>
                <a:lnTo>
                  <a:pt x="69786" y="16129"/>
                </a:lnTo>
                <a:lnTo>
                  <a:pt x="72263" y="16154"/>
                </a:lnTo>
                <a:lnTo>
                  <a:pt x="72136" y="13881"/>
                </a:lnTo>
                <a:lnTo>
                  <a:pt x="72110" y="13423"/>
                </a:lnTo>
                <a:lnTo>
                  <a:pt x="73075" y="12090"/>
                </a:lnTo>
                <a:lnTo>
                  <a:pt x="75311" y="11912"/>
                </a:lnTo>
                <a:lnTo>
                  <a:pt x="73901" y="11518"/>
                </a:lnTo>
                <a:lnTo>
                  <a:pt x="73342" y="10820"/>
                </a:lnTo>
                <a:lnTo>
                  <a:pt x="73698" y="9613"/>
                </a:lnTo>
                <a:lnTo>
                  <a:pt x="71678" y="9144"/>
                </a:lnTo>
                <a:lnTo>
                  <a:pt x="71247" y="10020"/>
                </a:lnTo>
                <a:lnTo>
                  <a:pt x="71208" y="10820"/>
                </a:lnTo>
                <a:lnTo>
                  <a:pt x="71742" y="13868"/>
                </a:lnTo>
                <a:lnTo>
                  <a:pt x="69342" y="13779"/>
                </a:lnTo>
                <a:lnTo>
                  <a:pt x="71031" y="10426"/>
                </a:lnTo>
                <a:lnTo>
                  <a:pt x="71069" y="10020"/>
                </a:lnTo>
                <a:lnTo>
                  <a:pt x="70891" y="8966"/>
                </a:lnTo>
                <a:lnTo>
                  <a:pt x="71678" y="9144"/>
                </a:lnTo>
                <a:lnTo>
                  <a:pt x="71767" y="8966"/>
                </a:lnTo>
                <a:lnTo>
                  <a:pt x="72631" y="7264"/>
                </a:lnTo>
                <a:lnTo>
                  <a:pt x="64503" y="6273"/>
                </a:lnTo>
                <a:lnTo>
                  <a:pt x="70827" y="3822"/>
                </a:lnTo>
                <a:lnTo>
                  <a:pt x="70815" y="3644"/>
                </a:lnTo>
                <a:lnTo>
                  <a:pt x="70777" y="3276"/>
                </a:lnTo>
                <a:lnTo>
                  <a:pt x="70650" y="2819"/>
                </a:lnTo>
                <a:lnTo>
                  <a:pt x="70599" y="2413"/>
                </a:lnTo>
                <a:lnTo>
                  <a:pt x="75577" y="1092"/>
                </a:lnTo>
                <a:close/>
              </a:path>
              <a:path w="292735" h="198754">
                <a:moveTo>
                  <a:pt x="90525" y="44132"/>
                </a:moveTo>
                <a:lnTo>
                  <a:pt x="89001" y="43942"/>
                </a:lnTo>
                <a:lnTo>
                  <a:pt x="90068" y="44310"/>
                </a:lnTo>
                <a:lnTo>
                  <a:pt x="90525" y="44132"/>
                </a:lnTo>
                <a:close/>
              </a:path>
              <a:path w="292735" h="198754">
                <a:moveTo>
                  <a:pt x="91186" y="27101"/>
                </a:moveTo>
                <a:lnTo>
                  <a:pt x="87858" y="24180"/>
                </a:lnTo>
                <a:lnTo>
                  <a:pt x="86588" y="22999"/>
                </a:lnTo>
                <a:lnTo>
                  <a:pt x="86487" y="23431"/>
                </a:lnTo>
                <a:lnTo>
                  <a:pt x="86194" y="23939"/>
                </a:lnTo>
                <a:lnTo>
                  <a:pt x="86067" y="23952"/>
                </a:lnTo>
                <a:lnTo>
                  <a:pt x="86283" y="25984"/>
                </a:lnTo>
                <a:lnTo>
                  <a:pt x="88150" y="26136"/>
                </a:lnTo>
                <a:lnTo>
                  <a:pt x="89763" y="28562"/>
                </a:lnTo>
                <a:lnTo>
                  <a:pt x="91186" y="27101"/>
                </a:lnTo>
                <a:close/>
              </a:path>
              <a:path w="292735" h="198754">
                <a:moveTo>
                  <a:pt x="92862" y="736"/>
                </a:moveTo>
                <a:lnTo>
                  <a:pt x="92722" y="0"/>
                </a:lnTo>
                <a:lnTo>
                  <a:pt x="92608" y="279"/>
                </a:lnTo>
                <a:lnTo>
                  <a:pt x="92595" y="774"/>
                </a:lnTo>
                <a:lnTo>
                  <a:pt x="92722" y="762"/>
                </a:lnTo>
                <a:lnTo>
                  <a:pt x="92862" y="736"/>
                </a:lnTo>
                <a:close/>
              </a:path>
              <a:path w="292735" h="198754">
                <a:moveTo>
                  <a:pt x="93091" y="10617"/>
                </a:moveTo>
                <a:lnTo>
                  <a:pt x="92722" y="10452"/>
                </a:lnTo>
                <a:lnTo>
                  <a:pt x="92506" y="10401"/>
                </a:lnTo>
                <a:lnTo>
                  <a:pt x="92227" y="10299"/>
                </a:lnTo>
                <a:lnTo>
                  <a:pt x="92202" y="12014"/>
                </a:lnTo>
                <a:lnTo>
                  <a:pt x="92379" y="13017"/>
                </a:lnTo>
                <a:lnTo>
                  <a:pt x="92354" y="12141"/>
                </a:lnTo>
                <a:lnTo>
                  <a:pt x="92773" y="11620"/>
                </a:lnTo>
                <a:lnTo>
                  <a:pt x="92798" y="11125"/>
                </a:lnTo>
                <a:lnTo>
                  <a:pt x="93091" y="10617"/>
                </a:lnTo>
                <a:close/>
              </a:path>
              <a:path w="292735" h="198754">
                <a:moveTo>
                  <a:pt x="100241" y="19291"/>
                </a:moveTo>
                <a:lnTo>
                  <a:pt x="97523" y="16700"/>
                </a:lnTo>
                <a:lnTo>
                  <a:pt x="96126" y="18618"/>
                </a:lnTo>
                <a:lnTo>
                  <a:pt x="97231" y="21285"/>
                </a:lnTo>
                <a:lnTo>
                  <a:pt x="99745" y="20548"/>
                </a:lnTo>
                <a:lnTo>
                  <a:pt x="100241" y="19291"/>
                </a:lnTo>
                <a:close/>
              </a:path>
              <a:path w="292735" h="198754">
                <a:moveTo>
                  <a:pt x="101130" y="20142"/>
                </a:moveTo>
                <a:lnTo>
                  <a:pt x="100380" y="18923"/>
                </a:lnTo>
                <a:lnTo>
                  <a:pt x="100241" y="19291"/>
                </a:lnTo>
                <a:lnTo>
                  <a:pt x="101130" y="20142"/>
                </a:lnTo>
                <a:close/>
              </a:path>
              <a:path w="292735" h="198754">
                <a:moveTo>
                  <a:pt x="101130" y="20142"/>
                </a:moveTo>
                <a:lnTo>
                  <a:pt x="99745" y="20548"/>
                </a:lnTo>
                <a:lnTo>
                  <a:pt x="99364" y="21564"/>
                </a:lnTo>
                <a:lnTo>
                  <a:pt x="101130" y="20142"/>
                </a:lnTo>
                <a:close/>
              </a:path>
              <a:path w="292735" h="198754">
                <a:moveTo>
                  <a:pt x="101231" y="46151"/>
                </a:moveTo>
                <a:lnTo>
                  <a:pt x="100228" y="45046"/>
                </a:lnTo>
                <a:lnTo>
                  <a:pt x="98945" y="43649"/>
                </a:lnTo>
                <a:lnTo>
                  <a:pt x="98209" y="42837"/>
                </a:lnTo>
                <a:lnTo>
                  <a:pt x="89001" y="43942"/>
                </a:lnTo>
                <a:lnTo>
                  <a:pt x="91846" y="43649"/>
                </a:lnTo>
                <a:lnTo>
                  <a:pt x="90525" y="44132"/>
                </a:lnTo>
                <a:lnTo>
                  <a:pt x="90805" y="44170"/>
                </a:lnTo>
                <a:lnTo>
                  <a:pt x="92303" y="44754"/>
                </a:lnTo>
                <a:lnTo>
                  <a:pt x="93599" y="45923"/>
                </a:lnTo>
                <a:lnTo>
                  <a:pt x="93421" y="45542"/>
                </a:lnTo>
                <a:lnTo>
                  <a:pt x="93433" y="45046"/>
                </a:lnTo>
                <a:lnTo>
                  <a:pt x="101231" y="46151"/>
                </a:lnTo>
                <a:close/>
              </a:path>
              <a:path w="292735" h="198754">
                <a:moveTo>
                  <a:pt x="101688" y="37541"/>
                </a:moveTo>
                <a:lnTo>
                  <a:pt x="101663" y="35788"/>
                </a:lnTo>
                <a:lnTo>
                  <a:pt x="101409" y="38569"/>
                </a:lnTo>
                <a:lnTo>
                  <a:pt x="101688" y="37541"/>
                </a:lnTo>
                <a:close/>
              </a:path>
              <a:path w="292735" h="198754">
                <a:moveTo>
                  <a:pt x="109982" y="45135"/>
                </a:moveTo>
                <a:lnTo>
                  <a:pt x="108991" y="36385"/>
                </a:lnTo>
                <a:lnTo>
                  <a:pt x="108216" y="35521"/>
                </a:lnTo>
                <a:lnTo>
                  <a:pt x="106273" y="33324"/>
                </a:lnTo>
                <a:lnTo>
                  <a:pt x="101663" y="35788"/>
                </a:lnTo>
                <a:lnTo>
                  <a:pt x="102260" y="35521"/>
                </a:lnTo>
                <a:lnTo>
                  <a:pt x="101688" y="37541"/>
                </a:lnTo>
                <a:lnTo>
                  <a:pt x="101727" y="40043"/>
                </a:lnTo>
                <a:lnTo>
                  <a:pt x="102857" y="44754"/>
                </a:lnTo>
                <a:lnTo>
                  <a:pt x="105473" y="47307"/>
                </a:lnTo>
                <a:lnTo>
                  <a:pt x="109982" y="45135"/>
                </a:lnTo>
                <a:close/>
              </a:path>
              <a:path w="292735" h="198754">
                <a:moveTo>
                  <a:pt x="111963" y="29032"/>
                </a:moveTo>
                <a:lnTo>
                  <a:pt x="110934" y="25717"/>
                </a:lnTo>
                <a:lnTo>
                  <a:pt x="108724" y="26289"/>
                </a:lnTo>
                <a:lnTo>
                  <a:pt x="107721" y="22491"/>
                </a:lnTo>
                <a:lnTo>
                  <a:pt x="104736" y="26162"/>
                </a:lnTo>
                <a:lnTo>
                  <a:pt x="105270" y="29946"/>
                </a:lnTo>
                <a:lnTo>
                  <a:pt x="111963" y="29032"/>
                </a:lnTo>
                <a:close/>
              </a:path>
              <a:path w="292735" h="198754">
                <a:moveTo>
                  <a:pt x="117652" y="26289"/>
                </a:moveTo>
                <a:lnTo>
                  <a:pt x="116522" y="24015"/>
                </a:lnTo>
                <a:lnTo>
                  <a:pt x="113499" y="25298"/>
                </a:lnTo>
                <a:lnTo>
                  <a:pt x="112102" y="27012"/>
                </a:lnTo>
                <a:lnTo>
                  <a:pt x="113157" y="29235"/>
                </a:lnTo>
                <a:lnTo>
                  <a:pt x="112877" y="27139"/>
                </a:lnTo>
                <a:lnTo>
                  <a:pt x="117652" y="26289"/>
                </a:lnTo>
                <a:close/>
              </a:path>
              <a:path w="292735" h="198754">
                <a:moveTo>
                  <a:pt x="118681" y="22123"/>
                </a:moveTo>
                <a:lnTo>
                  <a:pt x="118579" y="21932"/>
                </a:lnTo>
                <a:lnTo>
                  <a:pt x="118287" y="22440"/>
                </a:lnTo>
                <a:lnTo>
                  <a:pt x="117970" y="22682"/>
                </a:lnTo>
                <a:lnTo>
                  <a:pt x="117716" y="23291"/>
                </a:lnTo>
                <a:lnTo>
                  <a:pt x="118567" y="22415"/>
                </a:lnTo>
                <a:lnTo>
                  <a:pt x="118681" y="22123"/>
                </a:lnTo>
                <a:close/>
              </a:path>
              <a:path w="292735" h="198754">
                <a:moveTo>
                  <a:pt x="121119" y="9817"/>
                </a:moveTo>
                <a:lnTo>
                  <a:pt x="120726" y="9232"/>
                </a:lnTo>
                <a:lnTo>
                  <a:pt x="120688" y="9448"/>
                </a:lnTo>
                <a:lnTo>
                  <a:pt x="120802" y="9918"/>
                </a:lnTo>
                <a:lnTo>
                  <a:pt x="120929" y="9906"/>
                </a:lnTo>
                <a:lnTo>
                  <a:pt x="121119" y="9817"/>
                </a:lnTo>
                <a:close/>
              </a:path>
              <a:path w="292735" h="198754">
                <a:moveTo>
                  <a:pt x="122847" y="42291"/>
                </a:moveTo>
                <a:lnTo>
                  <a:pt x="118859" y="38938"/>
                </a:lnTo>
                <a:lnTo>
                  <a:pt x="117246" y="39865"/>
                </a:lnTo>
                <a:lnTo>
                  <a:pt x="115709" y="40855"/>
                </a:lnTo>
                <a:lnTo>
                  <a:pt x="114033" y="41846"/>
                </a:lnTo>
                <a:lnTo>
                  <a:pt x="115189" y="47218"/>
                </a:lnTo>
                <a:lnTo>
                  <a:pt x="114376" y="46139"/>
                </a:lnTo>
                <a:lnTo>
                  <a:pt x="113715" y="48945"/>
                </a:lnTo>
                <a:lnTo>
                  <a:pt x="114414" y="51130"/>
                </a:lnTo>
                <a:lnTo>
                  <a:pt x="116078" y="50482"/>
                </a:lnTo>
                <a:lnTo>
                  <a:pt x="115011" y="48882"/>
                </a:lnTo>
                <a:lnTo>
                  <a:pt x="117462" y="48145"/>
                </a:lnTo>
                <a:lnTo>
                  <a:pt x="117221" y="47409"/>
                </a:lnTo>
                <a:lnTo>
                  <a:pt x="117144" y="47193"/>
                </a:lnTo>
                <a:lnTo>
                  <a:pt x="122847" y="42291"/>
                </a:lnTo>
                <a:close/>
              </a:path>
              <a:path w="292735" h="198754">
                <a:moveTo>
                  <a:pt x="123723" y="19088"/>
                </a:moveTo>
                <a:lnTo>
                  <a:pt x="122745" y="16319"/>
                </a:lnTo>
                <a:lnTo>
                  <a:pt x="121056" y="11353"/>
                </a:lnTo>
                <a:lnTo>
                  <a:pt x="120840" y="9944"/>
                </a:lnTo>
                <a:lnTo>
                  <a:pt x="113563" y="12484"/>
                </a:lnTo>
                <a:lnTo>
                  <a:pt x="118452" y="19164"/>
                </a:lnTo>
                <a:lnTo>
                  <a:pt x="117716" y="23291"/>
                </a:lnTo>
                <a:lnTo>
                  <a:pt x="117894" y="22313"/>
                </a:lnTo>
                <a:lnTo>
                  <a:pt x="118529" y="21831"/>
                </a:lnTo>
                <a:lnTo>
                  <a:pt x="119976" y="19900"/>
                </a:lnTo>
                <a:lnTo>
                  <a:pt x="121716" y="18961"/>
                </a:lnTo>
                <a:lnTo>
                  <a:pt x="123723" y="19088"/>
                </a:lnTo>
                <a:close/>
              </a:path>
              <a:path w="292735" h="198754">
                <a:moveTo>
                  <a:pt x="127355" y="53568"/>
                </a:moveTo>
                <a:lnTo>
                  <a:pt x="127279" y="53886"/>
                </a:lnTo>
                <a:lnTo>
                  <a:pt x="127177" y="56908"/>
                </a:lnTo>
                <a:lnTo>
                  <a:pt x="127355" y="53568"/>
                </a:lnTo>
                <a:close/>
              </a:path>
              <a:path w="292735" h="198754">
                <a:moveTo>
                  <a:pt x="127635" y="52285"/>
                </a:moveTo>
                <a:lnTo>
                  <a:pt x="127406" y="52501"/>
                </a:lnTo>
                <a:lnTo>
                  <a:pt x="127355" y="53568"/>
                </a:lnTo>
                <a:lnTo>
                  <a:pt x="127635" y="52285"/>
                </a:lnTo>
                <a:close/>
              </a:path>
              <a:path w="292735" h="198754">
                <a:moveTo>
                  <a:pt x="127635" y="20662"/>
                </a:moveTo>
                <a:lnTo>
                  <a:pt x="126644" y="18986"/>
                </a:lnTo>
                <a:lnTo>
                  <a:pt x="125653" y="17449"/>
                </a:lnTo>
                <a:lnTo>
                  <a:pt x="124726" y="15824"/>
                </a:lnTo>
                <a:lnTo>
                  <a:pt x="123304" y="16662"/>
                </a:lnTo>
                <a:lnTo>
                  <a:pt x="124409" y="18059"/>
                </a:lnTo>
                <a:lnTo>
                  <a:pt x="124663" y="19240"/>
                </a:lnTo>
                <a:lnTo>
                  <a:pt x="123698" y="19138"/>
                </a:lnTo>
                <a:lnTo>
                  <a:pt x="124269" y="20726"/>
                </a:lnTo>
                <a:lnTo>
                  <a:pt x="124714" y="21717"/>
                </a:lnTo>
                <a:lnTo>
                  <a:pt x="124421" y="20853"/>
                </a:lnTo>
                <a:lnTo>
                  <a:pt x="124993" y="20447"/>
                </a:lnTo>
                <a:lnTo>
                  <a:pt x="124942" y="19913"/>
                </a:lnTo>
                <a:lnTo>
                  <a:pt x="124726" y="19278"/>
                </a:lnTo>
                <a:lnTo>
                  <a:pt x="125603" y="19507"/>
                </a:lnTo>
                <a:lnTo>
                  <a:pt x="126593" y="19951"/>
                </a:lnTo>
                <a:lnTo>
                  <a:pt x="127635" y="20662"/>
                </a:lnTo>
                <a:close/>
              </a:path>
              <a:path w="292735" h="198754">
                <a:moveTo>
                  <a:pt x="128498" y="63690"/>
                </a:moveTo>
                <a:lnTo>
                  <a:pt x="128485" y="62903"/>
                </a:lnTo>
                <a:lnTo>
                  <a:pt x="128016" y="59702"/>
                </a:lnTo>
                <a:lnTo>
                  <a:pt x="127533" y="60909"/>
                </a:lnTo>
                <a:lnTo>
                  <a:pt x="126619" y="62039"/>
                </a:lnTo>
                <a:lnTo>
                  <a:pt x="125552" y="62903"/>
                </a:lnTo>
                <a:lnTo>
                  <a:pt x="128498" y="63690"/>
                </a:lnTo>
                <a:close/>
              </a:path>
              <a:path w="292735" h="198754">
                <a:moveTo>
                  <a:pt x="129349" y="63487"/>
                </a:moveTo>
                <a:lnTo>
                  <a:pt x="128600" y="63665"/>
                </a:lnTo>
                <a:lnTo>
                  <a:pt x="128739" y="64630"/>
                </a:lnTo>
                <a:lnTo>
                  <a:pt x="129349" y="63487"/>
                </a:lnTo>
                <a:close/>
              </a:path>
              <a:path w="292735" h="198754">
                <a:moveTo>
                  <a:pt x="132473" y="53441"/>
                </a:moveTo>
                <a:lnTo>
                  <a:pt x="132295" y="53263"/>
                </a:lnTo>
                <a:lnTo>
                  <a:pt x="132041" y="54178"/>
                </a:lnTo>
                <a:lnTo>
                  <a:pt x="132473" y="53441"/>
                </a:lnTo>
                <a:close/>
              </a:path>
              <a:path w="292735" h="198754">
                <a:moveTo>
                  <a:pt x="133642" y="51460"/>
                </a:moveTo>
                <a:lnTo>
                  <a:pt x="132715" y="51727"/>
                </a:lnTo>
                <a:lnTo>
                  <a:pt x="132600" y="52222"/>
                </a:lnTo>
                <a:lnTo>
                  <a:pt x="133057" y="52451"/>
                </a:lnTo>
                <a:lnTo>
                  <a:pt x="133642" y="51460"/>
                </a:lnTo>
                <a:close/>
              </a:path>
              <a:path w="292735" h="198754">
                <a:moveTo>
                  <a:pt x="133858" y="61074"/>
                </a:moveTo>
                <a:lnTo>
                  <a:pt x="132473" y="60325"/>
                </a:lnTo>
                <a:lnTo>
                  <a:pt x="132270" y="59042"/>
                </a:lnTo>
                <a:lnTo>
                  <a:pt x="132981" y="57391"/>
                </a:lnTo>
                <a:lnTo>
                  <a:pt x="132880" y="57061"/>
                </a:lnTo>
                <a:lnTo>
                  <a:pt x="132753" y="57213"/>
                </a:lnTo>
                <a:lnTo>
                  <a:pt x="129349" y="63487"/>
                </a:lnTo>
                <a:lnTo>
                  <a:pt x="131254" y="63055"/>
                </a:lnTo>
                <a:lnTo>
                  <a:pt x="133858" y="61074"/>
                </a:lnTo>
                <a:close/>
              </a:path>
              <a:path w="292735" h="198754">
                <a:moveTo>
                  <a:pt x="134124" y="57226"/>
                </a:moveTo>
                <a:lnTo>
                  <a:pt x="133235" y="56642"/>
                </a:lnTo>
                <a:lnTo>
                  <a:pt x="133121" y="56921"/>
                </a:lnTo>
                <a:lnTo>
                  <a:pt x="133146" y="57048"/>
                </a:lnTo>
                <a:lnTo>
                  <a:pt x="132981" y="57391"/>
                </a:lnTo>
                <a:lnTo>
                  <a:pt x="133273" y="57658"/>
                </a:lnTo>
                <a:lnTo>
                  <a:pt x="134124" y="57226"/>
                </a:lnTo>
                <a:close/>
              </a:path>
              <a:path w="292735" h="198754">
                <a:moveTo>
                  <a:pt x="134175" y="46342"/>
                </a:moveTo>
                <a:lnTo>
                  <a:pt x="130962" y="44488"/>
                </a:lnTo>
                <a:lnTo>
                  <a:pt x="127812" y="47777"/>
                </a:lnTo>
                <a:lnTo>
                  <a:pt x="128346" y="48044"/>
                </a:lnTo>
                <a:lnTo>
                  <a:pt x="127927" y="50939"/>
                </a:lnTo>
                <a:lnTo>
                  <a:pt x="127635" y="52285"/>
                </a:lnTo>
                <a:lnTo>
                  <a:pt x="128651" y="51269"/>
                </a:lnTo>
                <a:lnTo>
                  <a:pt x="130695" y="53187"/>
                </a:lnTo>
                <a:lnTo>
                  <a:pt x="129628" y="51574"/>
                </a:lnTo>
                <a:lnTo>
                  <a:pt x="129501" y="51269"/>
                </a:lnTo>
                <a:lnTo>
                  <a:pt x="128905" y="49885"/>
                </a:lnTo>
                <a:lnTo>
                  <a:pt x="128397" y="48069"/>
                </a:lnTo>
                <a:lnTo>
                  <a:pt x="131267" y="49453"/>
                </a:lnTo>
                <a:lnTo>
                  <a:pt x="132207" y="53187"/>
                </a:lnTo>
                <a:lnTo>
                  <a:pt x="132575" y="52209"/>
                </a:lnTo>
                <a:lnTo>
                  <a:pt x="132003" y="51917"/>
                </a:lnTo>
                <a:lnTo>
                  <a:pt x="132715" y="51727"/>
                </a:lnTo>
                <a:lnTo>
                  <a:pt x="134175" y="46342"/>
                </a:lnTo>
                <a:close/>
              </a:path>
              <a:path w="292735" h="198754">
                <a:moveTo>
                  <a:pt x="134480" y="53187"/>
                </a:moveTo>
                <a:lnTo>
                  <a:pt x="133057" y="52451"/>
                </a:lnTo>
                <a:lnTo>
                  <a:pt x="132473" y="53441"/>
                </a:lnTo>
                <a:lnTo>
                  <a:pt x="133426" y="54305"/>
                </a:lnTo>
                <a:lnTo>
                  <a:pt x="133845" y="55626"/>
                </a:lnTo>
                <a:lnTo>
                  <a:pt x="134480" y="53441"/>
                </a:lnTo>
                <a:lnTo>
                  <a:pt x="134480" y="53187"/>
                </a:lnTo>
                <a:close/>
              </a:path>
              <a:path w="292735" h="198754">
                <a:moveTo>
                  <a:pt x="136956" y="65633"/>
                </a:moveTo>
                <a:lnTo>
                  <a:pt x="136461" y="62877"/>
                </a:lnTo>
                <a:lnTo>
                  <a:pt x="133604" y="63792"/>
                </a:lnTo>
                <a:lnTo>
                  <a:pt x="130530" y="65138"/>
                </a:lnTo>
                <a:lnTo>
                  <a:pt x="127330" y="65405"/>
                </a:lnTo>
                <a:lnTo>
                  <a:pt x="129806" y="66649"/>
                </a:lnTo>
                <a:lnTo>
                  <a:pt x="132283" y="68186"/>
                </a:lnTo>
                <a:lnTo>
                  <a:pt x="136004" y="67716"/>
                </a:lnTo>
                <a:lnTo>
                  <a:pt x="136956" y="65633"/>
                </a:lnTo>
                <a:close/>
              </a:path>
              <a:path w="292735" h="198754">
                <a:moveTo>
                  <a:pt x="136956" y="52692"/>
                </a:moveTo>
                <a:lnTo>
                  <a:pt x="136537" y="51993"/>
                </a:lnTo>
                <a:lnTo>
                  <a:pt x="135991" y="51536"/>
                </a:lnTo>
                <a:lnTo>
                  <a:pt x="136956" y="52692"/>
                </a:lnTo>
                <a:close/>
              </a:path>
              <a:path w="292735" h="198754">
                <a:moveTo>
                  <a:pt x="137883" y="50888"/>
                </a:moveTo>
                <a:lnTo>
                  <a:pt x="137795" y="50685"/>
                </a:lnTo>
                <a:lnTo>
                  <a:pt x="137642" y="50431"/>
                </a:lnTo>
                <a:lnTo>
                  <a:pt x="137452" y="50533"/>
                </a:lnTo>
                <a:lnTo>
                  <a:pt x="137325" y="50673"/>
                </a:lnTo>
                <a:lnTo>
                  <a:pt x="137134" y="50761"/>
                </a:lnTo>
                <a:lnTo>
                  <a:pt x="137414" y="50863"/>
                </a:lnTo>
                <a:lnTo>
                  <a:pt x="137566" y="50990"/>
                </a:lnTo>
                <a:lnTo>
                  <a:pt x="137782" y="51168"/>
                </a:lnTo>
                <a:lnTo>
                  <a:pt x="137883" y="50888"/>
                </a:lnTo>
                <a:close/>
              </a:path>
              <a:path w="292735" h="198754">
                <a:moveTo>
                  <a:pt x="139941" y="49784"/>
                </a:moveTo>
                <a:lnTo>
                  <a:pt x="139357" y="49441"/>
                </a:lnTo>
                <a:lnTo>
                  <a:pt x="138557" y="48907"/>
                </a:lnTo>
                <a:lnTo>
                  <a:pt x="135991" y="47459"/>
                </a:lnTo>
                <a:lnTo>
                  <a:pt x="133642" y="51460"/>
                </a:lnTo>
                <a:lnTo>
                  <a:pt x="135216" y="51028"/>
                </a:lnTo>
                <a:lnTo>
                  <a:pt x="135864" y="51435"/>
                </a:lnTo>
                <a:lnTo>
                  <a:pt x="135991" y="51536"/>
                </a:lnTo>
                <a:lnTo>
                  <a:pt x="135699" y="51193"/>
                </a:lnTo>
                <a:lnTo>
                  <a:pt x="135864" y="51028"/>
                </a:lnTo>
                <a:lnTo>
                  <a:pt x="136766" y="50177"/>
                </a:lnTo>
                <a:lnTo>
                  <a:pt x="139941" y="49784"/>
                </a:lnTo>
                <a:close/>
              </a:path>
              <a:path w="292735" h="198754">
                <a:moveTo>
                  <a:pt x="148793" y="66471"/>
                </a:moveTo>
                <a:lnTo>
                  <a:pt x="146405" y="65900"/>
                </a:lnTo>
                <a:lnTo>
                  <a:pt x="144894" y="67322"/>
                </a:lnTo>
                <a:lnTo>
                  <a:pt x="140944" y="66573"/>
                </a:lnTo>
                <a:lnTo>
                  <a:pt x="140119" y="67894"/>
                </a:lnTo>
                <a:lnTo>
                  <a:pt x="139382" y="69278"/>
                </a:lnTo>
                <a:lnTo>
                  <a:pt x="138620" y="70523"/>
                </a:lnTo>
                <a:lnTo>
                  <a:pt x="142290" y="74853"/>
                </a:lnTo>
                <a:lnTo>
                  <a:pt x="144741" y="68414"/>
                </a:lnTo>
                <a:lnTo>
                  <a:pt x="145884" y="70065"/>
                </a:lnTo>
                <a:lnTo>
                  <a:pt x="148793" y="66471"/>
                </a:lnTo>
                <a:close/>
              </a:path>
              <a:path w="292735" h="198754">
                <a:moveTo>
                  <a:pt x="149009" y="66535"/>
                </a:moveTo>
                <a:lnTo>
                  <a:pt x="148920" y="66319"/>
                </a:lnTo>
                <a:lnTo>
                  <a:pt x="148793" y="66471"/>
                </a:lnTo>
                <a:lnTo>
                  <a:pt x="149009" y="66535"/>
                </a:lnTo>
                <a:close/>
              </a:path>
              <a:path w="292735" h="198754">
                <a:moveTo>
                  <a:pt x="149225" y="56794"/>
                </a:moveTo>
                <a:lnTo>
                  <a:pt x="148971" y="56349"/>
                </a:lnTo>
                <a:lnTo>
                  <a:pt x="148729" y="56032"/>
                </a:lnTo>
                <a:lnTo>
                  <a:pt x="148475" y="55575"/>
                </a:lnTo>
                <a:lnTo>
                  <a:pt x="142405" y="53873"/>
                </a:lnTo>
                <a:lnTo>
                  <a:pt x="147104" y="64008"/>
                </a:lnTo>
                <a:lnTo>
                  <a:pt x="149225" y="56794"/>
                </a:lnTo>
                <a:close/>
              </a:path>
              <a:path w="292735" h="198754">
                <a:moveTo>
                  <a:pt x="151587" y="69735"/>
                </a:moveTo>
                <a:lnTo>
                  <a:pt x="151434" y="69608"/>
                </a:lnTo>
                <a:lnTo>
                  <a:pt x="151409" y="69481"/>
                </a:lnTo>
                <a:lnTo>
                  <a:pt x="151396" y="69342"/>
                </a:lnTo>
                <a:lnTo>
                  <a:pt x="150837" y="69126"/>
                </a:lnTo>
                <a:lnTo>
                  <a:pt x="151066" y="69303"/>
                </a:lnTo>
                <a:lnTo>
                  <a:pt x="151587" y="69735"/>
                </a:lnTo>
                <a:close/>
              </a:path>
              <a:path w="292735" h="198754">
                <a:moveTo>
                  <a:pt x="152539" y="67386"/>
                </a:moveTo>
                <a:lnTo>
                  <a:pt x="149009" y="66535"/>
                </a:lnTo>
                <a:lnTo>
                  <a:pt x="150202" y="69342"/>
                </a:lnTo>
                <a:lnTo>
                  <a:pt x="152539" y="67386"/>
                </a:lnTo>
                <a:close/>
              </a:path>
              <a:path w="292735" h="198754">
                <a:moveTo>
                  <a:pt x="156768" y="68275"/>
                </a:moveTo>
                <a:lnTo>
                  <a:pt x="156349" y="68491"/>
                </a:lnTo>
                <a:lnTo>
                  <a:pt x="156692" y="68580"/>
                </a:lnTo>
                <a:lnTo>
                  <a:pt x="156768" y="68275"/>
                </a:lnTo>
                <a:close/>
              </a:path>
              <a:path w="292735" h="198754">
                <a:moveTo>
                  <a:pt x="157022" y="52400"/>
                </a:moveTo>
                <a:lnTo>
                  <a:pt x="153555" y="48717"/>
                </a:lnTo>
                <a:lnTo>
                  <a:pt x="151117" y="48361"/>
                </a:lnTo>
                <a:lnTo>
                  <a:pt x="149707" y="51308"/>
                </a:lnTo>
                <a:lnTo>
                  <a:pt x="151993" y="53403"/>
                </a:lnTo>
                <a:lnTo>
                  <a:pt x="154051" y="54089"/>
                </a:lnTo>
                <a:lnTo>
                  <a:pt x="155867" y="53200"/>
                </a:lnTo>
                <a:lnTo>
                  <a:pt x="155067" y="53289"/>
                </a:lnTo>
                <a:lnTo>
                  <a:pt x="155371" y="51689"/>
                </a:lnTo>
                <a:lnTo>
                  <a:pt x="157022" y="52400"/>
                </a:lnTo>
                <a:close/>
              </a:path>
              <a:path w="292735" h="198754">
                <a:moveTo>
                  <a:pt x="162979" y="65049"/>
                </a:moveTo>
                <a:lnTo>
                  <a:pt x="159867" y="64147"/>
                </a:lnTo>
                <a:lnTo>
                  <a:pt x="157822" y="63601"/>
                </a:lnTo>
                <a:lnTo>
                  <a:pt x="156768" y="68275"/>
                </a:lnTo>
                <a:lnTo>
                  <a:pt x="162979" y="65049"/>
                </a:lnTo>
                <a:close/>
              </a:path>
              <a:path w="292735" h="198754">
                <a:moveTo>
                  <a:pt x="164122" y="72351"/>
                </a:moveTo>
                <a:lnTo>
                  <a:pt x="159867" y="74853"/>
                </a:lnTo>
                <a:lnTo>
                  <a:pt x="157759" y="73533"/>
                </a:lnTo>
                <a:lnTo>
                  <a:pt x="157924" y="74041"/>
                </a:lnTo>
                <a:lnTo>
                  <a:pt x="157797" y="74180"/>
                </a:lnTo>
                <a:lnTo>
                  <a:pt x="157187" y="73075"/>
                </a:lnTo>
                <a:lnTo>
                  <a:pt x="157530" y="73329"/>
                </a:lnTo>
                <a:lnTo>
                  <a:pt x="157734" y="73520"/>
                </a:lnTo>
                <a:lnTo>
                  <a:pt x="157632" y="73050"/>
                </a:lnTo>
                <a:lnTo>
                  <a:pt x="157213" y="72351"/>
                </a:lnTo>
                <a:lnTo>
                  <a:pt x="156972" y="72644"/>
                </a:lnTo>
                <a:lnTo>
                  <a:pt x="157492" y="71958"/>
                </a:lnTo>
                <a:lnTo>
                  <a:pt x="157162" y="70891"/>
                </a:lnTo>
                <a:lnTo>
                  <a:pt x="159512" y="69316"/>
                </a:lnTo>
                <a:lnTo>
                  <a:pt x="156692" y="68580"/>
                </a:lnTo>
                <a:lnTo>
                  <a:pt x="156095" y="71196"/>
                </a:lnTo>
                <a:lnTo>
                  <a:pt x="155562" y="71742"/>
                </a:lnTo>
                <a:lnTo>
                  <a:pt x="155752" y="72732"/>
                </a:lnTo>
                <a:lnTo>
                  <a:pt x="152984" y="70827"/>
                </a:lnTo>
                <a:lnTo>
                  <a:pt x="151638" y="69735"/>
                </a:lnTo>
                <a:lnTo>
                  <a:pt x="152298" y="71996"/>
                </a:lnTo>
                <a:lnTo>
                  <a:pt x="152996" y="74193"/>
                </a:lnTo>
                <a:lnTo>
                  <a:pt x="154114" y="76327"/>
                </a:lnTo>
                <a:lnTo>
                  <a:pt x="154597" y="74968"/>
                </a:lnTo>
                <a:lnTo>
                  <a:pt x="153797" y="73964"/>
                </a:lnTo>
                <a:lnTo>
                  <a:pt x="153822" y="72872"/>
                </a:lnTo>
                <a:lnTo>
                  <a:pt x="153733" y="72669"/>
                </a:lnTo>
                <a:lnTo>
                  <a:pt x="153835" y="72326"/>
                </a:lnTo>
                <a:lnTo>
                  <a:pt x="153784" y="72555"/>
                </a:lnTo>
                <a:lnTo>
                  <a:pt x="153809" y="72834"/>
                </a:lnTo>
                <a:lnTo>
                  <a:pt x="154025" y="72872"/>
                </a:lnTo>
                <a:lnTo>
                  <a:pt x="154305" y="72364"/>
                </a:lnTo>
                <a:lnTo>
                  <a:pt x="155816" y="73050"/>
                </a:lnTo>
                <a:lnTo>
                  <a:pt x="156425" y="76034"/>
                </a:lnTo>
                <a:lnTo>
                  <a:pt x="158927" y="74345"/>
                </a:lnTo>
                <a:lnTo>
                  <a:pt x="162369" y="76517"/>
                </a:lnTo>
                <a:lnTo>
                  <a:pt x="164122" y="72351"/>
                </a:lnTo>
                <a:close/>
              </a:path>
              <a:path w="292735" h="198754">
                <a:moveTo>
                  <a:pt x="166382" y="65062"/>
                </a:moveTo>
                <a:lnTo>
                  <a:pt x="165455" y="64401"/>
                </a:lnTo>
                <a:lnTo>
                  <a:pt x="166382" y="65062"/>
                </a:lnTo>
                <a:close/>
              </a:path>
              <a:path w="292735" h="198754">
                <a:moveTo>
                  <a:pt x="170649" y="61937"/>
                </a:moveTo>
                <a:lnTo>
                  <a:pt x="165404" y="58318"/>
                </a:lnTo>
                <a:lnTo>
                  <a:pt x="161201" y="61366"/>
                </a:lnTo>
                <a:lnTo>
                  <a:pt x="165455" y="64401"/>
                </a:lnTo>
                <a:lnTo>
                  <a:pt x="167640" y="63360"/>
                </a:lnTo>
                <a:lnTo>
                  <a:pt x="169481" y="64465"/>
                </a:lnTo>
                <a:lnTo>
                  <a:pt x="170002" y="63360"/>
                </a:lnTo>
                <a:lnTo>
                  <a:pt x="170649" y="61937"/>
                </a:lnTo>
                <a:close/>
              </a:path>
              <a:path w="292735" h="198754">
                <a:moveTo>
                  <a:pt x="171462" y="73660"/>
                </a:moveTo>
                <a:lnTo>
                  <a:pt x="170129" y="67487"/>
                </a:lnTo>
                <a:lnTo>
                  <a:pt x="169760" y="67310"/>
                </a:lnTo>
                <a:lnTo>
                  <a:pt x="169468" y="67081"/>
                </a:lnTo>
                <a:lnTo>
                  <a:pt x="169024" y="66852"/>
                </a:lnTo>
                <a:lnTo>
                  <a:pt x="163944" y="68059"/>
                </a:lnTo>
                <a:lnTo>
                  <a:pt x="171462" y="73660"/>
                </a:lnTo>
                <a:close/>
              </a:path>
              <a:path w="292735" h="198754">
                <a:moveTo>
                  <a:pt x="173609" y="74663"/>
                </a:moveTo>
                <a:lnTo>
                  <a:pt x="171589" y="75209"/>
                </a:lnTo>
                <a:lnTo>
                  <a:pt x="171005" y="77457"/>
                </a:lnTo>
                <a:lnTo>
                  <a:pt x="172808" y="78435"/>
                </a:lnTo>
                <a:lnTo>
                  <a:pt x="173609" y="74663"/>
                </a:lnTo>
                <a:close/>
              </a:path>
              <a:path w="292735" h="198754">
                <a:moveTo>
                  <a:pt x="173774" y="74625"/>
                </a:moveTo>
                <a:lnTo>
                  <a:pt x="173634" y="74510"/>
                </a:lnTo>
                <a:lnTo>
                  <a:pt x="173609" y="74663"/>
                </a:lnTo>
                <a:lnTo>
                  <a:pt x="173774" y="74625"/>
                </a:lnTo>
                <a:close/>
              </a:path>
              <a:path w="292735" h="198754">
                <a:moveTo>
                  <a:pt x="176644" y="73850"/>
                </a:moveTo>
                <a:lnTo>
                  <a:pt x="173774" y="74625"/>
                </a:lnTo>
                <a:lnTo>
                  <a:pt x="175729" y="76212"/>
                </a:lnTo>
                <a:lnTo>
                  <a:pt x="176644" y="73850"/>
                </a:lnTo>
                <a:close/>
              </a:path>
              <a:path w="292735" h="198754">
                <a:moveTo>
                  <a:pt x="186639" y="66395"/>
                </a:moveTo>
                <a:lnTo>
                  <a:pt x="183896" y="63195"/>
                </a:lnTo>
                <a:lnTo>
                  <a:pt x="181876" y="64909"/>
                </a:lnTo>
                <a:lnTo>
                  <a:pt x="178841" y="61328"/>
                </a:lnTo>
                <a:lnTo>
                  <a:pt x="177406" y="66763"/>
                </a:lnTo>
                <a:lnTo>
                  <a:pt x="179882" y="70612"/>
                </a:lnTo>
                <a:lnTo>
                  <a:pt x="186639" y="66395"/>
                </a:lnTo>
                <a:close/>
              </a:path>
              <a:path w="292735" h="198754">
                <a:moveTo>
                  <a:pt x="187185" y="41109"/>
                </a:moveTo>
                <a:lnTo>
                  <a:pt x="186232" y="40449"/>
                </a:lnTo>
                <a:lnTo>
                  <a:pt x="186994" y="41287"/>
                </a:lnTo>
                <a:lnTo>
                  <a:pt x="187185" y="41109"/>
                </a:lnTo>
                <a:close/>
              </a:path>
              <a:path w="292735" h="198754">
                <a:moveTo>
                  <a:pt x="190347" y="87630"/>
                </a:moveTo>
                <a:lnTo>
                  <a:pt x="188899" y="88798"/>
                </a:lnTo>
                <a:lnTo>
                  <a:pt x="190347" y="87630"/>
                </a:lnTo>
                <a:close/>
              </a:path>
              <a:path w="292735" h="198754">
                <a:moveTo>
                  <a:pt x="191477" y="60667"/>
                </a:moveTo>
                <a:lnTo>
                  <a:pt x="189077" y="58724"/>
                </a:lnTo>
                <a:lnTo>
                  <a:pt x="186563" y="61531"/>
                </a:lnTo>
                <a:lnTo>
                  <a:pt x="185877" y="64071"/>
                </a:lnTo>
                <a:lnTo>
                  <a:pt x="188010" y="66040"/>
                </a:lnTo>
                <a:lnTo>
                  <a:pt x="186753" y="63906"/>
                </a:lnTo>
                <a:lnTo>
                  <a:pt x="191477" y="60667"/>
                </a:lnTo>
                <a:close/>
              </a:path>
              <a:path w="292735" h="198754">
                <a:moveTo>
                  <a:pt x="195453" y="83312"/>
                </a:moveTo>
                <a:lnTo>
                  <a:pt x="192557" y="79235"/>
                </a:lnTo>
                <a:lnTo>
                  <a:pt x="180390" y="76949"/>
                </a:lnTo>
                <a:lnTo>
                  <a:pt x="177825" y="81508"/>
                </a:lnTo>
                <a:lnTo>
                  <a:pt x="180505" y="84823"/>
                </a:lnTo>
                <a:lnTo>
                  <a:pt x="185254" y="87160"/>
                </a:lnTo>
                <a:lnTo>
                  <a:pt x="188899" y="88798"/>
                </a:lnTo>
                <a:lnTo>
                  <a:pt x="186397" y="87147"/>
                </a:lnTo>
                <a:lnTo>
                  <a:pt x="190309" y="87617"/>
                </a:lnTo>
                <a:lnTo>
                  <a:pt x="190868" y="87147"/>
                </a:lnTo>
                <a:lnTo>
                  <a:pt x="195453" y="83312"/>
                </a:lnTo>
                <a:close/>
              </a:path>
              <a:path w="292735" h="198754">
                <a:moveTo>
                  <a:pt x="199478" y="49822"/>
                </a:moveTo>
                <a:lnTo>
                  <a:pt x="197307" y="48221"/>
                </a:lnTo>
                <a:lnTo>
                  <a:pt x="193941" y="45948"/>
                </a:lnTo>
                <a:lnTo>
                  <a:pt x="192824" y="47675"/>
                </a:lnTo>
                <a:lnTo>
                  <a:pt x="193573" y="48488"/>
                </a:lnTo>
                <a:lnTo>
                  <a:pt x="197243" y="49364"/>
                </a:lnTo>
                <a:lnTo>
                  <a:pt x="196240" y="51536"/>
                </a:lnTo>
                <a:lnTo>
                  <a:pt x="194779" y="49822"/>
                </a:lnTo>
                <a:lnTo>
                  <a:pt x="193573" y="48488"/>
                </a:lnTo>
                <a:lnTo>
                  <a:pt x="192468" y="48221"/>
                </a:lnTo>
                <a:lnTo>
                  <a:pt x="192824" y="47675"/>
                </a:lnTo>
                <a:lnTo>
                  <a:pt x="186994" y="41287"/>
                </a:lnTo>
                <a:lnTo>
                  <a:pt x="182384" y="45656"/>
                </a:lnTo>
                <a:lnTo>
                  <a:pt x="187198" y="48310"/>
                </a:lnTo>
                <a:lnTo>
                  <a:pt x="187985" y="53771"/>
                </a:lnTo>
                <a:lnTo>
                  <a:pt x="189585" y="55448"/>
                </a:lnTo>
                <a:lnTo>
                  <a:pt x="190068" y="57327"/>
                </a:lnTo>
                <a:lnTo>
                  <a:pt x="191973" y="52057"/>
                </a:lnTo>
                <a:lnTo>
                  <a:pt x="198551" y="52044"/>
                </a:lnTo>
                <a:lnTo>
                  <a:pt x="198767" y="51536"/>
                </a:lnTo>
                <a:lnTo>
                  <a:pt x="199478" y="49822"/>
                </a:lnTo>
                <a:close/>
              </a:path>
              <a:path w="292735" h="198754">
                <a:moveTo>
                  <a:pt x="204762" y="75476"/>
                </a:moveTo>
                <a:lnTo>
                  <a:pt x="198882" y="73698"/>
                </a:lnTo>
                <a:lnTo>
                  <a:pt x="197637" y="75539"/>
                </a:lnTo>
                <a:lnTo>
                  <a:pt x="196316" y="77330"/>
                </a:lnTo>
                <a:lnTo>
                  <a:pt x="195072" y="79159"/>
                </a:lnTo>
                <a:lnTo>
                  <a:pt x="199885" y="85801"/>
                </a:lnTo>
                <a:lnTo>
                  <a:pt x="204762" y="75476"/>
                </a:lnTo>
                <a:close/>
              </a:path>
              <a:path w="292735" h="198754">
                <a:moveTo>
                  <a:pt x="213614" y="79451"/>
                </a:moveTo>
                <a:lnTo>
                  <a:pt x="213601" y="79311"/>
                </a:lnTo>
                <a:lnTo>
                  <a:pt x="213512" y="79121"/>
                </a:lnTo>
                <a:lnTo>
                  <a:pt x="213423" y="78917"/>
                </a:lnTo>
                <a:lnTo>
                  <a:pt x="212686" y="78447"/>
                </a:lnTo>
                <a:lnTo>
                  <a:pt x="212928" y="78765"/>
                </a:lnTo>
                <a:lnTo>
                  <a:pt x="213614" y="79451"/>
                </a:lnTo>
                <a:close/>
              </a:path>
              <a:path w="292735" h="198754">
                <a:moveTo>
                  <a:pt x="219265" y="109042"/>
                </a:moveTo>
                <a:lnTo>
                  <a:pt x="218503" y="108292"/>
                </a:lnTo>
                <a:lnTo>
                  <a:pt x="217589" y="107442"/>
                </a:lnTo>
                <a:lnTo>
                  <a:pt x="219265" y="109042"/>
                </a:lnTo>
                <a:close/>
              </a:path>
              <a:path w="292735" h="198754">
                <a:moveTo>
                  <a:pt x="220929" y="85572"/>
                </a:moveTo>
                <a:lnTo>
                  <a:pt x="215531" y="81203"/>
                </a:lnTo>
                <a:lnTo>
                  <a:pt x="213626" y="79413"/>
                </a:lnTo>
                <a:lnTo>
                  <a:pt x="214452" y="82677"/>
                </a:lnTo>
                <a:lnTo>
                  <a:pt x="215150" y="85966"/>
                </a:lnTo>
                <a:lnTo>
                  <a:pt x="216433" y="89128"/>
                </a:lnTo>
                <a:lnTo>
                  <a:pt x="217335" y="87249"/>
                </a:lnTo>
                <a:lnTo>
                  <a:pt x="216369" y="85839"/>
                </a:lnTo>
                <a:lnTo>
                  <a:pt x="216522" y="84112"/>
                </a:lnTo>
                <a:lnTo>
                  <a:pt x="216357" y="83845"/>
                </a:lnTo>
                <a:lnTo>
                  <a:pt x="216560" y="83146"/>
                </a:lnTo>
                <a:lnTo>
                  <a:pt x="216509" y="83807"/>
                </a:lnTo>
                <a:lnTo>
                  <a:pt x="216535" y="84086"/>
                </a:lnTo>
                <a:lnTo>
                  <a:pt x="216687" y="84201"/>
                </a:lnTo>
                <a:lnTo>
                  <a:pt x="217233" y="83527"/>
                </a:lnTo>
                <a:lnTo>
                  <a:pt x="220929" y="85572"/>
                </a:lnTo>
                <a:close/>
              </a:path>
              <a:path w="292735" h="198754">
                <a:moveTo>
                  <a:pt x="221246" y="77990"/>
                </a:moveTo>
                <a:lnTo>
                  <a:pt x="220599" y="78257"/>
                </a:lnTo>
                <a:lnTo>
                  <a:pt x="221094" y="78435"/>
                </a:lnTo>
                <a:lnTo>
                  <a:pt x="221246" y="77990"/>
                </a:lnTo>
                <a:close/>
              </a:path>
              <a:path w="292735" h="198754">
                <a:moveTo>
                  <a:pt x="221449" y="96291"/>
                </a:moveTo>
                <a:lnTo>
                  <a:pt x="218719" y="91694"/>
                </a:lnTo>
                <a:lnTo>
                  <a:pt x="217424" y="96964"/>
                </a:lnTo>
                <a:lnTo>
                  <a:pt x="221449" y="96291"/>
                </a:lnTo>
                <a:close/>
              </a:path>
              <a:path w="292735" h="198754">
                <a:moveTo>
                  <a:pt x="222059" y="96177"/>
                </a:moveTo>
                <a:lnTo>
                  <a:pt x="221449" y="96291"/>
                </a:lnTo>
                <a:lnTo>
                  <a:pt x="221970" y="97167"/>
                </a:lnTo>
                <a:lnTo>
                  <a:pt x="222059" y="96177"/>
                </a:lnTo>
                <a:close/>
              </a:path>
              <a:path w="292735" h="198754">
                <a:moveTo>
                  <a:pt x="225018" y="79857"/>
                </a:moveTo>
                <a:lnTo>
                  <a:pt x="221094" y="78435"/>
                </a:lnTo>
                <a:lnTo>
                  <a:pt x="219710" y="82740"/>
                </a:lnTo>
                <a:lnTo>
                  <a:pt x="225018" y="79857"/>
                </a:lnTo>
                <a:close/>
              </a:path>
              <a:path w="292735" h="198754">
                <a:moveTo>
                  <a:pt x="230098" y="110502"/>
                </a:moveTo>
                <a:lnTo>
                  <a:pt x="229984" y="106375"/>
                </a:lnTo>
                <a:lnTo>
                  <a:pt x="229654" y="102260"/>
                </a:lnTo>
                <a:lnTo>
                  <a:pt x="223062" y="98907"/>
                </a:lnTo>
                <a:lnTo>
                  <a:pt x="218694" y="100330"/>
                </a:lnTo>
                <a:lnTo>
                  <a:pt x="216522" y="106375"/>
                </a:lnTo>
                <a:lnTo>
                  <a:pt x="218503" y="108292"/>
                </a:lnTo>
                <a:lnTo>
                  <a:pt x="220853" y="110515"/>
                </a:lnTo>
                <a:lnTo>
                  <a:pt x="223621" y="110515"/>
                </a:lnTo>
                <a:lnTo>
                  <a:pt x="226618" y="111823"/>
                </a:lnTo>
                <a:lnTo>
                  <a:pt x="226961" y="111252"/>
                </a:lnTo>
                <a:lnTo>
                  <a:pt x="226745" y="111810"/>
                </a:lnTo>
                <a:lnTo>
                  <a:pt x="227114" y="111988"/>
                </a:lnTo>
                <a:lnTo>
                  <a:pt x="227330" y="112026"/>
                </a:lnTo>
                <a:lnTo>
                  <a:pt x="227672" y="112204"/>
                </a:lnTo>
                <a:lnTo>
                  <a:pt x="227152" y="112395"/>
                </a:lnTo>
                <a:lnTo>
                  <a:pt x="226898" y="112547"/>
                </a:lnTo>
                <a:lnTo>
                  <a:pt x="226504" y="112725"/>
                </a:lnTo>
                <a:lnTo>
                  <a:pt x="226682" y="112204"/>
                </a:lnTo>
                <a:lnTo>
                  <a:pt x="226745" y="111810"/>
                </a:lnTo>
                <a:lnTo>
                  <a:pt x="226618" y="111823"/>
                </a:lnTo>
                <a:lnTo>
                  <a:pt x="225856" y="113690"/>
                </a:lnTo>
                <a:lnTo>
                  <a:pt x="223634" y="119951"/>
                </a:lnTo>
                <a:lnTo>
                  <a:pt x="225628" y="115506"/>
                </a:lnTo>
                <a:lnTo>
                  <a:pt x="226872" y="116268"/>
                </a:lnTo>
                <a:lnTo>
                  <a:pt x="227253" y="117309"/>
                </a:lnTo>
                <a:lnTo>
                  <a:pt x="226961" y="118452"/>
                </a:lnTo>
                <a:lnTo>
                  <a:pt x="227774" y="117729"/>
                </a:lnTo>
                <a:lnTo>
                  <a:pt x="228727" y="117640"/>
                </a:lnTo>
                <a:lnTo>
                  <a:pt x="229781" y="118491"/>
                </a:lnTo>
                <a:lnTo>
                  <a:pt x="229831" y="117640"/>
                </a:lnTo>
                <a:lnTo>
                  <a:pt x="229958" y="115506"/>
                </a:lnTo>
                <a:lnTo>
                  <a:pt x="230098" y="112725"/>
                </a:lnTo>
                <a:lnTo>
                  <a:pt x="230098" y="111252"/>
                </a:lnTo>
                <a:lnTo>
                  <a:pt x="230098" y="110502"/>
                </a:lnTo>
                <a:close/>
              </a:path>
              <a:path w="292735" h="198754">
                <a:moveTo>
                  <a:pt x="230517" y="74142"/>
                </a:moveTo>
                <a:lnTo>
                  <a:pt x="223329" y="71539"/>
                </a:lnTo>
                <a:lnTo>
                  <a:pt x="221246" y="77990"/>
                </a:lnTo>
                <a:lnTo>
                  <a:pt x="230517" y="74142"/>
                </a:lnTo>
                <a:close/>
              </a:path>
              <a:path w="292735" h="198754">
                <a:moveTo>
                  <a:pt x="231228" y="93853"/>
                </a:moveTo>
                <a:lnTo>
                  <a:pt x="229285" y="91046"/>
                </a:lnTo>
                <a:lnTo>
                  <a:pt x="226669" y="93510"/>
                </a:lnTo>
                <a:lnTo>
                  <a:pt x="224777" y="95631"/>
                </a:lnTo>
                <a:lnTo>
                  <a:pt x="225653" y="90487"/>
                </a:lnTo>
                <a:lnTo>
                  <a:pt x="222821" y="87693"/>
                </a:lnTo>
                <a:lnTo>
                  <a:pt x="222059" y="96177"/>
                </a:lnTo>
                <a:lnTo>
                  <a:pt x="224675" y="95745"/>
                </a:lnTo>
                <a:lnTo>
                  <a:pt x="224091" y="96393"/>
                </a:lnTo>
                <a:lnTo>
                  <a:pt x="224040" y="98450"/>
                </a:lnTo>
                <a:lnTo>
                  <a:pt x="227304" y="98869"/>
                </a:lnTo>
                <a:lnTo>
                  <a:pt x="230530" y="99009"/>
                </a:lnTo>
                <a:lnTo>
                  <a:pt x="231165" y="96532"/>
                </a:lnTo>
                <a:lnTo>
                  <a:pt x="231228" y="93853"/>
                </a:lnTo>
                <a:close/>
              </a:path>
              <a:path w="292735" h="198754">
                <a:moveTo>
                  <a:pt x="240258" y="78473"/>
                </a:moveTo>
                <a:lnTo>
                  <a:pt x="238836" y="77457"/>
                </a:lnTo>
                <a:lnTo>
                  <a:pt x="236105" y="79362"/>
                </a:lnTo>
                <a:lnTo>
                  <a:pt x="237210" y="81711"/>
                </a:lnTo>
                <a:lnTo>
                  <a:pt x="239496" y="82194"/>
                </a:lnTo>
                <a:lnTo>
                  <a:pt x="240258" y="78473"/>
                </a:lnTo>
                <a:close/>
              </a:path>
              <a:path w="292735" h="198754">
                <a:moveTo>
                  <a:pt x="241401" y="109664"/>
                </a:moveTo>
                <a:lnTo>
                  <a:pt x="239661" y="102311"/>
                </a:lnTo>
                <a:lnTo>
                  <a:pt x="233794" y="105740"/>
                </a:lnTo>
                <a:lnTo>
                  <a:pt x="231546" y="110502"/>
                </a:lnTo>
                <a:lnTo>
                  <a:pt x="233045" y="116928"/>
                </a:lnTo>
                <a:lnTo>
                  <a:pt x="233045" y="114325"/>
                </a:lnTo>
                <a:lnTo>
                  <a:pt x="234467" y="115481"/>
                </a:lnTo>
                <a:lnTo>
                  <a:pt x="233045" y="116928"/>
                </a:lnTo>
                <a:lnTo>
                  <a:pt x="239242" y="114490"/>
                </a:lnTo>
                <a:lnTo>
                  <a:pt x="239318" y="114325"/>
                </a:lnTo>
                <a:lnTo>
                  <a:pt x="241401" y="109664"/>
                </a:lnTo>
                <a:close/>
              </a:path>
              <a:path w="292735" h="198754">
                <a:moveTo>
                  <a:pt x="244348" y="89141"/>
                </a:moveTo>
                <a:lnTo>
                  <a:pt x="241566" y="89623"/>
                </a:lnTo>
                <a:lnTo>
                  <a:pt x="240309" y="92697"/>
                </a:lnTo>
                <a:lnTo>
                  <a:pt x="242951" y="94348"/>
                </a:lnTo>
                <a:lnTo>
                  <a:pt x="244348" y="89141"/>
                </a:lnTo>
                <a:close/>
              </a:path>
              <a:path w="292735" h="198754">
                <a:moveTo>
                  <a:pt x="244690" y="89090"/>
                </a:moveTo>
                <a:lnTo>
                  <a:pt x="244424" y="88836"/>
                </a:lnTo>
                <a:lnTo>
                  <a:pt x="244348" y="89141"/>
                </a:lnTo>
                <a:lnTo>
                  <a:pt x="244690" y="89090"/>
                </a:lnTo>
                <a:close/>
              </a:path>
              <a:path w="292735" h="198754">
                <a:moveTo>
                  <a:pt x="244957" y="134353"/>
                </a:moveTo>
                <a:lnTo>
                  <a:pt x="241452" y="140208"/>
                </a:lnTo>
                <a:lnTo>
                  <a:pt x="244868" y="138582"/>
                </a:lnTo>
                <a:lnTo>
                  <a:pt x="244957" y="134353"/>
                </a:lnTo>
                <a:close/>
              </a:path>
              <a:path w="292735" h="198754">
                <a:moveTo>
                  <a:pt x="245694" y="138176"/>
                </a:moveTo>
                <a:lnTo>
                  <a:pt x="244868" y="138582"/>
                </a:lnTo>
                <a:lnTo>
                  <a:pt x="244881" y="141465"/>
                </a:lnTo>
                <a:lnTo>
                  <a:pt x="245694" y="138176"/>
                </a:lnTo>
                <a:close/>
              </a:path>
              <a:path w="292735" h="198754">
                <a:moveTo>
                  <a:pt x="247802" y="142633"/>
                </a:moveTo>
                <a:lnTo>
                  <a:pt x="244881" y="141465"/>
                </a:lnTo>
                <a:lnTo>
                  <a:pt x="243865" y="145503"/>
                </a:lnTo>
                <a:lnTo>
                  <a:pt x="247802" y="142633"/>
                </a:lnTo>
                <a:close/>
              </a:path>
              <a:path w="292735" h="198754">
                <a:moveTo>
                  <a:pt x="248462" y="98425"/>
                </a:moveTo>
                <a:lnTo>
                  <a:pt x="246049" y="100177"/>
                </a:lnTo>
                <a:lnTo>
                  <a:pt x="242849" y="97840"/>
                </a:lnTo>
                <a:lnTo>
                  <a:pt x="240195" y="98666"/>
                </a:lnTo>
                <a:lnTo>
                  <a:pt x="241731" y="100774"/>
                </a:lnTo>
                <a:lnTo>
                  <a:pt x="242239" y="103047"/>
                </a:lnTo>
                <a:lnTo>
                  <a:pt x="242976" y="100914"/>
                </a:lnTo>
                <a:lnTo>
                  <a:pt x="245922" y="101701"/>
                </a:lnTo>
                <a:lnTo>
                  <a:pt x="246545" y="100914"/>
                </a:lnTo>
                <a:lnTo>
                  <a:pt x="247103" y="100177"/>
                </a:lnTo>
                <a:lnTo>
                  <a:pt x="248462" y="98425"/>
                </a:lnTo>
                <a:close/>
              </a:path>
              <a:path w="292735" h="198754">
                <a:moveTo>
                  <a:pt x="248894" y="88366"/>
                </a:moveTo>
                <a:lnTo>
                  <a:pt x="244690" y="89090"/>
                </a:lnTo>
                <a:lnTo>
                  <a:pt x="247230" y="91490"/>
                </a:lnTo>
                <a:lnTo>
                  <a:pt x="248894" y="88366"/>
                </a:lnTo>
                <a:close/>
              </a:path>
              <a:path w="292735" h="198754">
                <a:moveTo>
                  <a:pt x="257136" y="141033"/>
                </a:moveTo>
                <a:lnTo>
                  <a:pt x="256476" y="140627"/>
                </a:lnTo>
                <a:lnTo>
                  <a:pt x="256082" y="140182"/>
                </a:lnTo>
                <a:lnTo>
                  <a:pt x="255638" y="139827"/>
                </a:lnTo>
                <a:lnTo>
                  <a:pt x="255714" y="140017"/>
                </a:lnTo>
                <a:lnTo>
                  <a:pt x="256032" y="140398"/>
                </a:lnTo>
                <a:lnTo>
                  <a:pt x="257136" y="141033"/>
                </a:lnTo>
                <a:close/>
              </a:path>
              <a:path w="292735" h="198754">
                <a:moveTo>
                  <a:pt x="261569" y="133223"/>
                </a:moveTo>
                <a:lnTo>
                  <a:pt x="261467" y="131940"/>
                </a:lnTo>
                <a:lnTo>
                  <a:pt x="260400" y="132956"/>
                </a:lnTo>
                <a:lnTo>
                  <a:pt x="261569" y="133223"/>
                </a:lnTo>
                <a:close/>
              </a:path>
              <a:path w="292735" h="198754">
                <a:moveTo>
                  <a:pt x="261861" y="153174"/>
                </a:moveTo>
                <a:lnTo>
                  <a:pt x="261696" y="152920"/>
                </a:lnTo>
                <a:lnTo>
                  <a:pt x="261594" y="152577"/>
                </a:lnTo>
                <a:lnTo>
                  <a:pt x="261505" y="152387"/>
                </a:lnTo>
                <a:lnTo>
                  <a:pt x="260654" y="150215"/>
                </a:lnTo>
                <a:lnTo>
                  <a:pt x="259041" y="149771"/>
                </a:lnTo>
                <a:lnTo>
                  <a:pt x="257454" y="151726"/>
                </a:lnTo>
                <a:lnTo>
                  <a:pt x="261861" y="153174"/>
                </a:lnTo>
                <a:close/>
              </a:path>
              <a:path w="292735" h="198754">
                <a:moveTo>
                  <a:pt x="262788" y="133515"/>
                </a:moveTo>
                <a:lnTo>
                  <a:pt x="261569" y="133223"/>
                </a:lnTo>
                <a:lnTo>
                  <a:pt x="261620" y="133972"/>
                </a:lnTo>
                <a:lnTo>
                  <a:pt x="262788" y="133515"/>
                </a:lnTo>
                <a:close/>
              </a:path>
              <a:path w="292735" h="198754">
                <a:moveTo>
                  <a:pt x="262940" y="147167"/>
                </a:moveTo>
                <a:lnTo>
                  <a:pt x="258521" y="145567"/>
                </a:lnTo>
                <a:lnTo>
                  <a:pt x="260400" y="141262"/>
                </a:lnTo>
                <a:lnTo>
                  <a:pt x="262521" y="139255"/>
                </a:lnTo>
                <a:lnTo>
                  <a:pt x="261442" y="138036"/>
                </a:lnTo>
                <a:lnTo>
                  <a:pt x="262394" y="137363"/>
                </a:lnTo>
                <a:lnTo>
                  <a:pt x="262382" y="134620"/>
                </a:lnTo>
                <a:lnTo>
                  <a:pt x="256844" y="132740"/>
                </a:lnTo>
                <a:lnTo>
                  <a:pt x="254533" y="135445"/>
                </a:lnTo>
                <a:lnTo>
                  <a:pt x="253758" y="137922"/>
                </a:lnTo>
                <a:lnTo>
                  <a:pt x="255638" y="139827"/>
                </a:lnTo>
                <a:lnTo>
                  <a:pt x="255536" y="139255"/>
                </a:lnTo>
                <a:lnTo>
                  <a:pt x="258127" y="139725"/>
                </a:lnTo>
                <a:lnTo>
                  <a:pt x="257162" y="141058"/>
                </a:lnTo>
                <a:lnTo>
                  <a:pt x="259969" y="139077"/>
                </a:lnTo>
                <a:lnTo>
                  <a:pt x="258013" y="140690"/>
                </a:lnTo>
                <a:lnTo>
                  <a:pt x="258394" y="146964"/>
                </a:lnTo>
                <a:lnTo>
                  <a:pt x="261023" y="149834"/>
                </a:lnTo>
                <a:lnTo>
                  <a:pt x="262940" y="147167"/>
                </a:lnTo>
                <a:close/>
              </a:path>
              <a:path w="292735" h="198754">
                <a:moveTo>
                  <a:pt x="263690" y="133159"/>
                </a:moveTo>
                <a:lnTo>
                  <a:pt x="261467" y="131940"/>
                </a:lnTo>
                <a:lnTo>
                  <a:pt x="263626" y="133184"/>
                </a:lnTo>
                <a:close/>
              </a:path>
              <a:path w="292735" h="198754">
                <a:moveTo>
                  <a:pt x="264299" y="133489"/>
                </a:moveTo>
                <a:lnTo>
                  <a:pt x="264236" y="132943"/>
                </a:lnTo>
                <a:lnTo>
                  <a:pt x="263690" y="133159"/>
                </a:lnTo>
                <a:lnTo>
                  <a:pt x="264299" y="133489"/>
                </a:lnTo>
                <a:close/>
              </a:path>
              <a:path w="292735" h="198754">
                <a:moveTo>
                  <a:pt x="265201" y="134086"/>
                </a:moveTo>
                <a:lnTo>
                  <a:pt x="263626" y="133184"/>
                </a:lnTo>
                <a:lnTo>
                  <a:pt x="262788" y="133515"/>
                </a:lnTo>
                <a:lnTo>
                  <a:pt x="265201" y="134086"/>
                </a:lnTo>
                <a:close/>
              </a:path>
              <a:path w="292735" h="198754">
                <a:moveTo>
                  <a:pt x="266712" y="157289"/>
                </a:moveTo>
                <a:lnTo>
                  <a:pt x="265734" y="154660"/>
                </a:lnTo>
                <a:lnTo>
                  <a:pt x="266687" y="157289"/>
                </a:lnTo>
                <a:close/>
              </a:path>
              <a:path w="292735" h="198754">
                <a:moveTo>
                  <a:pt x="274142" y="127495"/>
                </a:moveTo>
                <a:lnTo>
                  <a:pt x="268909" y="127050"/>
                </a:lnTo>
                <a:lnTo>
                  <a:pt x="263118" y="122859"/>
                </a:lnTo>
                <a:lnTo>
                  <a:pt x="264236" y="132943"/>
                </a:lnTo>
                <a:lnTo>
                  <a:pt x="268782" y="131152"/>
                </a:lnTo>
                <a:lnTo>
                  <a:pt x="274142" y="127495"/>
                </a:lnTo>
                <a:close/>
              </a:path>
              <a:path w="292735" h="198754">
                <a:moveTo>
                  <a:pt x="278980" y="158203"/>
                </a:moveTo>
                <a:lnTo>
                  <a:pt x="274929" y="156768"/>
                </a:lnTo>
                <a:lnTo>
                  <a:pt x="266471" y="155270"/>
                </a:lnTo>
                <a:lnTo>
                  <a:pt x="265734" y="154660"/>
                </a:lnTo>
                <a:lnTo>
                  <a:pt x="268236" y="156933"/>
                </a:lnTo>
                <a:lnTo>
                  <a:pt x="266712" y="157289"/>
                </a:lnTo>
                <a:lnTo>
                  <a:pt x="269176" y="163893"/>
                </a:lnTo>
                <a:lnTo>
                  <a:pt x="272643" y="163106"/>
                </a:lnTo>
                <a:lnTo>
                  <a:pt x="278980" y="158203"/>
                </a:lnTo>
                <a:close/>
              </a:path>
              <a:path w="292735" h="198754">
                <a:moveTo>
                  <a:pt x="284683" y="181267"/>
                </a:moveTo>
                <a:lnTo>
                  <a:pt x="282740" y="180441"/>
                </a:lnTo>
                <a:lnTo>
                  <a:pt x="283083" y="178485"/>
                </a:lnTo>
                <a:lnTo>
                  <a:pt x="280517" y="178142"/>
                </a:lnTo>
                <a:lnTo>
                  <a:pt x="280263" y="179679"/>
                </a:lnTo>
                <a:lnTo>
                  <a:pt x="279501" y="181267"/>
                </a:lnTo>
                <a:lnTo>
                  <a:pt x="279476" y="181787"/>
                </a:lnTo>
                <a:lnTo>
                  <a:pt x="279882" y="182587"/>
                </a:lnTo>
                <a:lnTo>
                  <a:pt x="279958" y="182029"/>
                </a:lnTo>
                <a:lnTo>
                  <a:pt x="281025" y="181787"/>
                </a:lnTo>
                <a:lnTo>
                  <a:pt x="281190" y="181279"/>
                </a:lnTo>
                <a:lnTo>
                  <a:pt x="283743" y="182740"/>
                </a:lnTo>
                <a:lnTo>
                  <a:pt x="284670" y="181279"/>
                </a:lnTo>
                <a:close/>
              </a:path>
              <a:path w="292735" h="198754">
                <a:moveTo>
                  <a:pt x="285076" y="109969"/>
                </a:moveTo>
                <a:lnTo>
                  <a:pt x="282638" y="107607"/>
                </a:lnTo>
                <a:lnTo>
                  <a:pt x="279984" y="108445"/>
                </a:lnTo>
                <a:lnTo>
                  <a:pt x="277190" y="112509"/>
                </a:lnTo>
                <a:lnTo>
                  <a:pt x="276072" y="115570"/>
                </a:lnTo>
                <a:lnTo>
                  <a:pt x="282333" y="114566"/>
                </a:lnTo>
                <a:lnTo>
                  <a:pt x="284505" y="111112"/>
                </a:lnTo>
                <a:lnTo>
                  <a:pt x="284645" y="110490"/>
                </a:lnTo>
                <a:lnTo>
                  <a:pt x="284848" y="109778"/>
                </a:lnTo>
                <a:lnTo>
                  <a:pt x="285076" y="109969"/>
                </a:lnTo>
                <a:close/>
              </a:path>
              <a:path w="292735" h="198754">
                <a:moveTo>
                  <a:pt x="285076" y="109969"/>
                </a:moveTo>
                <a:lnTo>
                  <a:pt x="284530" y="111112"/>
                </a:lnTo>
                <a:lnTo>
                  <a:pt x="284353" y="111963"/>
                </a:lnTo>
                <a:lnTo>
                  <a:pt x="284276" y="112649"/>
                </a:lnTo>
                <a:lnTo>
                  <a:pt x="285076" y="109969"/>
                </a:lnTo>
                <a:close/>
              </a:path>
              <a:path w="292735" h="198754">
                <a:moveTo>
                  <a:pt x="286931" y="195300"/>
                </a:moveTo>
                <a:lnTo>
                  <a:pt x="286194" y="195707"/>
                </a:lnTo>
                <a:lnTo>
                  <a:pt x="283476" y="197980"/>
                </a:lnTo>
                <a:lnTo>
                  <a:pt x="286931" y="195300"/>
                </a:lnTo>
                <a:close/>
              </a:path>
              <a:path w="292735" h="198754">
                <a:moveTo>
                  <a:pt x="287756" y="194818"/>
                </a:moveTo>
                <a:lnTo>
                  <a:pt x="287540" y="194818"/>
                </a:lnTo>
                <a:lnTo>
                  <a:pt x="286931" y="195300"/>
                </a:lnTo>
                <a:lnTo>
                  <a:pt x="287756" y="194818"/>
                </a:lnTo>
                <a:close/>
              </a:path>
              <a:path w="292735" h="198754">
                <a:moveTo>
                  <a:pt x="288213" y="161658"/>
                </a:moveTo>
                <a:lnTo>
                  <a:pt x="282498" y="159524"/>
                </a:lnTo>
                <a:lnTo>
                  <a:pt x="283019" y="159816"/>
                </a:lnTo>
                <a:lnTo>
                  <a:pt x="281178" y="160731"/>
                </a:lnTo>
                <a:lnTo>
                  <a:pt x="277964" y="163817"/>
                </a:lnTo>
                <a:lnTo>
                  <a:pt x="275221" y="168084"/>
                </a:lnTo>
                <a:lnTo>
                  <a:pt x="275424" y="171881"/>
                </a:lnTo>
                <a:lnTo>
                  <a:pt x="280657" y="173913"/>
                </a:lnTo>
                <a:lnTo>
                  <a:pt x="287553" y="166458"/>
                </a:lnTo>
                <a:lnTo>
                  <a:pt x="288213" y="161658"/>
                </a:lnTo>
                <a:close/>
              </a:path>
              <a:path w="292735" h="198754">
                <a:moveTo>
                  <a:pt x="288340" y="142684"/>
                </a:moveTo>
                <a:lnTo>
                  <a:pt x="288124" y="142392"/>
                </a:lnTo>
                <a:lnTo>
                  <a:pt x="287947" y="141998"/>
                </a:lnTo>
                <a:lnTo>
                  <a:pt x="287909" y="141592"/>
                </a:lnTo>
                <a:lnTo>
                  <a:pt x="287693" y="141541"/>
                </a:lnTo>
                <a:lnTo>
                  <a:pt x="287591" y="141820"/>
                </a:lnTo>
                <a:lnTo>
                  <a:pt x="288340" y="142684"/>
                </a:lnTo>
                <a:close/>
              </a:path>
              <a:path w="292735" h="198754">
                <a:moveTo>
                  <a:pt x="288759" y="142176"/>
                </a:moveTo>
                <a:lnTo>
                  <a:pt x="288340" y="142684"/>
                </a:lnTo>
                <a:lnTo>
                  <a:pt x="288759" y="142176"/>
                </a:lnTo>
                <a:close/>
              </a:path>
              <a:path w="292735" h="198754">
                <a:moveTo>
                  <a:pt x="290550" y="139661"/>
                </a:moveTo>
                <a:lnTo>
                  <a:pt x="287502" y="132842"/>
                </a:lnTo>
                <a:lnTo>
                  <a:pt x="284911" y="136207"/>
                </a:lnTo>
                <a:lnTo>
                  <a:pt x="289407" y="137375"/>
                </a:lnTo>
                <a:lnTo>
                  <a:pt x="287667" y="139687"/>
                </a:lnTo>
                <a:lnTo>
                  <a:pt x="287947" y="141643"/>
                </a:lnTo>
                <a:lnTo>
                  <a:pt x="288213" y="141617"/>
                </a:lnTo>
                <a:lnTo>
                  <a:pt x="288734" y="142151"/>
                </a:lnTo>
                <a:lnTo>
                  <a:pt x="289115" y="141617"/>
                </a:lnTo>
                <a:lnTo>
                  <a:pt x="290550" y="139661"/>
                </a:lnTo>
                <a:close/>
              </a:path>
              <a:path w="292735" h="198754">
                <a:moveTo>
                  <a:pt x="292201" y="192265"/>
                </a:moveTo>
                <a:lnTo>
                  <a:pt x="287756" y="194818"/>
                </a:lnTo>
                <a:lnTo>
                  <a:pt x="289471" y="194881"/>
                </a:lnTo>
                <a:lnTo>
                  <a:pt x="289394" y="198196"/>
                </a:lnTo>
                <a:lnTo>
                  <a:pt x="290004" y="196062"/>
                </a:lnTo>
                <a:lnTo>
                  <a:pt x="290906" y="194030"/>
                </a:lnTo>
                <a:lnTo>
                  <a:pt x="292201" y="1922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631404" y="6611885"/>
            <a:ext cx="4359910" cy="936625"/>
          </a:xfrm>
          <a:custGeom>
            <a:avLst/>
            <a:gdLst/>
            <a:ahLst/>
            <a:cxnLst/>
            <a:rect l="l" t="t" r="r" b="b"/>
            <a:pathLst>
              <a:path w="4359910" h="936625">
                <a:moveTo>
                  <a:pt x="2032" y="1155"/>
                </a:moveTo>
                <a:lnTo>
                  <a:pt x="1651" y="711"/>
                </a:lnTo>
                <a:lnTo>
                  <a:pt x="977" y="165"/>
                </a:lnTo>
                <a:lnTo>
                  <a:pt x="0" y="0"/>
                </a:lnTo>
                <a:lnTo>
                  <a:pt x="609" y="622"/>
                </a:lnTo>
                <a:lnTo>
                  <a:pt x="1397" y="876"/>
                </a:lnTo>
                <a:lnTo>
                  <a:pt x="2032" y="1155"/>
                </a:lnTo>
                <a:close/>
              </a:path>
              <a:path w="4359910" h="936625">
                <a:moveTo>
                  <a:pt x="11531" y="7632"/>
                </a:moveTo>
                <a:lnTo>
                  <a:pt x="10452" y="7124"/>
                </a:lnTo>
                <a:lnTo>
                  <a:pt x="10223" y="7556"/>
                </a:lnTo>
                <a:lnTo>
                  <a:pt x="11531" y="7632"/>
                </a:lnTo>
                <a:close/>
              </a:path>
              <a:path w="4359910" h="936625">
                <a:moveTo>
                  <a:pt x="47574" y="21450"/>
                </a:moveTo>
                <a:lnTo>
                  <a:pt x="47294" y="20853"/>
                </a:lnTo>
                <a:lnTo>
                  <a:pt x="45491" y="22009"/>
                </a:lnTo>
                <a:lnTo>
                  <a:pt x="43954" y="20383"/>
                </a:lnTo>
                <a:lnTo>
                  <a:pt x="41910" y="22453"/>
                </a:lnTo>
                <a:lnTo>
                  <a:pt x="42532" y="23075"/>
                </a:lnTo>
                <a:lnTo>
                  <a:pt x="43014" y="23850"/>
                </a:lnTo>
                <a:lnTo>
                  <a:pt x="43573" y="24536"/>
                </a:lnTo>
                <a:lnTo>
                  <a:pt x="43789" y="24587"/>
                </a:lnTo>
                <a:lnTo>
                  <a:pt x="44005" y="24765"/>
                </a:lnTo>
                <a:lnTo>
                  <a:pt x="44132" y="24752"/>
                </a:lnTo>
                <a:lnTo>
                  <a:pt x="46139" y="22898"/>
                </a:lnTo>
                <a:lnTo>
                  <a:pt x="47574" y="21450"/>
                </a:lnTo>
                <a:close/>
              </a:path>
              <a:path w="4359910" h="936625">
                <a:moveTo>
                  <a:pt x="62166" y="58712"/>
                </a:moveTo>
                <a:lnTo>
                  <a:pt x="62014" y="57975"/>
                </a:lnTo>
                <a:lnTo>
                  <a:pt x="60528" y="56896"/>
                </a:lnTo>
                <a:lnTo>
                  <a:pt x="62166" y="58712"/>
                </a:lnTo>
                <a:close/>
              </a:path>
              <a:path w="4359910" h="936625">
                <a:moveTo>
                  <a:pt x="113118" y="96964"/>
                </a:moveTo>
                <a:lnTo>
                  <a:pt x="112166" y="95072"/>
                </a:lnTo>
                <a:lnTo>
                  <a:pt x="110934" y="95681"/>
                </a:lnTo>
                <a:lnTo>
                  <a:pt x="113118" y="96964"/>
                </a:lnTo>
                <a:close/>
              </a:path>
              <a:path w="4359910" h="936625">
                <a:moveTo>
                  <a:pt x="117767" y="94665"/>
                </a:moveTo>
                <a:lnTo>
                  <a:pt x="116484" y="92875"/>
                </a:lnTo>
                <a:lnTo>
                  <a:pt x="114312" y="94335"/>
                </a:lnTo>
                <a:lnTo>
                  <a:pt x="113309" y="96024"/>
                </a:lnTo>
                <a:lnTo>
                  <a:pt x="114452" y="97688"/>
                </a:lnTo>
                <a:lnTo>
                  <a:pt x="113931" y="96024"/>
                </a:lnTo>
                <a:lnTo>
                  <a:pt x="117767" y="94665"/>
                </a:lnTo>
                <a:close/>
              </a:path>
              <a:path w="4359910" h="936625">
                <a:moveTo>
                  <a:pt x="135064" y="111671"/>
                </a:moveTo>
                <a:lnTo>
                  <a:pt x="134670" y="111734"/>
                </a:lnTo>
                <a:lnTo>
                  <a:pt x="134912" y="111912"/>
                </a:lnTo>
                <a:lnTo>
                  <a:pt x="135064" y="111671"/>
                </a:lnTo>
                <a:close/>
              </a:path>
              <a:path w="4359910" h="936625">
                <a:moveTo>
                  <a:pt x="137337" y="113639"/>
                </a:moveTo>
                <a:lnTo>
                  <a:pt x="134912" y="111912"/>
                </a:lnTo>
                <a:lnTo>
                  <a:pt x="133197" y="114630"/>
                </a:lnTo>
                <a:lnTo>
                  <a:pt x="137337" y="113639"/>
                </a:lnTo>
                <a:close/>
              </a:path>
              <a:path w="4359910" h="936625">
                <a:moveTo>
                  <a:pt x="142087" y="110680"/>
                </a:moveTo>
                <a:lnTo>
                  <a:pt x="139433" y="108762"/>
                </a:lnTo>
                <a:lnTo>
                  <a:pt x="137655" y="107581"/>
                </a:lnTo>
                <a:lnTo>
                  <a:pt x="135064" y="111671"/>
                </a:lnTo>
                <a:lnTo>
                  <a:pt x="142087" y="110680"/>
                </a:lnTo>
                <a:close/>
              </a:path>
              <a:path w="4359910" h="936625">
                <a:moveTo>
                  <a:pt x="148018" y="115265"/>
                </a:moveTo>
                <a:lnTo>
                  <a:pt x="147777" y="114947"/>
                </a:lnTo>
                <a:lnTo>
                  <a:pt x="147472" y="114693"/>
                </a:lnTo>
                <a:lnTo>
                  <a:pt x="147243" y="114376"/>
                </a:lnTo>
                <a:lnTo>
                  <a:pt x="141973" y="113842"/>
                </a:lnTo>
                <a:lnTo>
                  <a:pt x="147256" y="121577"/>
                </a:lnTo>
                <a:lnTo>
                  <a:pt x="148018" y="115265"/>
                </a:lnTo>
                <a:close/>
              </a:path>
              <a:path w="4359910" h="936625">
                <a:moveTo>
                  <a:pt x="170116" y="129451"/>
                </a:moveTo>
                <a:lnTo>
                  <a:pt x="169316" y="129717"/>
                </a:lnTo>
                <a:lnTo>
                  <a:pt x="168592" y="132372"/>
                </a:lnTo>
                <a:lnTo>
                  <a:pt x="169481" y="134454"/>
                </a:lnTo>
                <a:lnTo>
                  <a:pt x="170116" y="129451"/>
                </a:lnTo>
                <a:close/>
              </a:path>
              <a:path w="4359910" h="936625">
                <a:moveTo>
                  <a:pt x="173393" y="135902"/>
                </a:moveTo>
                <a:lnTo>
                  <a:pt x="169900" y="132575"/>
                </a:lnTo>
                <a:lnTo>
                  <a:pt x="169481" y="134454"/>
                </a:lnTo>
                <a:lnTo>
                  <a:pt x="173393" y="135902"/>
                </a:lnTo>
                <a:close/>
              </a:path>
              <a:path w="4359910" h="936625">
                <a:moveTo>
                  <a:pt x="184607" y="142113"/>
                </a:moveTo>
                <a:lnTo>
                  <a:pt x="182778" y="136309"/>
                </a:lnTo>
                <a:lnTo>
                  <a:pt x="182943" y="137045"/>
                </a:lnTo>
                <a:lnTo>
                  <a:pt x="183934" y="140309"/>
                </a:lnTo>
                <a:lnTo>
                  <a:pt x="184607" y="142113"/>
                </a:lnTo>
                <a:close/>
              </a:path>
              <a:path w="4359910" h="936625">
                <a:moveTo>
                  <a:pt x="185039" y="140970"/>
                </a:moveTo>
                <a:lnTo>
                  <a:pt x="184086" y="140449"/>
                </a:lnTo>
                <a:lnTo>
                  <a:pt x="184607" y="142113"/>
                </a:lnTo>
                <a:lnTo>
                  <a:pt x="185039" y="140970"/>
                </a:lnTo>
                <a:close/>
              </a:path>
              <a:path w="4359910" h="936625">
                <a:moveTo>
                  <a:pt x="208508" y="170408"/>
                </a:moveTo>
                <a:lnTo>
                  <a:pt x="205740" y="166928"/>
                </a:lnTo>
                <a:lnTo>
                  <a:pt x="203327" y="170675"/>
                </a:lnTo>
                <a:lnTo>
                  <a:pt x="204330" y="172491"/>
                </a:lnTo>
                <a:lnTo>
                  <a:pt x="203466" y="174028"/>
                </a:lnTo>
                <a:lnTo>
                  <a:pt x="205625" y="174891"/>
                </a:lnTo>
                <a:lnTo>
                  <a:pt x="208343" y="170675"/>
                </a:lnTo>
                <a:lnTo>
                  <a:pt x="208508" y="170408"/>
                </a:lnTo>
                <a:close/>
              </a:path>
              <a:path w="4359910" h="936625">
                <a:moveTo>
                  <a:pt x="216230" y="157759"/>
                </a:moveTo>
                <a:lnTo>
                  <a:pt x="213652" y="156654"/>
                </a:lnTo>
                <a:lnTo>
                  <a:pt x="211950" y="158750"/>
                </a:lnTo>
                <a:lnTo>
                  <a:pt x="211378" y="160528"/>
                </a:lnTo>
                <a:lnTo>
                  <a:pt x="212293" y="162013"/>
                </a:lnTo>
                <a:lnTo>
                  <a:pt x="212153" y="161404"/>
                </a:lnTo>
                <a:lnTo>
                  <a:pt x="213474" y="161607"/>
                </a:lnTo>
                <a:lnTo>
                  <a:pt x="213004" y="162966"/>
                </a:lnTo>
                <a:lnTo>
                  <a:pt x="216039" y="159842"/>
                </a:lnTo>
                <a:lnTo>
                  <a:pt x="216230" y="157759"/>
                </a:lnTo>
                <a:close/>
              </a:path>
              <a:path w="4359910" h="936625">
                <a:moveTo>
                  <a:pt x="4169816" y="829818"/>
                </a:moveTo>
                <a:lnTo>
                  <a:pt x="4169410" y="829868"/>
                </a:lnTo>
                <a:lnTo>
                  <a:pt x="4169232" y="830224"/>
                </a:lnTo>
                <a:lnTo>
                  <a:pt x="4169232" y="830707"/>
                </a:lnTo>
                <a:lnTo>
                  <a:pt x="4169333" y="831037"/>
                </a:lnTo>
                <a:lnTo>
                  <a:pt x="4169549" y="830605"/>
                </a:lnTo>
                <a:lnTo>
                  <a:pt x="4169816" y="829818"/>
                </a:lnTo>
                <a:close/>
              </a:path>
              <a:path w="4359910" h="936625">
                <a:moveTo>
                  <a:pt x="4184345" y="810526"/>
                </a:moveTo>
                <a:lnTo>
                  <a:pt x="4182973" y="808545"/>
                </a:lnTo>
                <a:lnTo>
                  <a:pt x="4179786" y="809574"/>
                </a:lnTo>
                <a:lnTo>
                  <a:pt x="4179849" y="812711"/>
                </a:lnTo>
                <a:lnTo>
                  <a:pt x="4180814" y="814743"/>
                </a:lnTo>
                <a:lnTo>
                  <a:pt x="4182732" y="815428"/>
                </a:lnTo>
                <a:lnTo>
                  <a:pt x="4182135" y="814946"/>
                </a:lnTo>
                <a:lnTo>
                  <a:pt x="4183481" y="814057"/>
                </a:lnTo>
                <a:lnTo>
                  <a:pt x="4184065" y="815632"/>
                </a:lnTo>
                <a:lnTo>
                  <a:pt x="4184345" y="810526"/>
                </a:lnTo>
                <a:close/>
              </a:path>
              <a:path w="4359910" h="936625">
                <a:moveTo>
                  <a:pt x="4186123" y="830834"/>
                </a:moveTo>
                <a:lnTo>
                  <a:pt x="4184332" y="826846"/>
                </a:lnTo>
                <a:lnTo>
                  <a:pt x="4181957" y="828332"/>
                </a:lnTo>
                <a:lnTo>
                  <a:pt x="4181970" y="831773"/>
                </a:lnTo>
                <a:lnTo>
                  <a:pt x="4185005" y="832065"/>
                </a:lnTo>
                <a:lnTo>
                  <a:pt x="4186123" y="830834"/>
                </a:lnTo>
                <a:close/>
              </a:path>
              <a:path w="4359910" h="936625">
                <a:moveTo>
                  <a:pt x="4186758" y="832231"/>
                </a:moveTo>
                <a:lnTo>
                  <a:pt x="4186440" y="830491"/>
                </a:lnTo>
                <a:lnTo>
                  <a:pt x="4186123" y="830834"/>
                </a:lnTo>
                <a:lnTo>
                  <a:pt x="4186758" y="832231"/>
                </a:lnTo>
                <a:close/>
              </a:path>
              <a:path w="4359910" h="936625">
                <a:moveTo>
                  <a:pt x="4186758" y="832231"/>
                </a:moveTo>
                <a:lnTo>
                  <a:pt x="4185005" y="832065"/>
                </a:lnTo>
                <a:lnTo>
                  <a:pt x="4184104" y="833056"/>
                </a:lnTo>
                <a:lnTo>
                  <a:pt x="4186758" y="832231"/>
                </a:lnTo>
                <a:close/>
              </a:path>
              <a:path w="4359910" h="936625">
                <a:moveTo>
                  <a:pt x="4195191" y="842759"/>
                </a:moveTo>
                <a:lnTo>
                  <a:pt x="4192422" y="842492"/>
                </a:lnTo>
                <a:lnTo>
                  <a:pt x="4192879" y="837780"/>
                </a:lnTo>
                <a:lnTo>
                  <a:pt x="4188041" y="840562"/>
                </a:lnTo>
                <a:lnTo>
                  <a:pt x="4186999" y="844651"/>
                </a:lnTo>
                <a:lnTo>
                  <a:pt x="4186377" y="846023"/>
                </a:lnTo>
                <a:lnTo>
                  <a:pt x="4187952" y="846683"/>
                </a:lnTo>
                <a:lnTo>
                  <a:pt x="4188764" y="847471"/>
                </a:lnTo>
                <a:lnTo>
                  <a:pt x="4188485" y="847547"/>
                </a:lnTo>
                <a:lnTo>
                  <a:pt x="4188231" y="847712"/>
                </a:lnTo>
                <a:lnTo>
                  <a:pt x="4187901" y="847813"/>
                </a:lnTo>
                <a:lnTo>
                  <a:pt x="4189158" y="848842"/>
                </a:lnTo>
                <a:lnTo>
                  <a:pt x="4189984" y="849376"/>
                </a:lnTo>
                <a:lnTo>
                  <a:pt x="4189374" y="848893"/>
                </a:lnTo>
                <a:lnTo>
                  <a:pt x="4189514" y="848258"/>
                </a:lnTo>
                <a:lnTo>
                  <a:pt x="4189196" y="847877"/>
                </a:lnTo>
                <a:lnTo>
                  <a:pt x="4188828" y="847471"/>
                </a:lnTo>
                <a:lnTo>
                  <a:pt x="4189653" y="847191"/>
                </a:lnTo>
                <a:lnTo>
                  <a:pt x="4190606" y="847090"/>
                </a:lnTo>
                <a:lnTo>
                  <a:pt x="4191787" y="847166"/>
                </a:lnTo>
                <a:lnTo>
                  <a:pt x="4190174" y="846239"/>
                </a:lnTo>
                <a:lnTo>
                  <a:pt x="4188663" y="845502"/>
                </a:lnTo>
                <a:lnTo>
                  <a:pt x="4188371" y="845362"/>
                </a:lnTo>
                <a:lnTo>
                  <a:pt x="4194670" y="846924"/>
                </a:lnTo>
                <a:lnTo>
                  <a:pt x="4195191" y="842759"/>
                </a:lnTo>
                <a:close/>
              </a:path>
              <a:path w="4359910" h="936625">
                <a:moveTo>
                  <a:pt x="4202239" y="846404"/>
                </a:moveTo>
                <a:lnTo>
                  <a:pt x="4202061" y="843407"/>
                </a:lnTo>
                <a:lnTo>
                  <a:pt x="4198226" y="843534"/>
                </a:lnTo>
                <a:lnTo>
                  <a:pt x="4195889" y="844740"/>
                </a:lnTo>
                <a:lnTo>
                  <a:pt x="4195940" y="847750"/>
                </a:lnTo>
                <a:lnTo>
                  <a:pt x="4196562" y="845286"/>
                </a:lnTo>
                <a:lnTo>
                  <a:pt x="4202239" y="846404"/>
                </a:lnTo>
                <a:close/>
              </a:path>
              <a:path w="4359910" h="936625">
                <a:moveTo>
                  <a:pt x="4206544" y="871689"/>
                </a:moveTo>
                <a:lnTo>
                  <a:pt x="4206392" y="871308"/>
                </a:lnTo>
                <a:lnTo>
                  <a:pt x="4205846" y="871486"/>
                </a:lnTo>
                <a:lnTo>
                  <a:pt x="4206544" y="871689"/>
                </a:lnTo>
                <a:close/>
              </a:path>
              <a:path w="4359910" h="936625">
                <a:moveTo>
                  <a:pt x="4208399" y="871702"/>
                </a:moveTo>
                <a:lnTo>
                  <a:pt x="4207929" y="871093"/>
                </a:lnTo>
                <a:lnTo>
                  <a:pt x="4207345" y="870343"/>
                </a:lnTo>
                <a:lnTo>
                  <a:pt x="4205922" y="869315"/>
                </a:lnTo>
                <a:lnTo>
                  <a:pt x="4204512" y="868553"/>
                </a:lnTo>
                <a:lnTo>
                  <a:pt x="4205274" y="869315"/>
                </a:lnTo>
                <a:lnTo>
                  <a:pt x="4205655" y="870343"/>
                </a:lnTo>
                <a:lnTo>
                  <a:pt x="4205846" y="871486"/>
                </a:lnTo>
                <a:lnTo>
                  <a:pt x="4205617" y="869315"/>
                </a:lnTo>
                <a:lnTo>
                  <a:pt x="4206392" y="871308"/>
                </a:lnTo>
                <a:lnTo>
                  <a:pt x="4207040" y="871093"/>
                </a:lnTo>
                <a:lnTo>
                  <a:pt x="4207802" y="871220"/>
                </a:lnTo>
                <a:lnTo>
                  <a:pt x="4208399" y="871702"/>
                </a:lnTo>
                <a:close/>
              </a:path>
              <a:path w="4359910" h="936625">
                <a:moveTo>
                  <a:pt x="4210215" y="875042"/>
                </a:moveTo>
                <a:lnTo>
                  <a:pt x="4209719" y="873658"/>
                </a:lnTo>
                <a:lnTo>
                  <a:pt x="4208907" y="872363"/>
                </a:lnTo>
                <a:lnTo>
                  <a:pt x="4209491" y="873340"/>
                </a:lnTo>
                <a:lnTo>
                  <a:pt x="4209694" y="874623"/>
                </a:lnTo>
                <a:lnTo>
                  <a:pt x="4209631" y="876681"/>
                </a:lnTo>
                <a:lnTo>
                  <a:pt x="4210215" y="875042"/>
                </a:lnTo>
                <a:close/>
              </a:path>
              <a:path w="4359910" h="936625">
                <a:moveTo>
                  <a:pt x="4212183" y="867359"/>
                </a:moveTo>
                <a:lnTo>
                  <a:pt x="4211790" y="867600"/>
                </a:lnTo>
                <a:lnTo>
                  <a:pt x="4212133" y="867664"/>
                </a:lnTo>
                <a:lnTo>
                  <a:pt x="4212183" y="867359"/>
                </a:lnTo>
                <a:close/>
              </a:path>
              <a:path w="4359910" h="936625">
                <a:moveTo>
                  <a:pt x="4213428" y="829627"/>
                </a:moveTo>
                <a:lnTo>
                  <a:pt x="4213263" y="828141"/>
                </a:lnTo>
                <a:lnTo>
                  <a:pt x="4213174" y="829614"/>
                </a:lnTo>
                <a:lnTo>
                  <a:pt x="4213428" y="829627"/>
                </a:lnTo>
                <a:close/>
              </a:path>
              <a:path w="4359910" h="936625">
                <a:moveTo>
                  <a:pt x="4215422" y="868311"/>
                </a:moveTo>
                <a:lnTo>
                  <a:pt x="4212133" y="867664"/>
                </a:lnTo>
                <a:lnTo>
                  <a:pt x="4211485" y="871194"/>
                </a:lnTo>
                <a:lnTo>
                  <a:pt x="4215422" y="868311"/>
                </a:lnTo>
                <a:close/>
              </a:path>
              <a:path w="4359910" h="936625">
                <a:moveTo>
                  <a:pt x="4215752" y="844537"/>
                </a:moveTo>
                <a:lnTo>
                  <a:pt x="4215625" y="843394"/>
                </a:lnTo>
                <a:lnTo>
                  <a:pt x="4215511" y="842365"/>
                </a:lnTo>
                <a:lnTo>
                  <a:pt x="4215079" y="840143"/>
                </a:lnTo>
                <a:lnTo>
                  <a:pt x="4214850" y="837984"/>
                </a:lnTo>
                <a:lnTo>
                  <a:pt x="4212628" y="838327"/>
                </a:lnTo>
                <a:lnTo>
                  <a:pt x="4212564" y="839343"/>
                </a:lnTo>
                <a:lnTo>
                  <a:pt x="4214596" y="842746"/>
                </a:lnTo>
                <a:lnTo>
                  <a:pt x="4212196" y="843394"/>
                </a:lnTo>
                <a:lnTo>
                  <a:pt x="4212437" y="841375"/>
                </a:lnTo>
                <a:lnTo>
                  <a:pt x="4212475" y="840740"/>
                </a:lnTo>
                <a:lnTo>
                  <a:pt x="4212564" y="839343"/>
                </a:lnTo>
                <a:lnTo>
                  <a:pt x="4212006" y="838415"/>
                </a:lnTo>
                <a:lnTo>
                  <a:pt x="4212628" y="838327"/>
                </a:lnTo>
                <a:lnTo>
                  <a:pt x="4213174" y="829614"/>
                </a:lnTo>
                <a:lnTo>
                  <a:pt x="4203763" y="829005"/>
                </a:lnTo>
                <a:lnTo>
                  <a:pt x="4206303" y="838885"/>
                </a:lnTo>
                <a:lnTo>
                  <a:pt x="4204792" y="841375"/>
                </a:lnTo>
                <a:lnTo>
                  <a:pt x="4206938" y="841616"/>
                </a:lnTo>
                <a:lnTo>
                  <a:pt x="4203738" y="843127"/>
                </a:lnTo>
                <a:lnTo>
                  <a:pt x="4208894" y="840740"/>
                </a:lnTo>
                <a:lnTo>
                  <a:pt x="4213720" y="845502"/>
                </a:lnTo>
                <a:lnTo>
                  <a:pt x="4215752" y="844537"/>
                </a:lnTo>
                <a:close/>
              </a:path>
              <a:path w="4359910" h="936625">
                <a:moveTo>
                  <a:pt x="4219206" y="863180"/>
                </a:moveTo>
                <a:lnTo>
                  <a:pt x="4215498" y="862406"/>
                </a:lnTo>
                <a:lnTo>
                  <a:pt x="4213174" y="861898"/>
                </a:lnTo>
                <a:lnTo>
                  <a:pt x="4212183" y="867359"/>
                </a:lnTo>
                <a:lnTo>
                  <a:pt x="4219206" y="863180"/>
                </a:lnTo>
                <a:close/>
              </a:path>
              <a:path w="4359910" h="936625">
                <a:moveTo>
                  <a:pt x="4229443" y="872477"/>
                </a:moveTo>
                <a:lnTo>
                  <a:pt x="4227474" y="865568"/>
                </a:lnTo>
                <a:lnTo>
                  <a:pt x="4226611" y="865111"/>
                </a:lnTo>
                <a:lnTo>
                  <a:pt x="4226242" y="864946"/>
                </a:lnTo>
                <a:lnTo>
                  <a:pt x="4220476" y="866711"/>
                </a:lnTo>
                <a:lnTo>
                  <a:pt x="4229443" y="872477"/>
                </a:lnTo>
                <a:close/>
              </a:path>
              <a:path w="4359910" h="936625">
                <a:moveTo>
                  <a:pt x="4229481" y="877138"/>
                </a:moveTo>
                <a:lnTo>
                  <a:pt x="4229049" y="876909"/>
                </a:lnTo>
                <a:lnTo>
                  <a:pt x="4229481" y="877138"/>
                </a:lnTo>
                <a:close/>
              </a:path>
              <a:path w="4359910" h="936625">
                <a:moveTo>
                  <a:pt x="4230141" y="876935"/>
                </a:moveTo>
                <a:lnTo>
                  <a:pt x="4229506" y="877125"/>
                </a:lnTo>
                <a:lnTo>
                  <a:pt x="4229773" y="877252"/>
                </a:lnTo>
                <a:lnTo>
                  <a:pt x="4230027" y="877074"/>
                </a:lnTo>
                <a:lnTo>
                  <a:pt x="4230141" y="876935"/>
                </a:lnTo>
                <a:close/>
              </a:path>
              <a:path w="4359910" h="936625">
                <a:moveTo>
                  <a:pt x="4240098" y="863904"/>
                </a:moveTo>
                <a:lnTo>
                  <a:pt x="4231627" y="869378"/>
                </a:lnTo>
                <a:lnTo>
                  <a:pt x="4231246" y="868248"/>
                </a:lnTo>
                <a:lnTo>
                  <a:pt x="4230827" y="869899"/>
                </a:lnTo>
                <a:lnTo>
                  <a:pt x="4229455" y="875360"/>
                </a:lnTo>
                <a:lnTo>
                  <a:pt x="4230319" y="876439"/>
                </a:lnTo>
                <a:lnTo>
                  <a:pt x="4230167" y="876935"/>
                </a:lnTo>
                <a:lnTo>
                  <a:pt x="4231487" y="876515"/>
                </a:lnTo>
                <a:lnTo>
                  <a:pt x="4232313" y="874585"/>
                </a:lnTo>
                <a:lnTo>
                  <a:pt x="4233875" y="875106"/>
                </a:lnTo>
                <a:lnTo>
                  <a:pt x="4233227" y="874077"/>
                </a:lnTo>
                <a:lnTo>
                  <a:pt x="4231906" y="870204"/>
                </a:lnTo>
                <a:lnTo>
                  <a:pt x="4238447" y="871613"/>
                </a:lnTo>
                <a:lnTo>
                  <a:pt x="4237317" y="871308"/>
                </a:lnTo>
                <a:lnTo>
                  <a:pt x="4238676" y="870559"/>
                </a:lnTo>
                <a:lnTo>
                  <a:pt x="4240098" y="863904"/>
                </a:lnTo>
                <a:close/>
              </a:path>
              <a:path w="4359910" h="936625">
                <a:moveTo>
                  <a:pt x="4243603" y="868451"/>
                </a:moveTo>
                <a:lnTo>
                  <a:pt x="4240822" y="868680"/>
                </a:lnTo>
                <a:lnTo>
                  <a:pt x="4239006" y="876884"/>
                </a:lnTo>
                <a:lnTo>
                  <a:pt x="4241546" y="878205"/>
                </a:lnTo>
                <a:lnTo>
                  <a:pt x="4243603" y="868451"/>
                </a:lnTo>
                <a:close/>
              </a:path>
              <a:path w="4359910" h="936625">
                <a:moveTo>
                  <a:pt x="4254716" y="894448"/>
                </a:moveTo>
                <a:lnTo>
                  <a:pt x="4254614" y="894105"/>
                </a:lnTo>
                <a:lnTo>
                  <a:pt x="4253433" y="889762"/>
                </a:lnTo>
                <a:lnTo>
                  <a:pt x="4247997" y="883348"/>
                </a:lnTo>
                <a:lnTo>
                  <a:pt x="4245254" y="887818"/>
                </a:lnTo>
                <a:lnTo>
                  <a:pt x="4244124" y="892860"/>
                </a:lnTo>
                <a:lnTo>
                  <a:pt x="4244860" y="898550"/>
                </a:lnTo>
                <a:lnTo>
                  <a:pt x="4246105" y="894105"/>
                </a:lnTo>
                <a:lnTo>
                  <a:pt x="4246473" y="896874"/>
                </a:lnTo>
                <a:lnTo>
                  <a:pt x="4244860" y="898550"/>
                </a:lnTo>
                <a:lnTo>
                  <a:pt x="4251858" y="897382"/>
                </a:lnTo>
                <a:lnTo>
                  <a:pt x="4254716" y="894448"/>
                </a:lnTo>
                <a:close/>
              </a:path>
              <a:path w="4359910" h="936625">
                <a:moveTo>
                  <a:pt x="4256925" y="865251"/>
                </a:moveTo>
                <a:lnTo>
                  <a:pt x="4255681" y="859358"/>
                </a:lnTo>
                <a:lnTo>
                  <a:pt x="4254906" y="859993"/>
                </a:lnTo>
                <a:lnTo>
                  <a:pt x="4255147" y="863244"/>
                </a:lnTo>
                <a:lnTo>
                  <a:pt x="4256925" y="865251"/>
                </a:lnTo>
                <a:close/>
              </a:path>
              <a:path w="4359910" h="936625">
                <a:moveTo>
                  <a:pt x="4260710" y="888720"/>
                </a:moveTo>
                <a:lnTo>
                  <a:pt x="4260507" y="889419"/>
                </a:lnTo>
                <a:lnTo>
                  <a:pt x="4260710" y="888720"/>
                </a:lnTo>
                <a:close/>
              </a:path>
              <a:path w="4359910" h="936625">
                <a:moveTo>
                  <a:pt x="4261396" y="890016"/>
                </a:moveTo>
                <a:lnTo>
                  <a:pt x="4260901" y="889863"/>
                </a:lnTo>
                <a:lnTo>
                  <a:pt x="4260520" y="889444"/>
                </a:lnTo>
                <a:lnTo>
                  <a:pt x="4260316" y="890270"/>
                </a:lnTo>
                <a:lnTo>
                  <a:pt x="4261015" y="890320"/>
                </a:lnTo>
                <a:lnTo>
                  <a:pt x="4261396" y="890016"/>
                </a:lnTo>
                <a:close/>
              </a:path>
              <a:path w="4359910" h="936625">
                <a:moveTo>
                  <a:pt x="4261942" y="865339"/>
                </a:moveTo>
                <a:lnTo>
                  <a:pt x="4256621" y="863028"/>
                </a:lnTo>
                <a:lnTo>
                  <a:pt x="4256925" y="865251"/>
                </a:lnTo>
                <a:lnTo>
                  <a:pt x="4261942" y="865339"/>
                </a:lnTo>
                <a:close/>
              </a:path>
              <a:path w="4359910" h="936625">
                <a:moveTo>
                  <a:pt x="4263987" y="880478"/>
                </a:moveTo>
                <a:lnTo>
                  <a:pt x="4262412" y="881811"/>
                </a:lnTo>
                <a:lnTo>
                  <a:pt x="4260431" y="882561"/>
                </a:lnTo>
                <a:lnTo>
                  <a:pt x="4259669" y="882650"/>
                </a:lnTo>
                <a:lnTo>
                  <a:pt x="4258919" y="882053"/>
                </a:lnTo>
                <a:lnTo>
                  <a:pt x="4258919" y="882726"/>
                </a:lnTo>
                <a:lnTo>
                  <a:pt x="4258399" y="882777"/>
                </a:lnTo>
                <a:lnTo>
                  <a:pt x="4258919" y="882726"/>
                </a:lnTo>
                <a:lnTo>
                  <a:pt x="4258919" y="882053"/>
                </a:lnTo>
                <a:lnTo>
                  <a:pt x="4258488" y="881697"/>
                </a:lnTo>
                <a:lnTo>
                  <a:pt x="4258526" y="880770"/>
                </a:lnTo>
                <a:lnTo>
                  <a:pt x="4257091" y="880719"/>
                </a:lnTo>
                <a:lnTo>
                  <a:pt x="4256976" y="885101"/>
                </a:lnTo>
                <a:lnTo>
                  <a:pt x="4255757" y="883767"/>
                </a:lnTo>
                <a:lnTo>
                  <a:pt x="4251388" y="882726"/>
                </a:lnTo>
                <a:lnTo>
                  <a:pt x="4253242" y="886574"/>
                </a:lnTo>
                <a:lnTo>
                  <a:pt x="4255008" y="890358"/>
                </a:lnTo>
                <a:lnTo>
                  <a:pt x="4257167" y="893978"/>
                </a:lnTo>
                <a:lnTo>
                  <a:pt x="4258754" y="892771"/>
                </a:lnTo>
                <a:lnTo>
                  <a:pt x="4260024" y="891057"/>
                </a:lnTo>
                <a:lnTo>
                  <a:pt x="4257992" y="886206"/>
                </a:lnTo>
                <a:lnTo>
                  <a:pt x="4257840" y="886053"/>
                </a:lnTo>
                <a:lnTo>
                  <a:pt x="4262247" y="883526"/>
                </a:lnTo>
                <a:lnTo>
                  <a:pt x="4263987" y="880478"/>
                </a:lnTo>
                <a:close/>
              </a:path>
              <a:path w="4359910" h="936625">
                <a:moveTo>
                  <a:pt x="4266641" y="885825"/>
                </a:moveTo>
                <a:lnTo>
                  <a:pt x="4264482" y="884212"/>
                </a:lnTo>
                <a:lnTo>
                  <a:pt x="4262463" y="885177"/>
                </a:lnTo>
                <a:lnTo>
                  <a:pt x="4260710" y="888720"/>
                </a:lnTo>
                <a:lnTo>
                  <a:pt x="4261713" y="889152"/>
                </a:lnTo>
                <a:lnTo>
                  <a:pt x="4261688" y="889647"/>
                </a:lnTo>
                <a:lnTo>
                  <a:pt x="4261396" y="890016"/>
                </a:lnTo>
                <a:lnTo>
                  <a:pt x="4262869" y="890333"/>
                </a:lnTo>
                <a:lnTo>
                  <a:pt x="4266311" y="888530"/>
                </a:lnTo>
                <a:lnTo>
                  <a:pt x="4266641" y="885825"/>
                </a:lnTo>
                <a:close/>
              </a:path>
              <a:path w="4359910" h="936625">
                <a:moveTo>
                  <a:pt x="4271962" y="891273"/>
                </a:moveTo>
                <a:lnTo>
                  <a:pt x="4262679" y="897394"/>
                </a:lnTo>
                <a:lnTo>
                  <a:pt x="4270311" y="898982"/>
                </a:lnTo>
                <a:lnTo>
                  <a:pt x="4269257" y="898753"/>
                </a:lnTo>
                <a:lnTo>
                  <a:pt x="4270540" y="897940"/>
                </a:lnTo>
                <a:lnTo>
                  <a:pt x="4271962" y="891273"/>
                </a:lnTo>
                <a:close/>
              </a:path>
              <a:path w="4359910" h="936625">
                <a:moveTo>
                  <a:pt x="4274210" y="886155"/>
                </a:moveTo>
                <a:lnTo>
                  <a:pt x="4267365" y="875779"/>
                </a:lnTo>
                <a:lnTo>
                  <a:pt x="4265625" y="880833"/>
                </a:lnTo>
                <a:lnTo>
                  <a:pt x="4268419" y="881354"/>
                </a:lnTo>
                <a:lnTo>
                  <a:pt x="4269625" y="882942"/>
                </a:lnTo>
                <a:lnTo>
                  <a:pt x="4269854" y="885113"/>
                </a:lnTo>
                <a:lnTo>
                  <a:pt x="4274210" y="886155"/>
                </a:lnTo>
                <a:close/>
              </a:path>
              <a:path w="4359910" h="936625">
                <a:moveTo>
                  <a:pt x="4275023" y="905141"/>
                </a:moveTo>
                <a:lnTo>
                  <a:pt x="4274185" y="904963"/>
                </a:lnTo>
                <a:lnTo>
                  <a:pt x="4273664" y="907757"/>
                </a:lnTo>
                <a:lnTo>
                  <a:pt x="4274045" y="906830"/>
                </a:lnTo>
                <a:lnTo>
                  <a:pt x="4274490" y="905827"/>
                </a:lnTo>
                <a:lnTo>
                  <a:pt x="4275023" y="905141"/>
                </a:lnTo>
                <a:close/>
              </a:path>
              <a:path w="4359910" h="936625">
                <a:moveTo>
                  <a:pt x="4277017" y="867816"/>
                </a:moveTo>
                <a:lnTo>
                  <a:pt x="4276941" y="866394"/>
                </a:lnTo>
                <a:lnTo>
                  <a:pt x="4275823" y="866241"/>
                </a:lnTo>
                <a:lnTo>
                  <a:pt x="4277017" y="867816"/>
                </a:lnTo>
                <a:close/>
              </a:path>
              <a:path w="4359910" h="936625">
                <a:moveTo>
                  <a:pt x="4277017" y="867816"/>
                </a:moveTo>
                <a:lnTo>
                  <a:pt x="4272623" y="862076"/>
                </a:lnTo>
                <a:lnTo>
                  <a:pt x="4273105" y="862838"/>
                </a:lnTo>
                <a:lnTo>
                  <a:pt x="4275544" y="866089"/>
                </a:lnTo>
                <a:lnTo>
                  <a:pt x="4277017" y="867816"/>
                </a:lnTo>
                <a:close/>
              </a:path>
              <a:path w="4359910" h="936625">
                <a:moveTo>
                  <a:pt x="4279709" y="906106"/>
                </a:moveTo>
                <a:lnTo>
                  <a:pt x="4279544" y="905852"/>
                </a:lnTo>
                <a:lnTo>
                  <a:pt x="4279379" y="905598"/>
                </a:lnTo>
                <a:lnTo>
                  <a:pt x="4279214" y="905344"/>
                </a:lnTo>
                <a:lnTo>
                  <a:pt x="4278261" y="903312"/>
                </a:lnTo>
                <a:lnTo>
                  <a:pt x="4276433" y="902970"/>
                </a:lnTo>
                <a:lnTo>
                  <a:pt x="4275023" y="905167"/>
                </a:lnTo>
                <a:lnTo>
                  <a:pt x="4279709" y="906106"/>
                </a:lnTo>
                <a:close/>
              </a:path>
              <a:path w="4359910" h="936625">
                <a:moveTo>
                  <a:pt x="4284357" y="900125"/>
                </a:moveTo>
                <a:lnTo>
                  <a:pt x="4282605" y="898779"/>
                </a:lnTo>
                <a:lnTo>
                  <a:pt x="4276001" y="893737"/>
                </a:lnTo>
                <a:lnTo>
                  <a:pt x="4277055" y="898906"/>
                </a:lnTo>
                <a:lnTo>
                  <a:pt x="4279481" y="898779"/>
                </a:lnTo>
                <a:lnTo>
                  <a:pt x="4280751" y="899680"/>
                </a:lnTo>
                <a:lnTo>
                  <a:pt x="4281729" y="901217"/>
                </a:lnTo>
                <a:lnTo>
                  <a:pt x="4284357" y="900125"/>
                </a:lnTo>
                <a:close/>
              </a:path>
              <a:path w="4359910" h="936625">
                <a:moveTo>
                  <a:pt x="4285932" y="890308"/>
                </a:moveTo>
                <a:lnTo>
                  <a:pt x="4285539" y="892606"/>
                </a:lnTo>
                <a:lnTo>
                  <a:pt x="4285932" y="890308"/>
                </a:lnTo>
                <a:close/>
              </a:path>
              <a:path w="4359910" h="936625">
                <a:moveTo>
                  <a:pt x="4286351" y="884872"/>
                </a:moveTo>
                <a:lnTo>
                  <a:pt x="4277614" y="885253"/>
                </a:lnTo>
                <a:lnTo>
                  <a:pt x="4277690" y="888530"/>
                </a:lnTo>
                <a:lnTo>
                  <a:pt x="4279912" y="887615"/>
                </a:lnTo>
                <a:lnTo>
                  <a:pt x="4282554" y="887260"/>
                </a:lnTo>
                <a:lnTo>
                  <a:pt x="4286262" y="888657"/>
                </a:lnTo>
                <a:lnTo>
                  <a:pt x="4286351" y="884872"/>
                </a:lnTo>
                <a:close/>
              </a:path>
              <a:path w="4359910" h="936625">
                <a:moveTo>
                  <a:pt x="4295597" y="918730"/>
                </a:moveTo>
                <a:lnTo>
                  <a:pt x="4294924" y="917816"/>
                </a:lnTo>
                <a:lnTo>
                  <a:pt x="4295356" y="919416"/>
                </a:lnTo>
                <a:lnTo>
                  <a:pt x="4295597" y="918730"/>
                </a:lnTo>
                <a:close/>
              </a:path>
              <a:path w="4359910" h="936625">
                <a:moveTo>
                  <a:pt x="4295940" y="894118"/>
                </a:moveTo>
                <a:lnTo>
                  <a:pt x="4294530" y="894334"/>
                </a:lnTo>
                <a:lnTo>
                  <a:pt x="4295940" y="894118"/>
                </a:lnTo>
                <a:close/>
              </a:path>
              <a:path w="4359910" h="936625">
                <a:moveTo>
                  <a:pt x="4296892" y="915085"/>
                </a:moveTo>
                <a:lnTo>
                  <a:pt x="4294924" y="917816"/>
                </a:lnTo>
                <a:lnTo>
                  <a:pt x="4296308" y="916736"/>
                </a:lnTo>
                <a:lnTo>
                  <a:pt x="4296892" y="915085"/>
                </a:lnTo>
                <a:close/>
              </a:path>
              <a:path w="4359910" h="936625">
                <a:moveTo>
                  <a:pt x="4297311" y="892886"/>
                </a:moveTo>
                <a:lnTo>
                  <a:pt x="4297070" y="894372"/>
                </a:lnTo>
                <a:lnTo>
                  <a:pt x="4297311" y="892886"/>
                </a:lnTo>
                <a:close/>
              </a:path>
              <a:path w="4359910" h="936625">
                <a:moveTo>
                  <a:pt x="4297845" y="896518"/>
                </a:moveTo>
                <a:lnTo>
                  <a:pt x="4297426" y="895604"/>
                </a:lnTo>
                <a:lnTo>
                  <a:pt x="4296219" y="895451"/>
                </a:lnTo>
                <a:lnTo>
                  <a:pt x="4294606" y="894384"/>
                </a:lnTo>
                <a:lnTo>
                  <a:pt x="4290174" y="895273"/>
                </a:lnTo>
                <a:lnTo>
                  <a:pt x="4289006" y="894575"/>
                </a:lnTo>
                <a:lnTo>
                  <a:pt x="4290339" y="891628"/>
                </a:lnTo>
                <a:lnTo>
                  <a:pt x="4292358" y="888669"/>
                </a:lnTo>
                <a:lnTo>
                  <a:pt x="4290288" y="886155"/>
                </a:lnTo>
                <a:lnTo>
                  <a:pt x="4292104" y="888974"/>
                </a:lnTo>
                <a:lnTo>
                  <a:pt x="4290377" y="891552"/>
                </a:lnTo>
                <a:lnTo>
                  <a:pt x="4285564" y="892606"/>
                </a:lnTo>
                <a:lnTo>
                  <a:pt x="4285475" y="893025"/>
                </a:lnTo>
                <a:lnTo>
                  <a:pt x="4286618" y="895985"/>
                </a:lnTo>
                <a:lnTo>
                  <a:pt x="4285869" y="896124"/>
                </a:lnTo>
                <a:lnTo>
                  <a:pt x="4286656" y="896086"/>
                </a:lnTo>
                <a:lnTo>
                  <a:pt x="4289018" y="902119"/>
                </a:lnTo>
                <a:lnTo>
                  <a:pt x="4293159" y="897026"/>
                </a:lnTo>
                <a:lnTo>
                  <a:pt x="4291165" y="895858"/>
                </a:lnTo>
                <a:lnTo>
                  <a:pt x="4296105" y="895604"/>
                </a:lnTo>
                <a:lnTo>
                  <a:pt x="4297845" y="896518"/>
                </a:lnTo>
                <a:close/>
              </a:path>
              <a:path w="4359910" h="936625">
                <a:moveTo>
                  <a:pt x="4298023" y="894397"/>
                </a:moveTo>
                <a:lnTo>
                  <a:pt x="4297045" y="894397"/>
                </a:lnTo>
                <a:lnTo>
                  <a:pt x="4298010" y="894422"/>
                </a:lnTo>
                <a:close/>
              </a:path>
              <a:path w="4359910" h="936625">
                <a:moveTo>
                  <a:pt x="4298112" y="912063"/>
                </a:moveTo>
                <a:lnTo>
                  <a:pt x="4297692" y="911352"/>
                </a:lnTo>
                <a:lnTo>
                  <a:pt x="4297223" y="910856"/>
                </a:lnTo>
                <a:lnTo>
                  <a:pt x="4296816" y="910640"/>
                </a:lnTo>
                <a:lnTo>
                  <a:pt x="4297159" y="910818"/>
                </a:lnTo>
                <a:lnTo>
                  <a:pt x="4297134" y="910577"/>
                </a:lnTo>
                <a:lnTo>
                  <a:pt x="4297083" y="910120"/>
                </a:lnTo>
                <a:lnTo>
                  <a:pt x="4297756" y="909434"/>
                </a:lnTo>
                <a:lnTo>
                  <a:pt x="4292765" y="908062"/>
                </a:lnTo>
                <a:lnTo>
                  <a:pt x="4287190" y="906919"/>
                </a:lnTo>
                <a:lnTo>
                  <a:pt x="4284370" y="907859"/>
                </a:lnTo>
                <a:lnTo>
                  <a:pt x="4287634" y="912761"/>
                </a:lnTo>
                <a:lnTo>
                  <a:pt x="4287494" y="912774"/>
                </a:lnTo>
                <a:lnTo>
                  <a:pt x="4287278" y="912723"/>
                </a:lnTo>
                <a:lnTo>
                  <a:pt x="4287024" y="912888"/>
                </a:lnTo>
                <a:lnTo>
                  <a:pt x="4287888" y="915200"/>
                </a:lnTo>
                <a:lnTo>
                  <a:pt x="4293159" y="912774"/>
                </a:lnTo>
                <a:lnTo>
                  <a:pt x="4295787" y="911555"/>
                </a:lnTo>
                <a:lnTo>
                  <a:pt x="4296118" y="911212"/>
                </a:lnTo>
                <a:lnTo>
                  <a:pt x="4297197" y="910971"/>
                </a:lnTo>
                <a:lnTo>
                  <a:pt x="4298112" y="912063"/>
                </a:lnTo>
                <a:close/>
              </a:path>
              <a:path w="4359910" h="936625">
                <a:moveTo>
                  <a:pt x="4298810" y="886231"/>
                </a:moveTo>
                <a:lnTo>
                  <a:pt x="4298658" y="886104"/>
                </a:lnTo>
                <a:lnTo>
                  <a:pt x="4298696" y="886307"/>
                </a:lnTo>
                <a:close/>
              </a:path>
              <a:path w="4359910" h="936625">
                <a:moveTo>
                  <a:pt x="4299229" y="890168"/>
                </a:moveTo>
                <a:lnTo>
                  <a:pt x="4298696" y="886307"/>
                </a:lnTo>
                <a:lnTo>
                  <a:pt x="4295013" y="888619"/>
                </a:lnTo>
                <a:lnTo>
                  <a:pt x="4297731" y="890320"/>
                </a:lnTo>
                <a:lnTo>
                  <a:pt x="4297311" y="892886"/>
                </a:lnTo>
                <a:lnTo>
                  <a:pt x="4298099" y="892479"/>
                </a:lnTo>
                <a:lnTo>
                  <a:pt x="4298734" y="892619"/>
                </a:lnTo>
                <a:lnTo>
                  <a:pt x="4298759" y="892479"/>
                </a:lnTo>
                <a:lnTo>
                  <a:pt x="4299229" y="890168"/>
                </a:lnTo>
                <a:close/>
              </a:path>
              <a:path w="4359910" h="936625">
                <a:moveTo>
                  <a:pt x="4300271" y="894397"/>
                </a:moveTo>
                <a:lnTo>
                  <a:pt x="4299750" y="892746"/>
                </a:lnTo>
                <a:lnTo>
                  <a:pt x="4298708" y="892644"/>
                </a:lnTo>
                <a:lnTo>
                  <a:pt x="4298404" y="893635"/>
                </a:lnTo>
                <a:lnTo>
                  <a:pt x="4298023" y="894397"/>
                </a:lnTo>
                <a:lnTo>
                  <a:pt x="4300271" y="894397"/>
                </a:lnTo>
                <a:close/>
              </a:path>
              <a:path w="4359910" h="936625">
                <a:moveTo>
                  <a:pt x="4303801" y="918273"/>
                </a:moveTo>
                <a:lnTo>
                  <a:pt x="4302976" y="911517"/>
                </a:lnTo>
                <a:lnTo>
                  <a:pt x="4296308" y="916736"/>
                </a:lnTo>
                <a:lnTo>
                  <a:pt x="4295597" y="918730"/>
                </a:lnTo>
                <a:lnTo>
                  <a:pt x="4300194" y="924801"/>
                </a:lnTo>
                <a:lnTo>
                  <a:pt x="4303801" y="918273"/>
                </a:lnTo>
                <a:close/>
              </a:path>
              <a:path w="4359910" h="936625">
                <a:moveTo>
                  <a:pt x="4313733" y="894842"/>
                </a:moveTo>
                <a:lnTo>
                  <a:pt x="4313479" y="890384"/>
                </a:lnTo>
                <a:lnTo>
                  <a:pt x="4310697" y="890930"/>
                </a:lnTo>
                <a:lnTo>
                  <a:pt x="4309465" y="894143"/>
                </a:lnTo>
                <a:lnTo>
                  <a:pt x="4312361" y="895565"/>
                </a:lnTo>
                <a:lnTo>
                  <a:pt x="4313733" y="894842"/>
                </a:lnTo>
                <a:close/>
              </a:path>
              <a:path w="4359910" h="936625">
                <a:moveTo>
                  <a:pt x="4313809" y="896289"/>
                </a:moveTo>
                <a:lnTo>
                  <a:pt x="4312361" y="895565"/>
                </a:lnTo>
                <a:lnTo>
                  <a:pt x="4311116" y="896226"/>
                </a:lnTo>
                <a:lnTo>
                  <a:pt x="4313809" y="896289"/>
                </a:lnTo>
                <a:close/>
              </a:path>
              <a:path w="4359910" h="936625">
                <a:moveTo>
                  <a:pt x="4314177" y="894600"/>
                </a:moveTo>
                <a:lnTo>
                  <a:pt x="4313733" y="894842"/>
                </a:lnTo>
                <a:lnTo>
                  <a:pt x="4313809" y="896289"/>
                </a:lnTo>
                <a:lnTo>
                  <a:pt x="4314177" y="894600"/>
                </a:lnTo>
                <a:close/>
              </a:path>
              <a:path w="4359910" h="936625">
                <a:moveTo>
                  <a:pt x="4315472" y="914323"/>
                </a:moveTo>
                <a:lnTo>
                  <a:pt x="4315269" y="914349"/>
                </a:lnTo>
                <a:lnTo>
                  <a:pt x="4314431" y="916000"/>
                </a:lnTo>
                <a:lnTo>
                  <a:pt x="4315472" y="914323"/>
                </a:lnTo>
                <a:close/>
              </a:path>
              <a:path w="4359910" h="936625">
                <a:moveTo>
                  <a:pt x="4317898" y="909129"/>
                </a:moveTo>
                <a:lnTo>
                  <a:pt x="4315498" y="907948"/>
                </a:lnTo>
                <a:lnTo>
                  <a:pt x="4317593" y="903681"/>
                </a:lnTo>
                <a:lnTo>
                  <a:pt x="4311980" y="904481"/>
                </a:lnTo>
                <a:lnTo>
                  <a:pt x="4310634" y="906424"/>
                </a:lnTo>
                <a:lnTo>
                  <a:pt x="4304030" y="909472"/>
                </a:lnTo>
                <a:lnTo>
                  <a:pt x="4305185" y="912012"/>
                </a:lnTo>
                <a:lnTo>
                  <a:pt x="4306608" y="910564"/>
                </a:lnTo>
                <a:lnTo>
                  <a:pt x="4308475" y="909485"/>
                </a:lnTo>
                <a:lnTo>
                  <a:pt x="4311688" y="909345"/>
                </a:lnTo>
                <a:lnTo>
                  <a:pt x="4310951" y="907338"/>
                </a:lnTo>
                <a:lnTo>
                  <a:pt x="4312120" y="909053"/>
                </a:lnTo>
                <a:lnTo>
                  <a:pt x="4313491" y="910272"/>
                </a:lnTo>
                <a:lnTo>
                  <a:pt x="4313936" y="910031"/>
                </a:lnTo>
                <a:lnTo>
                  <a:pt x="4310596" y="913333"/>
                </a:lnTo>
                <a:lnTo>
                  <a:pt x="4314444" y="914425"/>
                </a:lnTo>
                <a:lnTo>
                  <a:pt x="4315269" y="914349"/>
                </a:lnTo>
                <a:lnTo>
                  <a:pt x="4317898" y="909129"/>
                </a:lnTo>
                <a:close/>
              </a:path>
              <a:path w="4359910" h="936625">
                <a:moveTo>
                  <a:pt x="4319409" y="875182"/>
                </a:moveTo>
                <a:lnTo>
                  <a:pt x="4318813" y="872705"/>
                </a:lnTo>
                <a:lnTo>
                  <a:pt x="4315434" y="872591"/>
                </a:lnTo>
                <a:lnTo>
                  <a:pt x="4314177" y="876287"/>
                </a:lnTo>
                <a:lnTo>
                  <a:pt x="4314444" y="878852"/>
                </a:lnTo>
                <a:lnTo>
                  <a:pt x="4317250" y="877531"/>
                </a:lnTo>
                <a:lnTo>
                  <a:pt x="4317289" y="879792"/>
                </a:lnTo>
                <a:lnTo>
                  <a:pt x="4318330" y="877531"/>
                </a:lnTo>
                <a:lnTo>
                  <a:pt x="4319409" y="875182"/>
                </a:lnTo>
                <a:close/>
              </a:path>
              <a:path w="4359910" h="936625">
                <a:moveTo>
                  <a:pt x="4324172" y="912241"/>
                </a:moveTo>
                <a:lnTo>
                  <a:pt x="4318063" y="910145"/>
                </a:lnTo>
                <a:lnTo>
                  <a:pt x="4315472" y="914323"/>
                </a:lnTo>
                <a:lnTo>
                  <a:pt x="4320591" y="913866"/>
                </a:lnTo>
                <a:lnTo>
                  <a:pt x="4324172" y="912241"/>
                </a:lnTo>
                <a:close/>
              </a:path>
              <a:path w="4359910" h="936625">
                <a:moveTo>
                  <a:pt x="4325137" y="908583"/>
                </a:moveTo>
                <a:lnTo>
                  <a:pt x="4321264" y="907694"/>
                </a:lnTo>
                <a:lnTo>
                  <a:pt x="4320705" y="905624"/>
                </a:lnTo>
                <a:lnTo>
                  <a:pt x="4320540" y="905979"/>
                </a:lnTo>
                <a:lnTo>
                  <a:pt x="4320349" y="906068"/>
                </a:lnTo>
                <a:lnTo>
                  <a:pt x="4320565" y="905306"/>
                </a:lnTo>
                <a:lnTo>
                  <a:pt x="4320667" y="905624"/>
                </a:lnTo>
                <a:lnTo>
                  <a:pt x="4320845" y="905268"/>
                </a:lnTo>
                <a:lnTo>
                  <a:pt x="4321022" y="904608"/>
                </a:lnTo>
                <a:lnTo>
                  <a:pt x="4321480" y="904506"/>
                </a:lnTo>
                <a:lnTo>
                  <a:pt x="4322038" y="903224"/>
                </a:lnTo>
                <a:lnTo>
                  <a:pt x="4320387" y="903262"/>
                </a:lnTo>
                <a:lnTo>
                  <a:pt x="4318393" y="906348"/>
                </a:lnTo>
                <a:lnTo>
                  <a:pt x="4320959" y="906691"/>
                </a:lnTo>
                <a:lnTo>
                  <a:pt x="4321797" y="910107"/>
                </a:lnTo>
                <a:lnTo>
                  <a:pt x="4325137" y="908583"/>
                </a:lnTo>
                <a:close/>
              </a:path>
              <a:path w="4359910" h="936625">
                <a:moveTo>
                  <a:pt x="4330497" y="920699"/>
                </a:moveTo>
                <a:lnTo>
                  <a:pt x="4329315" y="923226"/>
                </a:lnTo>
                <a:lnTo>
                  <a:pt x="4330497" y="920699"/>
                </a:lnTo>
                <a:close/>
              </a:path>
              <a:path w="4359910" h="936625">
                <a:moveTo>
                  <a:pt x="4332414" y="888085"/>
                </a:moveTo>
                <a:lnTo>
                  <a:pt x="4331081" y="886523"/>
                </a:lnTo>
                <a:lnTo>
                  <a:pt x="4328579" y="887463"/>
                </a:lnTo>
                <a:lnTo>
                  <a:pt x="4328769" y="890600"/>
                </a:lnTo>
                <a:lnTo>
                  <a:pt x="4329938" y="892543"/>
                </a:lnTo>
                <a:lnTo>
                  <a:pt x="4331589" y="890651"/>
                </a:lnTo>
                <a:lnTo>
                  <a:pt x="4332313" y="892352"/>
                </a:lnTo>
                <a:lnTo>
                  <a:pt x="4332351" y="890651"/>
                </a:lnTo>
                <a:lnTo>
                  <a:pt x="4332414" y="888085"/>
                </a:lnTo>
                <a:close/>
              </a:path>
              <a:path w="4359910" h="936625">
                <a:moveTo>
                  <a:pt x="4337113" y="923709"/>
                </a:moveTo>
                <a:lnTo>
                  <a:pt x="4335907" y="920635"/>
                </a:lnTo>
                <a:lnTo>
                  <a:pt x="4335615" y="919886"/>
                </a:lnTo>
                <a:lnTo>
                  <a:pt x="4330497" y="920699"/>
                </a:lnTo>
                <a:lnTo>
                  <a:pt x="4331170" y="920635"/>
                </a:lnTo>
                <a:lnTo>
                  <a:pt x="4329366" y="923150"/>
                </a:lnTo>
                <a:lnTo>
                  <a:pt x="4328706" y="924598"/>
                </a:lnTo>
                <a:lnTo>
                  <a:pt x="4325836" y="936396"/>
                </a:lnTo>
                <a:lnTo>
                  <a:pt x="4335119" y="932141"/>
                </a:lnTo>
                <a:lnTo>
                  <a:pt x="4337113" y="923709"/>
                </a:lnTo>
                <a:close/>
              </a:path>
              <a:path w="4359910" h="936625">
                <a:moveTo>
                  <a:pt x="4348505" y="917232"/>
                </a:moveTo>
                <a:lnTo>
                  <a:pt x="4348238" y="914654"/>
                </a:lnTo>
                <a:lnTo>
                  <a:pt x="4345102" y="914844"/>
                </a:lnTo>
                <a:lnTo>
                  <a:pt x="4343171" y="916012"/>
                </a:lnTo>
                <a:lnTo>
                  <a:pt x="4343349" y="918387"/>
                </a:lnTo>
                <a:lnTo>
                  <a:pt x="4343832" y="916419"/>
                </a:lnTo>
                <a:lnTo>
                  <a:pt x="4348505" y="917232"/>
                </a:lnTo>
                <a:close/>
              </a:path>
              <a:path w="4359910" h="936625">
                <a:moveTo>
                  <a:pt x="4356913" y="902944"/>
                </a:moveTo>
                <a:lnTo>
                  <a:pt x="4351794" y="903020"/>
                </a:lnTo>
                <a:lnTo>
                  <a:pt x="4352912" y="907237"/>
                </a:lnTo>
                <a:lnTo>
                  <a:pt x="4349839" y="908634"/>
                </a:lnTo>
                <a:lnTo>
                  <a:pt x="4352912" y="907300"/>
                </a:lnTo>
                <a:lnTo>
                  <a:pt x="4350436" y="910971"/>
                </a:lnTo>
                <a:lnTo>
                  <a:pt x="4350359" y="912901"/>
                </a:lnTo>
                <a:lnTo>
                  <a:pt x="4349547" y="914349"/>
                </a:lnTo>
                <a:lnTo>
                  <a:pt x="4351972" y="911974"/>
                </a:lnTo>
                <a:lnTo>
                  <a:pt x="4354322" y="911517"/>
                </a:lnTo>
                <a:lnTo>
                  <a:pt x="4356481" y="912533"/>
                </a:lnTo>
                <a:lnTo>
                  <a:pt x="4356506" y="911517"/>
                </a:lnTo>
                <a:lnTo>
                  <a:pt x="4356392" y="908634"/>
                </a:lnTo>
                <a:lnTo>
                  <a:pt x="4356024" y="908050"/>
                </a:lnTo>
                <a:lnTo>
                  <a:pt x="4355147" y="907592"/>
                </a:lnTo>
                <a:lnTo>
                  <a:pt x="4354271" y="907211"/>
                </a:lnTo>
                <a:lnTo>
                  <a:pt x="4354144" y="907148"/>
                </a:lnTo>
                <a:lnTo>
                  <a:pt x="4352874" y="906881"/>
                </a:lnTo>
                <a:lnTo>
                  <a:pt x="4354500" y="905954"/>
                </a:lnTo>
                <a:lnTo>
                  <a:pt x="4355503" y="907288"/>
                </a:lnTo>
                <a:lnTo>
                  <a:pt x="4356024" y="908050"/>
                </a:lnTo>
                <a:lnTo>
                  <a:pt x="4356239" y="908240"/>
                </a:lnTo>
                <a:lnTo>
                  <a:pt x="4356328" y="908431"/>
                </a:lnTo>
                <a:lnTo>
                  <a:pt x="4356557" y="908608"/>
                </a:lnTo>
                <a:lnTo>
                  <a:pt x="4356582" y="905954"/>
                </a:lnTo>
                <a:lnTo>
                  <a:pt x="4356595" y="903808"/>
                </a:lnTo>
                <a:lnTo>
                  <a:pt x="4356913" y="902944"/>
                </a:lnTo>
                <a:close/>
              </a:path>
              <a:path w="4359910" h="936625">
                <a:moveTo>
                  <a:pt x="4357141" y="902906"/>
                </a:moveTo>
                <a:lnTo>
                  <a:pt x="4357001" y="902169"/>
                </a:lnTo>
                <a:lnTo>
                  <a:pt x="4356887" y="902449"/>
                </a:lnTo>
                <a:lnTo>
                  <a:pt x="4356874" y="902944"/>
                </a:lnTo>
                <a:lnTo>
                  <a:pt x="4357001" y="902931"/>
                </a:lnTo>
                <a:lnTo>
                  <a:pt x="4357141" y="902906"/>
                </a:lnTo>
                <a:close/>
              </a:path>
              <a:path w="4359910" h="936625">
                <a:moveTo>
                  <a:pt x="4357535" y="909586"/>
                </a:moveTo>
                <a:lnTo>
                  <a:pt x="4357357" y="909193"/>
                </a:lnTo>
                <a:lnTo>
                  <a:pt x="4356849" y="908913"/>
                </a:lnTo>
                <a:lnTo>
                  <a:pt x="4356468" y="908608"/>
                </a:lnTo>
                <a:lnTo>
                  <a:pt x="4356481" y="908748"/>
                </a:lnTo>
                <a:lnTo>
                  <a:pt x="4356798" y="909116"/>
                </a:lnTo>
                <a:lnTo>
                  <a:pt x="4357179" y="909421"/>
                </a:lnTo>
                <a:lnTo>
                  <a:pt x="4357535" y="909586"/>
                </a:lnTo>
                <a:close/>
              </a:path>
              <a:path w="4359910" h="936625">
                <a:moveTo>
                  <a:pt x="4359630" y="915060"/>
                </a:moveTo>
                <a:lnTo>
                  <a:pt x="4358525" y="909688"/>
                </a:lnTo>
                <a:lnTo>
                  <a:pt x="4358119" y="909726"/>
                </a:lnTo>
                <a:lnTo>
                  <a:pt x="4357840" y="909764"/>
                </a:lnTo>
                <a:lnTo>
                  <a:pt x="4357484" y="909586"/>
                </a:lnTo>
                <a:lnTo>
                  <a:pt x="4357992" y="910501"/>
                </a:lnTo>
                <a:lnTo>
                  <a:pt x="4357840" y="911618"/>
                </a:lnTo>
                <a:lnTo>
                  <a:pt x="4357344" y="912825"/>
                </a:lnTo>
                <a:lnTo>
                  <a:pt x="4358919" y="914107"/>
                </a:lnTo>
                <a:lnTo>
                  <a:pt x="4359630" y="9150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551116" y="6330339"/>
            <a:ext cx="1231900" cy="408305"/>
          </a:xfrm>
          <a:custGeom>
            <a:avLst/>
            <a:gdLst/>
            <a:ahLst/>
            <a:cxnLst/>
            <a:rect l="l" t="t" r="r" b="b"/>
            <a:pathLst>
              <a:path w="1231900" h="408304">
                <a:moveTo>
                  <a:pt x="1828" y="156578"/>
                </a:moveTo>
                <a:lnTo>
                  <a:pt x="1727" y="156387"/>
                </a:lnTo>
                <a:lnTo>
                  <a:pt x="1130" y="156298"/>
                </a:lnTo>
                <a:lnTo>
                  <a:pt x="1320" y="156438"/>
                </a:lnTo>
                <a:lnTo>
                  <a:pt x="1600" y="156667"/>
                </a:lnTo>
                <a:lnTo>
                  <a:pt x="1828" y="156578"/>
                </a:lnTo>
                <a:close/>
              </a:path>
              <a:path w="1231900" h="408304">
                <a:moveTo>
                  <a:pt x="6172" y="158521"/>
                </a:moveTo>
                <a:lnTo>
                  <a:pt x="2768" y="159969"/>
                </a:lnTo>
                <a:lnTo>
                  <a:pt x="2730" y="157708"/>
                </a:lnTo>
                <a:lnTo>
                  <a:pt x="1600" y="156667"/>
                </a:lnTo>
                <a:lnTo>
                  <a:pt x="1409" y="156756"/>
                </a:lnTo>
                <a:lnTo>
                  <a:pt x="787" y="156756"/>
                </a:lnTo>
                <a:lnTo>
                  <a:pt x="723" y="156210"/>
                </a:lnTo>
                <a:lnTo>
                  <a:pt x="965" y="159131"/>
                </a:lnTo>
                <a:lnTo>
                  <a:pt x="6121" y="161950"/>
                </a:lnTo>
                <a:lnTo>
                  <a:pt x="6172" y="158521"/>
                </a:lnTo>
                <a:close/>
              </a:path>
              <a:path w="1231900" h="408304">
                <a:moveTo>
                  <a:pt x="7912" y="106172"/>
                </a:moveTo>
                <a:lnTo>
                  <a:pt x="7442" y="98348"/>
                </a:lnTo>
                <a:lnTo>
                  <a:pt x="5321" y="99110"/>
                </a:lnTo>
                <a:lnTo>
                  <a:pt x="0" y="97409"/>
                </a:lnTo>
                <a:lnTo>
                  <a:pt x="508" y="108115"/>
                </a:lnTo>
                <a:lnTo>
                  <a:pt x="5676" y="105727"/>
                </a:lnTo>
                <a:lnTo>
                  <a:pt x="7912" y="106172"/>
                </a:lnTo>
                <a:close/>
              </a:path>
              <a:path w="1231900" h="408304">
                <a:moveTo>
                  <a:pt x="9207" y="158000"/>
                </a:moveTo>
                <a:lnTo>
                  <a:pt x="6718" y="152641"/>
                </a:lnTo>
                <a:lnTo>
                  <a:pt x="4533" y="153352"/>
                </a:lnTo>
                <a:lnTo>
                  <a:pt x="5067" y="155143"/>
                </a:lnTo>
                <a:lnTo>
                  <a:pt x="6578" y="155740"/>
                </a:lnTo>
                <a:lnTo>
                  <a:pt x="6172" y="158521"/>
                </a:lnTo>
                <a:lnTo>
                  <a:pt x="9207" y="158000"/>
                </a:lnTo>
                <a:close/>
              </a:path>
              <a:path w="1231900" h="408304">
                <a:moveTo>
                  <a:pt x="12801" y="92087"/>
                </a:moveTo>
                <a:lnTo>
                  <a:pt x="11531" y="89827"/>
                </a:lnTo>
                <a:lnTo>
                  <a:pt x="9652" y="88176"/>
                </a:lnTo>
                <a:lnTo>
                  <a:pt x="7277" y="87122"/>
                </a:lnTo>
                <a:lnTo>
                  <a:pt x="8547" y="89382"/>
                </a:lnTo>
                <a:lnTo>
                  <a:pt x="10439" y="91046"/>
                </a:lnTo>
                <a:lnTo>
                  <a:pt x="12801" y="92087"/>
                </a:lnTo>
                <a:close/>
              </a:path>
              <a:path w="1231900" h="408304">
                <a:moveTo>
                  <a:pt x="13538" y="126390"/>
                </a:moveTo>
                <a:lnTo>
                  <a:pt x="9207" y="124244"/>
                </a:lnTo>
                <a:lnTo>
                  <a:pt x="9118" y="122669"/>
                </a:lnTo>
                <a:lnTo>
                  <a:pt x="11823" y="119926"/>
                </a:lnTo>
                <a:lnTo>
                  <a:pt x="9245" y="120053"/>
                </a:lnTo>
                <a:lnTo>
                  <a:pt x="7886" y="125399"/>
                </a:lnTo>
                <a:lnTo>
                  <a:pt x="8851" y="126047"/>
                </a:lnTo>
                <a:lnTo>
                  <a:pt x="13538" y="126390"/>
                </a:lnTo>
                <a:close/>
              </a:path>
              <a:path w="1231900" h="408304">
                <a:moveTo>
                  <a:pt x="13652" y="103784"/>
                </a:moveTo>
                <a:lnTo>
                  <a:pt x="13525" y="102806"/>
                </a:lnTo>
                <a:lnTo>
                  <a:pt x="12585" y="104038"/>
                </a:lnTo>
                <a:lnTo>
                  <a:pt x="13411" y="105384"/>
                </a:lnTo>
                <a:lnTo>
                  <a:pt x="13652" y="103784"/>
                </a:lnTo>
                <a:close/>
              </a:path>
              <a:path w="1231900" h="408304">
                <a:moveTo>
                  <a:pt x="14693" y="101269"/>
                </a:moveTo>
                <a:lnTo>
                  <a:pt x="13322" y="101282"/>
                </a:lnTo>
                <a:lnTo>
                  <a:pt x="13525" y="102806"/>
                </a:lnTo>
                <a:lnTo>
                  <a:pt x="14693" y="101269"/>
                </a:lnTo>
                <a:close/>
              </a:path>
              <a:path w="1231900" h="408304">
                <a:moveTo>
                  <a:pt x="15151" y="108229"/>
                </a:moveTo>
                <a:lnTo>
                  <a:pt x="13411" y="105384"/>
                </a:lnTo>
                <a:lnTo>
                  <a:pt x="13296" y="106222"/>
                </a:lnTo>
                <a:lnTo>
                  <a:pt x="12458" y="108648"/>
                </a:lnTo>
                <a:lnTo>
                  <a:pt x="15151" y="108229"/>
                </a:lnTo>
                <a:close/>
              </a:path>
              <a:path w="1231900" h="408304">
                <a:moveTo>
                  <a:pt x="15748" y="100888"/>
                </a:moveTo>
                <a:lnTo>
                  <a:pt x="15354" y="101079"/>
                </a:lnTo>
                <a:lnTo>
                  <a:pt x="15087" y="101104"/>
                </a:lnTo>
                <a:lnTo>
                  <a:pt x="14693" y="101282"/>
                </a:lnTo>
                <a:lnTo>
                  <a:pt x="14706" y="101409"/>
                </a:lnTo>
                <a:lnTo>
                  <a:pt x="15100" y="101231"/>
                </a:lnTo>
                <a:lnTo>
                  <a:pt x="15748" y="100888"/>
                </a:lnTo>
                <a:close/>
              </a:path>
              <a:path w="1231900" h="408304">
                <a:moveTo>
                  <a:pt x="20853" y="141592"/>
                </a:moveTo>
                <a:lnTo>
                  <a:pt x="17602" y="141935"/>
                </a:lnTo>
                <a:lnTo>
                  <a:pt x="15633" y="139458"/>
                </a:lnTo>
                <a:lnTo>
                  <a:pt x="15316" y="138468"/>
                </a:lnTo>
                <a:lnTo>
                  <a:pt x="14262" y="138226"/>
                </a:lnTo>
                <a:lnTo>
                  <a:pt x="15354" y="141338"/>
                </a:lnTo>
                <a:lnTo>
                  <a:pt x="17272" y="143878"/>
                </a:lnTo>
                <a:lnTo>
                  <a:pt x="19926" y="145796"/>
                </a:lnTo>
                <a:lnTo>
                  <a:pt x="20777" y="141935"/>
                </a:lnTo>
                <a:lnTo>
                  <a:pt x="20853" y="141592"/>
                </a:lnTo>
                <a:close/>
              </a:path>
              <a:path w="1231900" h="408304">
                <a:moveTo>
                  <a:pt x="20866" y="149923"/>
                </a:moveTo>
                <a:lnTo>
                  <a:pt x="20256" y="150025"/>
                </a:lnTo>
                <a:lnTo>
                  <a:pt x="20612" y="150380"/>
                </a:lnTo>
                <a:lnTo>
                  <a:pt x="20866" y="149923"/>
                </a:lnTo>
                <a:close/>
              </a:path>
              <a:path w="1231900" h="408304">
                <a:moveTo>
                  <a:pt x="21247" y="149263"/>
                </a:moveTo>
                <a:lnTo>
                  <a:pt x="19443" y="150101"/>
                </a:lnTo>
                <a:lnTo>
                  <a:pt x="20878" y="149898"/>
                </a:lnTo>
                <a:lnTo>
                  <a:pt x="21247" y="149263"/>
                </a:lnTo>
                <a:close/>
              </a:path>
              <a:path w="1231900" h="408304">
                <a:moveTo>
                  <a:pt x="22110" y="148856"/>
                </a:moveTo>
                <a:lnTo>
                  <a:pt x="21717" y="148450"/>
                </a:lnTo>
                <a:lnTo>
                  <a:pt x="21247" y="149263"/>
                </a:lnTo>
                <a:lnTo>
                  <a:pt x="22110" y="148856"/>
                </a:lnTo>
                <a:close/>
              </a:path>
              <a:path w="1231900" h="408304">
                <a:moveTo>
                  <a:pt x="22415" y="168719"/>
                </a:moveTo>
                <a:lnTo>
                  <a:pt x="22377" y="168592"/>
                </a:lnTo>
                <a:lnTo>
                  <a:pt x="22161" y="167957"/>
                </a:lnTo>
                <a:lnTo>
                  <a:pt x="21577" y="168224"/>
                </a:lnTo>
                <a:lnTo>
                  <a:pt x="21475" y="168643"/>
                </a:lnTo>
                <a:lnTo>
                  <a:pt x="22021" y="168592"/>
                </a:lnTo>
                <a:lnTo>
                  <a:pt x="22415" y="168719"/>
                </a:lnTo>
                <a:close/>
              </a:path>
              <a:path w="1231900" h="408304">
                <a:moveTo>
                  <a:pt x="22504" y="141820"/>
                </a:moveTo>
                <a:lnTo>
                  <a:pt x="22415" y="141617"/>
                </a:lnTo>
                <a:lnTo>
                  <a:pt x="21932" y="141605"/>
                </a:lnTo>
                <a:lnTo>
                  <a:pt x="21056" y="141770"/>
                </a:lnTo>
                <a:lnTo>
                  <a:pt x="21602" y="141719"/>
                </a:lnTo>
                <a:lnTo>
                  <a:pt x="22072" y="141732"/>
                </a:lnTo>
                <a:lnTo>
                  <a:pt x="22504" y="141820"/>
                </a:lnTo>
                <a:close/>
              </a:path>
              <a:path w="1231900" h="408304">
                <a:moveTo>
                  <a:pt x="22669" y="169481"/>
                </a:moveTo>
                <a:lnTo>
                  <a:pt x="22517" y="168744"/>
                </a:lnTo>
                <a:lnTo>
                  <a:pt x="22669" y="169481"/>
                </a:lnTo>
                <a:close/>
              </a:path>
              <a:path w="1231900" h="408304">
                <a:moveTo>
                  <a:pt x="22809" y="149618"/>
                </a:moveTo>
                <a:lnTo>
                  <a:pt x="20878" y="149898"/>
                </a:lnTo>
                <a:lnTo>
                  <a:pt x="22809" y="149618"/>
                </a:lnTo>
                <a:close/>
              </a:path>
              <a:path w="1231900" h="408304">
                <a:moveTo>
                  <a:pt x="22948" y="173304"/>
                </a:moveTo>
                <a:lnTo>
                  <a:pt x="22694" y="169506"/>
                </a:lnTo>
                <a:lnTo>
                  <a:pt x="21602" y="169621"/>
                </a:lnTo>
                <a:lnTo>
                  <a:pt x="21412" y="169087"/>
                </a:lnTo>
                <a:lnTo>
                  <a:pt x="21501" y="168668"/>
                </a:lnTo>
                <a:lnTo>
                  <a:pt x="19977" y="169164"/>
                </a:lnTo>
                <a:lnTo>
                  <a:pt x="18059" y="172453"/>
                </a:lnTo>
                <a:lnTo>
                  <a:pt x="19075" y="174879"/>
                </a:lnTo>
                <a:lnTo>
                  <a:pt x="21704" y="175158"/>
                </a:lnTo>
                <a:lnTo>
                  <a:pt x="22948" y="173304"/>
                </a:lnTo>
                <a:close/>
              </a:path>
              <a:path w="1231900" h="408304">
                <a:moveTo>
                  <a:pt x="23025" y="148424"/>
                </a:moveTo>
                <a:lnTo>
                  <a:pt x="22110" y="148856"/>
                </a:lnTo>
                <a:lnTo>
                  <a:pt x="22809" y="149618"/>
                </a:lnTo>
                <a:lnTo>
                  <a:pt x="23025" y="148424"/>
                </a:lnTo>
                <a:close/>
              </a:path>
              <a:path w="1231900" h="408304">
                <a:moveTo>
                  <a:pt x="25933" y="33921"/>
                </a:moveTo>
                <a:lnTo>
                  <a:pt x="22453" y="35928"/>
                </a:lnTo>
                <a:lnTo>
                  <a:pt x="23863" y="37706"/>
                </a:lnTo>
                <a:lnTo>
                  <a:pt x="23609" y="39243"/>
                </a:lnTo>
                <a:lnTo>
                  <a:pt x="22796" y="40563"/>
                </a:lnTo>
                <a:lnTo>
                  <a:pt x="24803" y="43294"/>
                </a:lnTo>
                <a:lnTo>
                  <a:pt x="25933" y="33921"/>
                </a:lnTo>
                <a:close/>
              </a:path>
              <a:path w="1231900" h="408304">
                <a:moveTo>
                  <a:pt x="26301" y="156032"/>
                </a:moveTo>
                <a:lnTo>
                  <a:pt x="20612" y="150380"/>
                </a:lnTo>
                <a:lnTo>
                  <a:pt x="18656" y="153746"/>
                </a:lnTo>
                <a:lnTo>
                  <a:pt x="17119" y="158673"/>
                </a:lnTo>
                <a:lnTo>
                  <a:pt x="20574" y="156362"/>
                </a:lnTo>
                <a:lnTo>
                  <a:pt x="26301" y="156032"/>
                </a:lnTo>
                <a:close/>
              </a:path>
              <a:path w="1231900" h="408304">
                <a:moveTo>
                  <a:pt x="26466" y="26365"/>
                </a:moveTo>
                <a:lnTo>
                  <a:pt x="24714" y="25323"/>
                </a:lnTo>
                <a:lnTo>
                  <a:pt x="23558" y="20154"/>
                </a:lnTo>
                <a:lnTo>
                  <a:pt x="21551" y="22009"/>
                </a:lnTo>
                <a:lnTo>
                  <a:pt x="21183" y="24307"/>
                </a:lnTo>
                <a:lnTo>
                  <a:pt x="24053" y="26263"/>
                </a:lnTo>
                <a:lnTo>
                  <a:pt x="26466" y="26365"/>
                </a:lnTo>
                <a:close/>
              </a:path>
              <a:path w="1231900" h="408304">
                <a:moveTo>
                  <a:pt x="42087" y="30835"/>
                </a:moveTo>
                <a:lnTo>
                  <a:pt x="41948" y="27495"/>
                </a:lnTo>
                <a:lnTo>
                  <a:pt x="40614" y="27292"/>
                </a:lnTo>
                <a:lnTo>
                  <a:pt x="35953" y="28829"/>
                </a:lnTo>
                <a:lnTo>
                  <a:pt x="36309" y="28549"/>
                </a:lnTo>
                <a:lnTo>
                  <a:pt x="37312" y="27736"/>
                </a:lnTo>
                <a:lnTo>
                  <a:pt x="36271" y="26263"/>
                </a:lnTo>
                <a:lnTo>
                  <a:pt x="35293" y="24726"/>
                </a:lnTo>
                <a:lnTo>
                  <a:pt x="35839" y="27279"/>
                </a:lnTo>
                <a:lnTo>
                  <a:pt x="34188" y="28549"/>
                </a:lnTo>
                <a:lnTo>
                  <a:pt x="34239" y="29400"/>
                </a:lnTo>
                <a:lnTo>
                  <a:pt x="33858" y="29514"/>
                </a:lnTo>
                <a:lnTo>
                  <a:pt x="34264" y="29845"/>
                </a:lnTo>
                <a:lnTo>
                  <a:pt x="34290" y="30124"/>
                </a:lnTo>
                <a:lnTo>
                  <a:pt x="34455" y="29997"/>
                </a:lnTo>
                <a:lnTo>
                  <a:pt x="37668" y="32461"/>
                </a:lnTo>
                <a:lnTo>
                  <a:pt x="38912" y="28638"/>
                </a:lnTo>
                <a:lnTo>
                  <a:pt x="42087" y="30835"/>
                </a:lnTo>
                <a:close/>
              </a:path>
              <a:path w="1231900" h="408304">
                <a:moveTo>
                  <a:pt x="47180" y="8839"/>
                </a:moveTo>
                <a:lnTo>
                  <a:pt x="46151" y="7950"/>
                </a:lnTo>
                <a:lnTo>
                  <a:pt x="46329" y="8051"/>
                </a:lnTo>
                <a:lnTo>
                  <a:pt x="45173" y="7035"/>
                </a:lnTo>
                <a:lnTo>
                  <a:pt x="45783" y="5676"/>
                </a:lnTo>
                <a:lnTo>
                  <a:pt x="45402" y="4800"/>
                </a:lnTo>
                <a:lnTo>
                  <a:pt x="45059" y="3975"/>
                </a:lnTo>
                <a:lnTo>
                  <a:pt x="44742" y="4203"/>
                </a:lnTo>
                <a:lnTo>
                  <a:pt x="44564" y="4432"/>
                </a:lnTo>
                <a:lnTo>
                  <a:pt x="44386" y="4800"/>
                </a:lnTo>
                <a:lnTo>
                  <a:pt x="44399" y="2933"/>
                </a:lnTo>
                <a:lnTo>
                  <a:pt x="43421" y="787"/>
                </a:lnTo>
                <a:lnTo>
                  <a:pt x="43065" y="0"/>
                </a:lnTo>
                <a:lnTo>
                  <a:pt x="42049" y="787"/>
                </a:lnTo>
                <a:lnTo>
                  <a:pt x="33769" y="292"/>
                </a:lnTo>
                <a:lnTo>
                  <a:pt x="45161" y="7340"/>
                </a:lnTo>
                <a:lnTo>
                  <a:pt x="45377" y="9994"/>
                </a:lnTo>
                <a:lnTo>
                  <a:pt x="47180" y="8839"/>
                </a:lnTo>
                <a:close/>
              </a:path>
              <a:path w="1231900" h="408304">
                <a:moveTo>
                  <a:pt x="47332" y="8661"/>
                </a:moveTo>
                <a:lnTo>
                  <a:pt x="46329" y="8051"/>
                </a:lnTo>
                <a:lnTo>
                  <a:pt x="47205" y="8813"/>
                </a:lnTo>
                <a:lnTo>
                  <a:pt x="47332" y="8661"/>
                </a:lnTo>
                <a:close/>
              </a:path>
              <a:path w="1231900" h="408304">
                <a:moveTo>
                  <a:pt x="49326" y="1981"/>
                </a:moveTo>
                <a:lnTo>
                  <a:pt x="49225" y="1651"/>
                </a:lnTo>
                <a:lnTo>
                  <a:pt x="48729" y="3492"/>
                </a:lnTo>
                <a:lnTo>
                  <a:pt x="49326" y="1981"/>
                </a:lnTo>
                <a:close/>
              </a:path>
              <a:path w="1231900" h="408304">
                <a:moveTo>
                  <a:pt x="1031151" y="241985"/>
                </a:moveTo>
                <a:lnTo>
                  <a:pt x="1030363" y="241731"/>
                </a:lnTo>
                <a:lnTo>
                  <a:pt x="1025829" y="232460"/>
                </a:lnTo>
                <a:lnTo>
                  <a:pt x="1030935" y="243166"/>
                </a:lnTo>
                <a:lnTo>
                  <a:pt x="1030973" y="242951"/>
                </a:lnTo>
                <a:lnTo>
                  <a:pt x="1031151" y="241985"/>
                </a:lnTo>
                <a:close/>
              </a:path>
              <a:path w="1231900" h="408304">
                <a:moveTo>
                  <a:pt x="1058189" y="263779"/>
                </a:moveTo>
                <a:lnTo>
                  <a:pt x="1053795" y="264096"/>
                </a:lnTo>
                <a:lnTo>
                  <a:pt x="1053287" y="261162"/>
                </a:lnTo>
                <a:lnTo>
                  <a:pt x="1053274" y="257873"/>
                </a:lnTo>
                <a:lnTo>
                  <a:pt x="1050353" y="257073"/>
                </a:lnTo>
                <a:lnTo>
                  <a:pt x="1052931" y="258165"/>
                </a:lnTo>
                <a:lnTo>
                  <a:pt x="1053109" y="260540"/>
                </a:lnTo>
                <a:lnTo>
                  <a:pt x="1050175" y="262013"/>
                </a:lnTo>
                <a:lnTo>
                  <a:pt x="1049312" y="262750"/>
                </a:lnTo>
                <a:lnTo>
                  <a:pt x="1052106" y="265912"/>
                </a:lnTo>
                <a:lnTo>
                  <a:pt x="1055941" y="267563"/>
                </a:lnTo>
                <a:lnTo>
                  <a:pt x="1057998" y="264096"/>
                </a:lnTo>
                <a:lnTo>
                  <a:pt x="1058189" y="263779"/>
                </a:lnTo>
                <a:close/>
              </a:path>
              <a:path w="1231900" h="408304">
                <a:moveTo>
                  <a:pt x="1060056" y="257530"/>
                </a:moveTo>
                <a:lnTo>
                  <a:pt x="1059561" y="256133"/>
                </a:lnTo>
                <a:lnTo>
                  <a:pt x="1058900" y="255358"/>
                </a:lnTo>
                <a:lnTo>
                  <a:pt x="1058227" y="254558"/>
                </a:lnTo>
                <a:lnTo>
                  <a:pt x="1058062" y="254342"/>
                </a:lnTo>
                <a:lnTo>
                  <a:pt x="1057516" y="253619"/>
                </a:lnTo>
                <a:lnTo>
                  <a:pt x="1057910" y="252196"/>
                </a:lnTo>
                <a:lnTo>
                  <a:pt x="1057465" y="251218"/>
                </a:lnTo>
                <a:lnTo>
                  <a:pt x="1055916" y="250837"/>
                </a:lnTo>
                <a:lnTo>
                  <a:pt x="1054646" y="253161"/>
                </a:lnTo>
                <a:lnTo>
                  <a:pt x="1054493" y="254889"/>
                </a:lnTo>
                <a:lnTo>
                  <a:pt x="1056563" y="254342"/>
                </a:lnTo>
                <a:lnTo>
                  <a:pt x="1056246" y="255943"/>
                </a:lnTo>
                <a:lnTo>
                  <a:pt x="1056424" y="255714"/>
                </a:lnTo>
                <a:lnTo>
                  <a:pt x="1056411" y="255587"/>
                </a:lnTo>
                <a:lnTo>
                  <a:pt x="1056601" y="255358"/>
                </a:lnTo>
                <a:lnTo>
                  <a:pt x="1057084" y="256743"/>
                </a:lnTo>
                <a:lnTo>
                  <a:pt x="1058595" y="257467"/>
                </a:lnTo>
                <a:lnTo>
                  <a:pt x="1059116" y="258521"/>
                </a:lnTo>
                <a:lnTo>
                  <a:pt x="1059535" y="257860"/>
                </a:lnTo>
                <a:lnTo>
                  <a:pt x="1060056" y="257530"/>
                </a:lnTo>
                <a:close/>
              </a:path>
              <a:path w="1231900" h="408304">
                <a:moveTo>
                  <a:pt x="1062139" y="258038"/>
                </a:moveTo>
                <a:lnTo>
                  <a:pt x="1060881" y="257149"/>
                </a:lnTo>
                <a:lnTo>
                  <a:pt x="1060094" y="257505"/>
                </a:lnTo>
                <a:lnTo>
                  <a:pt x="1060399" y="258495"/>
                </a:lnTo>
                <a:lnTo>
                  <a:pt x="1060411" y="259257"/>
                </a:lnTo>
                <a:lnTo>
                  <a:pt x="1059776" y="259727"/>
                </a:lnTo>
                <a:lnTo>
                  <a:pt x="1062139" y="258038"/>
                </a:lnTo>
                <a:close/>
              </a:path>
              <a:path w="1231900" h="408304">
                <a:moveTo>
                  <a:pt x="1067308" y="238340"/>
                </a:moveTo>
                <a:lnTo>
                  <a:pt x="1066419" y="233768"/>
                </a:lnTo>
                <a:lnTo>
                  <a:pt x="1064691" y="232244"/>
                </a:lnTo>
                <a:lnTo>
                  <a:pt x="1062113" y="233883"/>
                </a:lnTo>
                <a:lnTo>
                  <a:pt x="1062888" y="236613"/>
                </a:lnTo>
                <a:lnTo>
                  <a:pt x="1064209" y="238188"/>
                </a:lnTo>
                <a:lnTo>
                  <a:pt x="1066025" y="238417"/>
                </a:lnTo>
                <a:lnTo>
                  <a:pt x="1065377" y="238125"/>
                </a:lnTo>
                <a:lnTo>
                  <a:pt x="1066355" y="237083"/>
                </a:lnTo>
                <a:lnTo>
                  <a:pt x="1067308" y="238340"/>
                </a:lnTo>
                <a:close/>
              </a:path>
              <a:path w="1231900" h="408304">
                <a:moveTo>
                  <a:pt x="1072451" y="251447"/>
                </a:moveTo>
                <a:lnTo>
                  <a:pt x="1069936" y="248208"/>
                </a:lnTo>
                <a:lnTo>
                  <a:pt x="1068158" y="250075"/>
                </a:lnTo>
                <a:lnTo>
                  <a:pt x="1068908" y="253136"/>
                </a:lnTo>
                <a:lnTo>
                  <a:pt x="1071765" y="252691"/>
                </a:lnTo>
                <a:lnTo>
                  <a:pt x="1072451" y="251447"/>
                </a:lnTo>
                <a:close/>
              </a:path>
              <a:path w="1231900" h="408304">
                <a:moveTo>
                  <a:pt x="1073238" y="252476"/>
                </a:moveTo>
                <a:lnTo>
                  <a:pt x="1072680" y="251015"/>
                </a:lnTo>
                <a:lnTo>
                  <a:pt x="1072451" y="251447"/>
                </a:lnTo>
                <a:lnTo>
                  <a:pt x="1073238" y="252476"/>
                </a:lnTo>
                <a:close/>
              </a:path>
              <a:path w="1231900" h="408304">
                <a:moveTo>
                  <a:pt x="1073238" y="252476"/>
                </a:moveTo>
                <a:lnTo>
                  <a:pt x="1071765" y="252691"/>
                </a:lnTo>
                <a:lnTo>
                  <a:pt x="1071181" y="253784"/>
                </a:lnTo>
                <a:lnTo>
                  <a:pt x="1073238" y="252476"/>
                </a:lnTo>
                <a:close/>
              </a:path>
              <a:path w="1231900" h="408304">
                <a:moveTo>
                  <a:pt x="1079334" y="271221"/>
                </a:moveTo>
                <a:lnTo>
                  <a:pt x="1076807" y="267436"/>
                </a:lnTo>
                <a:lnTo>
                  <a:pt x="1071994" y="269252"/>
                </a:lnTo>
                <a:lnTo>
                  <a:pt x="1071232" y="271106"/>
                </a:lnTo>
                <a:lnTo>
                  <a:pt x="1071308" y="270548"/>
                </a:lnTo>
                <a:lnTo>
                  <a:pt x="1070343" y="275729"/>
                </a:lnTo>
                <a:lnTo>
                  <a:pt x="1070571" y="286943"/>
                </a:lnTo>
                <a:lnTo>
                  <a:pt x="1078953" y="280720"/>
                </a:lnTo>
                <a:lnTo>
                  <a:pt x="1079334" y="271221"/>
                </a:lnTo>
                <a:close/>
              </a:path>
              <a:path w="1231900" h="408304">
                <a:moveTo>
                  <a:pt x="1083589" y="263715"/>
                </a:moveTo>
                <a:lnTo>
                  <a:pt x="1083056" y="259930"/>
                </a:lnTo>
                <a:lnTo>
                  <a:pt x="1080554" y="260261"/>
                </a:lnTo>
                <a:lnTo>
                  <a:pt x="1080033" y="256006"/>
                </a:lnTo>
                <a:lnTo>
                  <a:pt x="1076223" y="259499"/>
                </a:lnTo>
                <a:lnTo>
                  <a:pt x="1076248" y="263601"/>
                </a:lnTo>
                <a:lnTo>
                  <a:pt x="1083589" y="263715"/>
                </a:lnTo>
                <a:close/>
              </a:path>
              <a:path w="1231900" h="408304">
                <a:moveTo>
                  <a:pt x="1090155" y="261734"/>
                </a:moveTo>
                <a:lnTo>
                  <a:pt x="1089317" y="258940"/>
                </a:lnTo>
                <a:lnTo>
                  <a:pt x="1085926" y="259918"/>
                </a:lnTo>
                <a:lnTo>
                  <a:pt x="1084110" y="261543"/>
                </a:lnTo>
                <a:lnTo>
                  <a:pt x="1084859" y="264134"/>
                </a:lnTo>
                <a:lnTo>
                  <a:pt x="1084834" y="261886"/>
                </a:lnTo>
                <a:lnTo>
                  <a:pt x="1090155" y="261734"/>
                </a:lnTo>
                <a:close/>
              </a:path>
              <a:path w="1231900" h="408304">
                <a:moveTo>
                  <a:pt x="1091603" y="282232"/>
                </a:moveTo>
                <a:lnTo>
                  <a:pt x="1090422" y="280162"/>
                </a:lnTo>
                <a:lnTo>
                  <a:pt x="1089774" y="277901"/>
                </a:lnTo>
                <a:lnTo>
                  <a:pt x="1089571" y="275386"/>
                </a:lnTo>
                <a:lnTo>
                  <a:pt x="1088212" y="276771"/>
                </a:lnTo>
                <a:lnTo>
                  <a:pt x="1087234" y="276593"/>
                </a:lnTo>
                <a:lnTo>
                  <a:pt x="1086459" y="275107"/>
                </a:lnTo>
                <a:lnTo>
                  <a:pt x="1086383" y="275653"/>
                </a:lnTo>
                <a:lnTo>
                  <a:pt x="1086383" y="276263"/>
                </a:lnTo>
                <a:lnTo>
                  <a:pt x="1086434" y="276809"/>
                </a:lnTo>
                <a:lnTo>
                  <a:pt x="1086358" y="276275"/>
                </a:lnTo>
                <a:lnTo>
                  <a:pt x="1085545" y="277114"/>
                </a:lnTo>
                <a:lnTo>
                  <a:pt x="1084795" y="277469"/>
                </a:lnTo>
                <a:lnTo>
                  <a:pt x="1083945" y="277901"/>
                </a:lnTo>
                <a:lnTo>
                  <a:pt x="1087018" y="278396"/>
                </a:lnTo>
                <a:lnTo>
                  <a:pt x="1089583" y="279984"/>
                </a:lnTo>
                <a:lnTo>
                  <a:pt x="1091603" y="282232"/>
                </a:lnTo>
                <a:close/>
              </a:path>
              <a:path w="1231900" h="408304">
                <a:moveTo>
                  <a:pt x="1096429" y="244335"/>
                </a:moveTo>
                <a:lnTo>
                  <a:pt x="1096149" y="243611"/>
                </a:lnTo>
                <a:lnTo>
                  <a:pt x="1096035" y="243890"/>
                </a:lnTo>
                <a:lnTo>
                  <a:pt x="1096035" y="244513"/>
                </a:lnTo>
                <a:lnTo>
                  <a:pt x="1096149" y="244373"/>
                </a:lnTo>
                <a:lnTo>
                  <a:pt x="1096289" y="244360"/>
                </a:lnTo>
                <a:lnTo>
                  <a:pt x="1096429" y="244335"/>
                </a:lnTo>
                <a:close/>
              </a:path>
              <a:path w="1231900" h="408304">
                <a:moveTo>
                  <a:pt x="1097813" y="255016"/>
                </a:moveTo>
                <a:lnTo>
                  <a:pt x="1097699" y="254482"/>
                </a:lnTo>
                <a:lnTo>
                  <a:pt x="1097216" y="252171"/>
                </a:lnTo>
                <a:lnTo>
                  <a:pt x="1096060" y="246151"/>
                </a:lnTo>
                <a:lnTo>
                  <a:pt x="1096035" y="244513"/>
                </a:lnTo>
                <a:lnTo>
                  <a:pt x="1090612" y="245706"/>
                </a:lnTo>
                <a:lnTo>
                  <a:pt x="1092758" y="249923"/>
                </a:lnTo>
                <a:lnTo>
                  <a:pt x="1089698" y="252171"/>
                </a:lnTo>
                <a:lnTo>
                  <a:pt x="1089215" y="251396"/>
                </a:lnTo>
                <a:lnTo>
                  <a:pt x="1085570" y="253911"/>
                </a:lnTo>
                <a:lnTo>
                  <a:pt x="1092060" y="254317"/>
                </a:lnTo>
                <a:lnTo>
                  <a:pt x="1091336" y="256451"/>
                </a:lnTo>
                <a:lnTo>
                  <a:pt x="1092746" y="255625"/>
                </a:lnTo>
                <a:lnTo>
                  <a:pt x="1094714" y="256095"/>
                </a:lnTo>
                <a:lnTo>
                  <a:pt x="1094257" y="255625"/>
                </a:lnTo>
                <a:lnTo>
                  <a:pt x="1093444" y="255206"/>
                </a:lnTo>
                <a:lnTo>
                  <a:pt x="1092873" y="254850"/>
                </a:lnTo>
                <a:lnTo>
                  <a:pt x="1094536" y="254482"/>
                </a:lnTo>
                <a:lnTo>
                  <a:pt x="1096200" y="254584"/>
                </a:lnTo>
                <a:lnTo>
                  <a:pt x="1097813" y="255016"/>
                </a:lnTo>
                <a:close/>
              </a:path>
              <a:path w="1231900" h="408304">
                <a:moveTo>
                  <a:pt x="1101775" y="257009"/>
                </a:moveTo>
                <a:lnTo>
                  <a:pt x="1100963" y="255244"/>
                </a:lnTo>
                <a:lnTo>
                  <a:pt x="1100150" y="253339"/>
                </a:lnTo>
                <a:lnTo>
                  <a:pt x="1099400" y="251358"/>
                </a:lnTo>
                <a:lnTo>
                  <a:pt x="1097635" y="252158"/>
                </a:lnTo>
                <a:lnTo>
                  <a:pt x="1098994" y="254139"/>
                </a:lnTo>
                <a:lnTo>
                  <a:pt x="1098956" y="255587"/>
                </a:lnTo>
                <a:lnTo>
                  <a:pt x="1098613" y="255422"/>
                </a:lnTo>
                <a:lnTo>
                  <a:pt x="1098245" y="255117"/>
                </a:lnTo>
                <a:lnTo>
                  <a:pt x="1097826" y="255016"/>
                </a:lnTo>
                <a:lnTo>
                  <a:pt x="1098283" y="256768"/>
                </a:lnTo>
                <a:lnTo>
                  <a:pt x="1098461" y="257771"/>
                </a:lnTo>
                <a:lnTo>
                  <a:pt x="1098359" y="256819"/>
                </a:lnTo>
                <a:lnTo>
                  <a:pt x="1098816" y="256578"/>
                </a:lnTo>
                <a:lnTo>
                  <a:pt x="1098969" y="256070"/>
                </a:lnTo>
                <a:lnTo>
                  <a:pt x="1098969" y="255600"/>
                </a:lnTo>
                <a:lnTo>
                  <a:pt x="1099947" y="256032"/>
                </a:lnTo>
                <a:lnTo>
                  <a:pt x="1100861" y="256273"/>
                </a:lnTo>
                <a:lnTo>
                  <a:pt x="1101775" y="257009"/>
                </a:lnTo>
                <a:close/>
              </a:path>
              <a:path w="1231900" h="408304">
                <a:moveTo>
                  <a:pt x="1103858" y="269608"/>
                </a:moveTo>
                <a:lnTo>
                  <a:pt x="1100226" y="266611"/>
                </a:lnTo>
                <a:lnTo>
                  <a:pt x="1098664" y="269138"/>
                </a:lnTo>
                <a:lnTo>
                  <a:pt x="1100289" y="272389"/>
                </a:lnTo>
                <a:lnTo>
                  <a:pt x="1103426" y="271183"/>
                </a:lnTo>
                <a:lnTo>
                  <a:pt x="1103858" y="269608"/>
                </a:lnTo>
                <a:close/>
              </a:path>
              <a:path w="1231900" h="408304">
                <a:moveTo>
                  <a:pt x="1105039" y="270573"/>
                </a:moveTo>
                <a:lnTo>
                  <a:pt x="1103998" y="269100"/>
                </a:lnTo>
                <a:lnTo>
                  <a:pt x="1103858" y="269608"/>
                </a:lnTo>
                <a:lnTo>
                  <a:pt x="1105039" y="270573"/>
                </a:lnTo>
                <a:close/>
              </a:path>
              <a:path w="1231900" h="408304">
                <a:moveTo>
                  <a:pt x="1105039" y="270573"/>
                </a:moveTo>
                <a:lnTo>
                  <a:pt x="1103426" y="271183"/>
                </a:lnTo>
                <a:lnTo>
                  <a:pt x="1103058" y="272567"/>
                </a:lnTo>
                <a:lnTo>
                  <a:pt x="1105039" y="270573"/>
                </a:lnTo>
                <a:close/>
              </a:path>
              <a:path w="1231900" h="408304">
                <a:moveTo>
                  <a:pt x="1107351" y="291007"/>
                </a:moveTo>
                <a:lnTo>
                  <a:pt x="1105331" y="291985"/>
                </a:lnTo>
                <a:lnTo>
                  <a:pt x="1106906" y="293103"/>
                </a:lnTo>
                <a:lnTo>
                  <a:pt x="1106106" y="291947"/>
                </a:lnTo>
                <a:lnTo>
                  <a:pt x="1106525" y="291426"/>
                </a:lnTo>
                <a:lnTo>
                  <a:pt x="1107351" y="291007"/>
                </a:lnTo>
                <a:close/>
              </a:path>
              <a:path w="1231900" h="408304">
                <a:moveTo>
                  <a:pt x="1118933" y="296633"/>
                </a:moveTo>
                <a:lnTo>
                  <a:pt x="1118641" y="296405"/>
                </a:lnTo>
                <a:lnTo>
                  <a:pt x="1113205" y="292087"/>
                </a:lnTo>
                <a:lnTo>
                  <a:pt x="1111669" y="289623"/>
                </a:lnTo>
                <a:lnTo>
                  <a:pt x="1110881" y="289915"/>
                </a:lnTo>
                <a:lnTo>
                  <a:pt x="1112278" y="289242"/>
                </a:lnTo>
                <a:lnTo>
                  <a:pt x="1108811" y="290296"/>
                </a:lnTo>
                <a:lnTo>
                  <a:pt x="1107376" y="290995"/>
                </a:lnTo>
                <a:lnTo>
                  <a:pt x="1107960" y="296303"/>
                </a:lnTo>
                <a:lnTo>
                  <a:pt x="1109878" y="301752"/>
                </a:lnTo>
                <a:lnTo>
                  <a:pt x="1113370" y="304342"/>
                </a:lnTo>
                <a:lnTo>
                  <a:pt x="1118654" y="301117"/>
                </a:lnTo>
                <a:lnTo>
                  <a:pt x="1117117" y="296405"/>
                </a:lnTo>
                <a:lnTo>
                  <a:pt x="1118933" y="296633"/>
                </a:lnTo>
                <a:close/>
              </a:path>
              <a:path w="1231900" h="408304">
                <a:moveTo>
                  <a:pt x="1119644" y="280644"/>
                </a:moveTo>
                <a:lnTo>
                  <a:pt x="1117981" y="276580"/>
                </a:lnTo>
                <a:lnTo>
                  <a:pt x="1115339" y="277533"/>
                </a:lnTo>
                <a:lnTo>
                  <a:pt x="1113536" y="272859"/>
                </a:lnTo>
                <a:lnTo>
                  <a:pt x="1110157" y="277812"/>
                </a:lnTo>
                <a:lnTo>
                  <a:pt x="1111199" y="282498"/>
                </a:lnTo>
                <a:lnTo>
                  <a:pt x="1119644" y="280644"/>
                </a:lnTo>
                <a:close/>
              </a:path>
              <a:path w="1231900" h="408304">
                <a:moveTo>
                  <a:pt x="1126490" y="276720"/>
                </a:moveTo>
                <a:lnTo>
                  <a:pt x="1124813" y="273888"/>
                </a:lnTo>
                <a:lnTo>
                  <a:pt x="1121257" y="275831"/>
                </a:lnTo>
                <a:lnTo>
                  <a:pt x="1119644" y="278130"/>
                </a:lnTo>
                <a:lnTo>
                  <a:pt x="1121105" y="280924"/>
                </a:lnTo>
                <a:lnTo>
                  <a:pt x="1120546" y="278244"/>
                </a:lnTo>
                <a:lnTo>
                  <a:pt x="1126490" y="276720"/>
                </a:lnTo>
                <a:close/>
              </a:path>
              <a:path w="1231900" h="408304">
                <a:moveTo>
                  <a:pt x="1126502" y="270776"/>
                </a:moveTo>
                <a:lnTo>
                  <a:pt x="1126286" y="272859"/>
                </a:lnTo>
                <a:lnTo>
                  <a:pt x="1126502" y="270776"/>
                </a:lnTo>
                <a:close/>
              </a:path>
              <a:path w="1231900" h="408304">
                <a:moveTo>
                  <a:pt x="1129258" y="255549"/>
                </a:moveTo>
                <a:lnTo>
                  <a:pt x="1128458" y="254393"/>
                </a:lnTo>
                <a:lnTo>
                  <a:pt x="1128979" y="255663"/>
                </a:lnTo>
                <a:lnTo>
                  <a:pt x="1129258" y="255549"/>
                </a:lnTo>
                <a:close/>
              </a:path>
              <a:path w="1231900" h="408304">
                <a:moveTo>
                  <a:pt x="1130922" y="295948"/>
                </a:moveTo>
                <a:lnTo>
                  <a:pt x="1129271" y="292544"/>
                </a:lnTo>
                <a:lnTo>
                  <a:pt x="1127353" y="293852"/>
                </a:lnTo>
                <a:lnTo>
                  <a:pt x="1125372" y="295211"/>
                </a:lnTo>
                <a:lnTo>
                  <a:pt x="1123518" y="296570"/>
                </a:lnTo>
                <a:lnTo>
                  <a:pt x="1126172" y="300012"/>
                </a:lnTo>
                <a:lnTo>
                  <a:pt x="1129258" y="299123"/>
                </a:lnTo>
                <a:lnTo>
                  <a:pt x="1130922" y="295948"/>
                </a:lnTo>
                <a:close/>
              </a:path>
              <a:path w="1231900" h="408304">
                <a:moveTo>
                  <a:pt x="1138440" y="268566"/>
                </a:moveTo>
                <a:lnTo>
                  <a:pt x="1137132" y="266636"/>
                </a:lnTo>
                <a:lnTo>
                  <a:pt x="1135595" y="264579"/>
                </a:lnTo>
                <a:lnTo>
                  <a:pt x="1134325" y="262763"/>
                </a:lnTo>
                <a:lnTo>
                  <a:pt x="1132522" y="264172"/>
                </a:lnTo>
                <a:lnTo>
                  <a:pt x="1132941" y="265201"/>
                </a:lnTo>
                <a:lnTo>
                  <a:pt x="1136408" y="267411"/>
                </a:lnTo>
                <a:lnTo>
                  <a:pt x="1134605" y="269176"/>
                </a:lnTo>
                <a:lnTo>
                  <a:pt x="1134173" y="268135"/>
                </a:lnTo>
                <a:lnTo>
                  <a:pt x="1132941" y="265201"/>
                </a:lnTo>
                <a:lnTo>
                  <a:pt x="1131989" y="264579"/>
                </a:lnTo>
                <a:lnTo>
                  <a:pt x="1132522" y="264172"/>
                </a:lnTo>
                <a:lnTo>
                  <a:pt x="1128979" y="255663"/>
                </a:lnTo>
                <a:lnTo>
                  <a:pt x="1119670" y="259562"/>
                </a:lnTo>
                <a:lnTo>
                  <a:pt x="1126667" y="267411"/>
                </a:lnTo>
                <a:lnTo>
                  <a:pt x="1126769" y="268135"/>
                </a:lnTo>
                <a:lnTo>
                  <a:pt x="1126502" y="270776"/>
                </a:lnTo>
                <a:lnTo>
                  <a:pt x="1128649" y="269938"/>
                </a:lnTo>
                <a:lnTo>
                  <a:pt x="1130109" y="268135"/>
                </a:lnTo>
                <a:lnTo>
                  <a:pt x="1136726" y="270522"/>
                </a:lnTo>
                <a:lnTo>
                  <a:pt x="1137907" y="269176"/>
                </a:lnTo>
                <a:lnTo>
                  <a:pt x="1138440" y="268566"/>
                </a:lnTo>
                <a:close/>
              </a:path>
              <a:path w="1231900" h="408304">
                <a:moveTo>
                  <a:pt x="1141145" y="322846"/>
                </a:moveTo>
                <a:lnTo>
                  <a:pt x="1140891" y="322275"/>
                </a:lnTo>
                <a:lnTo>
                  <a:pt x="1141082" y="322795"/>
                </a:lnTo>
                <a:close/>
              </a:path>
              <a:path w="1231900" h="408304">
                <a:moveTo>
                  <a:pt x="1141247" y="321995"/>
                </a:moveTo>
                <a:lnTo>
                  <a:pt x="1141145" y="321754"/>
                </a:lnTo>
                <a:lnTo>
                  <a:pt x="1140929" y="322313"/>
                </a:lnTo>
                <a:lnTo>
                  <a:pt x="1141247" y="321995"/>
                </a:lnTo>
                <a:close/>
              </a:path>
              <a:path w="1231900" h="408304">
                <a:moveTo>
                  <a:pt x="1142174" y="302945"/>
                </a:moveTo>
                <a:lnTo>
                  <a:pt x="1141539" y="302183"/>
                </a:lnTo>
                <a:lnTo>
                  <a:pt x="1141666" y="302653"/>
                </a:lnTo>
                <a:lnTo>
                  <a:pt x="1142098" y="303504"/>
                </a:lnTo>
                <a:lnTo>
                  <a:pt x="1142085" y="303364"/>
                </a:lnTo>
                <a:lnTo>
                  <a:pt x="1142174" y="302945"/>
                </a:lnTo>
                <a:close/>
              </a:path>
              <a:path w="1231900" h="408304">
                <a:moveTo>
                  <a:pt x="1147203" y="312356"/>
                </a:moveTo>
                <a:lnTo>
                  <a:pt x="1144193" y="307428"/>
                </a:lnTo>
                <a:lnTo>
                  <a:pt x="1144193" y="308838"/>
                </a:lnTo>
                <a:lnTo>
                  <a:pt x="1143736" y="308356"/>
                </a:lnTo>
                <a:lnTo>
                  <a:pt x="1144193" y="308838"/>
                </a:lnTo>
                <a:lnTo>
                  <a:pt x="1144193" y="307428"/>
                </a:lnTo>
                <a:lnTo>
                  <a:pt x="1143495" y="306273"/>
                </a:lnTo>
                <a:lnTo>
                  <a:pt x="1143495" y="308648"/>
                </a:lnTo>
                <a:lnTo>
                  <a:pt x="1143393" y="308927"/>
                </a:lnTo>
                <a:lnTo>
                  <a:pt x="1143304" y="309194"/>
                </a:lnTo>
                <a:lnTo>
                  <a:pt x="1143279" y="308927"/>
                </a:lnTo>
                <a:lnTo>
                  <a:pt x="1143495" y="308648"/>
                </a:lnTo>
                <a:lnTo>
                  <a:pt x="1143495" y="306273"/>
                </a:lnTo>
                <a:lnTo>
                  <a:pt x="1143317" y="305981"/>
                </a:lnTo>
                <a:lnTo>
                  <a:pt x="1142098" y="303504"/>
                </a:lnTo>
                <a:lnTo>
                  <a:pt x="1141793" y="307098"/>
                </a:lnTo>
                <a:lnTo>
                  <a:pt x="1141323" y="310578"/>
                </a:lnTo>
                <a:lnTo>
                  <a:pt x="1141437" y="314261"/>
                </a:lnTo>
                <a:lnTo>
                  <a:pt x="1143063" y="312712"/>
                </a:lnTo>
                <a:lnTo>
                  <a:pt x="1142530" y="310921"/>
                </a:lnTo>
                <a:lnTo>
                  <a:pt x="1143292" y="309232"/>
                </a:lnTo>
                <a:lnTo>
                  <a:pt x="1143444" y="309473"/>
                </a:lnTo>
                <a:lnTo>
                  <a:pt x="1144193" y="308851"/>
                </a:lnTo>
                <a:lnTo>
                  <a:pt x="1147203" y="312356"/>
                </a:lnTo>
                <a:close/>
              </a:path>
              <a:path w="1231900" h="408304">
                <a:moveTo>
                  <a:pt x="1152169" y="319735"/>
                </a:moveTo>
                <a:lnTo>
                  <a:pt x="1151077" y="321360"/>
                </a:lnTo>
                <a:lnTo>
                  <a:pt x="1150810" y="321525"/>
                </a:lnTo>
                <a:lnTo>
                  <a:pt x="1150734" y="321818"/>
                </a:lnTo>
                <a:lnTo>
                  <a:pt x="1150683" y="322072"/>
                </a:lnTo>
                <a:lnTo>
                  <a:pt x="1150683" y="322224"/>
                </a:lnTo>
                <a:lnTo>
                  <a:pt x="1151318" y="321881"/>
                </a:lnTo>
                <a:lnTo>
                  <a:pt x="1151953" y="321589"/>
                </a:lnTo>
                <a:lnTo>
                  <a:pt x="1152169" y="319735"/>
                </a:lnTo>
                <a:close/>
              </a:path>
              <a:path w="1231900" h="408304">
                <a:moveTo>
                  <a:pt x="1153833" y="318262"/>
                </a:moveTo>
                <a:lnTo>
                  <a:pt x="1152512" y="316826"/>
                </a:lnTo>
                <a:lnTo>
                  <a:pt x="1152169" y="319735"/>
                </a:lnTo>
                <a:lnTo>
                  <a:pt x="1153833" y="318262"/>
                </a:lnTo>
                <a:close/>
              </a:path>
              <a:path w="1231900" h="408304">
                <a:moveTo>
                  <a:pt x="1154684" y="324408"/>
                </a:moveTo>
                <a:lnTo>
                  <a:pt x="1153756" y="320802"/>
                </a:lnTo>
                <a:lnTo>
                  <a:pt x="1151953" y="321589"/>
                </a:lnTo>
                <a:lnTo>
                  <a:pt x="1151864" y="322376"/>
                </a:lnTo>
                <a:lnTo>
                  <a:pt x="1148499" y="324993"/>
                </a:lnTo>
                <a:lnTo>
                  <a:pt x="1145349" y="324967"/>
                </a:lnTo>
                <a:lnTo>
                  <a:pt x="1149184" y="320700"/>
                </a:lnTo>
                <a:lnTo>
                  <a:pt x="1149413" y="320319"/>
                </a:lnTo>
                <a:lnTo>
                  <a:pt x="1150239" y="318947"/>
                </a:lnTo>
                <a:lnTo>
                  <a:pt x="1147699" y="316674"/>
                </a:lnTo>
                <a:lnTo>
                  <a:pt x="1145717" y="318566"/>
                </a:lnTo>
                <a:lnTo>
                  <a:pt x="1144143" y="320319"/>
                </a:lnTo>
                <a:lnTo>
                  <a:pt x="1142834" y="317665"/>
                </a:lnTo>
                <a:lnTo>
                  <a:pt x="1142822" y="319519"/>
                </a:lnTo>
                <a:lnTo>
                  <a:pt x="1142238" y="321017"/>
                </a:lnTo>
                <a:lnTo>
                  <a:pt x="1141247" y="321995"/>
                </a:lnTo>
                <a:lnTo>
                  <a:pt x="1141603" y="322872"/>
                </a:lnTo>
                <a:lnTo>
                  <a:pt x="1141590" y="323316"/>
                </a:lnTo>
                <a:lnTo>
                  <a:pt x="1141387" y="323037"/>
                </a:lnTo>
                <a:lnTo>
                  <a:pt x="1141145" y="322846"/>
                </a:lnTo>
                <a:lnTo>
                  <a:pt x="1141539" y="323773"/>
                </a:lnTo>
                <a:lnTo>
                  <a:pt x="1141615" y="323380"/>
                </a:lnTo>
                <a:lnTo>
                  <a:pt x="1143025" y="324942"/>
                </a:lnTo>
                <a:lnTo>
                  <a:pt x="1142606" y="324929"/>
                </a:lnTo>
                <a:lnTo>
                  <a:pt x="1143330" y="325272"/>
                </a:lnTo>
                <a:lnTo>
                  <a:pt x="1144219" y="326224"/>
                </a:lnTo>
                <a:lnTo>
                  <a:pt x="1144562" y="325831"/>
                </a:lnTo>
                <a:lnTo>
                  <a:pt x="1145768" y="326377"/>
                </a:lnTo>
                <a:lnTo>
                  <a:pt x="1148956" y="327964"/>
                </a:lnTo>
                <a:lnTo>
                  <a:pt x="1152169" y="329196"/>
                </a:lnTo>
                <a:lnTo>
                  <a:pt x="1153655" y="327050"/>
                </a:lnTo>
                <a:lnTo>
                  <a:pt x="1154455" y="324993"/>
                </a:lnTo>
                <a:lnTo>
                  <a:pt x="1154684" y="324408"/>
                </a:lnTo>
                <a:close/>
              </a:path>
              <a:path w="1231900" h="408304">
                <a:moveTo>
                  <a:pt x="1158328" y="311492"/>
                </a:moveTo>
                <a:lnTo>
                  <a:pt x="1156119" y="311162"/>
                </a:lnTo>
                <a:lnTo>
                  <a:pt x="1155979" y="311658"/>
                </a:lnTo>
                <a:lnTo>
                  <a:pt x="1158328" y="311492"/>
                </a:lnTo>
                <a:close/>
              </a:path>
              <a:path w="1231900" h="408304">
                <a:moveTo>
                  <a:pt x="1159459" y="309029"/>
                </a:moveTo>
                <a:lnTo>
                  <a:pt x="1159256" y="308749"/>
                </a:lnTo>
                <a:lnTo>
                  <a:pt x="1157287" y="307936"/>
                </a:lnTo>
                <a:lnTo>
                  <a:pt x="1157071" y="307848"/>
                </a:lnTo>
                <a:lnTo>
                  <a:pt x="1157935" y="306946"/>
                </a:lnTo>
                <a:lnTo>
                  <a:pt x="1153617" y="301078"/>
                </a:lnTo>
                <a:lnTo>
                  <a:pt x="1153325" y="300837"/>
                </a:lnTo>
                <a:lnTo>
                  <a:pt x="1146086" y="305638"/>
                </a:lnTo>
                <a:lnTo>
                  <a:pt x="1153198" y="311277"/>
                </a:lnTo>
                <a:lnTo>
                  <a:pt x="1153655" y="315747"/>
                </a:lnTo>
                <a:lnTo>
                  <a:pt x="1153464" y="313842"/>
                </a:lnTo>
                <a:lnTo>
                  <a:pt x="1155141" y="312978"/>
                </a:lnTo>
                <a:lnTo>
                  <a:pt x="1155877" y="311619"/>
                </a:lnTo>
                <a:lnTo>
                  <a:pt x="1153401" y="310565"/>
                </a:lnTo>
                <a:lnTo>
                  <a:pt x="1152283" y="307936"/>
                </a:lnTo>
                <a:lnTo>
                  <a:pt x="1159459" y="309029"/>
                </a:lnTo>
                <a:close/>
              </a:path>
              <a:path w="1231900" h="408304">
                <a:moveTo>
                  <a:pt x="1163091" y="310235"/>
                </a:moveTo>
                <a:lnTo>
                  <a:pt x="1160259" y="307441"/>
                </a:lnTo>
                <a:lnTo>
                  <a:pt x="1158748" y="306095"/>
                </a:lnTo>
                <a:lnTo>
                  <a:pt x="1157935" y="306946"/>
                </a:lnTo>
                <a:lnTo>
                  <a:pt x="1159256" y="308749"/>
                </a:lnTo>
                <a:lnTo>
                  <a:pt x="1161161" y="309549"/>
                </a:lnTo>
                <a:lnTo>
                  <a:pt x="1159916" y="311391"/>
                </a:lnTo>
                <a:lnTo>
                  <a:pt x="1158328" y="311492"/>
                </a:lnTo>
                <a:lnTo>
                  <a:pt x="1161973" y="312051"/>
                </a:lnTo>
                <a:lnTo>
                  <a:pt x="1163091" y="310235"/>
                </a:lnTo>
                <a:close/>
              </a:path>
              <a:path w="1231900" h="408304">
                <a:moveTo>
                  <a:pt x="1169225" y="312026"/>
                </a:moveTo>
                <a:lnTo>
                  <a:pt x="1168565" y="310997"/>
                </a:lnTo>
                <a:lnTo>
                  <a:pt x="1168184" y="310553"/>
                </a:lnTo>
                <a:lnTo>
                  <a:pt x="1164767" y="311454"/>
                </a:lnTo>
                <a:lnTo>
                  <a:pt x="1165034" y="314223"/>
                </a:lnTo>
                <a:lnTo>
                  <a:pt x="1167130" y="315518"/>
                </a:lnTo>
                <a:lnTo>
                  <a:pt x="1169225" y="312026"/>
                </a:lnTo>
                <a:close/>
              </a:path>
              <a:path w="1231900" h="408304">
                <a:moveTo>
                  <a:pt x="1169631" y="324218"/>
                </a:moveTo>
                <a:lnTo>
                  <a:pt x="1166571" y="323684"/>
                </a:lnTo>
                <a:lnTo>
                  <a:pt x="1164247" y="326402"/>
                </a:lnTo>
                <a:lnTo>
                  <a:pt x="1166304" y="329057"/>
                </a:lnTo>
                <a:lnTo>
                  <a:pt x="1169631" y="324218"/>
                </a:lnTo>
                <a:close/>
              </a:path>
              <a:path w="1231900" h="408304">
                <a:moveTo>
                  <a:pt x="1169885" y="324269"/>
                </a:moveTo>
                <a:lnTo>
                  <a:pt x="1169758" y="324040"/>
                </a:lnTo>
                <a:lnTo>
                  <a:pt x="1169631" y="324218"/>
                </a:lnTo>
                <a:lnTo>
                  <a:pt x="1169885" y="324269"/>
                </a:lnTo>
                <a:close/>
              </a:path>
              <a:path w="1231900" h="408304">
                <a:moveTo>
                  <a:pt x="1174394" y="325069"/>
                </a:moveTo>
                <a:lnTo>
                  <a:pt x="1169885" y="324269"/>
                </a:lnTo>
                <a:lnTo>
                  <a:pt x="1171651" y="327685"/>
                </a:lnTo>
                <a:lnTo>
                  <a:pt x="1174394" y="325069"/>
                </a:lnTo>
                <a:close/>
              </a:path>
              <a:path w="1231900" h="408304">
                <a:moveTo>
                  <a:pt x="1175804" y="341566"/>
                </a:moveTo>
                <a:lnTo>
                  <a:pt x="1171562" y="338378"/>
                </a:lnTo>
                <a:lnTo>
                  <a:pt x="1171892" y="341503"/>
                </a:lnTo>
                <a:lnTo>
                  <a:pt x="1172032" y="344703"/>
                </a:lnTo>
                <a:lnTo>
                  <a:pt x="1174026" y="346075"/>
                </a:lnTo>
                <a:lnTo>
                  <a:pt x="1175448" y="344004"/>
                </a:lnTo>
                <a:lnTo>
                  <a:pt x="1175804" y="341566"/>
                </a:lnTo>
                <a:close/>
              </a:path>
              <a:path w="1231900" h="408304">
                <a:moveTo>
                  <a:pt x="1176286" y="355015"/>
                </a:moveTo>
                <a:lnTo>
                  <a:pt x="1174445" y="350520"/>
                </a:lnTo>
                <a:lnTo>
                  <a:pt x="1172603" y="355104"/>
                </a:lnTo>
                <a:lnTo>
                  <a:pt x="1176286" y="355015"/>
                </a:lnTo>
                <a:close/>
              </a:path>
              <a:path w="1231900" h="408304">
                <a:moveTo>
                  <a:pt x="1176870" y="355003"/>
                </a:moveTo>
                <a:lnTo>
                  <a:pt x="1176286" y="355015"/>
                </a:lnTo>
                <a:lnTo>
                  <a:pt x="1176655" y="355917"/>
                </a:lnTo>
                <a:lnTo>
                  <a:pt x="1176870" y="355003"/>
                </a:lnTo>
                <a:close/>
              </a:path>
              <a:path w="1231900" h="408304">
                <a:moveTo>
                  <a:pt x="1178572" y="338696"/>
                </a:moveTo>
                <a:lnTo>
                  <a:pt x="1178052" y="338823"/>
                </a:lnTo>
                <a:lnTo>
                  <a:pt x="1178407" y="339013"/>
                </a:lnTo>
                <a:lnTo>
                  <a:pt x="1178572" y="338696"/>
                </a:lnTo>
                <a:close/>
              </a:path>
              <a:path w="1231900" h="408304">
                <a:moveTo>
                  <a:pt x="1180820" y="350469"/>
                </a:moveTo>
                <a:lnTo>
                  <a:pt x="1178648" y="347484"/>
                </a:lnTo>
                <a:lnTo>
                  <a:pt x="1176870" y="355003"/>
                </a:lnTo>
                <a:lnTo>
                  <a:pt x="1179296" y="354952"/>
                </a:lnTo>
                <a:lnTo>
                  <a:pt x="1180820" y="350469"/>
                </a:lnTo>
                <a:close/>
              </a:path>
              <a:path w="1231900" h="408304">
                <a:moveTo>
                  <a:pt x="1181747" y="340829"/>
                </a:moveTo>
                <a:lnTo>
                  <a:pt x="1178407" y="339013"/>
                </a:lnTo>
                <a:lnTo>
                  <a:pt x="1176540" y="342684"/>
                </a:lnTo>
                <a:lnTo>
                  <a:pt x="1181747" y="340829"/>
                </a:lnTo>
                <a:close/>
              </a:path>
              <a:path w="1231900" h="408304">
                <a:moveTo>
                  <a:pt x="1185354" y="354253"/>
                </a:moveTo>
                <a:lnTo>
                  <a:pt x="1184046" y="351447"/>
                </a:lnTo>
                <a:lnTo>
                  <a:pt x="1181277" y="353314"/>
                </a:lnTo>
                <a:lnTo>
                  <a:pt x="1178572" y="355600"/>
                </a:lnTo>
                <a:lnTo>
                  <a:pt x="1175334" y="356692"/>
                </a:lnTo>
                <a:lnTo>
                  <a:pt x="1178280" y="357339"/>
                </a:lnTo>
                <a:lnTo>
                  <a:pt x="1181176" y="358203"/>
                </a:lnTo>
                <a:lnTo>
                  <a:pt x="1184922" y="356641"/>
                </a:lnTo>
                <a:lnTo>
                  <a:pt x="1185354" y="354253"/>
                </a:lnTo>
                <a:close/>
              </a:path>
              <a:path w="1231900" h="408304">
                <a:moveTo>
                  <a:pt x="1187475" y="336524"/>
                </a:moveTo>
                <a:lnTo>
                  <a:pt x="1183690" y="334454"/>
                </a:lnTo>
                <a:lnTo>
                  <a:pt x="1181430" y="333121"/>
                </a:lnTo>
                <a:lnTo>
                  <a:pt x="1178572" y="338696"/>
                </a:lnTo>
                <a:lnTo>
                  <a:pt x="1187475" y="336524"/>
                </a:lnTo>
                <a:close/>
              </a:path>
              <a:path w="1231900" h="408304">
                <a:moveTo>
                  <a:pt x="1195362" y="360197"/>
                </a:moveTo>
                <a:lnTo>
                  <a:pt x="1195235" y="360210"/>
                </a:lnTo>
                <a:lnTo>
                  <a:pt x="1195362" y="360197"/>
                </a:lnTo>
                <a:close/>
              </a:path>
              <a:path w="1231900" h="408304">
                <a:moveTo>
                  <a:pt x="1197749" y="351917"/>
                </a:moveTo>
                <a:lnTo>
                  <a:pt x="1195158" y="351955"/>
                </a:lnTo>
                <a:lnTo>
                  <a:pt x="1193698" y="354495"/>
                </a:lnTo>
                <a:lnTo>
                  <a:pt x="1195819" y="356336"/>
                </a:lnTo>
                <a:lnTo>
                  <a:pt x="1197749" y="351917"/>
                </a:lnTo>
                <a:close/>
              </a:path>
              <a:path w="1231900" h="408304">
                <a:moveTo>
                  <a:pt x="1198054" y="351904"/>
                </a:moveTo>
                <a:lnTo>
                  <a:pt x="1197864" y="351663"/>
                </a:lnTo>
                <a:lnTo>
                  <a:pt x="1197749" y="351917"/>
                </a:lnTo>
                <a:lnTo>
                  <a:pt x="1198054" y="351904"/>
                </a:lnTo>
                <a:close/>
              </a:path>
              <a:path w="1231900" h="408304">
                <a:moveTo>
                  <a:pt x="1201928" y="351853"/>
                </a:moveTo>
                <a:lnTo>
                  <a:pt x="1198054" y="351904"/>
                </a:lnTo>
                <a:lnTo>
                  <a:pt x="1200073" y="354444"/>
                </a:lnTo>
                <a:lnTo>
                  <a:pt x="1201928" y="351853"/>
                </a:lnTo>
                <a:close/>
              </a:path>
              <a:path w="1231900" h="408304">
                <a:moveTo>
                  <a:pt x="1203731" y="360959"/>
                </a:moveTo>
                <a:lnTo>
                  <a:pt x="1202042" y="360337"/>
                </a:lnTo>
                <a:lnTo>
                  <a:pt x="1200073" y="360248"/>
                </a:lnTo>
                <a:lnTo>
                  <a:pt x="1197787" y="360133"/>
                </a:lnTo>
                <a:lnTo>
                  <a:pt x="1195362" y="360197"/>
                </a:lnTo>
                <a:lnTo>
                  <a:pt x="1195539" y="360248"/>
                </a:lnTo>
                <a:lnTo>
                  <a:pt x="1195235" y="360210"/>
                </a:lnTo>
                <a:lnTo>
                  <a:pt x="1194104" y="359575"/>
                </a:lnTo>
                <a:lnTo>
                  <a:pt x="1192695" y="359930"/>
                </a:lnTo>
                <a:lnTo>
                  <a:pt x="1193800" y="361924"/>
                </a:lnTo>
                <a:lnTo>
                  <a:pt x="1193901" y="364109"/>
                </a:lnTo>
                <a:lnTo>
                  <a:pt x="1194892" y="366102"/>
                </a:lnTo>
                <a:lnTo>
                  <a:pt x="1194752" y="366255"/>
                </a:lnTo>
                <a:lnTo>
                  <a:pt x="1194536" y="370039"/>
                </a:lnTo>
                <a:lnTo>
                  <a:pt x="1197660" y="373684"/>
                </a:lnTo>
                <a:lnTo>
                  <a:pt x="1198460" y="370865"/>
                </a:lnTo>
                <a:lnTo>
                  <a:pt x="1199972" y="369608"/>
                </a:lnTo>
                <a:lnTo>
                  <a:pt x="1201953" y="369468"/>
                </a:lnTo>
                <a:lnTo>
                  <a:pt x="1198803" y="363689"/>
                </a:lnTo>
                <a:lnTo>
                  <a:pt x="1198384" y="362369"/>
                </a:lnTo>
                <a:lnTo>
                  <a:pt x="1194968" y="366014"/>
                </a:lnTo>
                <a:lnTo>
                  <a:pt x="1195425" y="363753"/>
                </a:lnTo>
                <a:lnTo>
                  <a:pt x="1196517" y="362407"/>
                </a:lnTo>
                <a:lnTo>
                  <a:pt x="1198295" y="362292"/>
                </a:lnTo>
                <a:lnTo>
                  <a:pt x="1198397" y="362165"/>
                </a:lnTo>
                <a:lnTo>
                  <a:pt x="1198168" y="361924"/>
                </a:lnTo>
                <a:lnTo>
                  <a:pt x="1198156" y="361607"/>
                </a:lnTo>
                <a:lnTo>
                  <a:pt x="1198613" y="362115"/>
                </a:lnTo>
                <a:lnTo>
                  <a:pt x="1200835" y="361607"/>
                </a:lnTo>
                <a:lnTo>
                  <a:pt x="1203731" y="360959"/>
                </a:lnTo>
                <a:close/>
              </a:path>
              <a:path w="1231900" h="408304">
                <a:moveTo>
                  <a:pt x="1205445" y="370090"/>
                </a:moveTo>
                <a:lnTo>
                  <a:pt x="1204429" y="368884"/>
                </a:lnTo>
                <a:lnTo>
                  <a:pt x="1202397" y="366496"/>
                </a:lnTo>
                <a:lnTo>
                  <a:pt x="1201394" y="367423"/>
                </a:lnTo>
                <a:lnTo>
                  <a:pt x="1202397" y="368490"/>
                </a:lnTo>
                <a:lnTo>
                  <a:pt x="1202855" y="369316"/>
                </a:lnTo>
                <a:lnTo>
                  <a:pt x="1202588" y="369303"/>
                </a:lnTo>
                <a:lnTo>
                  <a:pt x="1202321" y="369455"/>
                </a:lnTo>
                <a:lnTo>
                  <a:pt x="1201978" y="369417"/>
                </a:lnTo>
                <a:lnTo>
                  <a:pt x="1202817" y="370852"/>
                </a:lnTo>
                <a:lnTo>
                  <a:pt x="1203312" y="371614"/>
                </a:lnTo>
                <a:lnTo>
                  <a:pt x="1202880" y="370776"/>
                </a:lnTo>
                <a:lnTo>
                  <a:pt x="1203236" y="370319"/>
                </a:lnTo>
                <a:lnTo>
                  <a:pt x="1203121" y="369849"/>
                </a:lnTo>
                <a:lnTo>
                  <a:pt x="1202956" y="369404"/>
                </a:lnTo>
                <a:lnTo>
                  <a:pt x="1203667" y="369519"/>
                </a:lnTo>
                <a:lnTo>
                  <a:pt x="1204506" y="369697"/>
                </a:lnTo>
                <a:lnTo>
                  <a:pt x="1205445" y="370090"/>
                </a:lnTo>
                <a:close/>
              </a:path>
              <a:path w="1231900" h="408304">
                <a:moveTo>
                  <a:pt x="1229423" y="405358"/>
                </a:moveTo>
                <a:lnTo>
                  <a:pt x="1229372" y="404685"/>
                </a:lnTo>
                <a:lnTo>
                  <a:pt x="1229233" y="403453"/>
                </a:lnTo>
                <a:lnTo>
                  <a:pt x="1228128" y="405282"/>
                </a:lnTo>
                <a:lnTo>
                  <a:pt x="1226527" y="405726"/>
                </a:lnTo>
                <a:lnTo>
                  <a:pt x="1225943" y="406615"/>
                </a:lnTo>
                <a:lnTo>
                  <a:pt x="1227404" y="408178"/>
                </a:lnTo>
                <a:lnTo>
                  <a:pt x="1228991" y="405345"/>
                </a:lnTo>
                <a:lnTo>
                  <a:pt x="1229423" y="405358"/>
                </a:lnTo>
                <a:close/>
              </a:path>
              <a:path w="1231900" h="408304">
                <a:moveTo>
                  <a:pt x="1231315" y="401485"/>
                </a:moveTo>
                <a:lnTo>
                  <a:pt x="1231036" y="396481"/>
                </a:lnTo>
                <a:lnTo>
                  <a:pt x="1228001" y="399313"/>
                </a:lnTo>
                <a:lnTo>
                  <a:pt x="1228305" y="396811"/>
                </a:lnTo>
                <a:lnTo>
                  <a:pt x="1228064" y="396494"/>
                </a:lnTo>
                <a:lnTo>
                  <a:pt x="1227759" y="396240"/>
                </a:lnTo>
                <a:lnTo>
                  <a:pt x="1227531" y="395922"/>
                </a:lnTo>
                <a:lnTo>
                  <a:pt x="1222260" y="395389"/>
                </a:lnTo>
                <a:lnTo>
                  <a:pt x="1224330" y="398424"/>
                </a:lnTo>
                <a:lnTo>
                  <a:pt x="1222146" y="403948"/>
                </a:lnTo>
                <a:lnTo>
                  <a:pt x="1224394" y="405155"/>
                </a:lnTo>
                <a:lnTo>
                  <a:pt x="1225448" y="403402"/>
                </a:lnTo>
                <a:lnTo>
                  <a:pt x="1224775" y="401624"/>
                </a:lnTo>
                <a:lnTo>
                  <a:pt x="1225969" y="400824"/>
                </a:lnTo>
                <a:lnTo>
                  <a:pt x="1227543" y="403123"/>
                </a:lnTo>
                <a:lnTo>
                  <a:pt x="1227912" y="399999"/>
                </a:lnTo>
                <a:lnTo>
                  <a:pt x="1231315" y="401485"/>
                </a:lnTo>
                <a:close/>
              </a:path>
              <a:path w="1231900" h="408304">
                <a:moveTo>
                  <a:pt x="1231366" y="376275"/>
                </a:moveTo>
                <a:lnTo>
                  <a:pt x="1229461" y="373875"/>
                </a:lnTo>
                <a:lnTo>
                  <a:pt x="1227048" y="374256"/>
                </a:lnTo>
                <a:lnTo>
                  <a:pt x="1223899" y="377545"/>
                </a:lnTo>
                <a:lnTo>
                  <a:pt x="1222502" y="380022"/>
                </a:lnTo>
                <a:lnTo>
                  <a:pt x="1228191" y="380034"/>
                </a:lnTo>
                <a:lnTo>
                  <a:pt x="1230642" y="377164"/>
                </a:lnTo>
                <a:lnTo>
                  <a:pt x="1230871" y="376745"/>
                </a:lnTo>
                <a:lnTo>
                  <a:pt x="1231214" y="376148"/>
                </a:lnTo>
                <a:lnTo>
                  <a:pt x="1231366" y="376275"/>
                </a:lnTo>
                <a:close/>
              </a:path>
              <a:path w="1231900" h="408304">
                <a:moveTo>
                  <a:pt x="1231519" y="401574"/>
                </a:moveTo>
                <a:lnTo>
                  <a:pt x="1231315" y="401485"/>
                </a:lnTo>
                <a:lnTo>
                  <a:pt x="1231328" y="401726"/>
                </a:lnTo>
                <a:lnTo>
                  <a:pt x="1231519" y="401574"/>
                </a:lnTo>
                <a:close/>
              </a:path>
              <a:path w="1231900" h="408304">
                <a:moveTo>
                  <a:pt x="1231569" y="406095"/>
                </a:moveTo>
                <a:lnTo>
                  <a:pt x="1231493" y="404685"/>
                </a:lnTo>
                <a:lnTo>
                  <a:pt x="1231328" y="401726"/>
                </a:lnTo>
                <a:lnTo>
                  <a:pt x="1229233" y="403453"/>
                </a:lnTo>
                <a:lnTo>
                  <a:pt x="1229372" y="404685"/>
                </a:lnTo>
                <a:lnTo>
                  <a:pt x="1230845" y="406984"/>
                </a:lnTo>
                <a:lnTo>
                  <a:pt x="1231569" y="4060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595693" y="4314937"/>
            <a:ext cx="1704339" cy="2032000"/>
          </a:xfrm>
          <a:custGeom>
            <a:avLst/>
            <a:gdLst/>
            <a:ahLst/>
            <a:cxnLst/>
            <a:rect l="l" t="t" r="r" b="b"/>
            <a:pathLst>
              <a:path w="1704339" h="2032000">
                <a:moveTo>
                  <a:pt x="4419" y="2031403"/>
                </a:moveTo>
                <a:lnTo>
                  <a:pt x="4368" y="2030869"/>
                </a:lnTo>
                <a:lnTo>
                  <a:pt x="4406" y="2030526"/>
                </a:lnTo>
                <a:lnTo>
                  <a:pt x="4343" y="2029980"/>
                </a:lnTo>
                <a:lnTo>
                  <a:pt x="3581" y="2030463"/>
                </a:lnTo>
                <a:lnTo>
                  <a:pt x="3416" y="2030971"/>
                </a:lnTo>
                <a:lnTo>
                  <a:pt x="4419" y="2031403"/>
                </a:lnTo>
                <a:close/>
              </a:path>
              <a:path w="1704339" h="2032000">
                <a:moveTo>
                  <a:pt x="7251" y="2021509"/>
                </a:moveTo>
                <a:lnTo>
                  <a:pt x="4279" y="2018741"/>
                </a:lnTo>
                <a:lnTo>
                  <a:pt x="5499" y="2016010"/>
                </a:lnTo>
                <a:lnTo>
                  <a:pt x="4330" y="2015921"/>
                </a:lnTo>
                <a:lnTo>
                  <a:pt x="4038" y="2016429"/>
                </a:lnTo>
                <a:lnTo>
                  <a:pt x="4597" y="2017204"/>
                </a:lnTo>
                <a:lnTo>
                  <a:pt x="4152" y="2018893"/>
                </a:lnTo>
                <a:lnTo>
                  <a:pt x="4076" y="2020062"/>
                </a:lnTo>
                <a:lnTo>
                  <a:pt x="5219" y="2022475"/>
                </a:lnTo>
                <a:lnTo>
                  <a:pt x="7251" y="2021509"/>
                </a:lnTo>
                <a:close/>
              </a:path>
              <a:path w="1704339" h="2032000">
                <a:moveTo>
                  <a:pt x="10769" y="2002790"/>
                </a:moveTo>
                <a:lnTo>
                  <a:pt x="5981" y="2004212"/>
                </a:lnTo>
                <a:lnTo>
                  <a:pt x="5168" y="2003767"/>
                </a:lnTo>
                <a:lnTo>
                  <a:pt x="5283" y="2004187"/>
                </a:lnTo>
                <a:lnTo>
                  <a:pt x="5130" y="2003806"/>
                </a:lnTo>
                <a:lnTo>
                  <a:pt x="4699" y="2002345"/>
                </a:lnTo>
                <a:lnTo>
                  <a:pt x="0" y="2002015"/>
                </a:lnTo>
                <a:lnTo>
                  <a:pt x="2616" y="2010587"/>
                </a:lnTo>
                <a:lnTo>
                  <a:pt x="6350" y="2007654"/>
                </a:lnTo>
                <a:lnTo>
                  <a:pt x="6045" y="2006650"/>
                </a:lnTo>
                <a:lnTo>
                  <a:pt x="10769" y="2002790"/>
                </a:lnTo>
                <a:close/>
              </a:path>
              <a:path w="1704339" h="2032000">
                <a:moveTo>
                  <a:pt x="12611" y="1975485"/>
                </a:moveTo>
                <a:lnTo>
                  <a:pt x="11582" y="1974151"/>
                </a:lnTo>
                <a:lnTo>
                  <a:pt x="12217" y="1969706"/>
                </a:lnTo>
                <a:lnTo>
                  <a:pt x="9906" y="1970570"/>
                </a:lnTo>
                <a:lnTo>
                  <a:pt x="8928" y="1972246"/>
                </a:lnTo>
                <a:lnTo>
                  <a:pt x="10820" y="1974646"/>
                </a:lnTo>
                <a:lnTo>
                  <a:pt x="12611" y="1975485"/>
                </a:lnTo>
                <a:close/>
              </a:path>
              <a:path w="1704339" h="2032000">
                <a:moveTo>
                  <a:pt x="13665" y="2008847"/>
                </a:moveTo>
                <a:lnTo>
                  <a:pt x="13208" y="2005888"/>
                </a:lnTo>
                <a:lnTo>
                  <a:pt x="11150" y="2005825"/>
                </a:lnTo>
                <a:lnTo>
                  <a:pt x="8470" y="2006993"/>
                </a:lnTo>
                <a:lnTo>
                  <a:pt x="9029" y="2009813"/>
                </a:lnTo>
                <a:lnTo>
                  <a:pt x="11036" y="2009952"/>
                </a:lnTo>
                <a:lnTo>
                  <a:pt x="13665" y="2008847"/>
                </a:lnTo>
                <a:close/>
              </a:path>
              <a:path w="1704339" h="2032000">
                <a:moveTo>
                  <a:pt x="25527" y="1984438"/>
                </a:moveTo>
                <a:lnTo>
                  <a:pt x="25450" y="1983155"/>
                </a:lnTo>
                <a:lnTo>
                  <a:pt x="24193" y="1982927"/>
                </a:lnTo>
                <a:lnTo>
                  <a:pt x="24790" y="1981047"/>
                </a:lnTo>
                <a:lnTo>
                  <a:pt x="23774" y="1980463"/>
                </a:lnTo>
                <a:lnTo>
                  <a:pt x="19748" y="1980311"/>
                </a:lnTo>
                <a:lnTo>
                  <a:pt x="20967" y="1979917"/>
                </a:lnTo>
                <a:lnTo>
                  <a:pt x="20231" y="1976831"/>
                </a:lnTo>
                <a:lnTo>
                  <a:pt x="19926" y="1979066"/>
                </a:lnTo>
                <a:lnTo>
                  <a:pt x="18135" y="1979599"/>
                </a:lnTo>
                <a:lnTo>
                  <a:pt x="17970" y="1980234"/>
                </a:lnTo>
                <a:lnTo>
                  <a:pt x="17653" y="1980222"/>
                </a:lnTo>
                <a:lnTo>
                  <a:pt x="17881" y="1980590"/>
                </a:lnTo>
                <a:lnTo>
                  <a:pt x="17792" y="1980933"/>
                </a:lnTo>
                <a:lnTo>
                  <a:pt x="18046" y="1980857"/>
                </a:lnTo>
                <a:lnTo>
                  <a:pt x="19875" y="1983765"/>
                </a:lnTo>
                <a:lnTo>
                  <a:pt x="21996" y="1981136"/>
                </a:lnTo>
                <a:lnTo>
                  <a:pt x="23139" y="1982736"/>
                </a:lnTo>
                <a:lnTo>
                  <a:pt x="22860" y="1982673"/>
                </a:lnTo>
                <a:lnTo>
                  <a:pt x="20853" y="1986381"/>
                </a:lnTo>
                <a:lnTo>
                  <a:pt x="23964" y="1985911"/>
                </a:lnTo>
                <a:lnTo>
                  <a:pt x="23609" y="1984514"/>
                </a:lnTo>
                <a:lnTo>
                  <a:pt x="25527" y="1984438"/>
                </a:lnTo>
                <a:close/>
              </a:path>
              <a:path w="1704339" h="2032000">
                <a:moveTo>
                  <a:pt x="43040" y="1970760"/>
                </a:moveTo>
                <a:lnTo>
                  <a:pt x="38620" y="1963191"/>
                </a:lnTo>
                <a:lnTo>
                  <a:pt x="39116" y="1967318"/>
                </a:lnTo>
                <a:lnTo>
                  <a:pt x="39370" y="1968398"/>
                </a:lnTo>
                <a:lnTo>
                  <a:pt x="38595" y="1968881"/>
                </a:lnTo>
                <a:lnTo>
                  <a:pt x="38747" y="1969757"/>
                </a:lnTo>
                <a:lnTo>
                  <a:pt x="43040" y="1970760"/>
                </a:lnTo>
                <a:close/>
              </a:path>
              <a:path w="1704339" h="2032000">
                <a:moveTo>
                  <a:pt x="47421" y="1976170"/>
                </a:moveTo>
                <a:lnTo>
                  <a:pt x="46570" y="1975853"/>
                </a:lnTo>
                <a:lnTo>
                  <a:pt x="45529" y="1975878"/>
                </a:lnTo>
                <a:lnTo>
                  <a:pt x="44196" y="1976170"/>
                </a:lnTo>
                <a:lnTo>
                  <a:pt x="44843" y="1977059"/>
                </a:lnTo>
                <a:lnTo>
                  <a:pt x="46113" y="1976716"/>
                </a:lnTo>
                <a:lnTo>
                  <a:pt x="47421" y="1976170"/>
                </a:lnTo>
                <a:close/>
              </a:path>
              <a:path w="1704339" h="2032000">
                <a:moveTo>
                  <a:pt x="71234" y="1955533"/>
                </a:moveTo>
                <a:lnTo>
                  <a:pt x="69951" y="1951888"/>
                </a:lnTo>
                <a:lnTo>
                  <a:pt x="70180" y="1955292"/>
                </a:lnTo>
                <a:lnTo>
                  <a:pt x="71234" y="1955533"/>
                </a:lnTo>
                <a:close/>
              </a:path>
              <a:path w="1704339" h="2032000">
                <a:moveTo>
                  <a:pt x="84124" y="1909000"/>
                </a:moveTo>
                <a:lnTo>
                  <a:pt x="82791" y="1909419"/>
                </a:lnTo>
                <a:lnTo>
                  <a:pt x="83845" y="1909660"/>
                </a:lnTo>
                <a:lnTo>
                  <a:pt x="84124" y="1909000"/>
                </a:lnTo>
                <a:close/>
              </a:path>
              <a:path w="1704339" h="2032000">
                <a:moveTo>
                  <a:pt x="96761" y="1893011"/>
                </a:moveTo>
                <a:lnTo>
                  <a:pt x="95580" y="1892795"/>
                </a:lnTo>
                <a:lnTo>
                  <a:pt x="94335" y="1892795"/>
                </a:lnTo>
                <a:lnTo>
                  <a:pt x="93091" y="1894014"/>
                </a:lnTo>
                <a:lnTo>
                  <a:pt x="93421" y="1894522"/>
                </a:lnTo>
                <a:lnTo>
                  <a:pt x="93827" y="1895106"/>
                </a:lnTo>
                <a:lnTo>
                  <a:pt x="94157" y="1895627"/>
                </a:lnTo>
                <a:lnTo>
                  <a:pt x="95161" y="1894700"/>
                </a:lnTo>
                <a:lnTo>
                  <a:pt x="96012" y="1893773"/>
                </a:lnTo>
                <a:lnTo>
                  <a:pt x="96761" y="1893011"/>
                </a:lnTo>
                <a:close/>
              </a:path>
              <a:path w="1704339" h="2032000">
                <a:moveTo>
                  <a:pt x="140614" y="1867077"/>
                </a:moveTo>
                <a:lnTo>
                  <a:pt x="139496" y="1866303"/>
                </a:lnTo>
                <a:lnTo>
                  <a:pt x="139814" y="1866684"/>
                </a:lnTo>
                <a:lnTo>
                  <a:pt x="140614" y="1867077"/>
                </a:lnTo>
                <a:close/>
              </a:path>
              <a:path w="1704339" h="2032000">
                <a:moveTo>
                  <a:pt x="147383" y="1856105"/>
                </a:moveTo>
                <a:lnTo>
                  <a:pt x="147231" y="1855368"/>
                </a:lnTo>
                <a:lnTo>
                  <a:pt x="147040" y="1855457"/>
                </a:lnTo>
                <a:lnTo>
                  <a:pt x="147066" y="1855724"/>
                </a:lnTo>
                <a:lnTo>
                  <a:pt x="147104" y="1856130"/>
                </a:lnTo>
                <a:lnTo>
                  <a:pt x="147320" y="1856181"/>
                </a:lnTo>
                <a:close/>
              </a:path>
              <a:path w="1704339" h="2032000">
                <a:moveTo>
                  <a:pt x="340296" y="1626679"/>
                </a:moveTo>
                <a:lnTo>
                  <a:pt x="338556" y="1626374"/>
                </a:lnTo>
                <a:lnTo>
                  <a:pt x="337045" y="1626400"/>
                </a:lnTo>
                <a:lnTo>
                  <a:pt x="337299" y="1626857"/>
                </a:lnTo>
                <a:lnTo>
                  <a:pt x="338048" y="1627466"/>
                </a:lnTo>
                <a:lnTo>
                  <a:pt x="339128" y="1627200"/>
                </a:lnTo>
                <a:lnTo>
                  <a:pt x="340296" y="1626679"/>
                </a:lnTo>
                <a:close/>
              </a:path>
              <a:path w="1704339" h="2032000">
                <a:moveTo>
                  <a:pt x="354736" y="1610753"/>
                </a:moveTo>
                <a:lnTo>
                  <a:pt x="354596" y="1610880"/>
                </a:lnTo>
                <a:lnTo>
                  <a:pt x="354596" y="1611782"/>
                </a:lnTo>
                <a:lnTo>
                  <a:pt x="354736" y="1610753"/>
                </a:lnTo>
                <a:close/>
              </a:path>
              <a:path w="1704339" h="2032000">
                <a:moveTo>
                  <a:pt x="355511" y="1610042"/>
                </a:moveTo>
                <a:lnTo>
                  <a:pt x="354939" y="1609217"/>
                </a:lnTo>
                <a:lnTo>
                  <a:pt x="354888" y="1610042"/>
                </a:lnTo>
                <a:lnTo>
                  <a:pt x="354736" y="1610753"/>
                </a:lnTo>
                <a:lnTo>
                  <a:pt x="355511" y="1610042"/>
                </a:lnTo>
                <a:close/>
              </a:path>
              <a:path w="1704339" h="2032000">
                <a:moveTo>
                  <a:pt x="358470" y="1611464"/>
                </a:moveTo>
                <a:lnTo>
                  <a:pt x="357632" y="1611287"/>
                </a:lnTo>
                <a:lnTo>
                  <a:pt x="356793" y="1611249"/>
                </a:lnTo>
                <a:lnTo>
                  <a:pt x="355879" y="1611807"/>
                </a:lnTo>
                <a:lnTo>
                  <a:pt x="355384" y="1611782"/>
                </a:lnTo>
                <a:lnTo>
                  <a:pt x="355053" y="1611884"/>
                </a:lnTo>
                <a:lnTo>
                  <a:pt x="354634" y="1611795"/>
                </a:lnTo>
                <a:lnTo>
                  <a:pt x="354533" y="1612214"/>
                </a:lnTo>
                <a:lnTo>
                  <a:pt x="354431" y="1612493"/>
                </a:lnTo>
                <a:lnTo>
                  <a:pt x="354406" y="1612849"/>
                </a:lnTo>
                <a:lnTo>
                  <a:pt x="354952" y="1612303"/>
                </a:lnTo>
                <a:lnTo>
                  <a:pt x="355422" y="1612049"/>
                </a:lnTo>
                <a:lnTo>
                  <a:pt x="355854" y="1611833"/>
                </a:lnTo>
                <a:lnTo>
                  <a:pt x="356793" y="1611858"/>
                </a:lnTo>
                <a:lnTo>
                  <a:pt x="357746" y="1611757"/>
                </a:lnTo>
                <a:lnTo>
                  <a:pt x="358470" y="1611464"/>
                </a:lnTo>
                <a:close/>
              </a:path>
              <a:path w="1704339" h="2032000">
                <a:moveTo>
                  <a:pt x="376123" y="1568081"/>
                </a:moveTo>
                <a:lnTo>
                  <a:pt x="372846" y="1570888"/>
                </a:lnTo>
                <a:lnTo>
                  <a:pt x="371081" y="1572298"/>
                </a:lnTo>
                <a:lnTo>
                  <a:pt x="373875" y="1570101"/>
                </a:lnTo>
                <a:lnTo>
                  <a:pt x="374027" y="1570355"/>
                </a:lnTo>
                <a:lnTo>
                  <a:pt x="374192" y="1570609"/>
                </a:lnTo>
                <a:lnTo>
                  <a:pt x="374230" y="1570875"/>
                </a:lnTo>
                <a:lnTo>
                  <a:pt x="374891" y="1570062"/>
                </a:lnTo>
                <a:lnTo>
                  <a:pt x="375551" y="1569097"/>
                </a:lnTo>
                <a:lnTo>
                  <a:pt x="376123" y="1568081"/>
                </a:lnTo>
                <a:close/>
              </a:path>
              <a:path w="1704339" h="2032000">
                <a:moveTo>
                  <a:pt x="381952" y="1562938"/>
                </a:moveTo>
                <a:lnTo>
                  <a:pt x="381469" y="1562303"/>
                </a:lnTo>
                <a:lnTo>
                  <a:pt x="380644" y="1561642"/>
                </a:lnTo>
                <a:lnTo>
                  <a:pt x="379272" y="1561033"/>
                </a:lnTo>
                <a:lnTo>
                  <a:pt x="378155" y="1564093"/>
                </a:lnTo>
                <a:lnTo>
                  <a:pt x="377151" y="1566265"/>
                </a:lnTo>
                <a:lnTo>
                  <a:pt x="376174" y="1568069"/>
                </a:lnTo>
                <a:lnTo>
                  <a:pt x="377736" y="1566608"/>
                </a:lnTo>
                <a:lnTo>
                  <a:pt x="379945" y="1564805"/>
                </a:lnTo>
                <a:lnTo>
                  <a:pt x="381952" y="1562938"/>
                </a:lnTo>
                <a:close/>
              </a:path>
              <a:path w="1704339" h="2032000">
                <a:moveTo>
                  <a:pt x="392506" y="1552651"/>
                </a:moveTo>
                <a:lnTo>
                  <a:pt x="389788" y="1554035"/>
                </a:lnTo>
                <a:lnTo>
                  <a:pt x="388823" y="1555369"/>
                </a:lnTo>
                <a:lnTo>
                  <a:pt x="388327" y="1556435"/>
                </a:lnTo>
                <a:lnTo>
                  <a:pt x="387896" y="1557578"/>
                </a:lnTo>
                <a:lnTo>
                  <a:pt x="390944" y="1554594"/>
                </a:lnTo>
                <a:lnTo>
                  <a:pt x="392506" y="1552651"/>
                </a:lnTo>
                <a:close/>
              </a:path>
              <a:path w="1704339" h="2032000">
                <a:moveTo>
                  <a:pt x="525348" y="1409801"/>
                </a:moveTo>
                <a:lnTo>
                  <a:pt x="520357" y="1411338"/>
                </a:lnTo>
                <a:lnTo>
                  <a:pt x="520573" y="1411516"/>
                </a:lnTo>
                <a:lnTo>
                  <a:pt x="525348" y="1409801"/>
                </a:lnTo>
                <a:close/>
              </a:path>
              <a:path w="1704339" h="2032000">
                <a:moveTo>
                  <a:pt x="527545" y="1406004"/>
                </a:moveTo>
                <a:lnTo>
                  <a:pt x="524090" y="1403692"/>
                </a:lnTo>
                <a:lnTo>
                  <a:pt x="513981" y="1411897"/>
                </a:lnTo>
                <a:lnTo>
                  <a:pt x="514184" y="1413167"/>
                </a:lnTo>
                <a:lnTo>
                  <a:pt x="512673" y="1413192"/>
                </a:lnTo>
                <a:lnTo>
                  <a:pt x="512445" y="1413573"/>
                </a:lnTo>
                <a:lnTo>
                  <a:pt x="512356" y="1413802"/>
                </a:lnTo>
                <a:lnTo>
                  <a:pt x="513181" y="1414919"/>
                </a:lnTo>
                <a:lnTo>
                  <a:pt x="513270" y="1415186"/>
                </a:lnTo>
                <a:lnTo>
                  <a:pt x="512953" y="1418996"/>
                </a:lnTo>
                <a:lnTo>
                  <a:pt x="510692" y="1421765"/>
                </a:lnTo>
                <a:lnTo>
                  <a:pt x="506425" y="1423517"/>
                </a:lnTo>
                <a:lnTo>
                  <a:pt x="510133" y="1424152"/>
                </a:lnTo>
                <a:lnTo>
                  <a:pt x="512102" y="1424622"/>
                </a:lnTo>
                <a:lnTo>
                  <a:pt x="513765" y="1421498"/>
                </a:lnTo>
                <a:lnTo>
                  <a:pt x="513867" y="1421841"/>
                </a:lnTo>
                <a:lnTo>
                  <a:pt x="514642" y="1421498"/>
                </a:lnTo>
                <a:lnTo>
                  <a:pt x="516153" y="1420850"/>
                </a:lnTo>
                <a:lnTo>
                  <a:pt x="513943" y="1418056"/>
                </a:lnTo>
                <a:lnTo>
                  <a:pt x="513918" y="1415186"/>
                </a:lnTo>
                <a:lnTo>
                  <a:pt x="516851" y="1418297"/>
                </a:lnTo>
                <a:lnTo>
                  <a:pt x="518782" y="1415186"/>
                </a:lnTo>
                <a:lnTo>
                  <a:pt x="518947" y="1414919"/>
                </a:lnTo>
                <a:lnTo>
                  <a:pt x="520065" y="1413103"/>
                </a:lnTo>
                <a:lnTo>
                  <a:pt x="521271" y="1412087"/>
                </a:lnTo>
                <a:lnTo>
                  <a:pt x="520573" y="1411516"/>
                </a:lnTo>
                <a:lnTo>
                  <a:pt x="514832" y="1413573"/>
                </a:lnTo>
                <a:lnTo>
                  <a:pt x="513892" y="1414919"/>
                </a:lnTo>
                <a:lnTo>
                  <a:pt x="514045" y="1413802"/>
                </a:lnTo>
                <a:lnTo>
                  <a:pt x="514261" y="1413230"/>
                </a:lnTo>
                <a:lnTo>
                  <a:pt x="520357" y="1411338"/>
                </a:lnTo>
                <a:lnTo>
                  <a:pt x="524827" y="1407388"/>
                </a:lnTo>
                <a:lnTo>
                  <a:pt x="527545" y="1406004"/>
                </a:lnTo>
                <a:close/>
              </a:path>
              <a:path w="1704339" h="2032000">
                <a:moveTo>
                  <a:pt x="528002" y="1406232"/>
                </a:moveTo>
                <a:lnTo>
                  <a:pt x="527583" y="1406601"/>
                </a:lnTo>
                <a:lnTo>
                  <a:pt x="528002" y="1406232"/>
                </a:lnTo>
                <a:close/>
              </a:path>
              <a:path w="1704339" h="2032000">
                <a:moveTo>
                  <a:pt x="528459" y="1405610"/>
                </a:moveTo>
                <a:lnTo>
                  <a:pt x="528180" y="1405648"/>
                </a:lnTo>
                <a:lnTo>
                  <a:pt x="527875" y="1405890"/>
                </a:lnTo>
                <a:lnTo>
                  <a:pt x="527545" y="1405991"/>
                </a:lnTo>
                <a:lnTo>
                  <a:pt x="527824" y="1406093"/>
                </a:lnTo>
                <a:lnTo>
                  <a:pt x="528167" y="1405991"/>
                </a:lnTo>
                <a:lnTo>
                  <a:pt x="528205" y="1405788"/>
                </a:lnTo>
                <a:lnTo>
                  <a:pt x="528459" y="1405610"/>
                </a:lnTo>
                <a:close/>
              </a:path>
              <a:path w="1704339" h="2032000">
                <a:moveTo>
                  <a:pt x="567093" y="1360106"/>
                </a:moveTo>
                <a:lnTo>
                  <a:pt x="566267" y="1359433"/>
                </a:lnTo>
                <a:lnTo>
                  <a:pt x="565404" y="1359115"/>
                </a:lnTo>
                <a:lnTo>
                  <a:pt x="565683" y="1359700"/>
                </a:lnTo>
                <a:lnTo>
                  <a:pt x="566242" y="1359916"/>
                </a:lnTo>
                <a:lnTo>
                  <a:pt x="567093" y="1360106"/>
                </a:lnTo>
                <a:close/>
              </a:path>
              <a:path w="1704339" h="2032000">
                <a:moveTo>
                  <a:pt x="641235" y="1264780"/>
                </a:moveTo>
                <a:lnTo>
                  <a:pt x="640207" y="1263586"/>
                </a:lnTo>
                <a:lnTo>
                  <a:pt x="640118" y="1261402"/>
                </a:lnTo>
                <a:lnTo>
                  <a:pt x="641019" y="1258150"/>
                </a:lnTo>
                <a:lnTo>
                  <a:pt x="638848" y="1260373"/>
                </a:lnTo>
                <a:lnTo>
                  <a:pt x="639597" y="1262964"/>
                </a:lnTo>
                <a:lnTo>
                  <a:pt x="641007" y="1265821"/>
                </a:lnTo>
                <a:lnTo>
                  <a:pt x="641032" y="1265491"/>
                </a:lnTo>
                <a:lnTo>
                  <a:pt x="641197" y="1265123"/>
                </a:lnTo>
                <a:lnTo>
                  <a:pt x="641235" y="1264780"/>
                </a:lnTo>
                <a:close/>
              </a:path>
              <a:path w="1704339" h="2032000">
                <a:moveTo>
                  <a:pt x="651167" y="1233424"/>
                </a:moveTo>
                <a:lnTo>
                  <a:pt x="649744" y="1234871"/>
                </a:lnTo>
                <a:lnTo>
                  <a:pt x="648081" y="1236002"/>
                </a:lnTo>
                <a:lnTo>
                  <a:pt x="646112" y="1236294"/>
                </a:lnTo>
                <a:lnTo>
                  <a:pt x="649414" y="1238961"/>
                </a:lnTo>
                <a:lnTo>
                  <a:pt x="650265" y="1235303"/>
                </a:lnTo>
                <a:lnTo>
                  <a:pt x="651167" y="1233424"/>
                </a:lnTo>
                <a:close/>
              </a:path>
              <a:path w="1704339" h="2032000">
                <a:moveTo>
                  <a:pt x="655662" y="1239100"/>
                </a:moveTo>
                <a:lnTo>
                  <a:pt x="655408" y="1239266"/>
                </a:lnTo>
                <a:lnTo>
                  <a:pt x="655154" y="1239418"/>
                </a:lnTo>
                <a:lnTo>
                  <a:pt x="654875" y="1239456"/>
                </a:lnTo>
                <a:lnTo>
                  <a:pt x="655154" y="1240040"/>
                </a:lnTo>
                <a:lnTo>
                  <a:pt x="655256" y="1240510"/>
                </a:lnTo>
                <a:lnTo>
                  <a:pt x="655535" y="1241094"/>
                </a:lnTo>
                <a:lnTo>
                  <a:pt x="655586" y="1240409"/>
                </a:lnTo>
                <a:lnTo>
                  <a:pt x="655599" y="1239799"/>
                </a:lnTo>
                <a:lnTo>
                  <a:pt x="655662" y="1239100"/>
                </a:lnTo>
                <a:close/>
              </a:path>
              <a:path w="1704339" h="2032000">
                <a:moveTo>
                  <a:pt x="661314" y="1225473"/>
                </a:moveTo>
                <a:lnTo>
                  <a:pt x="658177" y="1223543"/>
                </a:lnTo>
                <a:lnTo>
                  <a:pt x="656653" y="1225423"/>
                </a:lnTo>
                <a:lnTo>
                  <a:pt x="654685" y="1229537"/>
                </a:lnTo>
                <a:lnTo>
                  <a:pt x="651992" y="1232560"/>
                </a:lnTo>
                <a:lnTo>
                  <a:pt x="652183" y="1232471"/>
                </a:lnTo>
                <a:lnTo>
                  <a:pt x="652348" y="1232598"/>
                </a:lnTo>
                <a:lnTo>
                  <a:pt x="655408" y="1230490"/>
                </a:lnTo>
                <a:lnTo>
                  <a:pt x="655929" y="1234135"/>
                </a:lnTo>
                <a:lnTo>
                  <a:pt x="655701" y="1239164"/>
                </a:lnTo>
                <a:lnTo>
                  <a:pt x="658571" y="1237754"/>
                </a:lnTo>
                <a:lnTo>
                  <a:pt x="658469" y="1230845"/>
                </a:lnTo>
                <a:lnTo>
                  <a:pt x="658241" y="1230668"/>
                </a:lnTo>
                <a:lnTo>
                  <a:pt x="661314" y="1225473"/>
                </a:lnTo>
                <a:close/>
              </a:path>
              <a:path w="1704339" h="2032000">
                <a:moveTo>
                  <a:pt x="678510" y="1226261"/>
                </a:moveTo>
                <a:lnTo>
                  <a:pt x="675627" y="1228280"/>
                </a:lnTo>
                <a:lnTo>
                  <a:pt x="676567" y="1229410"/>
                </a:lnTo>
                <a:lnTo>
                  <a:pt x="678510" y="1226261"/>
                </a:lnTo>
                <a:close/>
              </a:path>
              <a:path w="1704339" h="2032000">
                <a:moveTo>
                  <a:pt x="687971" y="1206296"/>
                </a:moveTo>
                <a:lnTo>
                  <a:pt x="686028" y="1207325"/>
                </a:lnTo>
                <a:lnTo>
                  <a:pt x="685647" y="1209014"/>
                </a:lnTo>
                <a:lnTo>
                  <a:pt x="685647" y="1210995"/>
                </a:lnTo>
                <a:lnTo>
                  <a:pt x="686346" y="1209687"/>
                </a:lnTo>
                <a:lnTo>
                  <a:pt x="686650" y="1208697"/>
                </a:lnTo>
                <a:lnTo>
                  <a:pt x="687006" y="1207630"/>
                </a:lnTo>
                <a:lnTo>
                  <a:pt x="687971" y="1206296"/>
                </a:lnTo>
                <a:close/>
              </a:path>
              <a:path w="1704339" h="2032000">
                <a:moveTo>
                  <a:pt x="702881" y="1186256"/>
                </a:moveTo>
                <a:lnTo>
                  <a:pt x="702551" y="1185125"/>
                </a:lnTo>
                <a:lnTo>
                  <a:pt x="701878" y="1184440"/>
                </a:lnTo>
                <a:lnTo>
                  <a:pt x="700620" y="1184922"/>
                </a:lnTo>
                <a:lnTo>
                  <a:pt x="700493" y="1185062"/>
                </a:lnTo>
                <a:lnTo>
                  <a:pt x="701586" y="1185710"/>
                </a:lnTo>
                <a:lnTo>
                  <a:pt x="702881" y="1186256"/>
                </a:lnTo>
                <a:close/>
              </a:path>
              <a:path w="1704339" h="2032000">
                <a:moveTo>
                  <a:pt x="1144981" y="647992"/>
                </a:moveTo>
                <a:lnTo>
                  <a:pt x="1144612" y="647065"/>
                </a:lnTo>
                <a:lnTo>
                  <a:pt x="1144358" y="647242"/>
                </a:lnTo>
                <a:lnTo>
                  <a:pt x="1144536" y="647623"/>
                </a:lnTo>
                <a:lnTo>
                  <a:pt x="1144765" y="647801"/>
                </a:lnTo>
                <a:lnTo>
                  <a:pt x="1144943" y="648208"/>
                </a:lnTo>
                <a:lnTo>
                  <a:pt x="1144981" y="647992"/>
                </a:lnTo>
                <a:close/>
              </a:path>
              <a:path w="1704339" h="2032000">
                <a:moveTo>
                  <a:pt x="1156233" y="650570"/>
                </a:moveTo>
                <a:lnTo>
                  <a:pt x="1156055" y="651548"/>
                </a:lnTo>
                <a:lnTo>
                  <a:pt x="1156208" y="651052"/>
                </a:lnTo>
                <a:lnTo>
                  <a:pt x="1156233" y="650570"/>
                </a:lnTo>
                <a:close/>
              </a:path>
              <a:path w="1704339" h="2032000">
                <a:moveTo>
                  <a:pt x="1161999" y="641324"/>
                </a:moveTo>
                <a:lnTo>
                  <a:pt x="1159992" y="641197"/>
                </a:lnTo>
                <a:lnTo>
                  <a:pt x="1159332" y="642023"/>
                </a:lnTo>
                <a:lnTo>
                  <a:pt x="1161999" y="641324"/>
                </a:lnTo>
                <a:close/>
              </a:path>
              <a:path w="1704339" h="2032000">
                <a:moveTo>
                  <a:pt x="1183474" y="612152"/>
                </a:moveTo>
                <a:lnTo>
                  <a:pt x="1182598" y="612317"/>
                </a:lnTo>
                <a:lnTo>
                  <a:pt x="1182611" y="615048"/>
                </a:lnTo>
                <a:lnTo>
                  <a:pt x="1183474" y="612152"/>
                </a:lnTo>
                <a:close/>
              </a:path>
              <a:path w="1704339" h="2032000">
                <a:moveTo>
                  <a:pt x="1206563" y="589470"/>
                </a:moveTo>
                <a:lnTo>
                  <a:pt x="1205611" y="589572"/>
                </a:lnTo>
                <a:lnTo>
                  <a:pt x="1206207" y="591299"/>
                </a:lnTo>
                <a:lnTo>
                  <a:pt x="1206563" y="589470"/>
                </a:lnTo>
                <a:close/>
              </a:path>
              <a:path w="1704339" h="2032000">
                <a:moveTo>
                  <a:pt x="1247876" y="548754"/>
                </a:moveTo>
                <a:lnTo>
                  <a:pt x="1247660" y="548576"/>
                </a:lnTo>
                <a:lnTo>
                  <a:pt x="1247457" y="548665"/>
                </a:lnTo>
                <a:lnTo>
                  <a:pt x="1247559" y="548855"/>
                </a:lnTo>
                <a:lnTo>
                  <a:pt x="1247368" y="549084"/>
                </a:lnTo>
                <a:lnTo>
                  <a:pt x="1247533" y="549351"/>
                </a:lnTo>
                <a:lnTo>
                  <a:pt x="1247876" y="548754"/>
                </a:lnTo>
                <a:close/>
              </a:path>
              <a:path w="1704339" h="2032000">
                <a:moveTo>
                  <a:pt x="1274953" y="514489"/>
                </a:moveTo>
                <a:lnTo>
                  <a:pt x="1274508" y="512749"/>
                </a:lnTo>
                <a:lnTo>
                  <a:pt x="1273733" y="513245"/>
                </a:lnTo>
                <a:lnTo>
                  <a:pt x="1274953" y="514489"/>
                </a:lnTo>
                <a:close/>
              </a:path>
              <a:path w="1704339" h="2032000">
                <a:moveTo>
                  <a:pt x="1298867" y="479018"/>
                </a:moveTo>
                <a:lnTo>
                  <a:pt x="1298448" y="478929"/>
                </a:lnTo>
                <a:lnTo>
                  <a:pt x="1298092" y="478751"/>
                </a:lnTo>
                <a:lnTo>
                  <a:pt x="1298092" y="478891"/>
                </a:lnTo>
                <a:lnTo>
                  <a:pt x="1298244" y="479018"/>
                </a:lnTo>
                <a:lnTo>
                  <a:pt x="1298384" y="479005"/>
                </a:lnTo>
                <a:lnTo>
                  <a:pt x="1298600" y="479044"/>
                </a:lnTo>
                <a:lnTo>
                  <a:pt x="1298867" y="479018"/>
                </a:lnTo>
                <a:close/>
              </a:path>
              <a:path w="1704339" h="2032000">
                <a:moveTo>
                  <a:pt x="1328635" y="451421"/>
                </a:moveTo>
                <a:lnTo>
                  <a:pt x="1327569" y="449821"/>
                </a:lnTo>
                <a:lnTo>
                  <a:pt x="1327442" y="449834"/>
                </a:lnTo>
                <a:lnTo>
                  <a:pt x="1328635" y="451421"/>
                </a:lnTo>
                <a:close/>
              </a:path>
              <a:path w="1704339" h="2032000">
                <a:moveTo>
                  <a:pt x="1337183" y="442417"/>
                </a:moveTo>
                <a:lnTo>
                  <a:pt x="1336573" y="439813"/>
                </a:lnTo>
                <a:lnTo>
                  <a:pt x="1336154" y="441083"/>
                </a:lnTo>
                <a:lnTo>
                  <a:pt x="1337183" y="442417"/>
                </a:lnTo>
                <a:close/>
              </a:path>
              <a:path w="1704339" h="2032000">
                <a:moveTo>
                  <a:pt x="1347304" y="413804"/>
                </a:moveTo>
                <a:lnTo>
                  <a:pt x="1346238" y="414058"/>
                </a:lnTo>
                <a:lnTo>
                  <a:pt x="1346949" y="415632"/>
                </a:lnTo>
                <a:lnTo>
                  <a:pt x="1347304" y="413804"/>
                </a:lnTo>
                <a:close/>
              </a:path>
              <a:path w="1704339" h="2032000">
                <a:moveTo>
                  <a:pt x="1370469" y="393979"/>
                </a:moveTo>
                <a:lnTo>
                  <a:pt x="1370418" y="392938"/>
                </a:lnTo>
                <a:lnTo>
                  <a:pt x="1370304" y="392480"/>
                </a:lnTo>
                <a:lnTo>
                  <a:pt x="1370469" y="393979"/>
                </a:lnTo>
                <a:close/>
              </a:path>
              <a:path w="1704339" h="2032000">
                <a:moveTo>
                  <a:pt x="1389164" y="380619"/>
                </a:moveTo>
                <a:lnTo>
                  <a:pt x="1387805" y="380022"/>
                </a:lnTo>
                <a:lnTo>
                  <a:pt x="1389113" y="380707"/>
                </a:lnTo>
                <a:close/>
              </a:path>
              <a:path w="1704339" h="2032000">
                <a:moveTo>
                  <a:pt x="1461808" y="272097"/>
                </a:moveTo>
                <a:lnTo>
                  <a:pt x="1461528" y="270751"/>
                </a:lnTo>
                <a:lnTo>
                  <a:pt x="1461541" y="271513"/>
                </a:lnTo>
                <a:lnTo>
                  <a:pt x="1461808" y="272097"/>
                </a:lnTo>
                <a:close/>
              </a:path>
              <a:path w="1704339" h="2032000">
                <a:moveTo>
                  <a:pt x="1468221" y="279946"/>
                </a:moveTo>
                <a:lnTo>
                  <a:pt x="1466062" y="278942"/>
                </a:lnTo>
                <a:lnTo>
                  <a:pt x="1468094" y="280098"/>
                </a:lnTo>
                <a:lnTo>
                  <a:pt x="1468221" y="279946"/>
                </a:lnTo>
                <a:close/>
              </a:path>
              <a:path w="1704339" h="2032000">
                <a:moveTo>
                  <a:pt x="1474381" y="275793"/>
                </a:moveTo>
                <a:lnTo>
                  <a:pt x="1473784" y="275310"/>
                </a:lnTo>
                <a:lnTo>
                  <a:pt x="1473250" y="276123"/>
                </a:lnTo>
                <a:lnTo>
                  <a:pt x="1474381" y="275793"/>
                </a:lnTo>
                <a:close/>
              </a:path>
              <a:path w="1704339" h="2032000">
                <a:moveTo>
                  <a:pt x="1480400" y="261467"/>
                </a:moveTo>
                <a:lnTo>
                  <a:pt x="1479689" y="261264"/>
                </a:lnTo>
                <a:lnTo>
                  <a:pt x="1480375" y="261950"/>
                </a:lnTo>
                <a:lnTo>
                  <a:pt x="1480400" y="261467"/>
                </a:lnTo>
                <a:close/>
              </a:path>
              <a:path w="1704339" h="2032000">
                <a:moveTo>
                  <a:pt x="1480718" y="265950"/>
                </a:moveTo>
                <a:lnTo>
                  <a:pt x="1479981" y="266103"/>
                </a:lnTo>
                <a:lnTo>
                  <a:pt x="1480096" y="267322"/>
                </a:lnTo>
                <a:lnTo>
                  <a:pt x="1480718" y="265950"/>
                </a:lnTo>
                <a:close/>
              </a:path>
              <a:path w="1704339" h="2032000">
                <a:moveTo>
                  <a:pt x="1483029" y="242049"/>
                </a:moveTo>
                <a:lnTo>
                  <a:pt x="1482064" y="240639"/>
                </a:lnTo>
                <a:lnTo>
                  <a:pt x="1481632" y="241020"/>
                </a:lnTo>
                <a:lnTo>
                  <a:pt x="1483029" y="242049"/>
                </a:lnTo>
                <a:close/>
              </a:path>
              <a:path w="1704339" h="2032000">
                <a:moveTo>
                  <a:pt x="1498358" y="227609"/>
                </a:moveTo>
                <a:lnTo>
                  <a:pt x="1497190" y="227533"/>
                </a:lnTo>
                <a:lnTo>
                  <a:pt x="1495971" y="227787"/>
                </a:lnTo>
                <a:lnTo>
                  <a:pt x="1495704" y="228434"/>
                </a:lnTo>
                <a:lnTo>
                  <a:pt x="1495818" y="228904"/>
                </a:lnTo>
                <a:lnTo>
                  <a:pt x="1496771" y="228803"/>
                </a:lnTo>
                <a:lnTo>
                  <a:pt x="1498358" y="227609"/>
                </a:lnTo>
                <a:close/>
              </a:path>
              <a:path w="1704339" h="2032000">
                <a:moveTo>
                  <a:pt x="1502587" y="223964"/>
                </a:moveTo>
                <a:lnTo>
                  <a:pt x="1502435" y="223227"/>
                </a:lnTo>
                <a:lnTo>
                  <a:pt x="1500974" y="225640"/>
                </a:lnTo>
                <a:lnTo>
                  <a:pt x="1502587" y="223964"/>
                </a:lnTo>
                <a:close/>
              </a:path>
              <a:path w="1704339" h="2032000">
                <a:moveTo>
                  <a:pt x="1532940" y="199491"/>
                </a:moveTo>
                <a:lnTo>
                  <a:pt x="1530553" y="198932"/>
                </a:lnTo>
                <a:lnTo>
                  <a:pt x="1530261" y="199440"/>
                </a:lnTo>
                <a:lnTo>
                  <a:pt x="1532940" y="199491"/>
                </a:lnTo>
                <a:close/>
              </a:path>
              <a:path w="1704339" h="2032000">
                <a:moveTo>
                  <a:pt x="1545844" y="180606"/>
                </a:moveTo>
                <a:lnTo>
                  <a:pt x="1545247" y="180251"/>
                </a:lnTo>
                <a:lnTo>
                  <a:pt x="1545805" y="183553"/>
                </a:lnTo>
                <a:lnTo>
                  <a:pt x="1545844" y="180606"/>
                </a:lnTo>
                <a:close/>
              </a:path>
              <a:path w="1704339" h="2032000">
                <a:moveTo>
                  <a:pt x="1550555" y="176555"/>
                </a:moveTo>
                <a:lnTo>
                  <a:pt x="1549120" y="175272"/>
                </a:lnTo>
                <a:lnTo>
                  <a:pt x="1547266" y="174637"/>
                </a:lnTo>
                <a:lnTo>
                  <a:pt x="1544955" y="175501"/>
                </a:lnTo>
                <a:lnTo>
                  <a:pt x="1545259" y="175742"/>
                </a:lnTo>
                <a:lnTo>
                  <a:pt x="1545551" y="175996"/>
                </a:lnTo>
                <a:lnTo>
                  <a:pt x="1545844" y="176098"/>
                </a:lnTo>
                <a:lnTo>
                  <a:pt x="1545945" y="175806"/>
                </a:lnTo>
                <a:lnTo>
                  <a:pt x="1546199" y="175501"/>
                </a:lnTo>
                <a:lnTo>
                  <a:pt x="1546847" y="175793"/>
                </a:lnTo>
                <a:lnTo>
                  <a:pt x="1547418" y="176136"/>
                </a:lnTo>
                <a:lnTo>
                  <a:pt x="1547736" y="176517"/>
                </a:lnTo>
                <a:lnTo>
                  <a:pt x="1548638" y="176618"/>
                </a:lnTo>
                <a:lnTo>
                  <a:pt x="1549603" y="176657"/>
                </a:lnTo>
                <a:lnTo>
                  <a:pt x="1550555" y="176555"/>
                </a:lnTo>
                <a:close/>
              </a:path>
              <a:path w="1704339" h="2032000">
                <a:moveTo>
                  <a:pt x="1568297" y="147739"/>
                </a:moveTo>
                <a:lnTo>
                  <a:pt x="1567192" y="146951"/>
                </a:lnTo>
                <a:lnTo>
                  <a:pt x="1567014" y="147180"/>
                </a:lnTo>
                <a:lnTo>
                  <a:pt x="1568297" y="147739"/>
                </a:lnTo>
                <a:close/>
              </a:path>
              <a:path w="1704339" h="2032000">
                <a:moveTo>
                  <a:pt x="1569859" y="165328"/>
                </a:moveTo>
                <a:lnTo>
                  <a:pt x="1569567" y="162483"/>
                </a:lnTo>
                <a:lnTo>
                  <a:pt x="1569326" y="163398"/>
                </a:lnTo>
                <a:lnTo>
                  <a:pt x="1569859" y="165328"/>
                </a:lnTo>
                <a:close/>
              </a:path>
              <a:path w="1704339" h="2032000">
                <a:moveTo>
                  <a:pt x="1576984" y="142608"/>
                </a:moveTo>
                <a:lnTo>
                  <a:pt x="1576527" y="144843"/>
                </a:lnTo>
                <a:lnTo>
                  <a:pt x="1576984" y="142608"/>
                </a:lnTo>
                <a:close/>
              </a:path>
              <a:path w="1704339" h="2032000">
                <a:moveTo>
                  <a:pt x="1582813" y="145059"/>
                </a:moveTo>
                <a:lnTo>
                  <a:pt x="1582648" y="143421"/>
                </a:lnTo>
                <a:lnTo>
                  <a:pt x="1582153" y="143408"/>
                </a:lnTo>
                <a:lnTo>
                  <a:pt x="1582813" y="145059"/>
                </a:lnTo>
                <a:close/>
              </a:path>
              <a:path w="1704339" h="2032000">
                <a:moveTo>
                  <a:pt x="1604416" y="114744"/>
                </a:moveTo>
                <a:lnTo>
                  <a:pt x="1604137" y="112649"/>
                </a:lnTo>
                <a:lnTo>
                  <a:pt x="1603146" y="113093"/>
                </a:lnTo>
                <a:lnTo>
                  <a:pt x="1604416" y="114744"/>
                </a:lnTo>
                <a:close/>
              </a:path>
              <a:path w="1704339" h="2032000">
                <a:moveTo>
                  <a:pt x="1628343" y="91986"/>
                </a:moveTo>
                <a:lnTo>
                  <a:pt x="1627695" y="92951"/>
                </a:lnTo>
                <a:lnTo>
                  <a:pt x="1628203" y="92621"/>
                </a:lnTo>
                <a:lnTo>
                  <a:pt x="1628343" y="91986"/>
                </a:lnTo>
                <a:close/>
              </a:path>
              <a:path w="1704339" h="2032000">
                <a:moveTo>
                  <a:pt x="1633804" y="83959"/>
                </a:moveTo>
                <a:lnTo>
                  <a:pt x="1633029" y="80479"/>
                </a:lnTo>
                <a:lnTo>
                  <a:pt x="1632178" y="80899"/>
                </a:lnTo>
                <a:lnTo>
                  <a:pt x="1633804" y="83959"/>
                </a:lnTo>
                <a:close/>
              </a:path>
              <a:path w="1704339" h="2032000">
                <a:moveTo>
                  <a:pt x="1642376" y="77635"/>
                </a:moveTo>
                <a:lnTo>
                  <a:pt x="1642275" y="76682"/>
                </a:lnTo>
                <a:lnTo>
                  <a:pt x="1640408" y="76669"/>
                </a:lnTo>
                <a:lnTo>
                  <a:pt x="1642376" y="77635"/>
                </a:lnTo>
                <a:close/>
              </a:path>
              <a:path w="1704339" h="2032000">
                <a:moveTo>
                  <a:pt x="1703819" y="0"/>
                </a:moveTo>
                <a:lnTo>
                  <a:pt x="1703628" y="88"/>
                </a:lnTo>
                <a:lnTo>
                  <a:pt x="1703628" y="2082"/>
                </a:lnTo>
                <a:lnTo>
                  <a:pt x="17038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613587" y="4328336"/>
            <a:ext cx="1659255" cy="1994535"/>
          </a:xfrm>
          <a:custGeom>
            <a:avLst/>
            <a:gdLst/>
            <a:ahLst/>
            <a:cxnLst/>
            <a:rect l="l" t="t" r="r" b="b"/>
            <a:pathLst>
              <a:path w="1659255" h="1994535">
                <a:moveTo>
                  <a:pt x="1130" y="1993861"/>
                </a:moveTo>
                <a:lnTo>
                  <a:pt x="800" y="1993963"/>
                </a:lnTo>
                <a:lnTo>
                  <a:pt x="444" y="1993925"/>
                </a:lnTo>
                <a:lnTo>
                  <a:pt x="0" y="1994192"/>
                </a:lnTo>
                <a:lnTo>
                  <a:pt x="101" y="1994509"/>
                </a:lnTo>
                <a:lnTo>
                  <a:pt x="812" y="1994090"/>
                </a:lnTo>
                <a:lnTo>
                  <a:pt x="1130" y="1993861"/>
                </a:lnTo>
                <a:close/>
              </a:path>
              <a:path w="1659255" h="1994535">
                <a:moveTo>
                  <a:pt x="9080" y="1992553"/>
                </a:moveTo>
                <a:lnTo>
                  <a:pt x="8940" y="1992452"/>
                </a:lnTo>
                <a:lnTo>
                  <a:pt x="9029" y="1992630"/>
                </a:lnTo>
                <a:close/>
              </a:path>
              <a:path w="1659255" h="1994535">
                <a:moveTo>
                  <a:pt x="11544" y="1990750"/>
                </a:moveTo>
                <a:lnTo>
                  <a:pt x="10172" y="1990763"/>
                </a:lnTo>
                <a:lnTo>
                  <a:pt x="10045" y="1990915"/>
                </a:lnTo>
                <a:lnTo>
                  <a:pt x="11544" y="1990750"/>
                </a:lnTo>
                <a:close/>
              </a:path>
              <a:path w="1659255" h="1994535">
                <a:moveTo>
                  <a:pt x="16992" y="1983689"/>
                </a:moveTo>
                <a:lnTo>
                  <a:pt x="16205" y="1983295"/>
                </a:lnTo>
                <a:lnTo>
                  <a:pt x="16764" y="1983981"/>
                </a:lnTo>
                <a:lnTo>
                  <a:pt x="16992" y="1983689"/>
                </a:lnTo>
                <a:close/>
              </a:path>
              <a:path w="1659255" h="1994535">
                <a:moveTo>
                  <a:pt x="31927" y="1955634"/>
                </a:moveTo>
                <a:lnTo>
                  <a:pt x="30111" y="1956638"/>
                </a:lnTo>
                <a:lnTo>
                  <a:pt x="30010" y="1957679"/>
                </a:lnTo>
                <a:lnTo>
                  <a:pt x="31927" y="1955634"/>
                </a:lnTo>
                <a:close/>
              </a:path>
              <a:path w="1659255" h="1994535">
                <a:moveTo>
                  <a:pt x="44208" y="1907451"/>
                </a:moveTo>
                <a:lnTo>
                  <a:pt x="42392" y="1906473"/>
                </a:lnTo>
                <a:lnTo>
                  <a:pt x="38938" y="1907514"/>
                </a:lnTo>
                <a:lnTo>
                  <a:pt x="33604" y="1910892"/>
                </a:lnTo>
                <a:lnTo>
                  <a:pt x="38265" y="1908340"/>
                </a:lnTo>
                <a:lnTo>
                  <a:pt x="41300" y="1907819"/>
                </a:lnTo>
                <a:lnTo>
                  <a:pt x="44208" y="1907451"/>
                </a:lnTo>
                <a:close/>
              </a:path>
              <a:path w="1659255" h="1994535">
                <a:moveTo>
                  <a:pt x="48069" y="1907336"/>
                </a:moveTo>
                <a:lnTo>
                  <a:pt x="47815" y="1906879"/>
                </a:lnTo>
                <a:lnTo>
                  <a:pt x="47383" y="1906638"/>
                </a:lnTo>
                <a:lnTo>
                  <a:pt x="47586" y="1907311"/>
                </a:lnTo>
                <a:lnTo>
                  <a:pt x="47713" y="1907298"/>
                </a:lnTo>
                <a:lnTo>
                  <a:pt x="47929" y="1907349"/>
                </a:lnTo>
                <a:lnTo>
                  <a:pt x="48069" y="1907336"/>
                </a:lnTo>
                <a:close/>
              </a:path>
              <a:path w="1659255" h="1994535">
                <a:moveTo>
                  <a:pt x="55283" y="1921764"/>
                </a:moveTo>
                <a:lnTo>
                  <a:pt x="54749" y="1921954"/>
                </a:lnTo>
                <a:lnTo>
                  <a:pt x="54622" y="1923338"/>
                </a:lnTo>
                <a:lnTo>
                  <a:pt x="55283" y="1921764"/>
                </a:lnTo>
                <a:close/>
              </a:path>
              <a:path w="1659255" h="1994535">
                <a:moveTo>
                  <a:pt x="66357" y="1908086"/>
                </a:moveTo>
                <a:lnTo>
                  <a:pt x="65773" y="1908352"/>
                </a:lnTo>
                <a:lnTo>
                  <a:pt x="65455" y="1908721"/>
                </a:lnTo>
                <a:lnTo>
                  <a:pt x="66357" y="1908086"/>
                </a:lnTo>
                <a:close/>
              </a:path>
              <a:path w="1659255" h="1994535">
                <a:moveTo>
                  <a:pt x="67335" y="1903577"/>
                </a:moveTo>
                <a:lnTo>
                  <a:pt x="67221" y="1903107"/>
                </a:lnTo>
                <a:lnTo>
                  <a:pt x="67081" y="1902980"/>
                </a:lnTo>
                <a:lnTo>
                  <a:pt x="66802" y="1903018"/>
                </a:lnTo>
                <a:lnTo>
                  <a:pt x="66662" y="1902891"/>
                </a:lnTo>
                <a:lnTo>
                  <a:pt x="66675" y="1903031"/>
                </a:lnTo>
                <a:lnTo>
                  <a:pt x="67335" y="1903577"/>
                </a:lnTo>
                <a:close/>
              </a:path>
              <a:path w="1659255" h="1994535">
                <a:moveTo>
                  <a:pt x="75044" y="1904593"/>
                </a:moveTo>
                <a:lnTo>
                  <a:pt x="74371" y="1904796"/>
                </a:lnTo>
                <a:lnTo>
                  <a:pt x="74002" y="1907108"/>
                </a:lnTo>
                <a:lnTo>
                  <a:pt x="75044" y="1904593"/>
                </a:lnTo>
                <a:close/>
              </a:path>
              <a:path w="1659255" h="1994535">
                <a:moveTo>
                  <a:pt x="85051" y="1874659"/>
                </a:moveTo>
                <a:lnTo>
                  <a:pt x="84378" y="1875485"/>
                </a:lnTo>
                <a:lnTo>
                  <a:pt x="84886" y="1875155"/>
                </a:lnTo>
                <a:lnTo>
                  <a:pt x="85051" y="1874659"/>
                </a:lnTo>
                <a:close/>
              </a:path>
              <a:path w="1659255" h="1994535">
                <a:moveTo>
                  <a:pt x="89458" y="1877009"/>
                </a:moveTo>
                <a:lnTo>
                  <a:pt x="88811" y="1876742"/>
                </a:lnTo>
                <a:lnTo>
                  <a:pt x="88823" y="1878114"/>
                </a:lnTo>
                <a:lnTo>
                  <a:pt x="89458" y="1877009"/>
                </a:lnTo>
                <a:close/>
              </a:path>
              <a:path w="1659255" h="1994535">
                <a:moveTo>
                  <a:pt x="107784" y="1845919"/>
                </a:moveTo>
                <a:lnTo>
                  <a:pt x="106921" y="1846224"/>
                </a:lnTo>
                <a:lnTo>
                  <a:pt x="107772" y="1847786"/>
                </a:lnTo>
                <a:lnTo>
                  <a:pt x="107784" y="1845919"/>
                </a:lnTo>
                <a:close/>
              </a:path>
              <a:path w="1659255" h="1994535">
                <a:moveTo>
                  <a:pt x="133604" y="1830882"/>
                </a:moveTo>
                <a:lnTo>
                  <a:pt x="132727" y="1830298"/>
                </a:lnTo>
                <a:lnTo>
                  <a:pt x="132511" y="1830857"/>
                </a:lnTo>
                <a:lnTo>
                  <a:pt x="133604" y="1830882"/>
                </a:lnTo>
                <a:close/>
              </a:path>
              <a:path w="1659255" h="1994535">
                <a:moveTo>
                  <a:pt x="136588" y="1831124"/>
                </a:moveTo>
                <a:lnTo>
                  <a:pt x="136182" y="1830552"/>
                </a:lnTo>
                <a:lnTo>
                  <a:pt x="135851" y="1830031"/>
                </a:lnTo>
                <a:lnTo>
                  <a:pt x="135547" y="1829663"/>
                </a:lnTo>
                <a:lnTo>
                  <a:pt x="134937" y="1830400"/>
                </a:lnTo>
                <a:lnTo>
                  <a:pt x="134416" y="1830603"/>
                </a:lnTo>
                <a:lnTo>
                  <a:pt x="133718" y="1830527"/>
                </a:lnTo>
                <a:lnTo>
                  <a:pt x="133934" y="1832571"/>
                </a:lnTo>
                <a:lnTo>
                  <a:pt x="134188" y="1834248"/>
                </a:lnTo>
                <a:lnTo>
                  <a:pt x="135610" y="1832800"/>
                </a:lnTo>
                <a:lnTo>
                  <a:pt x="136321" y="1831759"/>
                </a:lnTo>
                <a:lnTo>
                  <a:pt x="136588" y="1831124"/>
                </a:lnTo>
                <a:close/>
              </a:path>
              <a:path w="1659255" h="1994535">
                <a:moveTo>
                  <a:pt x="138620" y="1837969"/>
                </a:moveTo>
                <a:lnTo>
                  <a:pt x="138595" y="1836458"/>
                </a:lnTo>
                <a:lnTo>
                  <a:pt x="138595" y="1835848"/>
                </a:lnTo>
                <a:lnTo>
                  <a:pt x="137960" y="1836331"/>
                </a:lnTo>
                <a:lnTo>
                  <a:pt x="137706" y="1836483"/>
                </a:lnTo>
                <a:lnTo>
                  <a:pt x="137325" y="1836801"/>
                </a:lnTo>
                <a:lnTo>
                  <a:pt x="137883" y="1837499"/>
                </a:lnTo>
                <a:lnTo>
                  <a:pt x="138391" y="1837791"/>
                </a:lnTo>
                <a:lnTo>
                  <a:pt x="138620" y="1837969"/>
                </a:lnTo>
                <a:close/>
              </a:path>
              <a:path w="1659255" h="1994535">
                <a:moveTo>
                  <a:pt x="152793" y="1822310"/>
                </a:moveTo>
                <a:lnTo>
                  <a:pt x="152082" y="1821357"/>
                </a:lnTo>
                <a:lnTo>
                  <a:pt x="151650" y="1821878"/>
                </a:lnTo>
                <a:lnTo>
                  <a:pt x="152793" y="1822310"/>
                </a:lnTo>
                <a:close/>
              </a:path>
              <a:path w="1659255" h="1994535">
                <a:moveTo>
                  <a:pt x="156286" y="1802752"/>
                </a:moveTo>
                <a:lnTo>
                  <a:pt x="155587" y="1801317"/>
                </a:lnTo>
                <a:lnTo>
                  <a:pt x="155473" y="1802828"/>
                </a:lnTo>
                <a:lnTo>
                  <a:pt x="156286" y="1802752"/>
                </a:lnTo>
                <a:close/>
              </a:path>
              <a:path w="1659255" h="1994535">
                <a:moveTo>
                  <a:pt x="159867" y="1798739"/>
                </a:moveTo>
                <a:lnTo>
                  <a:pt x="159613" y="1798281"/>
                </a:lnTo>
                <a:lnTo>
                  <a:pt x="158788" y="1798853"/>
                </a:lnTo>
                <a:lnTo>
                  <a:pt x="159867" y="1798739"/>
                </a:lnTo>
                <a:close/>
              </a:path>
              <a:path w="1659255" h="1994535">
                <a:moveTo>
                  <a:pt x="182829" y="1780374"/>
                </a:moveTo>
                <a:lnTo>
                  <a:pt x="181762" y="1778635"/>
                </a:lnTo>
                <a:lnTo>
                  <a:pt x="181152" y="1779384"/>
                </a:lnTo>
                <a:lnTo>
                  <a:pt x="182829" y="1780374"/>
                </a:lnTo>
                <a:close/>
              </a:path>
              <a:path w="1659255" h="1994535">
                <a:moveTo>
                  <a:pt x="196570" y="1745653"/>
                </a:moveTo>
                <a:lnTo>
                  <a:pt x="196088" y="1745640"/>
                </a:lnTo>
                <a:lnTo>
                  <a:pt x="195414" y="1745856"/>
                </a:lnTo>
                <a:lnTo>
                  <a:pt x="194589" y="1746415"/>
                </a:lnTo>
                <a:lnTo>
                  <a:pt x="195300" y="1745996"/>
                </a:lnTo>
                <a:lnTo>
                  <a:pt x="195961" y="1745792"/>
                </a:lnTo>
                <a:lnTo>
                  <a:pt x="196570" y="1745653"/>
                </a:lnTo>
                <a:close/>
              </a:path>
              <a:path w="1659255" h="1994535">
                <a:moveTo>
                  <a:pt x="197688" y="1745551"/>
                </a:moveTo>
                <a:lnTo>
                  <a:pt x="197459" y="1745526"/>
                </a:lnTo>
                <a:lnTo>
                  <a:pt x="196507" y="1745627"/>
                </a:lnTo>
                <a:lnTo>
                  <a:pt x="197688" y="1745551"/>
                </a:lnTo>
                <a:close/>
              </a:path>
              <a:path w="1659255" h="1994535">
                <a:moveTo>
                  <a:pt x="197942" y="1745538"/>
                </a:moveTo>
                <a:lnTo>
                  <a:pt x="197688" y="1745551"/>
                </a:lnTo>
                <a:lnTo>
                  <a:pt x="197942" y="1745589"/>
                </a:lnTo>
                <a:close/>
              </a:path>
              <a:path w="1659255" h="1994535">
                <a:moveTo>
                  <a:pt x="198996" y="1732699"/>
                </a:moveTo>
                <a:lnTo>
                  <a:pt x="196900" y="1732368"/>
                </a:lnTo>
                <a:lnTo>
                  <a:pt x="194932" y="1732508"/>
                </a:lnTo>
                <a:lnTo>
                  <a:pt x="195402" y="1733143"/>
                </a:lnTo>
                <a:lnTo>
                  <a:pt x="196316" y="1734007"/>
                </a:lnTo>
                <a:lnTo>
                  <a:pt x="197637" y="1733461"/>
                </a:lnTo>
                <a:lnTo>
                  <a:pt x="198996" y="1732699"/>
                </a:lnTo>
                <a:close/>
              </a:path>
              <a:path w="1659255" h="1994535">
                <a:moveTo>
                  <a:pt x="199085" y="1745970"/>
                </a:moveTo>
                <a:lnTo>
                  <a:pt x="198361" y="1745640"/>
                </a:lnTo>
                <a:lnTo>
                  <a:pt x="197942" y="1745589"/>
                </a:lnTo>
                <a:lnTo>
                  <a:pt x="197815" y="1746935"/>
                </a:lnTo>
                <a:lnTo>
                  <a:pt x="197091" y="1747824"/>
                </a:lnTo>
                <a:lnTo>
                  <a:pt x="197764" y="1747139"/>
                </a:lnTo>
                <a:lnTo>
                  <a:pt x="198526" y="1746516"/>
                </a:lnTo>
                <a:lnTo>
                  <a:pt x="199085" y="1745970"/>
                </a:lnTo>
                <a:close/>
              </a:path>
              <a:path w="1659255" h="1994535">
                <a:moveTo>
                  <a:pt x="212610" y="1730997"/>
                </a:moveTo>
                <a:lnTo>
                  <a:pt x="209016" y="1728851"/>
                </a:lnTo>
                <a:lnTo>
                  <a:pt x="206921" y="1728520"/>
                </a:lnTo>
                <a:lnTo>
                  <a:pt x="212128" y="1733588"/>
                </a:lnTo>
                <a:lnTo>
                  <a:pt x="212432" y="1733219"/>
                </a:lnTo>
                <a:lnTo>
                  <a:pt x="212610" y="1730997"/>
                </a:lnTo>
                <a:close/>
              </a:path>
              <a:path w="1659255" h="1994535">
                <a:moveTo>
                  <a:pt x="217233" y="1740700"/>
                </a:moveTo>
                <a:close/>
              </a:path>
              <a:path w="1659255" h="1994535">
                <a:moveTo>
                  <a:pt x="219417" y="1726539"/>
                </a:moveTo>
                <a:lnTo>
                  <a:pt x="219379" y="1726272"/>
                </a:lnTo>
                <a:lnTo>
                  <a:pt x="218808" y="1725917"/>
                </a:lnTo>
                <a:lnTo>
                  <a:pt x="218592" y="1725866"/>
                </a:lnTo>
                <a:lnTo>
                  <a:pt x="219290" y="1726692"/>
                </a:lnTo>
                <a:lnTo>
                  <a:pt x="219417" y="1726539"/>
                </a:lnTo>
                <a:close/>
              </a:path>
              <a:path w="1659255" h="1994535">
                <a:moveTo>
                  <a:pt x="247929" y="1709356"/>
                </a:moveTo>
                <a:lnTo>
                  <a:pt x="246278" y="1709254"/>
                </a:lnTo>
                <a:lnTo>
                  <a:pt x="244868" y="1708848"/>
                </a:lnTo>
                <a:lnTo>
                  <a:pt x="244741" y="1709623"/>
                </a:lnTo>
                <a:lnTo>
                  <a:pt x="245897" y="1709572"/>
                </a:lnTo>
                <a:lnTo>
                  <a:pt x="247929" y="1709356"/>
                </a:lnTo>
                <a:close/>
              </a:path>
              <a:path w="1659255" h="1994535">
                <a:moveTo>
                  <a:pt x="268109" y="1666532"/>
                </a:moveTo>
                <a:lnTo>
                  <a:pt x="267766" y="1665871"/>
                </a:lnTo>
                <a:lnTo>
                  <a:pt x="267347" y="1665173"/>
                </a:lnTo>
                <a:lnTo>
                  <a:pt x="267220" y="1665325"/>
                </a:lnTo>
                <a:lnTo>
                  <a:pt x="267474" y="1665770"/>
                </a:lnTo>
                <a:lnTo>
                  <a:pt x="267792" y="1666151"/>
                </a:lnTo>
                <a:lnTo>
                  <a:pt x="268109" y="1666532"/>
                </a:lnTo>
                <a:close/>
              </a:path>
              <a:path w="1659255" h="1994535">
                <a:moveTo>
                  <a:pt x="285788" y="1638655"/>
                </a:moveTo>
                <a:lnTo>
                  <a:pt x="285623" y="1638401"/>
                </a:lnTo>
                <a:lnTo>
                  <a:pt x="285496" y="1638554"/>
                </a:lnTo>
                <a:lnTo>
                  <a:pt x="285648" y="1638668"/>
                </a:lnTo>
                <a:lnTo>
                  <a:pt x="285597" y="1638884"/>
                </a:lnTo>
                <a:lnTo>
                  <a:pt x="285724" y="1638744"/>
                </a:lnTo>
                <a:close/>
              </a:path>
              <a:path w="1659255" h="1994535">
                <a:moveTo>
                  <a:pt x="288226" y="1644586"/>
                </a:moveTo>
                <a:lnTo>
                  <a:pt x="285724" y="1642922"/>
                </a:lnTo>
                <a:lnTo>
                  <a:pt x="285648" y="1638884"/>
                </a:lnTo>
                <a:lnTo>
                  <a:pt x="280695" y="1642567"/>
                </a:lnTo>
                <a:lnTo>
                  <a:pt x="277672" y="1647063"/>
                </a:lnTo>
                <a:lnTo>
                  <a:pt x="287362" y="1647342"/>
                </a:lnTo>
                <a:lnTo>
                  <a:pt x="288226" y="1644586"/>
                </a:lnTo>
                <a:close/>
              </a:path>
              <a:path w="1659255" h="1994535">
                <a:moveTo>
                  <a:pt x="300469" y="1644027"/>
                </a:moveTo>
                <a:lnTo>
                  <a:pt x="300189" y="1643926"/>
                </a:lnTo>
                <a:lnTo>
                  <a:pt x="299453" y="1643583"/>
                </a:lnTo>
                <a:lnTo>
                  <a:pt x="300024" y="1644408"/>
                </a:lnTo>
                <a:lnTo>
                  <a:pt x="300228" y="1644319"/>
                </a:lnTo>
                <a:lnTo>
                  <a:pt x="300469" y="1644027"/>
                </a:lnTo>
                <a:close/>
              </a:path>
              <a:path w="1659255" h="1994535">
                <a:moveTo>
                  <a:pt x="322402" y="1613281"/>
                </a:moveTo>
                <a:lnTo>
                  <a:pt x="320662" y="1612976"/>
                </a:lnTo>
                <a:lnTo>
                  <a:pt x="319151" y="1613001"/>
                </a:lnTo>
                <a:lnTo>
                  <a:pt x="319405" y="1613458"/>
                </a:lnTo>
                <a:lnTo>
                  <a:pt x="320154" y="1614068"/>
                </a:lnTo>
                <a:lnTo>
                  <a:pt x="321233" y="1613801"/>
                </a:lnTo>
                <a:lnTo>
                  <a:pt x="322402" y="1613281"/>
                </a:lnTo>
                <a:close/>
              </a:path>
              <a:path w="1659255" h="1994535">
                <a:moveTo>
                  <a:pt x="362216" y="1563585"/>
                </a:moveTo>
                <a:lnTo>
                  <a:pt x="355739" y="1567764"/>
                </a:lnTo>
                <a:lnTo>
                  <a:pt x="359232" y="1572336"/>
                </a:lnTo>
                <a:lnTo>
                  <a:pt x="362216" y="1563585"/>
                </a:lnTo>
                <a:close/>
              </a:path>
              <a:path w="1659255" h="1994535">
                <a:moveTo>
                  <a:pt x="364667" y="1557185"/>
                </a:moveTo>
                <a:lnTo>
                  <a:pt x="364566" y="1556854"/>
                </a:lnTo>
                <a:lnTo>
                  <a:pt x="364464" y="1556512"/>
                </a:lnTo>
                <a:lnTo>
                  <a:pt x="364413" y="1556105"/>
                </a:lnTo>
                <a:lnTo>
                  <a:pt x="364159" y="1556893"/>
                </a:lnTo>
                <a:lnTo>
                  <a:pt x="364197" y="1557299"/>
                </a:lnTo>
                <a:lnTo>
                  <a:pt x="364667" y="1557185"/>
                </a:lnTo>
                <a:close/>
              </a:path>
              <a:path w="1659255" h="1994535">
                <a:moveTo>
                  <a:pt x="370014" y="1544180"/>
                </a:moveTo>
                <a:lnTo>
                  <a:pt x="368338" y="1545805"/>
                </a:lnTo>
                <a:lnTo>
                  <a:pt x="364070" y="1549539"/>
                </a:lnTo>
                <a:lnTo>
                  <a:pt x="365594" y="1551647"/>
                </a:lnTo>
                <a:lnTo>
                  <a:pt x="364248" y="1553908"/>
                </a:lnTo>
                <a:lnTo>
                  <a:pt x="364413" y="1556105"/>
                </a:lnTo>
                <a:lnTo>
                  <a:pt x="364998" y="1554505"/>
                </a:lnTo>
                <a:lnTo>
                  <a:pt x="367131" y="1551266"/>
                </a:lnTo>
                <a:lnTo>
                  <a:pt x="369824" y="1547482"/>
                </a:lnTo>
                <a:lnTo>
                  <a:pt x="369392" y="1546644"/>
                </a:lnTo>
                <a:lnTo>
                  <a:pt x="369468" y="1545475"/>
                </a:lnTo>
                <a:lnTo>
                  <a:pt x="370014" y="1544180"/>
                </a:lnTo>
                <a:close/>
              </a:path>
              <a:path w="1659255" h="1994535">
                <a:moveTo>
                  <a:pt x="513689" y="1389583"/>
                </a:moveTo>
                <a:lnTo>
                  <a:pt x="513600" y="1388770"/>
                </a:lnTo>
                <a:lnTo>
                  <a:pt x="513130" y="1388872"/>
                </a:lnTo>
                <a:lnTo>
                  <a:pt x="513295" y="1389138"/>
                </a:lnTo>
                <a:lnTo>
                  <a:pt x="513384" y="1389329"/>
                </a:lnTo>
                <a:lnTo>
                  <a:pt x="513549" y="1389595"/>
                </a:lnTo>
                <a:lnTo>
                  <a:pt x="513689" y="1389583"/>
                </a:lnTo>
                <a:close/>
              </a:path>
              <a:path w="1659255" h="1994535">
                <a:moveTo>
                  <a:pt x="557326" y="1335874"/>
                </a:moveTo>
                <a:lnTo>
                  <a:pt x="555955" y="1337246"/>
                </a:lnTo>
                <a:lnTo>
                  <a:pt x="556056" y="1337589"/>
                </a:lnTo>
                <a:lnTo>
                  <a:pt x="556539" y="1337602"/>
                </a:lnTo>
                <a:lnTo>
                  <a:pt x="556463" y="1337843"/>
                </a:lnTo>
                <a:lnTo>
                  <a:pt x="556590" y="1337640"/>
                </a:lnTo>
                <a:lnTo>
                  <a:pt x="556628" y="1337475"/>
                </a:lnTo>
                <a:lnTo>
                  <a:pt x="556666" y="1336827"/>
                </a:lnTo>
                <a:lnTo>
                  <a:pt x="556958" y="1336319"/>
                </a:lnTo>
                <a:lnTo>
                  <a:pt x="557326" y="1335874"/>
                </a:lnTo>
                <a:close/>
              </a:path>
              <a:path w="1659255" h="1994535">
                <a:moveTo>
                  <a:pt x="557504" y="1335709"/>
                </a:moveTo>
                <a:lnTo>
                  <a:pt x="557377" y="1335862"/>
                </a:lnTo>
                <a:lnTo>
                  <a:pt x="557161" y="1336421"/>
                </a:lnTo>
                <a:lnTo>
                  <a:pt x="556882" y="1336941"/>
                </a:lnTo>
                <a:lnTo>
                  <a:pt x="556666" y="1337513"/>
                </a:lnTo>
                <a:lnTo>
                  <a:pt x="556806" y="1337500"/>
                </a:lnTo>
                <a:lnTo>
                  <a:pt x="556996" y="1337411"/>
                </a:lnTo>
                <a:lnTo>
                  <a:pt x="557199" y="1337322"/>
                </a:lnTo>
                <a:lnTo>
                  <a:pt x="557276" y="1336763"/>
                </a:lnTo>
                <a:lnTo>
                  <a:pt x="557288" y="1336281"/>
                </a:lnTo>
                <a:lnTo>
                  <a:pt x="557504" y="1335709"/>
                </a:lnTo>
                <a:close/>
              </a:path>
              <a:path w="1659255" h="1994535">
                <a:moveTo>
                  <a:pt x="680631" y="1183500"/>
                </a:moveTo>
                <a:lnTo>
                  <a:pt x="679754" y="1183043"/>
                </a:lnTo>
                <a:lnTo>
                  <a:pt x="679386" y="1183500"/>
                </a:lnTo>
                <a:lnTo>
                  <a:pt x="679221" y="1183855"/>
                </a:lnTo>
                <a:lnTo>
                  <a:pt x="679056" y="1184211"/>
                </a:lnTo>
                <a:lnTo>
                  <a:pt x="679157" y="1184554"/>
                </a:lnTo>
                <a:lnTo>
                  <a:pt x="680631" y="1183500"/>
                </a:lnTo>
                <a:close/>
              </a:path>
              <a:path w="1659255" h="1994535">
                <a:moveTo>
                  <a:pt x="706132" y="1160830"/>
                </a:moveTo>
                <a:lnTo>
                  <a:pt x="706069" y="1160284"/>
                </a:lnTo>
                <a:lnTo>
                  <a:pt x="705916" y="1159408"/>
                </a:lnTo>
                <a:lnTo>
                  <a:pt x="705739" y="1160386"/>
                </a:lnTo>
                <a:lnTo>
                  <a:pt x="705764" y="1161275"/>
                </a:lnTo>
                <a:lnTo>
                  <a:pt x="705967" y="1161935"/>
                </a:lnTo>
                <a:lnTo>
                  <a:pt x="705916" y="1161402"/>
                </a:lnTo>
                <a:lnTo>
                  <a:pt x="706132" y="1160830"/>
                </a:lnTo>
                <a:close/>
              </a:path>
              <a:path w="1659255" h="1994535">
                <a:moveTo>
                  <a:pt x="756907" y="1095121"/>
                </a:moveTo>
                <a:lnTo>
                  <a:pt x="755167" y="1096200"/>
                </a:lnTo>
                <a:lnTo>
                  <a:pt x="756132" y="1099464"/>
                </a:lnTo>
                <a:lnTo>
                  <a:pt x="756907" y="1095121"/>
                </a:lnTo>
                <a:close/>
              </a:path>
              <a:path w="1659255" h="1994535">
                <a:moveTo>
                  <a:pt x="772553" y="1066850"/>
                </a:moveTo>
                <a:lnTo>
                  <a:pt x="772172" y="1066406"/>
                </a:lnTo>
                <a:lnTo>
                  <a:pt x="771258" y="1066165"/>
                </a:lnTo>
                <a:lnTo>
                  <a:pt x="771766" y="1067066"/>
                </a:lnTo>
                <a:lnTo>
                  <a:pt x="772147" y="1067511"/>
                </a:lnTo>
                <a:lnTo>
                  <a:pt x="772426" y="1067612"/>
                </a:lnTo>
                <a:lnTo>
                  <a:pt x="772553" y="1066850"/>
                </a:lnTo>
                <a:close/>
              </a:path>
              <a:path w="1659255" h="1994535">
                <a:moveTo>
                  <a:pt x="773163" y="1062355"/>
                </a:moveTo>
                <a:lnTo>
                  <a:pt x="772998" y="1061034"/>
                </a:lnTo>
                <a:lnTo>
                  <a:pt x="772731" y="1059141"/>
                </a:lnTo>
                <a:lnTo>
                  <a:pt x="768781" y="1061034"/>
                </a:lnTo>
                <a:lnTo>
                  <a:pt x="764222" y="1056855"/>
                </a:lnTo>
                <a:lnTo>
                  <a:pt x="762698" y="1052004"/>
                </a:lnTo>
                <a:lnTo>
                  <a:pt x="755307" y="1058875"/>
                </a:lnTo>
                <a:lnTo>
                  <a:pt x="755192" y="1059141"/>
                </a:lnTo>
                <a:lnTo>
                  <a:pt x="758532" y="1065263"/>
                </a:lnTo>
                <a:lnTo>
                  <a:pt x="764984" y="1066647"/>
                </a:lnTo>
                <a:lnTo>
                  <a:pt x="769327" y="1072146"/>
                </a:lnTo>
                <a:lnTo>
                  <a:pt x="770242" y="1070406"/>
                </a:lnTo>
                <a:lnTo>
                  <a:pt x="770661" y="1068514"/>
                </a:lnTo>
                <a:lnTo>
                  <a:pt x="769442" y="1066038"/>
                </a:lnTo>
                <a:lnTo>
                  <a:pt x="770204" y="1066038"/>
                </a:lnTo>
                <a:lnTo>
                  <a:pt x="770813" y="1066038"/>
                </a:lnTo>
                <a:lnTo>
                  <a:pt x="771232" y="1066126"/>
                </a:lnTo>
                <a:lnTo>
                  <a:pt x="770788" y="1065136"/>
                </a:lnTo>
                <a:lnTo>
                  <a:pt x="770458" y="1064488"/>
                </a:lnTo>
                <a:lnTo>
                  <a:pt x="769937" y="1064196"/>
                </a:lnTo>
                <a:lnTo>
                  <a:pt x="769721" y="1064018"/>
                </a:lnTo>
                <a:lnTo>
                  <a:pt x="770178" y="1063904"/>
                </a:lnTo>
                <a:lnTo>
                  <a:pt x="770458" y="1064488"/>
                </a:lnTo>
                <a:lnTo>
                  <a:pt x="771017" y="1064704"/>
                </a:lnTo>
                <a:lnTo>
                  <a:pt x="773137" y="1065301"/>
                </a:lnTo>
                <a:lnTo>
                  <a:pt x="773150" y="1063904"/>
                </a:lnTo>
                <a:lnTo>
                  <a:pt x="773163" y="1062355"/>
                </a:lnTo>
                <a:close/>
              </a:path>
              <a:path w="1659255" h="1994535">
                <a:moveTo>
                  <a:pt x="773277" y="1058875"/>
                </a:moveTo>
                <a:lnTo>
                  <a:pt x="773010" y="1058875"/>
                </a:lnTo>
                <a:lnTo>
                  <a:pt x="772706" y="1058875"/>
                </a:lnTo>
                <a:lnTo>
                  <a:pt x="772731" y="1059141"/>
                </a:lnTo>
                <a:lnTo>
                  <a:pt x="773277" y="1058875"/>
                </a:lnTo>
                <a:close/>
              </a:path>
              <a:path w="1659255" h="1994535">
                <a:moveTo>
                  <a:pt x="776084" y="1057529"/>
                </a:moveTo>
                <a:lnTo>
                  <a:pt x="775804" y="1056627"/>
                </a:lnTo>
                <a:lnTo>
                  <a:pt x="774217" y="1057897"/>
                </a:lnTo>
                <a:lnTo>
                  <a:pt x="775335" y="1057897"/>
                </a:lnTo>
                <a:lnTo>
                  <a:pt x="776084" y="1057529"/>
                </a:lnTo>
                <a:close/>
              </a:path>
              <a:path w="1659255" h="1994535">
                <a:moveTo>
                  <a:pt x="781926" y="1049909"/>
                </a:moveTo>
                <a:lnTo>
                  <a:pt x="779322" y="1046632"/>
                </a:lnTo>
                <a:lnTo>
                  <a:pt x="774014" y="1050886"/>
                </a:lnTo>
                <a:lnTo>
                  <a:pt x="775804" y="1056627"/>
                </a:lnTo>
                <a:lnTo>
                  <a:pt x="778954" y="1054074"/>
                </a:lnTo>
                <a:lnTo>
                  <a:pt x="781926" y="1049909"/>
                </a:lnTo>
                <a:close/>
              </a:path>
              <a:path w="1659255" h="1994535">
                <a:moveTo>
                  <a:pt x="830021" y="1013942"/>
                </a:moveTo>
                <a:lnTo>
                  <a:pt x="829868" y="1013206"/>
                </a:lnTo>
                <a:lnTo>
                  <a:pt x="829741" y="1013358"/>
                </a:lnTo>
                <a:lnTo>
                  <a:pt x="829767" y="1013485"/>
                </a:lnTo>
                <a:lnTo>
                  <a:pt x="829843" y="1013675"/>
                </a:lnTo>
                <a:lnTo>
                  <a:pt x="830021" y="1013942"/>
                </a:lnTo>
                <a:close/>
              </a:path>
              <a:path w="1659255" h="1994535">
                <a:moveTo>
                  <a:pt x="837145" y="1002792"/>
                </a:moveTo>
                <a:lnTo>
                  <a:pt x="836714" y="1002563"/>
                </a:lnTo>
                <a:lnTo>
                  <a:pt x="836345" y="1002271"/>
                </a:lnTo>
                <a:lnTo>
                  <a:pt x="835990" y="1002106"/>
                </a:lnTo>
                <a:lnTo>
                  <a:pt x="835406" y="1002499"/>
                </a:lnTo>
                <a:lnTo>
                  <a:pt x="834898" y="1002830"/>
                </a:lnTo>
                <a:lnTo>
                  <a:pt x="834313" y="1003236"/>
                </a:lnTo>
                <a:lnTo>
                  <a:pt x="835317" y="1004303"/>
                </a:lnTo>
                <a:lnTo>
                  <a:pt x="835863" y="1004849"/>
                </a:lnTo>
                <a:lnTo>
                  <a:pt x="836485" y="1004849"/>
                </a:lnTo>
                <a:lnTo>
                  <a:pt x="836917" y="1004468"/>
                </a:lnTo>
                <a:lnTo>
                  <a:pt x="836383" y="1003287"/>
                </a:lnTo>
                <a:lnTo>
                  <a:pt x="836714" y="1003185"/>
                </a:lnTo>
                <a:lnTo>
                  <a:pt x="836891" y="1002969"/>
                </a:lnTo>
                <a:lnTo>
                  <a:pt x="837145" y="1002792"/>
                </a:lnTo>
                <a:close/>
              </a:path>
              <a:path w="1659255" h="1994535">
                <a:moveTo>
                  <a:pt x="842670" y="988326"/>
                </a:moveTo>
                <a:lnTo>
                  <a:pt x="842441" y="988136"/>
                </a:lnTo>
                <a:lnTo>
                  <a:pt x="842416" y="988009"/>
                </a:lnTo>
                <a:lnTo>
                  <a:pt x="842213" y="987958"/>
                </a:lnTo>
                <a:lnTo>
                  <a:pt x="841921" y="988466"/>
                </a:lnTo>
                <a:lnTo>
                  <a:pt x="841743" y="988822"/>
                </a:lnTo>
                <a:lnTo>
                  <a:pt x="841095" y="990409"/>
                </a:lnTo>
                <a:lnTo>
                  <a:pt x="841527" y="991870"/>
                </a:lnTo>
                <a:lnTo>
                  <a:pt x="842581" y="993330"/>
                </a:lnTo>
                <a:lnTo>
                  <a:pt x="842670" y="988326"/>
                </a:lnTo>
                <a:close/>
              </a:path>
              <a:path w="1659255" h="1994535">
                <a:moveTo>
                  <a:pt x="858100" y="975766"/>
                </a:moveTo>
                <a:lnTo>
                  <a:pt x="857161" y="976007"/>
                </a:lnTo>
                <a:lnTo>
                  <a:pt x="857885" y="977722"/>
                </a:lnTo>
                <a:lnTo>
                  <a:pt x="858100" y="975766"/>
                </a:lnTo>
                <a:close/>
              </a:path>
              <a:path w="1659255" h="1994535">
                <a:moveTo>
                  <a:pt x="895591" y="929589"/>
                </a:moveTo>
                <a:lnTo>
                  <a:pt x="894994" y="929728"/>
                </a:lnTo>
                <a:lnTo>
                  <a:pt x="894880" y="930008"/>
                </a:lnTo>
                <a:lnTo>
                  <a:pt x="894499" y="930325"/>
                </a:lnTo>
                <a:lnTo>
                  <a:pt x="894664" y="930579"/>
                </a:lnTo>
                <a:lnTo>
                  <a:pt x="895146" y="930592"/>
                </a:lnTo>
                <a:lnTo>
                  <a:pt x="895464" y="930363"/>
                </a:lnTo>
                <a:lnTo>
                  <a:pt x="895553" y="929944"/>
                </a:lnTo>
                <a:lnTo>
                  <a:pt x="895591" y="929589"/>
                </a:lnTo>
                <a:close/>
              </a:path>
              <a:path w="1659255" h="1994535">
                <a:moveTo>
                  <a:pt x="947280" y="862431"/>
                </a:moveTo>
                <a:lnTo>
                  <a:pt x="947166" y="861834"/>
                </a:lnTo>
                <a:lnTo>
                  <a:pt x="947026" y="861225"/>
                </a:lnTo>
                <a:lnTo>
                  <a:pt x="947000" y="860348"/>
                </a:lnTo>
                <a:lnTo>
                  <a:pt x="946619" y="861275"/>
                </a:lnTo>
                <a:lnTo>
                  <a:pt x="946505" y="862177"/>
                </a:lnTo>
                <a:lnTo>
                  <a:pt x="946454" y="863003"/>
                </a:lnTo>
                <a:lnTo>
                  <a:pt x="946670" y="863053"/>
                </a:lnTo>
                <a:lnTo>
                  <a:pt x="946988" y="862812"/>
                </a:lnTo>
                <a:lnTo>
                  <a:pt x="947280" y="862431"/>
                </a:lnTo>
                <a:close/>
              </a:path>
              <a:path w="1659255" h="1994535">
                <a:moveTo>
                  <a:pt x="962761" y="846658"/>
                </a:moveTo>
                <a:lnTo>
                  <a:pt x="962736" y="844524"/>
                </a:lnTo>
                <a:lnTo>
                  <a:pt x="961682" y="844918"/>
                </a:lnTo>
                <a:lnTo>
                  <a:pt x="962761" y="846658"/>
                </a:lnTo>
                <a:close/>
              </a:path>
              <a:path w="1659255" h="1994535">
                <a:moveTo>
                  <a:pt x="989025" y="820216"/>
                </a:moveTo>
                <a:lnTo>
                  <a:pt x="988936" y="818794"/>
                </a:lnTo>
                <a:lnTo>
                  <a:pt x="988288" y="820356"/>
                </a:lnTo>
                <a:lnTo>
                  <a:pt x="989025" y="820216"/>
                </a:lnTo>
                <a:close/>
              </a:path>
              <a:path w="1659255" h="1994535">
                <a:moveTo>
                  <a:pt x="1062926" y="731266"/>
                </a:moveTo>
                <a:lnTo>
                  <a:pt x="1062507" y="731164"/>
                </a:lnTo>
                <a:lnTo>
                  <a:pt x="1062736" y="732726"/>
                </a:lnTo>
                <a:lnTo>
                  <a:pt x="1062926" y="731266"/>
                </a:lnTo>
                <a:close/>
              </a:path>
              <a:path w="1659255" h="1994535">
                <a:moveTo>
                  <a:pt x="1080566" y="699770"/>
                </a:moveTo>
                <a:lnTo>
                  <a:pt x="1080490" y="699528"/>
                </a:lnTo>
                <a:lnTo>
                  <a:pt x="1080147" y="698677"/>
                </a:lnTo>
                <a:lnTo>
                  <a:pt x="1080439" y="699528"/>
                </a:lnTo>
                <a:lnTo>
                  <a:pt x="1080452" y="699668"/>
                </a:lnTo>
                <a:close/>
              </a:path>
              <a:path w="1659255" h="1994535">
                <a:moveTo>
                  <a:pt x="1084414" y="693801"/>
                </a:moveTo>
                <a:lnTo>
                  <a:pt x="1084313" y="693470"/>
                </a:lnTo>
                <a:lnTo>
                  <a:pt x="1083564" y="693483"/>
                </a:lnTo>
                <a:lnTo>
                  <a:pt x="1084414" y="693801"/>
                </a:lnTo>
                <a:close/>
              </a:path>
              <a:path w="1659255" h="1994535">
                <a:moveTo>
                  <a:pt x="1098130" y="692962"/>
                </a:moveTo>
                <a:lnTo>
                  <a:pt x="1097584" y="692886"/>
                </a:lnTo>
                <a:lnTo>
                  <a:pt x="1096860" y="693915"/>
                </a:lnTo>
                <a:lnTo>
                  <a:pt x="1098130" y="692962"/>
                </a:lnTo>
                <a:close/>
              </a:path>
              <a:path w="1659255" h="1994535">
                <a:moveTo>
                  <a:pt x="1098423" y="688428"/>
                </a:moveTo>
                <a:lnTo>
                  <a:pt x="1098143" y="687832"/>
                </a:lnTo>
                <a:lnTo>
                  <a:pt x="1096010" y="687095"/>
                </a:lnTo>
                <a:lnTo>
                  <a:pt x="1098423" y="688428"/>
                </a:lnTo>
                <a:close/>
              </a:path>
              <a:path w="1659255" h="1994535">
                <a:moveTo>
                  <a:pt x="1099820" y="676884"/>
                </a:moveTo>
                <a:lnTo>
                  <a:pt x="1099045" y="676630"/>
                </a:lnTo>
                <a:lnTo>
                  <a:pt x="1099502" y="677748"/>
                </a:lnTo>
                <a:lnTo>
                  <a:pt x="1099820" y="676884"/>
                </a:lnTo>
                <a:close/>
              </a:path>
              <a:path w="1659255" h="1994535">
                <a:moveTo>
                  <a:pt x="1101966" y="685533"/>
                </a:moveTo>
                <a:lnTo>
                  <a:pt x="1101128" y="685342"/>
                </a:lnTo>
                <a:lnTo>
                  <a:pt x="1101966" y="685533"/>
                </a:lnTo>
                <a:close/>
              </a:path>
              <a:path w="1659255" h="1994535">
                <a:moveTo>
                  <a:pt x="1125918" y="652348"/>
                </a:moveTo>
                <a:lnTo>
                  <a:pt x="1125791" y="652360"/>
                </a:lnTo>
                <a:lnTo>
                  <a:pt x="1125651" y="651751"/>
                </a:lnTo>
                <a:lnTo>
                  <a:pt x="1125524" y="649922"/>
                </a:lnTo>
                <a:lnTo>
                  <a:pt x="1125232" y="651662"/>
                </a:lnTo>
                <a:lnTo>
                  <a:pt x="1125308" y="653084"/>
                </a:lnTo>
                <a:lnTo>
                  <a:pt x="1125321" y="654456"/>
                </a:lnTo>
                <a:lnTo>
                  <a:pt x="1125588" y="653808"/>
                </a:lnTo>
                <a:lnTo>
                  <a:pt x="1125791" y="653110"/>
                </a:lnTo>
                <a:lnTo>
                  <a:pt x="1125918" y="652348"/>
                </a:lnTo>
                <a:close/>
              </a:path>
              <a:path w="1659255" h="1994535">
                <a:moveTo>
                  <a:pt x="1126159" y="651408"/>
                </a:moveTo>
                <a:lnTo>
                  <a:pt x="1126007" y="650671"/>
                </a:lnTo>
                <a:lnTo>
                  <a:pt x="1125931" y="651230"/>
                </a:lnTo>
                <a:lnTo>
                  <a:pt x="1125982" y="651764"/>
                </a:lnTo>
                <a:lnTo>
                  <a:pt x="1125905" y="652322"/>
                </a:lnTo>
                <a:lnTo>
                  <a:pt x="1126121" y="652373"/>
                </a:lnTo>
                <a:lnTo>
                  <a:pt x="1126159" y="651408"/>
                </a:lnTo>
                <a:close/>
              </a:path>
              <a:path w="1659255" h="1994535">
                <a:moveTo>
                  <a:pt x="1548955" y="123355"/>
                </a:moveTo>
                <a:lnTo>
                  <a:pt x="1548307" y="123075"/>
                </a:lnTo>
                <a:lnTo>
                  <a:pt x="1547926" y="122770"/>
                </a:lnTo>
                <a:lnTo>
                  <a:pt x="1547685" y="122326"/>
                </a:lnTo>
                <a:lnTo>
                  <a:pt x="1546821" y="122618"/>
                </a:lnTo>
                <a:lnTo>
                  <a:pt x="1545653" y="123278"/>
                </a:lnTo>
                <a:lnTo>
                  <a:pt x="1543850" y="124434"/>
                </a:lnTo>
                <a:lnTo>
                  <a:pt x="1545043" y="125882"/>
                </a:lnTo>
                <a:lnTo>
                  <a:pt x="1546059" y="126466"/>
                </a:lnTo>
                <a:lnTo>
                  <a:pt x="1547025" y="126492"/>
                </a:lnTo>
                <a:lnTo>
                  <a:pt x="1547914" y="125247"/>
                </a:lnTo>
                <a:lnTo>
                  <a:pt x="1548625" y="124206"/>
                </a:lnTo>
                <a:lnTo>
                  <a:pt x="1548955" y="123355"/>
                </a:lnTo>
                <a:close/>
              </a:path>
              <a:path w="1659255" h="1994535">
                <a:moveTo>
                  <a:pt x="1571307" y="117335"/>
                </a:moveTo>
                <a:lnTo>
                  <a:pt x="1571256" y="116890"/>
                </a:lnTo>
                <a:lnTo>
                  <a:pt x="1571193" y="116243"/>
                </a:lnTo>
                <a:lnTo>
                  <a:pt x="1570926" y="115798"/>
                </a:lnTo>
                <a:lnTo>
                  <a:pt x="1570291" y="116890"/>
                </a:lnTo>
                <a:lnTo>
                  <a:pt x="1571066" y="117055"/>
                </a:lnTo>
                <a:lnTo>
                  <a:pt x="1570913" y="116890"/>
                </a:lnTo>
                <a:lnTo>
                  <a:pt x="1571129" y="117068"/>
                </a:lnTo>
                <a:lnTo>
                  <a:pt x="1571307" y="117335"/>
                </a:lnTo>
                <a:close/>
              </a:path>
              <a:path w="1659255" h="1994535">
                <a:moveTo>
                  <a:pt x="1572704" y="108927"/>
                </a:moveTo>
                <a:lnTo>
                  <a:pt x="1572653" y="108381"/>
                </a:lnTo>
                <a:lnTo>
                  <a:pt x="1572260" y="107937"/>
                </a:lnTo>
                <a:lnTo>
                  <a:pt x="1571142" y="108407"/>
                </a:lnTo>
                <a:lnTo>
                  <a:pt x="1569758" y="109651"/>
                </a:lnTo>
                <a:lnTo>
                  <a:pt x="1570545" y="109905"/>
                </a:lnTo>
                <a:lnTo>
                  <a:pt x="1571536" y="110070"/>
                </a:lnTo>
                <a:lnTo>
                  <a:pt x="1572691" y="110159"/>
                </a:lnTo>
                <a:lnTo>
                  <a:pt x="1572704" y="109537"/>
                </a:lnTo>
                <a:lnTo>
                  <a:pt x="1572704" y="108927"/>
                </a:lnTo>
                <a:close/>
              </a:path>
              <a:path w="1659255" h="1994535">
                <a:moveTo>
                  <a:pt x="1648371" y="16548"/>
                </a:moveTo>
                <a:lnTo>
                  <a:pt x="1642618" y="19075"/>
                </a:lnTo>
                <a:lnTo>
                  <a:pt x="1643227" y="19697"/>
                </a:lnTo>
                <a:lnTo>
                  <a:pt x="1643672" y="19926"/>
                </a:lnTo>
                <a:lnTo>
                  <a:pt x="1644192" y="20485"/>
                </a:lnTo>
                <a:lnTo>
                  <a:pt x="1646529" y="21132"/>
                </a:lnTo>
                <a:lnTo>
                  <a:pt x="1648371" y="16548"/>
                </a:lnTo>
                <a:close/>
              </a:path>
              <a:path w="1659255" h="1994535">
                <a:moveTo>
                  <a:pt x="1653057" y="19850"/>
                </a:moveTo>
                <a:lnTo>
                  <a:pt x="1652841" y="20129"/>
                </a:lnTo>
                <a:lnTo>
                  <a:pt x="1652625" y="20688"/>
                </a:lnTo>
                <a:lnTo>
                  <a:pt x="1652943" y="20129"/>
                </a:lnTo>
                <a:lnTo>
                  <a:pt x="1653057" y="19850"/>
                </a:lnTo>
                <a:close/>
              </a:path>
              <a:path w="1659255" h="1994535">
                <a:moveTo>
                  <a:pt x="1653387" y="18834"/>
                </a:moveTo>
                <a:lnTo>
                  <a:pt x="1653197" y="19545"/>
                </a:lnTo>
                <a:lnTo>
                  <a:pt x="1653057" y="19850"/>
                </a:lnTo>
                <a:lnTo>
                  <a:pt x="1653197" y="19672"/>
                </a:lnTo>
                <a:lnTo>
                  <a:pt x="1653387" y="18834"/>
                </a:lnTo>
                <a:close/>
              </a:path>
              <a:path w="1659255" h="1994535">
                <a:moveTo>
                  <a:pt x="1659115" y="12573"/>
                </a:moveTo>
                <a:lnTo>
                  <a:pt x="1658912" y="10045"/>
                </a:lnTo>
                <a:lnTo>
                  <a:pt x="1658708" y="7493"/>
                </a:lnTo>
                <a:lnTo>
                  <a:pt x="1658823" y="3314"/>
                </a:lnTo>
                <a:lnTo>
                  <a:pt x="1658886" y="1955"/>
                </a:lnTo>
                <a:lnTo>
                  <a:pt x="1656054" y="5003"/>
                </a:lnTo>
                <a:lnTo>
                  <a:pt x="1653781" y="7493"/>
                </a:lnTo>
                <a:lnTo>
                  <a:pt x="1653032" y="8877"/>
                </a:lnTo>
                <a:lnTo>
                  <a:pt x="1653095" y="10045"/>
                </a:lnTo>
                <a:lnTo>
                  <a:pt x="1652676" y="9956"/>
                </a:lnTo>
                <a:lnTo>
                  <a:pt x="1652701" y="9575"/>
                </a:lnTo>
                <a:lnTo>
                  <a:pt x="1653032" y="8877"/>
                </a:lnTo>
                <a:lnTo>
                  <a:pt x="1653133" y="5994"/>
                </a:lnTo>
                <a:lnTo>
                  <a:pt x="1656435" y="3314"/>
                </a:lnTo>
                <a:lnTo>
                  <a:pt x="1651419" y="0"/>
                </a:lnTo>
                <a:lnTo>
                  <a:pt x="1649463" y="3505"/>
                </a:lnTo>
                <a:lnTo>
                  <a:pt x="1647926" y="5994"/>
                </a:lnTo>
                <a:lnTo>
                  <a:pt x="1646580" y="8115"/>
                </a:lnTo>
                <a:lnTo>
                  <a:pt x="1649171" y="9220"/>
                </a:lnTo>
                <a:lnTo>
                  <a:pt x="1651304" y="14554"/>
                </a:lnTo>
                <a:lnTo>
                  <a:pt x="1653946" y="16192"/>
                </a:lnTo>
                <a:lnTo>
                  <a:pt x="1659115" y="125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607275" y="4299952"/>
            <a:ext cx="1699260" cy="2033270"/>
          </a:xfrm>
          <a:custGeom>
            <a:avLst/>
            <a:gdLst/>
            <a:ahLst/>
            <a:cxnLst/>
            <a:rect l="l" t="t" r="r" b="b"/>
            <a:pathLst>
              <a:path w="1699260" h="2033270">
                <a:moveTo>
                  <a:pt x="241" y="2032635"/>
                </a:moveTo>
                <a:lnTo>
                  <a:pt x="215" y="2032508"/>
                </a:lnTo>
                <a:lnTo>
                  <a:pt x="63" y="2032393"/>
                </a:lnTo>
                <a:lnTo>
                  <a:pt x="25" y="2032596"/>
                </a:lnTo>
                <a:lnTo>
                  <a:pt x="241" y="2032635"/>
                </a:lnTo>
                <a:close/>
              </a:path>
              <a:path w="1699260" h="2033270">
                <a:moveTo>
                  <a:pt x="1016" y="2032787"/>
                </a:moveTo>
                <a:lnTo>
                  <a:pt x="812" y="2032736"/>
                </a:lnTo>
                <a:lnTo>
                  <a:pt x="596" y="2032685"/>
                </a:lnTo>
                <a:lnTo>
                  <a:pt x="330" y="2032723"/>
                </a:lnTo>
                <a:lnTo>
                  <a:pt x="558" y="2032901"/>
                </a:lnTo>
                <a:lnTo>
                  <a:pt x="685" y="2032889"/>
                </a:lnTo>
                <a:lnTo>
                  <a:pt x="901" y="2032939"/>
                </a:lnTo>
                <a:lnTo>
                  <a:pt x="1016" y="2032787"/>
                </a:lnTo>
                <a:close/>
              </a:path>
              <a:path w="1699260" h="2033270">
                <a:moveTo>
                  <a:pt x="51879" y="1940356"/>
                </a:moveTo>
                <a:lnTo>
                  <a:pt x="51447" y="1942122"/>
                </a:lnTo>
                <a:lnTo>
                  <a:pt x="50825" y="1943354"/>
                </a:lnTo>
                <a:lnTo>
                  <a:pt x="50088" y="1944255"/>
                </a:lnTo>
                <a:lnTo>
                  <a:pt x="51308" y="1943506"/>
                </a:lnTo>
                <a:lnTo>
                  <a:pt x="51714" y="1942096"/>
                </a:lnTo>
                <a:lnTo>
                  <a:pt x="51879" y="1940356"/>
                </a:lnTo>
                <a:close/>
              </a:path>
              <a:path w="1699260" h="2033270">
                <a:moveTo>
                  <a:pt x="51892" y="1938769"/>
                </a:moveTo>
                <a:lnTo>
                  <a:pt x="47345" y="1939798"/>
                </a:lnTo>
                <a:lnTo>
                  <a:pt x="44208" y="1940598"/>
                </a:lnTo>
                <a:lnTo>
                  <a:pt x="43789" y="1945106"/>
                </a:lnTo>
                <a:lnTo>
                  <a:pt x="44589" y="1945640"/>
                </a:lnTo>
                <a:lnTo>
                  <a:pt x="45440" y="1945817"/>
                </a:lnTo>
                <a:lnTo>
                  <a:pt x="46215" y="1945944"/>
                </a:lnTo>
                <a:lnTo>
                  <a:pt x="47459" y="1945462"/>
                </a:lnTo>
                <a:lnTo>
                  <a:pt x="48590" y="1945132"/>
                </a:lnTo>
                <a:lnTo>
                  <a:pt x="49644" y="1944751"/>
                </a:lnTo>
                <a:lnTo>
                  <a:pt x="50063" y="1944230"/>
                </a:lnTo>
                <a:lnTo>
                  <a:pt x="49695" y="1944547"/>
                </a:lnTo>
                <a:lnTo>
                  <a:pt x="49301" y="1944725"/>
                </a:lnTo>
                <a:lnTo>
                  <a:pt x="48755" y="1944789"/>
                </a:lnTo>
                <a:lnTo>
                  <a:pt x="49568" y="1942096"/>
                </a:lnTo>
                <a:lnTo>
                  <a:pt x="50546" y="1940280"/>
                </a:lnTo>
                <a:lnTo>
                  <a:pt x="51841" y="1938832"/>
                </a:lnTo>
                <a:close/>
              </a:path>
              <a:path w="1699260" h="2033270">
                <a:moveTo>
                  <a:pt x="54660" y="1935734"/>
                </a:moveTo>
                <a:lnTo>
                  <a:pt x="54394" y="1935746"/>
                </a:lnTo>
                <a:lnTo>
                  <a:pt x="54546" y="1935873"/>
                </a:lnTo>
                <a:lnTo>
                  <a:pt x="54660" y="1935734"/>
                </a:lnTo>
                <a:close/>
              </a:path>
              <a:path w="1699260" h="2033270">
                <a:moveTo>
                  <a:pt x="57365" y="1936750"/>
                </a:moveTo>
                <a:lnTo>
                  <a:pt x="56121" y="1936597"/>
                </a:lnTo>
                <a:lnTo>
                  <a:pt x="54864" y="1936330"/>
                </a:lnTo>
                <a:lnTo>
                  <a:pt x="54165" y="1936267"/>
                </a:lnTo>
                <a:lnTo>
                  <a:pt x="54000" y="1936000"/>
                </a:lnTo>
                <a:lnTo>
                  <a:pt x="53987" y="1935861"/>
                </a:lnTo>
                <a:lnTo>
                  <a:pt x="53898" y="1935670"/>
                </a:lnTo>
                <a:lnTo>
                  <a:pt x="52679" y="1935797"/>
                </a:lnTo>
                <a:lnTo>
                  <a:pt x="50495" y="1935886"/>
                </a:lnTo>
                <a:lnTo>
                  <a:pt x="51308" y="1936419"/>
                </a:lnTo>
                <a:lnTo>
                  <a:pt x="51752" y="1937410"/>
                </a:lnTo>
                <a:lnTo>
                  <a:pt x="51892" y="1938769"/>
                </a:lnTo>
                <a:lnTo>
                  <a:pt x="53314" y="1937321"/>
                </a:lnTo>
                <a:lnTo>
                  <a:pt x="55168" y="1936572"/>
                </a:lnTo>
                <a:lnTo>
                  <a:pt x="57365" y="1936750"/>
                </a:lnTo>
                <a:close/>
              </a:path>
              <a:path w="1699260" h="2033270">
                <a:moveTo>
                  <a:pt x="60274" y="1934933"/>
                </a:moveTo>
                <a:lnTo>
                  <a:pt x="58648" y="1933867"/>
                </a:lnTo>
                <a:lnTo>
                  <a:pt x="55943" y="1934908"/>
                </a:lnTo>
                <a:lnTo>
                  <a:pt x="54724" y="1935657"/>
                </a:lnTo>
                <a:lnTo>
                  <a:pt x="56299" y="1935556"/>
                </a:lnTo>
                <a:lnTo>
                  <a:pt x="58051" y="1935365"/>
                </a:lnTo>
                <a:lnTo>
                  <a:pt x="60274" y="1934933"/>
                </a:lnTo>
                <a:close/>
              </a:path>
              <a:path w="1699260" h="2033270">
                <a:moveTo>
                  <a:pt x="86423" y="1908251"/>
                </a:moveTo>
                <a:lnTo>
                  <a:pt x="86207" y="1908200"/>
                </a:lnTo>
                <a:lnTo>
                  <a:pt x="86004" y="1908149"/>
                </a:lnTo>
                <a:lnTo>
                  <a:pt x="85788" y="1908111"/>
                </a:lnTo>
                <a:lnTo>
                  <a:pt x="85737" y="1908314"/>
                </a:lnTo>
                <a:lnTo>
                  <a:pt x="86334" y="1908797"/>
                </a:lnTo>
                <a:lnTo>
                  <a:pt x="86423" y="1908251"/>
                </a:lnTo>
                <a:close/>
              </a:path>
              <a:path w="1699260" h="2033270">
                <a:moveTo>
                  <a:pt x="99339" y="1909533"/>
                </a:moveTo>
                <a:lnTo>
                  <a:pt x="99085" y="1908327"/>
                </a:lnTo>
                <a:lnTo>
                  <a:pt x="98539" y="1909013"/>
                </a:lnTo>
                <a:lnTo>
                  <a:pt x="99339" y="1909533"/>
                </a:lnTo>
                <a:close/>
              </a:path>
              <a:path w="1699260" h="2033270">
                <a:moveTo>
                  <a:pt x="105651" y="1913382"/>
                </a:moveTo>
                <a:lnTo>
                  <a:pt x="104216" y="1910105"/>
                </a:lnTo>
                <a:lnTo>
                  <a:pt x="103263" y="1912810"/>
                </a:lnTo>
                <a:lnTo>
                  <a:pt x="105651" y="1913382"/>
                </a:lnTo>
                <a:close/>
              </a:path>
              <a:path w="1699260" h="2033270">
                <a:moveTo>
                  <a:pt x="108089" y="1899856"/>
                </a:moveTo>
                <a:lnTo>
                  <a:pt x="106680" y="1898840"/>
                </a:lnTo>
                <a:lnTo>
                  <a:pt x="107048" y="1899754"/>
                </a:lnTo>
                <a:lnTo>
                  <a:pt x="108089" y="1899856"/>
                </a:lnTo>
                <a:close/>
              </a:path>
              <a:path w="1699260" h="2033270">
                <a:moveTo>
                  <a:pt x="115633" y="1888058"/>
                </a:moveTo>
                <a:lnTo>
                  <a:pt x="115062" y="1887842"/>
                </a:lnTo>
                <a:lnTo>
                  <a:pt x="114655" y="1888502"/>
                </a:lnTo>
                <a:lnTo>
                  <a:pt x="115633" y="1888058"/>
                </a:lnTo>
                <a:close/>
              </a:path>
              <a:path w="1699260" h="2033270">
                <a:moveTo>
                  <a:pt x="118249" y="1889074"/>
                </a:moveTo>
                <a:lnTo>
                  <a:pt x="118033" y="1889023"/>
                </a:lnTo>
                <a:lnTo>
                  <a:pt x="116598" y="1890344"/>
                </a:lnTo>
                <a:lnTo>
                  <a:pt x="118249" y="1889074"/>
                </a:lnTo>
                <a:close/>
              </a:path>
              <a:path w="1699260" h="2033270">
                <a:moveTo>
                  <a:pt x="123253" y="1881136"/>
                </a:moveTo>
                <a:lnTo>
                  <a:pt x="121500" y="1882686"/>
                </a:lnTo>
                <a:lnTo>
                  <a:pt x="123215" y="1881962"/>
                </a:lnTo>
                <a:lnTo>
                  <a:pt x="123253" y="1881136"/>
                </a:lnTo>
                <a:close/>
              </a:path>
              <a:path w="1699260" h="2033270">
                <a:moveTo>
                  <a:pt x="177647" y="1812493"/>
                </a:moveTo>
                <a:lnTo>
                  <a:pt x="177126" y="1812696"/>
                </a:lnTo>
                <a:lnTo>
                  <a:pt x="176669" y="1812810"/>
                </a:lnTo>
                <a:lnTo>
                  <a:pt x="176174" y="1813280"/>
                </a:lnTo>
                <a:lnTo>
                  <a:pt x="176276" y="1813610"/>
                </a:lnTo>
                <a:lnTo>
                  <a:pt x="176415" y="1813737"/>
                </a:lnTo>
                <a:lnTo>
                  <a:pt x="176250" y="1813344"/>
                </a:lnTo>
                <a:lnTo>
                  <a:pt x="176606" y="1813648"/>
                </a:lnTo>
                <a:lnTo>
                  <a:pt x="177419" y="1812937"/>
                </a:lnTo>
                <a:lnTo>
                  <a:pt x="177647" y="1812493"/>
                </a:lnTo>
                <a:close/>
              </a:path>
              <a:path w="1699260" h="2033270">
                <a:moveTo>
                  <a:pt x="203073" y="1776552"/>
                </a:moveTo>
                <a:lnTo>
                  <a:pt x="202438" y="1777047"/>
                </a:lnTo>
                <a:lnTo>
                  <a:pt x="201536" y="1776933"/>
                </a:lnTo>
                <a:lnTo>
                  <a:pt x="200901" y="1774799"/>
                </a:lnTo>
                <a:lnTo>
                  <a:pt x="200977" y="1776095"/>
                </a:lnTo>
                <a:lnTo>
                  <a:pt x="201180" y="1777377"/>
                </a:lnTo>
                <a:lnTo>
                  <a:pt x="201345" y="1778393"/>
                </a:lnTo>
                <a:lnTo>
                  <a:pt x="201828" y="1777784"/>
                </a:lnTo>
                <a:lnTo>
                  <a:pt x="202450" y="1777174"/>
                </a:lnTo>
                <a:lnTo>
                  <a:pt x="203073" y="1776552"/>
                </a:lnTo>
                <a:close/>
              </a:path>
              <a:path w="1699260" h="2033270">
                <a:moveTo>
                  <a:pt x="290360" y="1681530"/>
                </a:moveTo>
                <a:lnTo>
                  <a:pt x="290347" y="1681403"/>
                </a:lnTo>
                <a:lnTo>
                  <a:pt x="290156" y="1681492"/>
                </a:lnTo>
                <a:lnTo>
                  <a:pt x="289877" y="1681505"/>
                </a:lnTo>
                <a:lnTo>
                  <a:pt x="289674" y="1681607"/>
                </a:lnTo>
                <a:lnTo>
                  <a:pt x="290245" y="1681683"/>
                </a:lnTo>
                <a:lnTo>
                  <a:pt x="290360" y="1681530"/>
                </a:lnTo>
                <a:close/>
              </a:path>
              <a:path w="1699260" h="2033270">
                <a:moveTo>
                  <a:pt x="702487" y="1195857"/>
                </a:moveTo>
                <a:lnTo>
                  <a:pt x="702259" y="1195679"/>
                </a:lnTo>
                <a:lnTo>
                  <a:pt x="702081" y="1195438"/>
                </a:lnTo>
                <a:lnTo>
                  <a:pt x="701725" y="1195260"/>
                </a:lnTo>
                <a:lnTo>
                  <a:pt x="701649" y="1195819"/>
                </a:lnTo>
                <a:lnTo>
                  <a:pt x="701763" y="1196276"/>
                </a:lnTo>
                <a:lnTo>
                  <a:pt x="702144" y="1196581"/>
                </a:lnTo>
                <a:lnTo>
                  <a:pt x="702183" y="1196378"/>
                </a:lnTo>
                <a:lnTo>
                  <a:pt x="702373" y="1196162"/>
                </a:lnTo>
                <a:lnTo>
                  <a:pt x="702487" y="1195857"/>
                </a:lnTo>
                <a:close/>
              </a:path>
              <a:path w="1699260" h="2033270">
                <a:moveTo>
                  <a:pt x="720801" y="1179677"/>
                </a:moveTo>
                <a:lnTo>
                  <a:pt x="720788" y="1179537"/>
                </a:lnTo>
                <a:lnTo>
                  <a:pt x="720255" y="1180350"/>
                </a:lnTo>
                <a:lnTo>
                  <a:pt x="720369" y="1180820"/>
                </a:lnTo>
                <a:lnTo>
                  <a:pt x="720598" y="1180388"/>
                </a:lnTo>
                <a:lnTo>
                  <a:pt x="720712" y="1180096"/>
                </a:lnTo>
                <a:lnTo>
                  <a:pt x="720801" y="1179677"/>
                </a:lnTo>
                <a:close/>
              </a:path>
              <a:path w="1699260" h="2033270">
                <a:moveTo>
                  <a:pt x="755294" y="1128179"/>
                </a:moveTo>
                <a:lnTo>
                  <a:pt x="755040" y="1129093"/>
                </a:lnTo>
                <a:lnTo>
                  <a:pt x="755167" y="1128737"/>
                </a:lnTo>
                <a:lnTo>
                  <a:pt x="755294" y="1128179"/>
                </a:lnTo>
                <a:close/>
              </a:path>
              <a:path w="1699260" h="2033270">
                <a:moveTo>
                  <a:pt x="756018" y="1128522"/>
                </a:moveTo>
                <a:lnTo>
                  <a:pt x="755726" y="1128407"/>
                </a:lnTo>
                <a:lnTo>
                  <a:pt x="755523" y="1128356"/>
                </a:lnTo>
                <a:lnTo>
                  <a:pt x="755294" y="1128179"/>
                </a:lnTo>
                <a:lnTo>
                  <a:pt x="755840" y="1128737"/>
                </a:lnTo>
                <a:lnTo>
                  <a:pt x="755218" y="1129017"/>
                </a:lnTo>
                <a:lnTo>
                  <a:pt x="755142" y="1130046"/>
                </a:lnTo>
                <a:lnTo>
                  <a:pt x="756018" y="1128522"/>
                </a:lnTo>
                <a:close/>
              </a:path>
              <a:path w="1699260" h="2033270">
                <a:moveTo>
                  <a:pt x="801357" y="1074839"/>
                </a:moveTo>
                <a:lnTo>
                  <a:pt x="800303" y="1074610"/>
                </a:lnTo>
                <a:lnTo>
                  <a:pt x="799566" y="1074762"/>
                </a:lnTo>
                <a:lnTo>
                  <a:pt x="800049" y="1075385"/>
                </a:lnTo>
                <a:lnTo>
                  <a:pt x="800442" y="1075207"/>
                </a:lnTo>
                <a:lnTo>
                  <a:pt x="800912" y="1075093"/>
                </a:lnTo>
                <a:lnTo>
                  <a:pt x="801357" y="1074839"/>
                </a:lnTo>
                <a:close/>
              </a:path>
              <a:path w="1699260" h="2033270">
                <a:moveTo>
                  <a:pt x="801649" y="1048067"/>
                </a:moveTo>
                <a:lnTo>
                  <a:pt x="799706" y="1049096"/>
                </a:lnTo>
                <a:lnTo>
                  <a:pt x="800023" y="1052779"/>
                </a:lnTo>
                <a:lnTo>
                  <a:pt x="796226" y="1054290"/>
                </a:lnTo>
                <a:lnTo>
                  <a:pt x="792594" y="1055560"/>
                </a:lnTo>
                <a:lnTo>
                  <a:pt x="793419" y="1058532"/>
                </a:lnTo>
                <a:lnTo>
                  <a:pt x="794410" y="1060831"/>
                </a:lnTo>
                <a:lnTo>
                  <a:pt x="796747" y="1058862"/>
                </a:lnTo>
                <a:lnTo>
                  <a:pt x="798487" y="1057719"/>
                </a:lnTo>
                <a:lnTo>
                  <a:pt x="798868" y="1057478"/>
                </a:lnTo>
                <a:lnTo>
                  <a:pt x="799693" y="1056906"/>
                </a:lnTo>
                <a:lnTo>
                  <a:pt x="800252" y="1056589"/>
                </a:lnTo>
                <a:lnTo>
                  <a:pt x="800582" y="1056411"/>
                </a:lnTo>
                <a:lnTo>
                  <a:pt x="798842" y="1056589"/>
                </a:lnTo>
                <a:lnTo>
                  <a:pt x="801344" y="1055014"/>
                </a:lnTo>
                <a:lnTo>
                  <a:pt x="801281" y="1056335"/>
                </a:lnTo>
                <a:lnTo>
                  <a:pt x="801370" y="1055014"/>
                </a:lnTo>
                <a:lnTo>
                  <a:pt x="801649" y="1048067"/>
                </a:lnTo>
                <a:close/>
              </a:path>
              <a:path w="1699260" h="2033270">
                <a:moveTo>
                  <a:pt x="804367" y="1062177"/>
                </a:moveTo>
                <a:lnTo>
                  <a:pt x="802360" y="1060056"/>
                </a:lnTo>
                <a:lnTo>
                  <a:pt x="799528" y="1057275"/>
                </a:lnTo>
                <a:lnTo>
                  <a:pt x="798868" y="1057478"/>
                </a:lnTo>
                <a:lnTo>
                  <a:pt x="798487" y="1057719"/>
                </a:lnTo>
                <a:lnTo>
                  <a:pt x="798804" y="1058926"/>
                </a:lnTo>
                <a:lnTo>
                  <a:pt x="800646" y="1062012"/>
                </a:lnTo>
                <a:lnTo>
                  <a:pt x="802335" y="1062520"/>
                </a:lnTo>
                <a:lnTo>
                  <a:pt x="803503" y="1062469"/>
                </a:lnTo>
                <a:lnTo>
                  <a:pt x="804367" y="1062177"/>
                </a:lnTo>
                <a:close/>
              </a:path>
              <a:path w="1699260" h="2033270">
                <a:moveTo>
                  <a:pt x="805332" y="1063866"/>
                </a:moveTo>
                <a:lnTo>
                  <a:pt x="805319" y="1063726"/>
                </a:lnTo>
                <a:lnTo>
                  <a:pt x="805307" y="1063599"/>
                </a:lnTo>
                <a:lnTo>
                  <a:pt x="805294" y="1063459"/>
                </a:lnTo>
                <a:lnTo>
                  <a:pt x="805205" y="1063269"/>
                </a:lnTo>
                <a:lnTo>
                  <a:pt x="804926" y="1063294"/>
                </a:lnTo>
                <a:lnTo>
                  <a:pt x="805014" y="1063498"/>
                </a:lnTo>
                <a:lnTo>
                  <a:pt x="805243" y="1063675"/>
                </a:lnTo>
                <a:lnTo>
                  <a:pt x="805332" y="1063866"/>
                </a:lnTo>
                <a:close/>
              </a:path>
              <a:path w="1699260" h="2033270">
                <a:moveTo>
                  <a:pt x="809472" y="1061834"/>
                </a:moveTo>
                <a:lnTo>
                  <a:pt x="809332" y="1061224"/>
                </a:lnTo>
                <a:lnTo>
                  <a:pt x="808431" y="1061732"/>
                </a:lnTo>
                <a:lnTo>
                  <a:pt x="809472" y="1061834"/>
                </a:lnTo>
                <a:close/>
              </a:path>
              <a:path w="1699260" h="2033270">
                <a:moveTo>
                  <a:pt x="823785" y="1045248"/>
                </a:moveTo>
                <a:lnTo>
                  <a:pt x="822680" y="1045235"/>
                </a:lnTo>
                <a:lnTo>
                  <a:pt x="821410" y="1045425"/>
                </a:lnTo>
                <a:lnTo>
                  <a:pt x="819848" y="1046899"/>
                </a:lnTo>
                <a:lnTo>
                  <a:pt x="821397" y="1046670"/>
                </a:lnTo>
                <a:lnTo>
                  <a:pt x="822706" y="1046124"/>
                </a:lnTo>
                <a:lnTo>
                  <a:pt x="823785" y="1045248"/>
                </a:lnTo>
                <a:close/>
              </a:path>
              <a:path w="1699260" h="2033270">
                <a:moveTo>
                  <a:pt x="848309" y="1016304"/>
                </a:moveTo>
                <a:lnTo>
                  <a:pt x="847255" y="1018070"/>
                </a:lnTo>
                <a:lnTo>
                  <a:pt x="847623" y="1017752"/>
                </a:lnTo>
                <a:lnTo>
                  <a:pt x="848055" y="1017231"/>
                </a:lnTo>
                <a:lnTo>
                  <a:pt x="848156" y="1016939"/>
                </a:lnTo>
                <a:lnTo>
                  <a:pt x="848131" y="1016673"/>
                </a:lnTo>
                <a:lnTo>
                  <a:pt x="848309" y="1016304"/>
                </a:lnTo>
                <a:close/>
              </a:path>
              <a:path w="1699260" h="2033270">
                <a:moveTo>
                  <a:pt x="856907" y="985723"/>
                </a:moveTo>
                <a:lnTo>
                  <a:pt x="854735" y="984135"/>
                </a:lnTo>
                <a:lnTo>
                  <a:pt x="855446" y="985774"/>
                </a:lnTo>
                <a:lnTo>
                  <a:pt x="856907" y="985723"/>
                </a:lnTo>
                <a:close/>
              </a:path>
              <a:path w="1699260" h="2033270">
                <a:moveTo>
                  <a:pt x="857529" y="997178"/>
                </a:moveTo>
                <a:lnTo>
                  <a:pt x="857427" y="996848"/>
                </a:lnTo>
                <a:lnTo>
                  <a:pt x="857326" y="996505"/>
                </a:lnTo>
                <a:lnTo>
                  <a:pt x="857161" y="996264"/>
                </a:lnTo>
                <a:lnTo>
                  <a:pt x="857034" y="996403"/>
                </a:lnTo>
                <a:lnTo>
                  <a:pt x="857199" y="996670"/>
                </a:lnTo>
                <a:lnTo>
                  <a:pt x="857364" y="996911"/>
                </a:lnTo>
                <a:lnTo>
                  <a:pt x="857529" y="997178"/>
                </a:lnTo>
                <a:close/>
              </a:path>
              <a:path w="1699260" h="2033270">
                <a:moveTo>
                  <a:pt x="859294" y="994765"/>
                </a:moveTo>
                <a:lnTo>
                  <a:pt x="855446" y="985774"/>
                </a:lnTo>
                <a:lnTo>
                  <a:pt x="854087" y="988453"/>
                </a:lnTo>
                <a:lnTo>
                  <a:pt x="855560" y="992009"/>
                </a:lnTo>
                <a:lnTo>
                  <a:pt x="857237" y="996213"/>
                </a:lnTo>
                <a:lnTo>
                  <a:pt x="859294" y="994765"/>
                </a:lnTo>
                <a:close/>
              </a:path>
              <a:path w="1699260" h="2033270">
                <a:moveTo>
                  <a:pt x="860653" y="985583"/>
                </a:moveTo>
                <a:lnTo>
                  <a:pt x="856907" y="985723"/>
                </a:lnTo>
                <a:lnTo>
                  <a:pt x="859497" y="987615"/>
                </a:lnTo>
                <a:lnTo>
                  <a:pt x="860653" y="985583"/>
                </a:lnTo>
                <a:close/>
              </a:path>
              <a:path w="1699260" h="2033270">
                <a:moveTo>
                  <a:pt x="898385" y="958964"/>
                </a:moveTo>
                <a:lnTo>
                  <a:pt x="897420" y="959535"/>
                </a:lnTo>
                <a:lnTo>
                  <a:pt x="896531" y="960183"/>
                </a:lnTo>
                <a:lnTo>
                  <a:pt x="895489" y="960704"/>
                </a:lnTo>
                <a:lnTo>
                  <a:pt x="896835" y="961796"/>
                </a:lnTo>
                <a:lnTo>
                  <a:pt x="897801" y="961212"/>
                </a:lnTo>
                <a:lnTo>
                  <a:pt x="898385" y="958964"/>
                </a:lnTo>
                <a:close/>
              </a:path>
              <a:path w="1699260" h="2033270">
                <a:moveTo>
                  <a:pt x="975614" y="852347"/>
                </a:moveTo>
                <a:lnTo>
                  <a:pt x="975207" y="852385"/>
                </a:lnTo>
                <a:lnTo>
                  <a:pt x="974852" y="852360"/>
                </a:lnTo>
                <a:lnTo>
                  <a:pt x="974432" y="852246"/>
                </a:lnTo>
                <a:lnTo>
                  <a:pt x="974521" y="851839"/>
                </a:lnTo>
                <a:lnTo>
                  <a:pt x="974305" y="852271"/>
                </a:lnTo>
                <a:lnTo>
                  <a:pt x="973899" y="853071"/>
                </a:lnTo>
                <a:lnTo>
                  <a:pt x="974432" y="852881"/>
                </a:lnTo>
                <a:lnTo>
                  <a:pt x="974953" y="852678"/>
                </a:lnTo>
                <a:lnTo>
                  <a:pt x="975614" y="852347"/>
                </a:lnTo>
                <a:close/>
              </a:path>
              <a:path w="1699260" h="2033270">
                <a:moveTo>
                  <a:pt x="987285" y="845172"/>
                </a:moveTo>
                <a:lnTo>
                  <a:pt x="986282" y="845489"/>
                </a:lnTo>
                <a:lnTo>
                  <a:pt x="985723" y="846023"/>
                </a:lnTo>
                <a:lnTo>
                  <a:pt x="985354" y="846480"/>
                </a:lnTo>
                <a:lnTo>
                  <a:pt x="981786" y="848906"/>
                </a:lnTo>
                <a:lnTo>
                  <a:pt x="978306" y="851052"/>
                </a:lnTo>
                <a:lnTo>
                  <a:pt x="975563" y="852297"/>
                </a:lnTo>
                <a:lnTo>
                  <a:pt x="980808" y="852716"/>
                </a:lnTo>
                <a:lnTo>
                  <a:pt x="981824" y="849172"/>
                </a:lnTo>
                <a:lnTo>
                  <a:pt x="986282" y="850557"/>
                </a:lnTo>
                <a:lnTo>
                  <a:pt x="984986" y="849388"/>
                </a:lnTo>
                <a:lnTo>
                  <a:pt x="984275" y="847826"/>
                </a:lnTo>
                <a:lnTo>
                  <a:pt x="985380" y="846467"/>
                </a:lnTo>
                <a:lnTo>
                  <a:pt x="987285" y="845172"/>
                </a:lnTo>
                <a:close/>
              </a:path>
              <a:path w="1699260" h="2033270">
                <a:moveTo>
                  <a:pt x="994143" y="838212"/>
                </a:moveTo>
                <a:lnTo>
                  <a:pt x="992898" y="837463"/>
                </a:lnTo>
                <a:lnTo>
                  <a:pt x="993241" y="837349"/>
                </a:lnTo>
                <a:lnTo>
                  <a:pt x="991590" y="837260"/>
                </a:lnTo>
                <a:lnTo>
                  <a:pt x="990574" y="838047"/>
                </a:lnTo>
                <a:lnTo>
                  <a:pt x="990384" y="840117"/>
                </a:lnTo>
                <a:lnTo>
                  <a:pt x="992428" y="840663"/>
                </a:lnTo>
                <a:lnTo>
                  <a:pt x="993965" y="839685"/>
                </a:lnTo>
                <a:lnTo>
                  <a:pt x="994143" y="838212"/>
                </a:lnTo>
                <a:close/>
              </a:path>
              <a:path w="1699260" h="2033270">
                <a:moveTo>
                  <a:pt x="1010894" y="824204"/>
                </a:moveTo>
                <a:lnTo>
                  <a:pt x="1010640" y="822998"/>
                </a:lnTo>
                <a:lnTo>
                  <a:pt x="1010259" y="821461"/>
                </a:lnTo>
                <a:lnTo>
                  <a:pt x="1010119" y="818730"/>
                </a:lnTo>
                <a:lnTo>
                  <a:pt x="1009827" y="819238"/>
                </a:lnTo>
                <a:lnTo>
                  <a:pt x="1009434" y="819289"/>
                </a:lnTo>
                <a:lnTo>
                  <a:pt x="1008773" y="819010"/>
                </a:lnTo>
                <a:lnTo>
                  <a:pt x="1008938" y="819264"/>
                </a:lnTo>
                <a:lnTo>
                  <a:pt x="1009992" y="821486"/>
                </a:lnTo>
                <a:lnTo>
                  <a:pt x="1010894" y="824204"/>
                </a:lnTo>
                <a:close/>
              </a:path>
              <a:path w="1699260" h="2033270">
                <a:moveTo>
                  <a:pt x="1041615" y="797115"/>
                </a:moveTo>
                <a:lnTo>
                  <a:pt x="1041590" y="796988"/>
                </a:lnTo>
                <a:lnTo>
                  <a:pt x="1041615" y="797115"/>
                </a:lnTo>
                <a:close/>
              </a:path>
              <a:path w="1699260" h="2033270">
                <a:moveTo>
                  <a:pt x="1049388" y="775716"/>
                </a:moveTo>
                <a:lnTo>
                  <a:pt x="1048016" y="775106"/>
                </a:lnTo>
                <a:lnTo>
                  <a:pt x="1046937" y="775347"/>
                </a:lnTo>
                <a:lnTo>
                  <a:pt x="1046086" y="776274"/>
                </a:lnTo>
                <a:lnTo>
                  <a:pt x="1047102" y="776236"/>
                </a:lnTo>
                <a:lnTo>
                  <a:pt x="1048169" y="775970"/>
                </a:lnTo>
                <a:lnTo>
                  <a:pt x="1049388" y="775716"/>
                </a:lnTo>
                <a:close/>
              </a:path>
              <a:path w="1699260" h="2033270">
                <a:moveTo>
                  <a:pt x="1088986" y="722630"/>
                </a:moveTo>
                <a:lnTo>
                  <a:pt x="1088009" y="722452"/>
                </a:lnTo>
                <a:lnTo>
                  <a:pt x="1086916" y="722566"/>
                </a:lnTo>
                <a:lnTo>
                  <a:pt x="1085811" y="723163"/>
                </a:lnTo>
                <a:lnTo>
                  <a:pt x="1085621" y="724623"/>
                </a:lnTo>
                <a:lnTo>
                  <a:pt x="1086040" y="725957"/>
                </a:lnTo>
                <a:lnTo>
                  <a:pt x="1086497" y="727075"/>
                </a:lnTo>
                <a:lnTo>
                  <a:pt x="1087107" y="725703"/>
                </a:lnTo>
                <a:lnTo>
                  <a:pt x="1087983" y="724179"/>
                </a:lnTo>
                <a:lnTo>
                  <a:pt x="1088986" y="722630"/>
                </a:lnTo>
                <a:close/>
              </a:path>
              <a:path w="1699260" h="2033270">
                <a:moveTo>
                  <a:pt x="1090129" y="720725"/>
                </a:moveTo>
                <a:lnTo>
                  <a:pt x="1089685" y="720356"/>
                </a:lnTo>
                <a:lnTo>
                  <a:pt x="1089012" y="720559"/>
                </a:lnTo>
                <a:lnTo>
                  <a:pt x="1087945" y="721436"/>
                </a:lnTo>
                <a:lnTo>
                  <a:pt x="1088491" y="721512"/>
                </a:lnTo>
                <a:lnTo>
                  <a:pt x="1088936" y="721741"/>
                </a:lnTo>
                <a:lnTo>
                  <a:pt x="1089494" y="721817"/>
                </a:lnTo>
                <a:lnTo>
                  <a:pt x="1090129" y="720725"/>
                </a:lnTo>
                <a:close/>
              </a:path>
              <a:path w="1699260" h="2033270">
                <a:moveTo>
                  <a:pt x="1117561" y="687336"/>
                </a:moveTo>
                <a:lnTo>
                  <a:pt x="1115352" y="687171"/>
                </a:lnTo>
                <a:lnTo>
                  <a:pt x="1115745" y="688225"/>
                </a:lnTo>
                <a:lnTo>
                  <a:pt x="1116342" y="688086"/>
                </a:lnTo>
                <a:lnTo>
                  <a:pt x="1116736" y="687920"/>
                </a:lnTo>
                <a:lnTo>
                  <a:pt x="1117206" y="687793"/>
                </a:lnTo>
                <a:lnTo>
                  <a:pt x="1117561" y="687336"/>
                </a:lnTo>
                <a:close/>
              </a:path>
              <a:path w="1699260" h="2033270">
                <a:moveTo>
                  <a:pt x="1128649" y="681177"/>
                </a:moveTo>
                <a:lnTo>
                  <a:pt x="1128268" y="680732"/>
                </a:lnTo>
                <a:lnTo>
                  <a:pt x="1127252" y="680161"/>
                </a:lnTo>
                <a:lnTo>
                  <a:pt x="1127480" y="680478"/>
                </a:lnTo>
                <a:lnTo>
                  <a:pt x="1127531" y="680885"/>
                </a:lnTo>
                <a:lnTo>
                  <a:pt x="1127861" y="681393"/>
                </a:lnTo>
                <a:lnTo>
                  <a:pt x="1128649" y="681177"/>
                </a:lnTo>
                <a:close/>
              </a:path>
              <a:path w="1699260" h="2033270">
                <a:moveTo>
                  <a:pt x="1132078" y="678256"/>
                </a:moveTo>
                <a:lnTo>
                  <a:pt x="1131824" y="678281"/>
                </a:lnTo>
                <a:lnTo>
                  <a:pt x="1132078" y="678256"/>
                </a:lnTo>
                <a:close/>
              </a:path>
              <a:path w="1699260" h="2033270">
                <a:moveTo>
                  <a:pt x="1132166" y="678319"/>
                </a:moveTo>
                <a:close/>
              </a:path>
              <a:path w="1699260" h="2033270">
                <a:moveTo>
                  <a:pt x="1132230" y="680732"/>
                </a:moveTo>
                <a:lnTo>
                  <a:pt x="1132103" y="680745"/>
                </a:lnTo>
                <a:lnTo>
                  <a:pt x="1131963" y="680135"/>
                </a:lnTo>
                <a:lnTo>
                  <a:pt x="1131836" y="678307"/>
                </a:lnTo>
                <a:lnTo>
                  <a:pt x="1131544" y="680046"/>
                </a:lnTo>
                <a:lnTo>
                  <a:pt x="1131620" y="681469"/>
                </a:lnTo>
                <a:lnTo>
                  <a:pt x="1131633" y="682840"/>
                </a:lnTo>
                <a:lnTo>
                  <a:pt x="1131900" y="682193"/>
                </a:lnTo>
                <a:lnTo>
                  <a:pt x="1132103" y="681494"/>
                </a:lnTo>
                <a:lnTo>
                  <a:pt x="1132230" y="680732"/>
                </a:lnTo>
                <a:close/>
              </a:path>
              <a:path w="1699260" h="2033270">
                <a:moveTo>
                  <a:pt x="1132370" y="678230"/>
                </a:moveTo>
                <a:lnTo>
                  <a:pt x="1132166" y="678319"/>
                </a:lnTo>
                <a:lnTo>
                  <a:pt x="1132205" y="678573"/>
                </a:lnTo>
                <a:lnTo>
                  <a:pt x="1132319" y="679056"/>
                </a:lnTo>
                <a:lnTo>
                  <a:pt x="1132370" y="678230"/>
                </a:lnTo>
                <a:close/>
              </a:path>
              <a:path w="1699260" h="2033270">
                <a:moveTo>
                  <a:pt x="1178356" y="615784"/>
                </a:moveTo>
                <a:lnTo>
                  <a:pt x="1177925" y="615556"/>
                </a:lnTo>
                <a:lnTo>
                  <a:pt x="1177404" y="616508"/>
                </a:lnTo>
                <a:lnTo>
                  <a:pt x="1178356" y="615784"/>
                </a:lnTo>
                <a:close/>
              </a:path>
              <a:path w="1699260" h="2033270">
                <a:moveTo>
                  <a:pt x="1183589" y="605155"/>
                </a:moveTo>
                <a:lnTo>
                  <a:pt x="1183538" y="603999"/>
                </a:lnTo>
                <a:lnTo>
                  <a:pt x="1183525" y="602627"/>
                </a:lnTo>
                <a:lnTo>
                  <a:pt x="1183360" y="601141"/>
                </a:lnTo>
                <a:lnTo>
                  <a:pt x="1183157" y="601091"/>
                </a:lnTo>
                <a:lnTo>
                  <a:pt x="1183144" y="600951"/>
                </a:lnTo>
                <a:lnTo>
                  <a:pt x="1182928" y="600913"/>
                </a:lnTo>
                <a:lnTo>
                  <a:pt x="1182319" y="602894"/>
                </a:lnTo>
                <a:lnTo>
                  <a:pt x="1182801" y="604151"/>
                </a:lnTo>
                <a:lnTo>
                  <a:pt x="1183589" y="605155"/>
                </a:lnTo>
                <a:close/>
              </a:path>
              <a:path w="1699260" h="2033270">
                <a:moveTo>
                  <a:pt x="1224762" y="554304"/>
                </a:moveTo>
                <a:lnTo>
                  <a:pt x="1223568" y="552119"/>
                </a:lnTo>
                <a:lnTo>
                  <a:pt x="1222590" y="551319"/>
                </a:lnTo>
                <a:lnTo>
                  <a:pt x="1223175" y="554278"/>
                </a:lnTo>
                <a:lnTo>
                  <a:pt x="1223441" y="554113"/>
                </a:lnTo>
                <a:lnTo>
                  <a:pt x="1224000" y="554189"/>
                </a:lnTo>
                <a:lnTo>
                  <a:pt x="1224762" y="554304"/>
                </a:lnTo>
                <a:close/>
              </a:path>
              <a:path w="1699260" h="2033270">
                <a:moveTo>
                  <a:pt x="1225384" y="574929"/>
                </a:moveTo>
                <a:lnTo>
                  <a:pt x="1225029" y="574141"/>
                </a:lnTo>
                <a:lnTo>
                  <a:pt x="1224584" y="573163"/>
                </a:lnTo>
                <a:lnTo>
                  <a:pt x="1224000" y="572185"/>
                </a:lnTo>
                <a:lnTo>
                  <a:pt x="1223860" y="572211"/>
                </a:lnTo>
                <a:lnTo>
                  <a:pt x="1223733" y="572223"/>
                </a:lnTo>
                <a:lnTo>
                  <a:pt x="1223886" y="573722"/>
                </a:lnTo>
                <a:lnTo>
                  <a:pt x="1224508" y="574471"/>
                </a:lnTo>
                <a:lnTo>
                  <a:pt x="1225384" y="574929"/>
                </a:lnTo>
                <a:close/>
              </a:path>
              <a:path w="1699260" h="2033270">
                <a:moveTo>
                  <a:pt x="1229131" y="566026"/>
                </a:moveTo>
                <a:lnTo>
                  <a:pt x="1228826" y="564553"/>
                </a:lnTo>
                <a:lnTo>
                  <a:pt x="1228826" y="564413"/>
                </a:lnTo>
                <a:lnTo>
                  <a:pt x="1228471" y="564984"/>
                </a:lnTo>
                <a:lnTo>
                  <a:pt x="1228267" y="565708"/>
                </a:lnTo>
                <a:lnTo>
                  <a:pt x="1228229" y="566661"/>
                </a:lnTo>
                <a:lnTo>
                  <a:pt x="1229093" y="566978"/>
                </a:lnTo>
                <a:lnTo>
                  <a:pt x="1229131" y="566026"/>
                </a:lnTo>
                <a:close/>
              </a:path>
              <a:path w="1699260" h="2033270">
                <a:moveTo>
                  <a:pt x="1238986" y="551421"/>
                </a:moveTo>
                <a:lnTo>
                  <a:pt x="1238821" y="550418"/>
                </a:lnTo>
                <a:lnTo>
                  <a:pt x="1238491" y="549287"/>
                </a:lnTo>
                <a:lnTo>
                  <a:pt x="1238237" y="550062"/>
                </a:lnTo>
                <a:lnTo>
                  <a:pt x="1238199" y="551027"/>
                </a:lnTo>
                <a:lnTo>
                  <a:pt x="1238669" y="552284"/>
                </a:lnTo>
                <a:lnTo>
                  <a:pt x="1238948" y="552246"/>
                </a:lnTo>
                <a:lnTo>
                  <a:pt x="1238986" y="551421"/>
                </a:lnTo>
                <a:close/>
              </a:path>
              <a:path w="1699260" h="2033270">
                <a:moveTo>
                  <a:pt x="1295882" y="455980"/>
                </a:moveTo>
                <a:lnTo>
                  <a:pt x="1294980" y="456488"/>
                </a:lnTo>
                <a:lnTo>
                  <a:pt x="1295577" y="456349"/>
                </a:lnTo>
                <a:lnTo>
                  <a:pt x="1295882" y="455980"/>
                </a:lnTo>
                <a:close/>
              </a:path>
              <a:path w="1699260" h="2033270">
                <a:moveTo>
                  <a:pt x="1310208" y="455574"/>
                </a:moveTo>
                <a:lnTo>
                  <a:pt x="1309941" y="454367"/>
                </a:lnTo>
                <a:lnTo>
                  <a:pt x="1309827" y="455269"/>
                </a:lnTo>
                <a:lnTo>
                  <a:pt x="1310208" y="455574"/>
                </a:lnTo>
                <a:close/>
              </a:path>
              <a:path w="1699260" h="2033270">
                <a:moveTo>
                  <a:pt x="1314704" y="458012"/>
                </a:moveTo>
                <a:lnTo>
                  <a:pt x="1314551" y="457276"/>
                </a:lnTo>
                <a:lnTo>
                  <a:pt x="1314310" y="456336"/>
                </a:lnTo>
                <a:lnTo>
                  <a:pt x="1314056" y="455142"/>
                </a:lnTo>
                <a:lnTo>
                  <a:pt x="1312786" y="455485"/>
                </a:lnTo>
                <a:lnTo>
                  <a:pt x="1312202" y="455739"/>
                </a:lnTo>
                <a:lnTo>
                  <a:pt x="1311884" y="455980"/>
                </a:lnTo>
                <a:lnTo>
                  <a:pt x="1311986" y="456311"/>
                </a:lnTo>
                <a:lnTo>
                  <a:pt x="1312151" y="456565"/>
                </a:lnTo>
                <a:lnTo>
                  <a:pt x="1312252" y="456907"/>
                </a:lnTo>
                <a:lnTo>
                  <a:pt x="1312697" y="457263"/>
                </a:lnTo>
                <a:lnTo>
                  <a:pt x="1313637" y="457657"/>
                </a:lnTo>
                <a:lnTo>
                  <a:pt x="1314704" y="458012"/>
                </a:lnTo>
                <a:close/>
              </a:path>
              <a:path w="1699260" h="2033270">
                <a:moveTo>
                  <a:pt x="1412633" y="351116"/>
                </a:moveTo>
                <a:lnTo>
                  <a:pt x="1412506" y="351116"/>
                </a:lnTo>
                <a:lnTo>
                  <a:pt x="1412227" y="351637"/>
                </a:lnTo>
                <a:lnTo>
                  <a:pt x="1412506" y="351739"/>
                </a:lnTo>
                <a:lnTo>
                  <a:pt x="1412633" y="351599"/>
                </a:lnTo>
                <a:lnTo>
                  <a:pt x="1412595" y="351320"/>
                </a:lnTo>
                <a:lnTo>
                  <a:pt x="1412633" y="351116"/>
                </a:lnTo>
                <a:close/>
              </a:path>
              <a:path w="1699260" h="2033270">
                <a:moveTo>
                  <a:pt x="1432674" y="320573"/>
                </a:moveTo>
                <a:lnTo>
                  <a:pt x="1431988" y="320459"/>
                </a:lnTo>
                <a:lnTo>
                  <a:pt x="1431290" y="320395"/>
                </a:lnTo>
                <a:lnTo>
                  <a:pt x="1432064" y="320522"/>
                </a:lnTo>
                <a:lnTo>
                  <a:pt x="1432674" y="320573"/>
                </a:lnTo>
                <a:close/>
              </a:path>
              <a:path w="1699260" h="2033270">
                <a:moveTo>
                  <a:pt x="1434007" y="313550"/>
                </a:moveTo>
                <a:lnTo>
                  <a:pt x="1425854" y="317487"/>
                </a:lnTo>
                <a:lnTo>
                  <a:pt x="1423555" y="315887"/>
                </a:lnTo>
                <a:lnTo>
                  <a:pt x="1424508" y="317766"/>
                </a:lnTo>
                <a:lnTo>
                  <a:pt x="1423974" y="318579"/>
                </a:lnTo>
                <a:lnTo>
                  <a:pt x="1421904" y="318389"/>
                </a:lnTo>
                <a:lnTo>
                  <a:pt x="1421511" y="319189"/>
                </a:lnTo>
                <a:lnTo>
                  <a:pt x="1426654" y="319874"/>
                </a:lnTo>
                <a:lnTo>
                  <a:pt x="1431353" y="320344"/>
                </a:lnTo>
                <a:lnTo>
                  <a:pt x="1434007" y="313550"/>
                </a:lnTo>
                <a:close/>
              </a:path>
              <a:path w="1699260" h="2033270">
                <a:moveTo>
                  <a:pt x="1463929" y="250698"/>
                </a:moveTo>
                <a:lnTo>
                  <a:pt x="1463344" y="251104"/>
                </a:lnTo>
                <a:lnTo>
                  <a:pt x="1462709" y="251587"/>
                </a:lnTo>
                <a:lnTo>
                  <a:pt x="1462138" y="252603"/>
                </a:lnTo>
                <a:lnTo>
                  <a:pt x="1462836" y="252044"/>
                </a:lnTo>
                <a:lnTo>
                  <a:pt x="1463382" y="251383"/>
                </a:lnTo>
                <a:lnTo>
                  <a:pt x="1463929" y="250698"/>
                </a:lnTo>
                <a:close/>
              </a:path>
              <a:path w="1699260" h="2033270">
                <a:moveTo>
                  <a:pt x="1464144" y="235572"/>
                </a:moveTo>
                <a:lnTo>
                  <a:pt x="1463967" y="235305"/>
                </a:lnTo>
                <a:lnTo>
                  <a:pt x="1464068" y="235610"/>
                </a:lnTo>
                <a:close/>
              </a:path>
              <a:path w="1699260" h="2033270">
                <a:moveTo>
                  <a:pt x="1464678" y="237490"/>
                </a:moveTo>
                <a:lnTo>
                  <a:pt x="1464068" y="235610"/>
                </a:lnTo>
                <a:lnTo>
                  <a:pt x="1459395" y="238048"/>
                </a:lnTo>
                <a:lnTo>
                  <a:pt x="1461262" y="238201"/>
                </a:lnTo>
                <a:lnTo>
                  <a:pt x="1464678" y="237490"/>
                </a:lnTo>
                <a:close/>
              </a:path>
              <a:path w="1699260" h="2033270">
                <a:moveTo>
                  <a:pt x="1477632" y="234264"/>
                </a:moveTo>
                <a:lnTo>
                  <a:pt x="1475079" y="232194"/>
                </a:lnTo>
                <a:lnTo>
                  <a:pt x="1472082" y="231000"/>
                </a:lnTo>
                <a:lnTo>
                  <a:pt x="1468716" y="230886"/>
                </a:lnTo>
                <a:lnTo>
                  <a:pt x="1470367" y="232219"/>
                </a:lnTo>
                <a:lnTo>
                  <a:pt x="1472222" y="232981"/>
                </a:lnTo>
                <a:lnTo>
                  <a:pt x="1474203" y="233603"/>
                </a:lnTo>
                <a:lnTo>
                  <a:pt x="1475232" y="233553"/>
                </a:lnTo>
                <a:lnTo>
                  <a:pt x="1475651" y="233641"/>
                </a:lnTo>
                <a:lnTo>
                  <a:pt x="1475600" y="233857"/>
                </a:lnTo>
                <a:lnTo>
                  <a:pt x="1475371" y="233794"/>
                </a:lnTo>
                <a:lnTo>
                  <a:pt x="1475168" y="233756"/>
                </a:lnTo>
                <a:lnTo>
                  <a:pt x="1474952" y="233705"/>
                </a:lnTo>
                <a:lnTo>
                  <a:pt x="1475105" y="233832"/>
                </a:lnTo>
                <a:lnTo>
                  <a:pt x="1475257" y="233946"/>
                </a:lnTo>
                <a:lnTo>
                  <a:pt x="1475409" y="234073"/>
                </a:lnTo>
                <a:lnTo>
                  <a:pt x="1475663" y="233908"/>
                </a:lnTo>
                <a:lnTo>
                  <a:pt x="1476311" y="234061"/>
                </a:lnTo>
                <a:lnTo>
                  <a:pt x="1476933" y="234200"/>
                </a:lnTo>
                <a:lnTo>
                  <a:pt x="1477632" y="234264"/>
                </a:lnTo>
                <a:close/>
              </a:path>
              <a:path w="1699260" h="2033270">
                <a:moveTo>
                  <a:pt x="1480934" y="263271"/>
                </a:moveTo>
                <a:lnTo>
                  <a:pt x="1480451" y="261264"/>
                </a:lnTo>
                <a:lnTo>
                  <a:pt x="1479626" y="261835"/>
                </a:lnTo>
                <a:lnTo>
                  <a:pt x="1480934" y="263271"/>
                </a:lnTo>
                <a:close/>
              </a:path>
              <a:path w="1699260" h="2033270">
                <a:moveTo>
                  <a:pt x="1550212" y="158432"/>
                </a:moveTo>
                <a:lnTo>
                  <a:pt x="1549539" y="157886"/>
                </a:lnTo>
                <a:lnTo>
                  <a:pt x="1548879" y="157480"/>
                </a:lnTo>
                <a:lnTo>
                  <a:pt x="1547609" y="160286"/>
                </a:lnTo>
                <a:lnTo>
                  <a:pt x="1548650" y="159905"/>
                </a:lnTo>
                <a:lnTo>
                  <a:pt x="1550212" y="158432"/>
                </a:lnTo>
                <a:close/>
              </a:path>
              <a:path w="1699260" h="2033270">
                <a:moveTo>
                  <a:pt x="1582864" y="130213"/>
                </a:moveTo>
                <a:lnTo>
                  <a:pt x="1582178" y="128905"/>
                </a:lnTo>
                <a:lnTo>
                  <a:pt x="1581086" y="128282"/>
                </a:lnTo>
                <a:lnTo>
                  <a:pt x="1579448" y="128308"/>
                </a:lnTo>
                <a:lnTo>
                  <a:pt x="1580654" y="129425"/>
                </a:lnTo>
                <a:lnTo>
                  <a:pt x="1581835" y="130124"/>
                </a:lnTo>
                <a:lnTo>
                  <a:pt x="1582864" y="130213"/>
                </a:lnTo>
                <a:close/>
              </a:path>
              <a:path w="1699260" h="2033270">
                <a:moveTo>
                  <a:pt x="1632775" y="86893"/>
                </a:moveTo>
                <a:lnTo>
                  <a:pt x="1630540" y="87198"/>
                </a:lnTo>
                <a:lnTo>
                  <a:pt x="1630464" y="88379"/>
                </a:lnTo>
                <a:lnTo>
                  <a:pt x="1632775" y="86893"/>
                </a:lnTo>
                <a:close/>
              </a:path>
              <a:path w="1699260" h="2033270">
                <a:moveTo>
                  <a:pt x="1652016" y="67144"/>
                </a:moveTo>
                <a:lnTo>
                  <a:pt x="1651177" y="66332"/>
                </a:lnTo>
                <a:lnTo>
                  <a:pt x="1651127" y="66548"/>
                </a:lnTo>
                <a:lnTo>
                  <a:pt x="1651482" y="67335"/>
                </a:lnTo>
                <a:lnTo>
                  <a:pt x="1651673" y="67246"/>
                </a:lnTo>
                <a:lnTo>
                  <a:pt x="1651800" y="67094"/>
                </a:lnTo>
                <a:lnTo>
                  <a:pt x="1652016" y="67144"/>
                </a:lnTo>
                <a:close/>
              </a:path>
              <a:path w="1699260" h="2033270">
                <a:moveTo>
                  <a:pt x="1652917" y="36537"/>
                </a:moveTo>
                <a:lnTo>
                  <a:pt x="1652257" y="36258"/>
                </a:lnTo>
                <a:lnTo>
                  <a:pt x="1651635" y="36118"/>
                </a:lnTo>
                <a:lnTo>
                  <a:pt x="1650923" y="36537"/>
                </a:lnTo>
                <a:lnTo>
                  <a:pt x="1651063" y="37134"/>
                </a:lnTo>
                <a:lnTo>
                  <a:pt x="1651266" y="37807"/>
                </a:lnTo>
                <a:lnTo>
                  <a:pt x="1651609" y="38442"/>
                </a:lnTo>
                <a:lnTo>
                  <a:pt x="1652016" y="37795"/>
                </a:lnTo>
                <a:lnTo>
                  <a:pt x="1652498" y="37185"/>
                </a:lnTo>
                <a:lnTo>
                  <a:pt x="1652917" y="36537"/>
                </a:lnTo>
                <a:close/>
              </a:path>
              <a:path w="1699260" h="2033270">
                <a:moveTo>
                  <a:pt x="1656854" y="61747"/>
                </a:moveTo>
                <a:lnTo>
                  <a:pt x="1656829" y="61480"/>
                </a:lnTo>
                <a:lnTo>
                  <a:pt x="1656638" y="61569"/>
                </a:lnTo>
                <a:lnTo>
                  <a:pt x="1656422" y="61518"/>
                </a:lnTo>
                <a:lnTo>
                  <a:pt x="1656575" y="61645"/>
                </a:lnTo>
                <a:lnTo>
                  <a:pt x="1656727" y="61760"/>
                </a:lnTo>
                <a:lnTo>
                  <a:pt x="1656854" y="61747"/>
                </a:lnTo>
                <a:close/>
              </a:path>
              <a:path w="1699260" h="2033270">
                <a:moveTo>
                  <a:pt x="1699107" y="444"/>
                </a:moveTo>
                <a:lnTo>
                  <a:pt x="1698536" y="228"/>
                </a:lnTo>
                <a:lnTo>
                  <a:pt x="1697482" y="0"/>
                </a:lnTo>
                <a:lnTo>
                  <a:pt x="1697405" y="1930"/>
                </a:lnTo>
                <a:lnTo>
                  <a:pt x="1698066" y="1587"/>
                </a:lnTo>
                <a:lnTo>
                  <a:pt x="1699107" y="4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592264" y="4323091"/>
            <a:ext cx="1684655" cy="2000885"/>
          </a:xfrm>
          <a:custGeom>
            <a:avLst/>
            <a:gdLst/>
            <a:ahLst/>
            <a:cxnLst/>
            <a:rect l="l" t="t" r="r" b="b"/>
            <a:pathLst>
              <a:path w="1684655" h="2000885">
                <a:moveTo>
                  <a:pt x="5511" y="2000732"/>
                </a:moveTo>
                <a:lnTo>
                  <a:pt x="4038" y="1999170"/>
                </a:lnTo>
                <a:lnTo>
                  <a:pt x="2222" y="1998192"/>
                </a:lnTo>
                <a:lnTo>
                  <a:pt x="0" y="1997875"/>
                </a:lnTo>
                <a:lnTo>
                  <a:pt x="1524" y="1999361"/>
                </a:lnTo>
                <a:lnTo>
                  <a:pt x="3416" y="2000402"/>
                </a:lnTo>
                <a:lnTo>
                  <a:pt x="5511" y="2000732"/>
                </a:lnTo>
                <a:close/>
              </a:path>
              <a:path w="1684655" h="2000885">
                <a:moveTo>
                  <a:pt x="9169" y="1935861"/>
                </a:moveTo>
                <a:lnTo>
                  <a:pt x="6743" y="1934895"/>
                </a:lnTo>
                <a:lnTo>
                  <a:pt x="4152" y="1928583"/>
                </a:lnTo>
                <a:lnTo>
                  <a:pt x="1854" y="1931428"/>
                </a:lnTo>
                <a:lnTo>
                  <a:pt x="1816" y="1934375"/>
                </a:lnTo>
                <a:lnTo>
                  <a:pt x="5994" y="1936267"/>
                </a:lnTo>
                <a:lnTo>
                  <a:pt x="9169" y="1935861"/>
                </a:lnTo>
                <a:close/>
              </a:path>
              <a:path w="1684655" h="2000885">
                <a:moveTo>
                  <a:pt x="10845" y="1958213"/>
                </a:moveTo>
                <a:lnTo>
                  <a:pt x="10147" y="1945728"/>
                </a:lnTo>
                <a:lnTo>
                  <a:pt x="6121" y="1949170"/>
                </a:lnTo>
                <a:lnTo>
                  <a:pt x="8305" y="1951062"/>
                </a:lnTo>
                <a:lnTo>
                  <a:pt x="8382" y="1953120"/>
                </a:lnTo>
                <a:lnTo>
                  <a:pt x="7556" y="1955050"/>
                </a:lnTo>
                <a:lnTo>
                  <a:pt x="10845" y="1958213"/>
                </a:lnTo>
                <a:close/>
              </a:path>
              <a:path w="1684655" h="2000885">
                <a:moveTo>
                  <a:pt x="13436" y="1973300"/>
                </a:moveTo>
                <a:lnTo>
                  <a:pt x="9994" y="1973872"/>
                </a:lnTo>
                <a:lnTo>
                  <a:pt x="10604" y="1975726"/>
                </a:lnTo>
                <a:lnTo>
                  <a:pt x="10033" y="1976882"/>
                </a:lnTo>
                <a:lnTo>
                  <a:pt x="8877" y="1977682"/>
                </a:lnTo>
                <a:lnTo>
                  <a:pt x="9664" y="1980539"/>
                </a:lnTo>
                <a:lnTo>
                  <a:pt x="13436" y="1973300"/>
                </a:lnTo>
                <a:close/>
              </a:path>
              <a:path w="1684655" h="2000885">
                <a:moveTo>
                  <a:pt x="17081" y="1987308"/>
                </a:moveTo>
                <a:lnTo>
                  <a:pt x="15227" y="1987359"/>
                </a:lnTo>
                <a:lnTo>
                  <a:pt x="12649" y="1987016"/>
                </a:lnTo>
                <a:lnTo>
                  <a:pt x="12611" y="1987219"/>
                </a:lnTo>
                <a:lnTo>
                  <a:pt x="12661" y="1985784"/>
                </a:lnTo>
                <a:lnTo>
                  <a:pt x="12204" y="1984794"/>
                </a:lnTo>
                <a:lnTo>
                  <a:pt x="11938" y="1986064"/>
                </a:lnTo>
                <a:lnTo>
                  <a:pt x="11518" y="1987791"/>
                </a:lnTo>
                <a:lnTo>
                  <a:pt x="10769" y="1989340"/>
                </a:lnTo>
                <a:lnTo>
                  <a:pt x="9169" y="1990102"/>
                </a:lnTo>
                <a:lnTo>
                  <a:pt x="7772" y="1991067"/>
                </a:lnTo>
                <a:lnTo>
                  <a:pt x="6400" y="1992452"/>
                </a:lnTo>
                <a:lnTo>
                  <a:pt x="8458" y="1993125"/>
                </a:lnTo>
                <a:lnTo>
                  <a:pt x="9855" y="1991398"/>
                </a:lnTo>
                <a:lnTo>
                  <a:pt x="10795" y="1989328"/>
                </a:lnTo>
                <a:lnTo>
                  <a:pt x="12966" y="1988197"/>
                </a:lnTo>
                <a:lnTo>
                  <a:pt x="13716" y="1987816"/>
                </a:lnTo>
                <a:lnTo>
                  <a:pt x="17081" y="1987308"/>
                </a:lnTo>
                <a:close/>
              </a:path>
              <a:path w="1684655" h="2000885">
                <a:moveTo>
                  <a:pt x="20840" y="1987943"/>
                </a:moveTo>
                <a:lnTo>
                  <a:pt x="18034" y="1987270"/>
                </a:lnTo>
                <a:lnTo>
                  <a:pt x="17170" y="1987296"/>
                </a:lnTo>
                <a:lnTo>
                  <a:pt x="20840" y="1987943"/>
                </a:lnTo>
                <a:close/>
              </a:path>
              <a:path w="1684655" h="2000885">
                <a:moveTo>
                  <a:pt x="31953" y="1908683"/>
                </a:moveTo>
                <a:lnTo>
                  <a:pt x="28816" y="1906879"/>
                </a:lnTo>
                <a:lnTo>
                  <a:pt x="29502" y="1904834"/>
                </a:lnTo>
                <a:lnTo>
                  <a:pt x="28054" y="1902917"/>
                </a:lnTo>
                <a:lnTo>
                  <a:pt x="25755" y="1904403"/>
                </a:lnTo>
                <a:lnTo>
                  <a:pt x="28943" y="1911324"/>
                </a:lnTo>
                <a:lnTo>
                  <a:pt x="31953" y="1908683"/>
                </a:lnTo>
                <a:close/>
              </a:path>
              <a:path w="1684655" h="2000885">
                <a:moveTo>
                  <a:pt x="32931" y="1937715"/>
                </a:moveTo>
                <a:lnTo>
                  <a:pt x="31813" y="1936178"/>
                </a:lnTo>
                <a:lnTo>
                  <a:pt x="30022" y="1936762"/>
                </a:lnTo>
                <a:lnTo>
                  <a:pt x="29413" y="1933879"/>
                </a:lnTo>
                <a:lnTo>
                  <a:pt x="27559" y="1933867"/>
                </a:lnTo>
                <a:lnTo>
                  <a:pt x="21958" y="1936927"/>
                </a:lnTo>
                <a:lnTo>
                  <a:pt x="23431" y="1935314"/>
                </a:lnTo>
                <a:lnTo>
                  <a:pt x="20129" y="1931898"/>
                </a:lnTo>
                <a:lnTo>
                  <a:pt x="18605" y="1933155"/>
                </a:lnTo>
                <a:lnTo>
                  <a:pt x="20904" y="1934756"/>
                </a:lnTo>
                <a:lnTo>
                  <a:pt x="20447" y="1935695"/>
                </a:lnTo>
                <a:lnTo>
                  <a:pt x="20447" y="1937753"/>
                </a:lnTo>
                <a:lnTo>
                  <a:pt x="20027" y="1937981"/>
                </a:lnTo>
                <a:lnTo>
                  <a:pt x="20243" y="1937575"/>
                </a:lnTo>
                <a:lnTo>
                  <a:pt x="20447" y="1937753"/>
                </a:lnTo>
                <a:lnTo>
                  <a:pt x="20447" y="1935695"/>
                </a:lnTo>
                <a:lnTo>
                  <a:pt x="20116" y="1936356"/>
                </a:lnTo>
                <a:lnTo>
                  <a:pt x="20015" y="1937994"/>
                </a:lnTo>
                <a:lnTo>
                  <a:pt x="19329" y="1938362"/>
                </a:lnTo>
                <a:lnTo>
                  <a:pt x="20218" y="1938832"/>
                </a:lnTo>
                <a:lnTo>
                  <a:pt x="20040" y="1939036"/>
                </a:lnTo>
                <a:lnTo>
                  <a:pt x="20231" y="1938845"/>
                </a:lnTo>
                <a:lnTo>
                  <a:pt x="24904" y="1941271"/>
                </a:lnTo>
                <a:lnTo>
                  <a:pt x="25742" y="1936115"/>
                </a:lnTo>
                <a:lnTo>
                  <a:pt x="28346" y="1937321"/>
                </a:lnTo>
                <a:lnTo>
                  <a:pt x="28092" y="1937397"/>
                </a:lnTo>
                <a:lnTo>
                  <a:pt x="28384" y="1943950"/>
                </a:lnTo>
                <a:lnTo>
                  <a:pt x="32042" y="1940966"/>
                </a:lnTo>
                <a:lnTo>
                  <a:pt x="30429" y="1939417"/>
                </a:lnTo>
                <a:lnTo>
                  <a:pt x="32931" y="1937715"/>
                </a:lnTo>
                <a:close/>
              </a:path>
              <a:path w="1684655" h="2000885">
                <a:moveTo>
                  <a:pt x="38506" y="1958924"/>
                </a:moveTo>
                <a:lnTo>
                  <a:pt x="38493" y="1958644"/>
                </a:lnTo>
                <a:lnTo>
                  <a:pt x="38265" y="1958467"/>
                </a:lnTo>
                <a:lnTo>
                  <a:pt x="38049" y="1958428"/>
                </a:lnTo>
                <a:lnTo>
                  <a:pt x="37833" y="1958238"/>
                </a:lnTo>
                <a:lnTo>
                  <a:pt x="37934" y="1958568"/>
                </a:lnTo>
                <a:lnTo>
                  <a:pt x="38138" y="1958619"/>
                </a:lnTo>
                <a:lnTo>
                  <a:pt x="38315" y="1959013"/>
                </a:lnTo>
                <a:lnTo>
                  <a:pt x="38506" y="1958924"/>
                </a:lnTo>
                <a:close/>
              </a:path>
              <a:path w="1684655" h="2000885">
                <a:moveTo>
                  <a:pt x="40665" y="1977771"/>
                </a:moveTo>
                <a:lnTo>
                  <a:pt x="35877" y="1975116"/>
                </a:lnTo>
                <a:lnTo>
                  <a:pt x="33578" y="1977491"/>
                </a:lnTo>
                <a:lnTo>
                  <a:pt x="30886" y="1979269"/>
                </a:lnTo>
                <a:lnTo>
                  <a:pt x="27736" y="1980565"/>
                </a:lnTo>
                <a:lnTo>
                  <a:pt x="28346" y="1981187"/>
                </a:lnTo>
                <a:lnTo>
                  <a:pt x="29438" y="1981835"/>
                </a:lnTo>
                <a:lnTo>
                  <a:pt x="29311" y="1981987"/>
                </a:lnTo>
                <a:lnTo>
                  <a:pt x="21361" y="1979041"/>
                </a:lnTo>
                <a:lnTo>
                  <a:pt x="23215" y="1966036"/>
                </a:lnTo>
                <a:lnTo>
                  <a:pt x="17437" y="1961845"/>
                </a:lnTo>
                <a:lnTo>
                  <a:pt x="19075" y="1966404"/>
                </a:lnTo>
                <a:lnTo>
                  <a:pt x="21158" y="1975154"/>
                </a:lnTo>
                <a:lnTo>
                  <a:pt x="21158" y="1978964"/>
                </a:lnTo>
                <a:lnTo>
                  <a:pt x="20840" y="1978837"/>
                </a:lnTo>
                <a:lnTo>
                  <a:pt x="21158" y="1978964"/>
                </a:lnTo>
                <a:lnTo>
                  <a:pt x="21158" y="1975154"/>
                </a:lnTo>
                <a:lnTo>
                  <a:pt x="15659" y="1976285"/>
                </a:lnTo>
                <a:lnTo>
                  <a:pt x="18516" y="1977682"/>
                </a:lnTo>
                <a:lnTo>
                  <a:pt x="14084" y="1979803"/>
                </a:lnTo>
                <a:lnTo>
                  <a:pt x="19265" y="1986127"/>
                </a:lnTo>
                <a:lnTo>
                  <a:pt x="22961" y="1985251"/>
                </a:lnTo>
                <a:lnTo>
                  <a:pt x="19316" y="1986127"/>
                </a:lnTo>
                <a:lnTo>
                  <a:pt x="23837" y="1985441"/>
                </a:lnTo>
                <a:lnTo>
                  <a:pt x="25400" y="1985746"/>
                </a:lnTo>
                <a:lnTo>
                  <a:pt x="25755" y="1989759"/>
                </a:lnTo>
                <a:lnTo>
                  <a:pt x="24625" y="1991461"/>
                </a:lnTo>
                <a:lnTo>
                  <a:pt x="26555" y="1996732"/>
                </a:lnTo>
                <a:lnTo>
                  <a:pt x="32854" y="1989086"/>
                </a:lnTo>
                <a:lnTo>
                  <a:pt x="33083" y="1988807"/>
                </a:lnTo>
                <a:lnTo>
                  <a:pt x="33731" y="1988019"/>
                </a:lnTo>
                <a:lnTo>
                  <a:pt x="33147" y="1987588"/>
                </a:lnTo>
                <a:lnTo>
                  <a:pt x="31572" y="1986407"/>
                </a:lnTo>
                <a:lnTo>
                  <a:pt x="30124" y="1987588"/>
                </a:lnTo>
                <a:lnTo>
                  <a:pt x="29705" y="1987524"/>
                </a:lnTo>
                <a:lnTo>
                  <a:pt x="28257" y="1988807"/>
                </a:lnTo>
                <a:lnTo>
                  <a:pt x="28041" y="1987829"/>
                </a:lnTo>
                <a:lnTo>
                  <a:pt x="27711" y="1988121"/>
                </a:lnTo>
                <a:lnTo>
                  <a:pt x="27355" y="1988693"/>
                </a:lnTo>
                <a:lnTo>
                  <a:pt x="26911" y="1989086"/>
                </a:lnTo>
                <a:lnTo>
                  <a:pt x="26847" y="1987181"/>
                </a:lnTo>
                <a:lnTo>
                  <a:pt x="27305" y="1987537"/>
                </a:lnTo>
                <a:lnTo>
                  <a:pt x="27724" y="1987626"/>
                </a:lnTo>
                <a:lnTo>
                  <a:pt x="28028" y="1987778"/>
                </a:lnTo>
                <a:lnTo>
                  <a:pt x="27901" y="1987181"/>
                </a:lnTo>
                <a:lnTo>
                  <a:pt x="27597" y="1985797"/>
                </a:lnTo>
                <a:lnTo>
                  <a:pt x="28790" y="1987384"/>
                </a:lnTo>
                <a:lnTo>
                  <a:pt x="29705" y="1987524"/>
                </a:lnTo>
                <a:lnTo>
                  <a:pt x="31635" y="1985797"/>
                </a:lnTo>
                <a:lnTo>
                  <a:pt x="32258" y="1985251"/>
                </a:lnTo>
                <a:lnTo>
                  <a:pt x="35928" y="1981987"/>
                </a:lnTo>
                <a:lnTo>
                  <a:pt x="40665" y="1977771"/>
                </a:lnTo>
                <a:close/>
              </a:path>
              <a:path w="1684655" h="2000885">
                <a:moveTo>
                  <a:pt x="41097" y="1906320"/>
                </a:moveTo>
                <a:lnTo>
                  <a:pt x="39471" y="1903996"/>
                </a:lnTo>
                <a:lnTo>
                  <a:pt x="37312" y="1903006"/>
                </a:lnTo>
                <a:lnTo>
                  <a:pt x="37757" y="1904885"/>
                </a:lnTo>
                <a:lnTo>
                  <a:pt x="39039" y="1906054"/>
                </a:lnTo>
                <a:lnTo>
                  <a:pt x="38277" y="1907298"/>
                </a:lnTo>
                <a:lnTo>
                  <a:pt x="39090" y="1908454"/>
                </a:lnTo>
                <a:lnTo>
                  <a:pt x="41097" y="1906320"/>
                </a:lnTo>
                <a:close/>
              </a:path>
              <a:path w="1684655" h="2000885">
                <a:moveTo>
                  <a:pt x="41935" y="1942922"/>
                </a:moveTo>
                <a:lnTo>
                  <a:pt x="41427" y="1942261"/>
                </a:lnTo>
                <a:lnTo>
                  <a:pt x="39941" y="1944154"/>
                </a:lnTo>
                <a:lnTo>
                  <a:pt x="39319" y="1945386"/>
                </a:lnTo>
                <a:lnTo>
                  <a:pt x="38773" y="1944827"/>
                </a:lnTo>
                <a:lnTo>
                  <a:pt x="39255" y="1945741"/>
                </a:lnTo>
                <a:lnTo>
                  <a:pt x="39585" y="1945386"/>
                </a:lnTo>
                <a:lnTo>
                  <a:pt x="41935" y="1942922"/>
                </a:lnTo>
                <a:close/>
              </a:path>
              <a:path w="1684655" h="2000885">
                <a:moveTo>
                  <a:pt x="42506" y="1954314"/>
                </a:moveTo>
                <a:lnTo>
                  <a:pt x="42291" y="1954872"/>
                </a:lnTo>
                <a:lnTo>
                  <a:pt x="41224" y="1954377"/>
                </a:lnTo>
                <a:lnTo>
                  <a:pt x="39738" y="1952777"/>
                </a:lnTo>
                <a:lnTo>
                  <a:pt x="38519" y="1951431"/>
                </a:lnTo>
                <a:lnTo>
                  <a:pt x="39712" y="1950554"/>
                </a:lnTo>
                <a:lnTo>
                  <a:pt x="40563" y="1950123"/>
                </a:lnTo>
                <a:lnTo>
                  <a:pt x="41160" y="1949996"/>
                </a:lnTo>
                <a:lnTo>
                  <a:pt x="40830" y="1949157"/>
                </a:lnTo>
                <a:lnTo>
                  <a:pt x="40144" y="1947430"/>
                </a:lnTo>
                <a:lnTo>
                  <a:pt x="39255" y="1945741"/>
                </a:lnTo>
                <a:lnTo>
                  <a:pt x="36017" y="1949157"/>
                </a:lnTo>
                <a:lnTo>
                  <a:pt x="29997" y="1946643"/>
                </a:lnTo>
                <a:lnTo>
                  <a:pt x="26670" y="1942477"/>
                </a:lnTo>
                <a:lnTo>
                  <a:pt x="21793" y="1952167"/>
                </a:lnTo>
                <a:lnTo>
                  <a:pt x="27216" y="1956803"/>
                </a:lnTo>
                <a:lnTo>
                  <a:pt x="33045" y="1954212"/>
                </a:lnTo>
                <a:lnTo>
                  <a:pt x="35801" y="1953869"/>
                </a:lnTo>
                <a:lnTo>
                  <a:pt x="36055" y="1954161"/>
                </a:lnTo>
                <a:lnTo>
                  <a:pt x="36563" y="1955698"/>
                </a:lnTo>
                <a:lnTo>
                  <a:pt x="36576" y="1957197"/>
                </a:lnTo>
                <a:lnTo>
                  <a:pt x="36982" y="1956396"/>
                </a:lnTo>
                <a:lnTo>
                  <a:pt x="38430" y="1957959"/>
                </a:lnTo>
                <a:lnTo>
                  <a:pt x="38519" y="1958632"/>
                </a:lnTo>
                <a:lnTo>
                  <a:pt x="39293" y="1958898"/>
                </a:lnTo>
                <a:lnTo>
                  <a:pt x="40767" y="1959838"/>
                </a:lnTo>
                <a:lnTo>
                  <a:pt x="40767" y="1959229"/>
                </a:lnTo>
                <a:lnTo>
                  <a:pt x="41922" y="1956562"/>
                </a:lnTo>
                <a:lnTo>
                  <a:pt x="41973" y="1956396"/>
                </a:lnTo>
                <a:lnTo>
                  <a:pt x="42367" y="1954872"/>
                </a:lnTo>
                <a:lnTo>
                  <a:pt x="42506" y="1954314"/>
                </a:lnTo>
                <a:close/>
              </a:path>
              <a:path w="1684655" h="2000885">
                <a:moveTo>
                  <a:pt x="42773" y="1953641"/>
                </a:moveTo>
                <a:lnTo>
                  <a:pt x="42722" y="1953488"/>
                </a:lnTo>
                <a:lnTo>
                  <a:pt x="42506" y="1954288"/>
                </a:lnTo>
                <a:lnTo>
                  <a:pt x="42773" y="1953641"/>
                </a:lnTo>
                <a:close/>
              </a:path>
              <a:path w="1684655" h="2000885">
                <a:moveTo>
                  <a:pt x="43078" y="1922970"/>
                </a:moveTo>
                <a:lnTo>
                  <a:pt x="42811" y="1922995"/>
                </a:lnTo>
                <a:lnTo>
                  <a:pt x="42532" y="1923503"/>
                </a:lnTo>
                <a:lnTo>
                  <a:pt x="42379" y="1924748"/>
                </a:lnTo>
                <a:lnTo>
                  <a:pt x="42456" y="1924202"/>
                </a:lnTo>
                <a:lnTo>
                  <a:pt x="42811" y="1923605"/>
                </a:lnTo>
                <a:lnTo>
                  <a:pt x="43078" y="1922970"/>
                </a:lnTo>
                <a:close/>
              </a:path>
              <a:path w="1684655" h="2000885">
                <a:moveTo>
                  <a:pt x="43370" y="1949399"/>
                </a:moveTo>
                <a:lnTo>
                  <a:pt x="41160" y="1949970"/>
                </a:lnTo>
                <a:lnTo>
                  <a:pt x="42100" y="1951748"/>
                </a:lnTo>
                <a:lnTo>
                  <a:pt x="42722" y="1953488"/>
                </a:lnTo>
                <a:lnTo>
                  <a:pt x="43192" y="1951736"/>
                </a:lnTo>
                <a:lnTo>
                  <a:pt x="43370" y="1949399"/>
                </a:lnTo>
                <a:close/>
              </a:path>
              <a:path w="1684655" h="2000885">
                <a:moveTo>
                  <a:pt x="43789" y="1924812"/>
                </a:moveTo>
                <a:lnTo>
                  <a:pt x="42379" y="1924748"/>
                </a:lnTo>
                <a:lnTo>
                  <a:pt x="43789" y="1924812"/>
                </a:lnTo>
                <a:close/>
              </a:path>
              <a:path w="1684655" h="2000885">
                <a:moveTo>
                  <a:pt x="47104" y="1896567"/>
                </a:moveTo>
                <a:lnTo>
                  <a:pt x="39852" y="1894039"/>
                </a:lnTo>
                <a:lnTo>
                  <a:pt x="38608" y="1896503"/>
                </a:lnTo>
                <a:lnTo>
                  <a:pt x="40601" y="1896503"/>
                </a:lnTo>
                <a:lnTo>
                  <a:pt x="42697" y="1897710"/>
                </a:lnTo>
                <a:lnTo>
                  <a:pt x="44716" y="1899831"/>
                </a:lnTo>
                <a:lnTo>
                  <a:pt x="47104" y="1896567"/>
                </a:lnTo>
                <a:close/>
              </a:path>
              <a:path w="1684655" h="2000885">
                <a:moveTo>
                  <a:pt x="49796" y="1906765"/>
                </a:moveTo>
                <a:lnTo>
                  <a:pt x="46926" y="1904098"/>
                </a:lnTo>
                <a:lnTo>
                  <a:pt x="43307" y="1905609"/>
                </a:lnTo>
                <a:lnTo>
                  <a:pt x="41198" y="1908975"/>
                </a:lnTo>
                <a:lnTo>
                  <a:pt x="42799" y="1911896"/>
                </a:lnTo>
                <a:lnTo>
                  <a:pt x="45339" y="1914575"/>
                </a:lnTo>
                <a:lnTo>
                  <a:pt x="47459" y="1907971"/>
                </a:lnTo>
                <a:lnTo>
                  <a:pt x="49796" y="1906765"/>
                </a:lnTo>
                <a:close/>
              </a:path>
              <a:path w="1684655" h="2000885">
                <a:moveTo>
                  <a:pt x="51993" y="1931809"/>
                </a:moveTo>
                <a:lnTo>
                  <a:pt x="48361" y="1929142"/>
                </a:lnTo>
                <a:lnTo>
                  <a:pt x="47244" y="1930654"/>
                </a:lnTo>
                <a:lnTo>
                  <a:pt x="47332" y="1930819"/>
                </a:lnTo>
                <a:lnTo>
                  <a:pt x="41300" y="1930996"/>
                </a:lnTo>
                <a:lnTo>
                  <a:pt x="37490" y="1937080"/>
                </a:lnTo>
                <a:lnTo>
                  <a:pt x="41427" y="1942261"/>
                </a:lnTo>
                <a:lnTo>
                  <a:pt x="48958" y="1932635"/>
                </a:lnTo>
                <a:lnTo>
                  <a:pt x="51993" y="1931809"/>
                </a:lnTo>
                <a:close/>
              </a:path>
              <a:path w="1684655" h="2000885">
                <a:moveTo>
                  <a:pt x="54673" y="1920887"/>
                </a:moveTo>
                <a:lnTo>
                  <a:pt x="51320" y="1915045"/>
                </a:lnTo>
                <a:lnTo>
                  <a:pt x="48361" y="1915490"/>
                </a:lnTo>
                <a:lnTo>
                  <a:pt x="44437" y="1919262"/>
                </a:lnTo>
                <a:lnTo>
                  <a:pt x="43040" y="1922970"/>
                </a:lnTo>
                <a:lnTo>
                  <a:pt x="43497" y="1922716"/>
                </a:lnTo>
                <a:lnTo>
                  <a:pt x="43776" y="1924723"/>
                </a:lnTo>
                <a:lnTo>
                  <a:pt x="45681" y="1924697"/>
                </a:lnTo>
                <a:lnTo>
                  <a:pt x="51295" y="1923757"/>
                </a:lnTo>
                <a:lnTo>
                  <a:pt x="52514" y="1922716"/>
                </a:lnTo>
                <a:lnTo>
                  <a:pt x="54673" y="1920887"/>
                </a:lnTo>
                <a:close/>
              </a:path>
              <a:path w="1684655" h="2000885">
                <a:moveTo>
                  <a:pt x="60642" y="1907501"/>
                </a:moveTo>
                <a:lnTo>
                  <a:pt x="57277" y="1905393"/>
                </a:lnTo>
                <a:lnTo>
                  <a:pt x="54470" y="1914042"/>
                </a:lnTo>
                <a:lnTo>
                  <a:pt x="51244" y="1912670"/>
                </a:lnTo>
                <a:lnTo>
                  <a:pt x="54483" y="1915414"/>
                </a:lnTo>
                <a:lnTo>
                  <a:pt x="57492" y="1910778"/>
                </a:lnTo>
                <a:lnTo>
                  <a:pt x="60642" y="1907501"/>
                </a:lnTo>
                <a:close/>
              </a:path>
              <a:path w="1684655" h="2000885">
                <a:moveTo>
                  <a:pt x="61277" y="1890268"/>
                </a:moveTo>
                <a:lnTo>
                  <a:pt x="59397" y="1889366"/>
                </a:lnTo>
                <a:lnTo>
                  <a:pt x="57785" y="1884324"/>
                </a:lnTo>
                <a:lnTo>
                  <a:pt x="55943" y="1886445"/>
                </a:lnTo>
                <a:lnTo>
                  <a:pt x="55765" y="1888642"/>
                </a:lnTo>
                <a:lnTo>
                  <a:pt x="58826" y="1890395"/>
                </a:lnTo>
                <a:lnTo>
                  <a:pt x="61277" y="1890268"/>
                </a:lnTo>
                <a:close/>
              </a:path>
              <a:path w="1684655" h="2000885">
                <a:moveTo>
                  <a:pt x="61315" y="1857692"/>
                </a:moveTo>
                <a:lnTo>
                  <a:pt x="54991" y="1858772"/>
                </a:lnTo>
                <a:lnTo>
                  <a:pt x="53835" y="1860054"/>
                </a:lnTo>
                <a:lnTo>
                  <a:pt x="58813" y="1867077"/>
                </a:lnTo>
                <a:lnTo>
                  <a:pt x="61315" y="1857692"/>
                </a:lnTo>
                <a:close/>
              </a:path>
              <a:path w="1684655" h="2000885">
                <a:moveTo>
                  <a:pt x="61429" y="1897926"/>
                </a:moveTo>
                <a:lnTo>
                  <a:pt x="58115" y="1900326"/>
                </a:lnTo>
                <a:lnTo>
                  <a:pt x="59715" y="1901875"/>
                </a:lnTo>
                <a:lnTo>
                  <a:pt x="59740" y="1903387"/>
                </a:lnTo>
                <a:lnTo>
                  <a:pt x="58877" y="1904911"/>
                </a:lnTo>
                <a:lnTo>
                  <a:pt x="61264" y="1907476"/>
                </a:lnTo>
                <a:lnTo>
                  <a:pt x="61429" y="1897926"/>
                </a:lnTo>
                <a:close/>
              </a:path>
              <a:path w="1684655" h="2000885">
                <a:moveTo>
                  <a:pt x="67157" y="1930869"/>
                </a:moveTo>
                <a:lnTo>
                  <a:pt x="64744" y="1930031"/>
                </a:lnTo>
                <a:lnTo>
                  <a:pt x="62191" y="1929955"/>
                </a:lnTo>
                <a:lnTo>
                  <a:pt x="59804" y="1930615"/>
                </a:lnTo>
                <a:lnTo>
                  <a:pt x="62217" y="1931454"/>
                </a:lnTo>
                <a:lnTo>
                  <a:pt x="64617" y="1931543"/>
                </a:lnTo>
                <a:lnTo>
                  <a:pt x="67157" y="1930869"/>
                </a:lnTo>
                <a:close/>
              </a:path>
              <a:path w="1684655" h="2000885">
                <a:moveTo>
                  <a:pt x="73939" y="1875116"/>
                </a:moveTo>
                <a:lnTo>
                  <a:pt x="73888" y="1874266"/>
                </a:lnTo>
                <a:lnTo>
                  <a:pt x="71513" y="1873199"/>
                </a:lnTo>
                <a:lnTo>
                  <a:pt x="70535" y="1874824"/>
                </a:lnTo>
                <a:lnTo>
                  <a:pt x="71666" y="1876361"/>
                </a:lnTo>
                <a:lnTo>
                  <a:pt x="73939" y="1875116"/>
                </a:lnTo>
                <a:close/>
              </a:path>
              <a:path w="1684655" h="2000885">
                <a:moveTo>
                  <a:pt x="74764" y="1874659"/>
                </a:moveTo>
                <a:lnTo>
                  <a:pt x="73863" y="1873935"/>
                </a:lnTo>
                <a:lnTo>
                  <a:pt x="73888" y="1874266"/>
                </a:lnTo>
                <a:lnTo>
                  <a:pt x="74764" y="1874659"/>
                </a:lnTo>
                <a:close/>
              </a:path>
              <a:path w="1684655" h="2000885">
                <a:moveTo>
                  <a:pt x="74764" y="1874659"/>
                </a:moveTo>
                <a:lnTo>
                  <a:pt x="73939" y="1875116"/>
                </a:lnTo>
                <a:lnTo>
                  <a:pt x="73952" y="1875497"/>
                </a:lnTo>
                <a:lnTo>
                  <a:pt x="74764" y="1874659"/>
                </a:lnTo>
                <a:close/>
              </a:path>
              <a:path w="1684655" h="2000885">
                <a:moveTo>
                  <a:pt x="77368" y="1893366"/>
                </a:moveTo>
                <a:lnTo>
                  <a:pt x="76873" y="1889988"/>
                </a:lnTo>
                <a:lnTo>
                  <a:pt x="76454" y="1889899"/>
                </a:lnTo>
                <a:lnTo>
                  <a:pt x="75514" y="1890128"/>
                </a:lnTo>
                <a:lnTo>
                  <a:pt x="72986" y="1888959"/>
                </a:lnTo>
                <a:lnTo>
                  <a:pt x="74612" y="1890636"/>
                </a:lnTo>
                <a:lnTo>
                  <a:pt x="72771" y="1888769"/>
                </a:lnTo>
                <a:lnTo>
                  <a:pt x="70789" y="1888159"/>
                </a:lnTo>
                <a:lnTo>
                  <a:pt x="72847" y="1886673"/>
                </a:lnTo>
                <a:lnTo>
                  <a:pt x="70637" y="1885251"/>
                </a:lnTo>
                <a:lnTo>
                  <a:pt x="62611" y="1885823"/>
                </a:lnTo>
                <a:lnTo>
                  <a:pt x="64617" y="1890560"/>
                </a:lnTo>
                <a:lnTo>
                  <a:pt x="67259" y="1885619"/>
                </a:lnTo>
                <a:lnTo>
                  <a:pt x="69964" y="1888375"/>
                </a:lnTo>
                <a:lnTo>
                  <a:pt x="68592" y="1888731"/>
                </a:lnTo>
                <a:lnTo>
                  <a:pt x="69265" y="1889404"/>
                </a:lnTo>
                <a:lnTo>
                  <a:pt x="68795" y="1890014"/>
                </a:lnTo>
                <a:lnTo>
                  <a:pt x="66992" y="1890547"/>
                </a:lnTo>
                <a:lnTo>
                  <a:pt x="69684" y="1891360"/>
                </a:lnTo>
                <a:lnTo>
                  <a:pt x="71704" y="1892998"/>
                </a:lnTo>
                <a:lnTo>
                  <a:pt x="73050" y="1895322"/>
                </a:lnTo>
                <a:lnTo>
                  <a:pt x="73952" y="1891461"/>
                </a:lnTo>
                <a:lnTo>
                  <a:pt x="77368" y="1893366"/>
                </a:lnTo>
                <a:close/>
              </a:path>
              <a:path w="1684655" h="2000885">
                <a:moveTo>
                  <a:pt x="77749" y="1918754"/>
                </a:moveTo>
                <a:lnTo>
                  <a:pt x="74904" y="1915693"/>
                </a:lnTo>
                <a:lnTo>
                  <a:pt x="72085" y="1917026"/>
                </a:lnTo>
                <a:lnTo>
                  <a:pt x="69380" y="1917915"/>
                </a:lnTo>
                <a:lnTo>
                  <a:pt x="72339" y="1922678"/>
                </a:lnTo>
                <a:lnTo>
                  <a:pt x="75031" y="1919528"/>
                </a:lnTo>
                <a:lnTo>
                  <a:pt x="77749" y="1918754"/>
                </a:lnTo>
                <a:close/>
              </a:path>
              <a:path w="1684655" h="2000885">
                <a:moveTo>
                  <a:pt x="80314" y="1870798"/>
                </a:moveTo>
                <a:lnTo>
                  <a:pt x="78016" y="1869198"/>
                </a:lnTo>
                <a:lnTo>
                  <a:pt x="78676" y="1867623"/>
                </a:lnTo>
                <a:lnTo>
                  <a:pt x="77774" y="1866138"/>
                </a:lnTo>
                <a:lnTo>
                  <a:pt x="75819" y="1867154"/>
                </a:lnTo>
                <a:lnTo>
                  <a:pt x="77838" y="1872640"/>
                </a:lnTo>
                <a:lnTo>
                  <a:pt x="80314" y="1870798"/>
                </a:lnTo>
                <a:close/>
              </a:path>
              <a:path w="1684655" h="2000885">
                <a:moveTo>
                  <a:pt x="90970" y="1869897"/>
                </a:moveTo>
                <a:lnTo>
                  <a:pt x="85750" y="1866353"/>
                </a:lnTo>
                <a:lnTo>
                  <a:pt x="85610" y="1863813"/>
                </a:lnTo>
                <a:lnTo>
                  <a:pt x="84010" y="1865185"/>
                </a:lnTo>
                <a:lnTo>
                  <a:pt x="82410" y="1864080"/>
                </a:lnTo>
                <a:lnTo>
                  <a:pt x="83426" y="1865693"/>
                </a:lnTo>
                <a:lnTo>
                  <a:pt x="81597" y="1867255"/>
                </a:lnTo>
                <a:lnTo>
                  <a:pt x="83781" y="1869135"/>
                </a:lnTo>
                <a:lnTo>
                  <a:pt x="83858" y="1871192"/>
                </a:lnTo>
                <a:lnTo>
                  <a:pt x="83032" y="1873123"/>
                </a:lnTo>
                <a:lnTo>
                  <a:pt x="86321" y="1876272"/>
                </a:lnTo>
                <a:lnTo>
                  <a:pt x="86017" y="1870951"/>
                </a:lnTo>
                <a:lnTo>
                  <a:pt x="90970" y="1869897"/>
                </a:lnTo>
                <a:close/>
              </a:path>
              <a:path w="1684655" h="2000885">
                <a:moveTo>
                  <a:pt x="90970" y="1851101"/>
                </a:moveTo>
                <a:lnTo>
                  <a:pt x="88696" y="1851609"/>
                </a:lnTo>
                <a:lnTo>
                  <a:pt x="83108" y="1849323"/>
                </a:lnTo>
                <a:lnTo>
                  <a:pt x="82588" y="1860689"/>
                </a:lnTo>
                <a:lnTo>
                  <a:pt x="88353" y="1858772"/>
                </a:lnTo>
                <a:lnTo>
                  <a:pt x="90690" y="1859419"/>
                </a:lnTo>
                <a:lnTo>
                  <a:pt x="90970" y="1851101"/>
                </a:lnTo>
                <a:close/>
              </a:path>
              <a:path w="1684655" h="2000885">
                <a:moveTo>
                  <a:pt x="92633" y="1862366"/>
                </a:moveTo>
                <a:lnTo>
                  <a:pt x="87325" y="1860042"/>
                </a:lnTo>
                <a:lnTo>
                  <a:pt x="86131" y="1861820"/>
                </a:lnTo>
                <a:lnTo>
                  <a:pt x="87731" y="1861985"/>
                </a:lnTo>
                <a:lnTo>
                  <a:pt x="89128" y="1863001"/>
                </a:lnTo>
                <a:lnTo>
                  <a:pt x="90614" y="1864702"/>
                </a:lnTo>
                <a:lnTo>
                  <a:pt x="92633" y="1862366"/>
                </a:lnTo>
                <a:close/>
              </a:path>
              <a:path w="1684655" h="2000885">
                <a:moveTo>
                  <a:pt x="99199" y="1854936"/>
                </a:moveTo>
                <a:lnTo>
                  <a:pt x="98399" y="1854911"/>
                </a:lnTo>
                <a:lnTo>
                  <a:pt x="96989" y="1854339"/>
                </a:lnTo>
                <a:lnTo>
                  <a:pt x="96494" y="1854809"/>
                </a:lnTo>
                <a:lnTo>
                  <a:pt x="96824" y="1855965"/>
                </a:lnTo>
                <a:lnTo>
                  <a:pt x="95643" y="1857844"/>
                </a:lnTo>
                <a:lnTo>
                  <a:pt x="94983" y="1859280"/>
                </a:lnTo>
                <a:lnTo>
                  <a:pt x="95262" y="1862607"/>
                </a:lnTo>
                <a:lnTo>
                  <a:pt x="98247" y="1862302"/>
                </a:lnTo>
                <a:lnTo>
                  <a:pt x="95834" y="1857616"/>
                </a:lnTo>
                <a:lnTo>
                  <a:pt x="98386" y="1854923"/>
                </a:lnTo>
                <a:lnTo>
                  <a:pt x="98425" y="1855304"/>
                </a:lnTo>
                <a:lnTo>
                  <a:pt x="99199" y="1854936"/>
                </a:lnTo>
                <a:close/>
              </a:path>
              <a:path w="1684655" h="2000885">
                <a:moveTo>
                  <a:pt x="103416" y="1841741"/>
                </a:moveTo>
                <a:lnTo>
                  <a:pt x="103212" y="1841309"/>
                </a:lnTo>
                <a:lnTo>
                  <a:pt x="103200" y="1841804"/>
                </a:lnTo>
                <a:lnTo>
                  <a:pt x="103416" y="1841741"/>
                </a:lnTo>
                <a:close/>
              </a:path>
              <a:path w="1684655" h="2000885">
                <a:moveTo>
                  <a:pt x="106070" y="1841017"/>
                </a:moveTo>
                <a:lnTo>
                  <a:pt x="105105" y="1840992"/>
                </a:lnTo>
                <a:lnTo>
                  <a:pt x="105321" y="1841220"/>
                </a:lnTo>
                <a:lnTo>
                  <a:pt x="106070" y="1841017"/>
                </a:lnTo>
                <a:close/>
              </a:path>
              <a:path w="1684655" h="2000885">
                <a:moveTo>
                  <a:pt x="107238" y="1850313"/>
                </a:moveTo>
                <a:lnTo>
                  <a:pt x="107086" y="1850275"/>
                </a:lnTo>
                <a:lnTo>
                  <a:pt x="106807" y="1850313"/>
                </a:lnTo>
                <a:lnTo>
                  <a:pt x="106768" y="1850517"/>
                </a:lnTo>
                <a:lnTo>
                  <a:pt x="106934" y="1850771"/>
                </a:lnTo>
                <a:lnTo>
                  <a:pt x="107226" y="1850402"/>
                </a:lnTo>
                <a:close/>
              </a:path>
              <a:path w="1684655" h="2000885">
                <a:moveTo>
                  <a:pt x="108267" y="1855343"/>
                </a:moveTo>
                <a:lnTo>
                  <a:pt x="106413" y="1856574"/>
                </a:lnTo>
                <a:lnTo>
                  <a:pt x="106959" y="1856511"/>
                </a:lnTo>
                <a:lnTo>
                  <a:pt x="108267" y="1855343"/>
                </a:lnTo>
                <a:close/>
              </a:path>
              <a:path w="1684655" h="2000885">
                <a:moveTo>
                  <a:pt x="108521" y="1852460"/>
                </a:moveTo>
                <a:lnTo>
                  <a:pt x="108356" y="1852345"/>
                </a:lnTo>
                <a:lnTo>
                  <a:pt x="107289" y="1851558"/>
                </a:lnTo>
                <a:lnTo>
                  <a:pt x="106934" y="1850771"/>
                </a:lnTo>
                <a:lnTo>
                  <a:pt x="105283" y="1852041"/>
                </a:lnTo>
                <a:lnTo>
                  <a:pt x="104292" y="1852510"/>
                </a:lnTo>
                <a:lnTo>
                  <a:pt x="104228" y="1850923"/>
                </a:lnTo>
                <a:lnTo>
                  <a:pt x="102654" y="1849640"/>
                </a:lnTo>
                <a:lnTo>
                  <a:pt x="100533" y="1848904"/>
                </a:lnTo>
                <a:lnTo>
                  <a:pt x="97320" y="1849170"/>
                </a:lnTo>
                <a:lnTo>
                  <a:pt x="94818" y="1853336"/>
                </a:lnTo>
                <a:lnTo>
                  <a:pt x="102730" y="1853260"/>
                </a:lnTo>
                <a:lnTo>
                  <a:pt x="99199" y="1854936"/>
                </a:lnTo>
                <a:lnTo>
                  <a:pt x="104711" y="1855190"/>
                </a:lnTo>
                <a:lnTo>
                  <a:pt x="105651" y="1852345"/>
                </a:lnTo>
                <a:lnTo>
                  <a:pt x="108521" y="1852460"/>
                </a:lnTo>
                <a:close/>
              </a:path>
              <a:path w="1684655" h="2000885">
                <a:moveTo>
                  <a:pt x="108915" y="1852752"/>
                </a:moveTo>
                <a:lnTo>
                  <a:pt x="108712" y="1852472"/>
                </a:lnTo>
                <a:lnTo>
                  <a:pt x="108521" y="1852460"/>
                </a:lnTo>
                <a:lnTo>
                  <a:pt x="108915" y="1852752"/>
                </a:lnTo>
                <a:close/>
              </a:path>
              <a:path w="1684655" h="2000885">
                <a:moveTo>
                  <a:pt x="108927" y="1852485"/>
                </a:moveTo>
                <a:lnTo>
                  <a:pt x="107226" y="1850402"/>
                </a:lnTo>
                <a:lnTo>
                  <a:pt x="108712" y="1852472"/>
                </a:lnTo>
                <a:lnTo>
                  <a:pt x="108927" y="1852485"/>
                </a:lnTo>
                <a:close/>
              </a:path>
              <a:path w="1684655" h="2000885">
                <a:moveTo>
                  <a:pt x="110896" y="1852561"/>
                </a:moveTo>
                <a:lnTo>
                  <a:pt x="108927" y="1852485"/>
                </a:lnTo>
                <a:lnTo>
                  <a:pt x="109905" y="1853679"/>
                </a:lnTo>
                <a:lnTo>
                  <a:pt x="110896" y="1852561"/>
                </a:lnTo>
                <a:close/>
              </a:path>
              <a:path w="1684655" h="2000885">
                <a:moveTo>
                  <a:pt x="112052" y="1846567"/>
                </a:moveTo>
                <a:lnTo>
                  <a:pt x="111823" y="1846783"/>
                </a:lnTo>
                <a:lnTo>
                  <a:pt x="111963" y="1846046"/>
                </a:lnTo>
                <a:lnTo>
                  <a:pt x="109524" y="1845068"/>
                </a:lnTo>
                <a:lnTo>
                  <a:pt x="105854" y="1845322"/>
                </a:lnTo>
                <a:lnTo>
                  <a:pt x="106019" y="1841969"/>
                </a:lnTo>
                <a:lnTo>
                  <a:pt x="105321" y="1841220"/>
                </a:lnTo>
                <a:lnTo>
                  <a:pt x="103416" y="1841741"/>
                </a:lnTo>
                <a:lnTo>
                  <a:pt x="105676" y="1846541"/>
                </a:lnTo>
                <a:lnTo>
                  <a:pt x="105346" y="1849005"/>
                </a:lnTo>
                <a:lnTo>
                  <a:pt x="107632" y="1849996"/>
                </a:lnTo>
                <a:lnTo>
                  <a:pt x="111315" y="1849742"/>
                </a:lnTo>
                <a:lnTo>
                  <a:pt x="111709" y="1847481"/>
                </a:lnTo>
                <a:lnTo>
                  <a:pt x="111823" y="1846808"/>
                </a:lnTo>
                <a:lnTo>
                  <a:pt x="112052" y="1846592"/>
                </a:lnTo>
                <a:close/>
              </a:path>
              <a:path w="1684655" h="2000885">
                <a:moveTo>
                  <a:pt x="112687" y="1833791"/>
                </a:moveTo>
                <a:lnTo>
                  <a:pt x="112204" y="1828558"/>
                </a:lnTo>
                <a:lnTo>
                  <a:pt x="108648" y="1836470"/>
                </a:lnTo>
                <a:lnTo>
                  <a:pt x="104927" y="1838299"/>
                </a:lnTo>
                <a:lnTo>
                  <a:pt x="101104" y="1834146"/>
                </a:lnTo>
                <a:lnTo>
                  <a:pt x="103149" y="1833753"/>
                </a:lnTo>
                <a:lnTo>
                  <a:pt x="100914" y="1833930"/>
                </a:lnTo>
                <a:lnTo>
                  <a:pt x="100672" y="1834222"/>
                </a:lnTo>
                <a:lnTo>
                  <a:pt x="99974" y="1834781"/>
                </a:lnTo>
                <a:lnTo>
                  <a:pt x="101498" y="1837321"/>
                </a:lnTo>
                <a:lnTo>
                  <a:pt x="97701" y="1835734"/>
                </a:lnTo>
                <a:lnTo>
                  <a:pt x="97320" y="1847075"/>
                </a:lnTo>
                <a:lnTo>
                  <a:pt x="103085" y="1845170"/>
                </a:lnTo>
                <a:lnTo>
                  <a:pt x="103149" y="1841741"/>
                </a:lnTo>
                <a:lnTo>
                  <a:pt x="102362" y="1840865"/>
                </a:lnTo>
                <a:lnTo>
                  <a:pt x="102831" y="1839544"/>
                </a:lnTo>
                <a:lnTo>
                  <a:pt x="103632" y="1840839"/>
                </a:lnTo>
                <a:lnTo>
                  <a:pt x="112687" y="1833791"/>
                </a:lnTo>
                <a:close/>
              </a:path>
              <a:path w="1684655" h="2000885">
                <a:moveTo>
                  <a:pt x="114058" y="1852701"/>
                </a:moveTo>
                <a:lnTo>
                  <a:pt x="113220" y="1849907"/>
                </a:lnTo>
                <a:lnTo>
                  <a:pt x="110896" y="1852561"/>
                </a:lnTo>
                <a:lnTo>
                  <a:pt x="114058" y="1852701"/>
                </a:lnTo>
                <a:close/>
              </a:path>
              <a:path w="1684655" h="2000885">
                <a:moveTo>
                  <a:pt x="115925" y="1842998"/>
                </a:moveTo>
                <a:lnTo>
                  <a:pt x="112090" y="1846567"/>
                </a:lnTo>
                <a:lnTo>
                  <a:pt x="112039" y="1847799"/>
                </a:lnTo>
                <a:lnTo>
                  <a:pt x="115608" y="1851672"/>
                </a:lnTo>
                <a:lnTo>
                  <a:pt x="115925" y="1842998"/>
                </a:lnTo>
                <a:close/>
              </a:path>
              <a:path w="1684655" h="2000885">
                <a:moveTo>
                  <a:pt x="132803" y="1814118"/>
                </a:moveTo>
                <a:lnTo>
                  <a:pt x="131191" y="1813801"/>
                </a:lnTo>
                <a:lnTo>
                  <a:pt x="131470" y="1816493"/>
                </a:lnTo>
                <a:lnTo>
                  <a:pt x="132245" y="1816493"/>
                </a:lnTo>
                <a:lnTo>
                  <a:pt x="132651" y="1815985"/>
                </a:lnTo>
                <a:lnTo>
                  <a:pt x="132803" y="1814118"/>
                </a:lnTo>
                <a:close/>
              </a:path>
              <a:path w="1684655" h="2000885">
                <a:moveTo>
                  <a:pt x="136601" y="1821040"/>
                </a:moveTo>
                <a:lnTo>
                  <a:pt x="135661" y="1819910"/>
                </a:lnTo>
                <a:lnTo>
                  <a:pt x="130898" y="1818005"/>
                </a:lnTo>
                <a:lnTo>
                  <a:pt x="132219" y="1816519"/>
                </a:lnTo>
                <a:lnTo>
                  <a:pt x="131483" y="1816519"/>
                </a:lnTo>
                <a:lnTo>
                  <a:pt x="129120" y="1816519"/>
                </a:lnTo>
                <a:lnTo>
                  <a:pt x="128727" y="1817141"/>
                </a:lnTo>
                <a:lnTo>
                  <a:pt x="128358" y="1816976"/>
                </a:lnTo>
                <a:lnTo>
                  <a:pt x="128473" y="1817547"/>
                </a:lnTo>
                <a:lnTo>
                  <a:pt x="128270" y="1817878"/>
                </a:lnTo>
                <a:lnTo>
                  <a:pt x="128549" y="1817903"/>
                </a:lnTo>
                <a:lnTo>
                  <a:pt x="129463" y="1822208"/>
                </a:lnTo>
                <a:lnTo>
                  <a:pt x="133121" y="1819960"/>
                </a:lnTo>
                <a:lnTo>
                  <a:pt x="133794" y="1822284"/>
                </a:lnTo>
                <a:lnTo>
                  <a:pt x="133642" y="1822183"/>
                </a:lnTo>
                <a:lnTo>
                  <a:pt x="129641" y="1825891"/>
                </a:lnTo>
                <a:lnTo>
                  <a:pt x="133565" y="1826577"/>
                </a:lnTo>
                <a:lnTo>
                  <a:pt x="133629" y="1824647"/>
                </a:lnTo>
                <a:lnTo>
                  <a:pt x="135978" y="1825434"/>
                </a:lnTo>
                <a:lnTo>
                  <a:pt x="136499" y="1823872"/>
                </a:lnTo>
                <a:lnTo>
                  <a:pt x="135064" y="1823034"/>
                </a:lnTo>
                <a:lnTo>
                  <a:pt x="136601" y="1821040"/>
                </a:lnTo>
                <a:close/>
              </a:path>
              <a:path w="1684655" h="2000885">
                <a:moveTo>
                  <a:pt x="151688" y="1825891"/>
                </a:moveTo>
                <a:lnTo>
                  <a:pt x="143738" y="1833092"/>
                </a:lnTo>
                <a:lnTo>
                  <a:pt x="150177" y="1834337"/>
                </a:lnTo>
                <a:lnTo>
                  <a:pt x="151688" y="1825891"/>
                </a:lnTo>
                <a:close/>
              </a:path>
              <a:path w="1684655" h="2000885">
                <a:moveTo>
                  <a:pt x="985494" y="837501"/>
                </a:moveTo>
                <a:lnTo>
                  <a:pt x="984199" y="837946"/>
                </a:lnTo>
                <a:lnTo>
                  <a:pt x="984072" y="839863"/>
                </a:lnTo>
                <a:lnTo>
                  <a:pt x="985494" y="837501"/>
                </a:lnTo>
                <a:close/>
              </a:path>
              <a:path w="1684655" h="2000885">
                <a:moveTo>
                  <a:pt x="988923" y="829894"/>
                </a:moveTo>
                <a:lnTo>
                  <a:pt x="987806" y="830351"/>
                </a:lnTo>
                <a:lnTo>
                  <a:pt x="986942" y="830643"/>
                </a:lnTo>
                <a:lnTo>
                  <a:pt x="986256" y="830592"/>
                </a:lnTo>
                <a:lnTo>
                  <a:pt x="983805" y="824255"/>
                </a:lnTo>
                <a:lnTo>
                  <a:pt x="983399" y="818476"/>
                </a:lnTo>
                <a:lnTo>
                  <a:pt x="973353" y="821385"/>
                </a:lnTo>
                <a:lnTo>
                  <a:pt x="973569" y="828624"/>
                </a:lnTo>
                <a:lnTo>
                  <a:pt x="978547" y="832904"/>
                </a:lnTo>
                <a:lnTo>
                  <a:pt x="980084" y="839736"/>
                </a:lnTo>
                <a:lnTo>
                  <a:pt x="981036" y="839012"/>
                </a:lnTo>
                <a:lnTo>
                  <a:pt x="984199" y="837946"/>
                </a:lnTo>
                <a:lnTo>
                  <a:pt x="984542" y="832548"/>
                </a:lnTo>
                <a:lnTo>
                  <a:pt x="986002" y="832739"/>
                </a:lnTo>
                <a:lnTo>
                  <a:pt x="986790" y="833132"/>
                </a:lnTo>
                <a:lnTo>
                  <a:pt x="987374" y="833488"/>
                </a:lnTo>
                <a:lnTo>
                  <a:pt x="987780" y="832548"/>
                </a:lnTo>
                <a:lnTo>
                  <a:pt x="988618" y="830643"/>
                </a:lnTo>
                <a:lnTo>
                  <a:pt x="988923" y="829894"/>
                </a:lnTo>
                <a:close/>
              </a:path>
              <a:path w="1684655" h="2000885">
                <a:moveTo>
                  <a:pt x="990765" y="835723"/>
                </a:moveTo>
                <a:lnTo>
                  <a:pt x="987374" y="833488"/>
                </a:lnTo>
                <a:lnTo>
                  <a:pt x="985875" y="836853"/>
                </a:lnTo>
                <a:lnTo>
                  <a:pt x="985494" y="837501"/>
                </a:lnTo>
                <a:lnTo>
                  <a:pt x="990765" y="835723"/>
                </a:lnTo>
                <a:close/>
              </a:path>
              <a:path w="1684655" h="2000885">
                <a:moveTo>
                  <a:pt x="1270977" y="471068"/>
                </a:moveTo>
                <a:lnTo>
                  <a:pt x="1270673" y="470852"/>
                </a:lnTo>
                <a:lnTo>
                  <a:pt x="1270952" y="471093"/>
                </a:lnTo>
                <a:close/>
              </a:path>
              <a:path w="1684655" h="2000885">
                <a:moveTo>
                  <a:pt x="1271143" y="472236"/>
                </a:moveTo>
                <a:lnTo>
                  <a:pt x="1270698" y="471093"/>
                </a:lnTo>
                <a:lnTo>
                  <a:pt x="1270596" y="470814"/>
                </a:lnTo>
                <a:lnTo>
                  <a:pt x="1268679" y="469138"/>
                </a:lnTo>
                <a:lnTo>
                  <a:pt x="1269479" y="470789"/>
                </a:lnTo>
                <a:lnTo>
                  <a:pt x="1269453" y="471068"/>
                </a:lnTo>
                <a:lnTo>
                  <a:pt x="1262265" y="477824"/>
                </a:lnTo>
                <a:lnTo>
                  <a:pt x="1265123" y="480136"/>
                </a:lnTo>
                <a:lnTo>
                  <a:pt x="1271143" y="472236"/>
                </a:lnTo>
                <a:close/>
              </a:path>
              <a:path w="1684655" h="2000885">
                <a:moveTo>
                  <a:pt x="1282039" y="474865"/>
                </a:moveTo>
                <a:lnTo>
                  <a:pt x="1275905" y="468033"/>
                </a:lnTo>
                <a:lnTo>
                  <a:pt x="1275791" y="467575"/>
                </a:lnTo>
                <a:lnTo>
                  <a:pt x="1275511" y="467093"/>
                </a:lnTo>
                <a:lnTo>
                  <a:pt x="1275143" y="466674"/>
                </a:lnTo>
                <a:lnTo>
                  <a:pt x="1275054" y="467093"/>
                </a:lnTo>
                <a:lnTo>
                  <a:pt x="1273708" y="466763"/>
                </a:lnTo>
                <a:lnTo>
                  <a:pt x="1273644" y="466077"/>
                </a:lnTo>
                <a:lnTo>
                  <a:pt x="1272552" y="470039"/>
                </a:lnTo>
                <a:lnTo>
                  <a:pt x="1271143" y="470966"/>
                </a:lnTo>
                <a:lnTo>
                  <a:pt x="1271016" y="471093"/>
                </a:lnTo>
                <a:lnTo>
                  <a:pt x="1271600" y="471500"/>
                </a:lnTo>
                <a:lnTo>
                  <a:pt x="1273708" y="473202"/>
                </a:lnTo>
                <a:lnTo>
                  <a:pt x="1275130" y="471754"/>
                </a:lnTo>
                <a:lnTo>
                  <a:pt x="1275930" y="470306"/>
                </a:lnTo>
                <a:lnTo>
                  <a:pt x="1275930" y="468934"/>
                </a:lnTo>
                <a:lnTo>
                  <a:pt x="1277035" y="470306"/>
                </a:lnTo>
                <a:lnTo>
                  <a:pt x="1282039" y="474865"/>
                </a:lnTo>
                <a:close/>
              </a:path>
              <a:path w="1684655" h="2000885">
                <a:moveTo>
                  <a:pt x="1305229" y="419036"/>
                </a:moveTo>
                <a:lnTo>
                  <a:pt x="1305128" y="418084"/>
                </a:lnTo>
                <a:lnTo>
                  <a:pt x="1302321" y="419417"/>
                </a:lnTo>
                <a:lnTo>
                  <a:pt x="1303134" y="419950"/>
                </a:lnTo>
                <a:lnTo>
                  <a:pt x="1303782" y="420217"/>
                </a:lnTo>
                <a:lnTo>
                  <a:pt x="1304353" y="420573"/>
                </a:lnTo>
                <a:lnTo>
                  <a:pt x="1305229" y="419036"/>
                </a:lnTo>
                <a:close/>
              </a:path>
              <a:path w="1684655" h="2000885">
                <a:moveTo>
                  <a:pt x="1307757" y="445376"/>
                </a:moveTo>
                <a:lnTo>
                  <a:pt x="1307490" y="445414"/>
                </a:lnTo>
                <a:lnTo>
                  <a:pt x="1307274" y="445363"/>
                </a:lnTo>
                <a:lnTo>
                  <a:pt x="1306449" y="446544"/>
                </a:lnTo>
                <a:lnTo>
                  <a:pt x="1306207" y="448221"/>
                </a:lnTo>
                <a:lnTo>
                  <a:pt x="1306487" y="450176"/>
                </a:lnTo>
                <a:lnTo>
                  <a:pt x="1306779" y="449668"/>
                </a:lnTo>
                <a:lnTo>
                  <a:pt x="1306449" y="448538"/>
                </a:lnTo>
                <a:lnTo>
                  <a:pt x="1306842" y="447128"/>
                </a:lnTo>
                <a:lnTo>
                  <a:pt x="1307757" y="445376"/>
                </a:lnTo>
                <a:close/>
              </a:path>
              <a:path w="1684655" h="2000885">
                <a:moveTo>
                  <a:pt x="1308468" y="443826"/>
                </a:moveTo>
                <a:lnTo>
                  <a:pt x="1307045" y="444665"/>
                </a:lnTo>
                <a:lnTo>
                  <a:pt x="1306957" y="445084"/>
                </a:lnTo>
                <a:lnTo>
                  <a:pt x="1307185" y="445274"/>
                </a:lnTo>
                <a:lnTo>
                  <a:pt x="1307528" y="444677"/>
                </a:lnTo>
                <a:lnTo>
                  <a:pt x="1307947" y="444157"/>
                </a:lnTo>
                <a:lnTo>
                  <a:pt x="1308468" y="443826"/>
                </a:lnTo>
                <a:close/>
              </a:path>
              <a:path w="1684655" h="2000885">
                <a:moveTo>
                  <a:pt x="1309484" y="444792"/>
                </a:moveTo>
                <a:lnTo>
                  <a:pt x="1308506" y="443865"/>
                </a:lnTo>
                <a:lnTo>
                  <a:pt x="1308074" y="444385"/>
                </a:lnTo>
                <a:lnTo>
                  <a:pt x="1307985" y="444817"/>
                </a:lnTo>
                <a:lnTo>
                  <a:pt x="1307769" y="445376"/>
                </a:lnTo>
                <a:lnTo>
                  <a:pt x="1308442" y="445312"/>
                </a:lnTo>
                <a:lnTo>
                  <a:pt x="1309484" y="444792"/>
                </a:lnTo>
                <a:close/>
              </a:path>
              <a:path w="1684655" h="2000885">
                <a:moveTo>
                  <a:pt x="1333195" y="421741"/>
                </a:moveTo>
                <a:lnTo>
                  <a:pt x="1333042" y="421614"/>
                </a:lnTo>
                <a:lnTo>
                  <a:pt x="1333055" y="422363"/>
                </a:lnTo>
                <a:lnTo>
                  <a:pt x="1333195" y="421741"/>
                </a:lnTo>
                <a:close/>
              </a:path>
              <a:path w="1684655" h="2000885">
                <a:moveTo>
                  <a:pt x="1341158" y="406590"/>
                </a:moveTo>
                <a:lnTo>
                  <a:pt x="1340561" y="404863"/>
                </a:lnTo>
                <a:lnTo>
                  <a:pt x="1338694" y="404114"/>
                </a:lnTo>
                <a:lnTo>
                  <a:pt x="1338884" y="405879"/>
                </a:lnTo>
                <a:lnTo>
                  <a:pt x="1339596" y="407441"/>
                </a:lnTo>
                <a:lnTo>
                  <a:pt x="1340980" y="408940"/>
                </a:lnTo>
                <a:lnTo>
                  <a:pt x="1341158" y="406590"/>
                </a:lnTo>
                <a:close/>
              </a:path>
              <a:path w="1684655" h="2000885">
                <a:moveTo>
                  <a:pt x="1389202" y="375704"/>
                </a:moveTo>
                <a:lnTo>
                  <a:pt x="1389202" y="375843"/>
                </a:lnTo>
                <a:lnTo>
                  <a:pt x="1389202" y="375704"/>
                </a:lnTo>
                <a:close/>
              </a:path>
              <a:path w="1684655" h="2000885">
                <a:moveTo>
                  <a:pt x="1390396" y="356184"/>
                </a:moveTo>
                <a:lnTo>
                  <a:pt x="1389468" y="356412"/>
                </a:lnTo>
                <a:lnTo>
                  <a:pt x="1389443" y="356895"/>
                </a:lnTo>
                <a:lnTo>
                  <a:pt x="1389913" y="357390"/>
                </a:lnTo>
                <a:lnTo>
                  <a:pt x="1390396" y="356793"/>
                </a:lnTo>
                <a:lnTo>
                  <a:pt x="1390396" y="356184"/>
                </a:lnTo>
                <a:close/>
              </a:path>
              <a:path w="1684655" h="2000885">
                <a:moveTo>
                  <a:pt x="1422107" y="336816"/>
                </a:moveTo>
                <a:lnTo>
                  <a:pt x="1421625" y="336804"/>
                </a:lnTo>
                <a:lnTo>
                  <a:pt x="1421269" y="336626"/>
                </a:lnTo>
                <a:lnTo>
                  <a:pt x="1421053" y="336588"/>
                </a:lnTo>
                <a:lnTo>
                  <a:pt x="1421345" y="336816"/>
                </a:lnTo>
                <a:lnTo>
                  <a:pt x="1421599" y="337146"/>
                </a:lnTo>
                <a:lnTo>
                  <a:pt x="1421892" y="337388"/>
                </a:lnTo>
                <a:lnTo>
                  <a:pt x="1421879" y="337248"/>
                </a:lnTo>
                <a:lnTo>
                  <a:pt x="1422057" y="337019"/>
                </a:lnTo>
                <a:lnTo>
                  <a:pt x="1422107" y="336816"/>
                </a:lnTo>
                <a:close/>
              </a:path>
              <a:path w="1684655" h="2000885">
                <a:moveTo>
                  <a:pt x="1427378" y="325589"/>
                </a:moveTo>
                <a:lnTo>
                  <a:pt x="1427226" y="325475"/>
                </a:lnTo>
                <a:lnTo>
                  <a:pt x="1427213" y="325335"/>
                </a:lnTo>
                <a:lnTo>
                  <a:pt x="1427060" y="325208"/>
                </a:lnTo>
                <a:lnTo>
                  <a:pt x="1425905" y="326644"/>
                </a:lnTo>
                <a:lnTo>
                  <a:pt x="1425727" y="327482"/>
                </a:lnTo>
                <a:lnTo>
                  <a:pt x="1426197" y="328104"/>
                </a:lnTo>
                <a:lnTo>
                  <a:pt x="1426514" y="327266"/>
                </a:lnTo>
                <a:lnTo>
                  <a:pt x="1426921" y="326453"/>
                </a:lnTo>
                <a:lnTo>
                  <a:pt x="1427378" y="325589"/>
                </a:lnTo>
                <a:close/>
              </a:path>
              <a:path w="1684655" h="2000885">
                <a:moveTo>
                  <a:pt x="1441538" y="309448"/>
                </a:moveTo>
                <a:lnTo>
                  <a:pt x="1440764" y="309321"/>
                </a:lnTo>
                <a:lnTo>
                  <a:pt x="1440256" y="309651"/>
                </a:lnTo>
                <a:lnTo>
                  <a:pt x="1439773" y="310248"/>
                </a:lnTo>
                <a:lnTo>
                  <a:pt x="1440510" y="310108"/>
                </a:lnTo>
                <a:lnTo>
                  <a:pt x="1441094" y="309841"/>
                </a:lnTo>
                <a:lnTo>
                  <a:pt x="1441538" y="309448"/>
                </a:lnTo>
                <a:close/>
              </a:path>
              <a:path w="1684655" h="2000885">
                <a:moveTo>
                  <a:pt x="1501749" y="230327"/>
                </a:moveTo>
                <a:lnTo>
                  <a:pt x="1500924" y="229654"/>
                </a:lnTo>
                <a:lnTo>
                  <a:pt x="1500746" y="230022"/>
                </a:lnTo>
                <a:lnTo>
                  <a:pt x="1501749" y="230327"/>
                </a:lnTo>
                <a:close/>
              </a:path>
              <a:path w="1684655" h="2000885">
                <a:moveTo>
                  <a:pt x="1507807" y="232422"/>
                </a:moveTo>
                <a:lnTo>
                  <a:pt x="1506689" y="232879"/>
                </a:lnTo>
                <a:lnTo>
                  <a:pt x="1507604" y="233743"/>
                </a:lnTo>
                <a:lnTo>
                  <a:pt x="1507807" y="232422"/>
                </a:lnTo>
                <a:close/>
              </a:path>
              <a:path w="1684655" h="2000885">
                <a:moveTo>
                  <a:pt x="1597875" y="107073"/>
                </a:moveTo>
                <a:lnTo>
                  <a:pt x="1597190" y="105765"/>
                </a:lnTo>
                <a:lnTo>
                  <a:pt x="1596097" y="105143"/>
                </a:lnTo>
                <a:lnTo>
                  <a:pt x="1594459" y="105168"/>
                </a:lnTo>
                <a:lnTo>
                  <a:pt x="1595666" y="106286"/>
                </a:lnTo>
                <a:lnTo>
                  <a:pt x="1596847" y="106984"/>
                </a:lnTo>
                <a:lnTo>
                  <a:pt x="1597875" y="107073"/>
                </a:lnTo>
                <a:close/>
              </a:path>
              <a:path w="1684655" h="2000885">
                <a:moveTo>
                  <a:pt x="1684172" y="0"/>
                </a:moveTo>
                <a:lnTo>
                  <a:pt x="1680921" y="965"/>
                </a:lnTo>
                <a:lnTo>
                  <a:pt x="1680464" y="3810"/>
                </a:lnTo>
                <a:lnTo>
                  <a:pt x="1680210" y="7200"/>
                </a:lnTo>
                <a:lnTo>
                  <a:pt x="1680464" y="7035"/>
                </a:lnTo>
                <a:lnTo>
                  <a:pt x="1680705" y="6731"/>
                </a:lnTo>
                <a:lnTo>
                  <a:pt x="1680946" y="6438"/>
                </a:lnTo>
                <a:lnTo>
                  <a:pt x="1680565" y="4762"/>
                </a:lnTo>
                <a:lnTo>
                  <a:pt x="1681645" y="2654"/>
                </a:lnTo>
                <a:lnTo>
                  <a:pt x="16841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679627" y="5924714"/>
            <a:ext cx="239395" cy="283845"/>
          </a:xfrm>
          <a:custGeom>
            <a:avLst/>
            <a:gdLst/>
            <a:ahLst/>
            <a:cxnLst/>
            <a:rect l="l" t="t" r="r" b="b"/>
            <a:pathLst>
              <a:path w="239394" h="283845">
                <a:moveTo>
                  <a:pt x="3251" y="273126"/>
                </a:moveTo>
                <a:lnTo>
                  <a:pt x="3213" y="272719"/>
                </a:lnTo>
                <a:lnTo>
                  <a:pt x="2882" y="273570"/>
                </a:lnTo>
                <a:lnTo>
                  <a:pt x="2984" y="273913"/>
                </a:lnTo>
                <a:lnTo>
                  <a:pt x="3086" y="273494"/>
                </a:lnTo>
                <a:lnTo>
                  <a:pt x="3251" y="273126"/>
                </a:lnTo>
                <a:close/>
              </a:path>
              <a:path w="239394" h="283845">
                <a:moveTo>
                  <a:pt x="10071" y="243319"/>
                </a:moveTo>
                <a:lnTo>
                  <a:pt x="8928" y="240766"/>
                </a:lnTo>
                <a:lnTo>
                  <a:pt x="7061" y="238760"/>
                </a:lnTo>
                <a:lnTo>
                  <a:pt x="4660" y="237439"/>
                </a:lnTo>
                <a:lnTo>
                  <a:pt x="5816" y="239991"/>
                </a:lnTo>
                <a:lnTo>
                  <a:pt x="7594" y="241935"/>
                </a:lnTo>
                <a:lnTo>
                  <a:pt x="10071" y="243319"/>
                </a:lnTo>
                <a:close/>
              </a:path>
              <a:path w="239394" h="283845">
                <a:moveTo>
                  <a:pt x="15240" y="283616"/>
                </a:moveTo>
                <a:lnTo>
                  <a:pt x="7429" y="275183"/>
                </a:lnTo>
                <a:lnTo>
                  <a:pt x="6400" y="275221"/>
                </a:lnTo>
                <a:lnTo>
                  <a:pt x="5181" y="275958"/>
                </a:lnTo>
                <a:lnTo>
                  <a:pt x="4089" y="276694"/>
                </a:lnTo>
                <a:lnTo>
                  <a:pt x="3759" y="275564"/>
                </a:lnTo>
                <a:lnTo>
                  <a:pt x="4813" y="274421"/>
                </a:lnTo>
                <a:lnTo>
                  <a:pt x="7391" y="272935"/>
                </a:lnTo>
                <a:lnTo>
                  <a:pt x="4152" y="272796"/>
                </a:lnTo>
                <a:lnTo>
                  <a:pt x="3340" y="274104"/>
                </a:lnTo>
                <a:lnTo>
                  <a:pt x="3048" y="273989"/>
                </a:lnTo>
                <a:lnTo>
                  <a:pt x="3098" y="276999"/>
                </a:lnTo>
                <a:lnTo>
                  <a:pt x="2222" y="279781"/>
                </a:lnTo>
                <a:lnTo>
                  <a:pt x="0" y="282067"/>
                </a:lnTo>
                <a:lnTo>
                  <a:pt x="762" y="282194"/>
                </a:lnTo>
                <a:lnTo>
                  <a:pt x="15240" y="283616"/>
                </a:lnTo>
                <a:close/>
              </a:path>
              <a:path w="239394" h="283845">
                <a:moveTo>
                  <a:pt x="31216" y="213601"/>
                </a:moveTo>
                <a:lnTo>
                  <a:pt x="26822" y="212902"/>
                </a:lnTo>
                <a:lnTo>
                  <a:pt x="26809" y="215366"/>
                </a:lnTo>
                <a:lnTo>
                  <a:pt x="25615" y="216395"/>
                </a:lnTo>
                <a:lnTo>
                  <a:pt x="23761" y="217004"/>
                </a:lnTo>
                <a:lnTo>
                  <a:pt x="23545" y="220789"/>
                </a:lnTo>
                <a:lnTo>
                  <a:pt x="31216" y="213601"/>
                </a:lnTo>
                <a:close/>
              </a:path>
              <a:path w="239394" h="283845">
                <a:moveTo>
                  <a:pt x="33655" y="224409"/>
                </a:moveTo>
                <a:lnTo>
                  <a:pt x="33464" y="223837"/>
                </a:lnTo>
                <a:lnTo>
                  <a:pt x="33464" y="224459"/>
                </a:lnTo>
                <a:lnTo>
                  <a:pt x="33655" y="224409"/>
                </a:lnTo>
                <a:close/>
              </a:path>
              <a:path w="239394" h="283845">
                <a:moveTo>
                  <a:pt x="38925" y="200355"/>
                </a:moveTo>
                <a:lnTo>
                  <a:pt x="35864" y="200469"/>
                </a:lnTo>
                <a:lnTo>
                  <a:pt x="33972" y="202044"/>
                </a:lnTo>
                <a:lnTo>
                  <a:pt x="34988" y="205841"/>
                </a:lnTo>
                <a:lnTo>
                  <a:pt x="36957" y="207695"/>
                </a:lnTo>
                <a:lnTo>
                  <a:pt x="36258" y="205498"/>
                </a:lnTo>
                <a:lnTo>
                  <a:pt x="38925" y="200355"/>
                </a:lnTo>
                <a:close/>
              </a:path>
              <a:path w="239394" h="283845">
                <a:moveTo>
                  <a:pt x="43497" y="239090"/>
                </a:moveTo>
                <a:lnTo>
                  <a:pt x="42418" y="239395"/>
                </a:lnTo>
                <a:lnTo>
                  <a:pt x="42240" y="240868"/>
                </a:lnTo>
                <a:lnTo>
                  <a:pt x="43497" y="239090"/>
                </a:lnTo>
                <a:close/>
              </a:path>
              <a:path w="239394" h="283845">
                <a:moveTo>
                  <a:pt x="44856" y="214896"/>
                </a:moveTo>
                <a:lnTo>
                  <a:pt x="44119" y="214896"/>
                </a:lnTo>
                <a:lnTo>
                  <a:pt x="41757" y="214896"/>
                </a:lnTo>
                <a:lnTo>
                  <a:pt x="40906" y="216255"/>
                </a:lnTo>
                <a:lnTo>
                  <a:pt x="43649" y="216382"/>
                </a:lnTo>
                <a:lnTo>
                  <a:pt x="44856" y="214896"/>
                </a:lnTo>
                <a:close/>
              </a:path>
              <a:path w="239394" h="283845">
                <a:moveTo>
                  <a:pt x="45440" y="212496"/>
                </a:moveTo>
                <a:lnTo>
                  <a:pt x="43827" y="212178"/>
                </a:lnTo>
                <a:lnTo>
                  <a:pt x="44107" y="214871"/>
                </a:lnTo>
                <a:lnTo>
                  <a:pt x="44881" y="214871"/>
                </a:lnTo>
                <a:lnTo>
                  <a:pt x="45288" y="214363"/>
                </a:lnTo>
                <a:lnTo>
                  <a:pt x="45440" y="212496"/>
                </a:lnTo>
                <a:close/>
              </a:path>
              <a:path w="239394" h="283845">
                <a:moveTo>
                  <a:pt x="47091" y="232181"/>
                </a:moveTo>
                <a:lnTo>
                  <a:pt x="43027" y="231952"/>
                </a:lnTo>
                <a:lnTo>
                  <a:pt x="41300" y="226707"/>
                </a:lnTo>
                <a:lnTo>
                  <a:pt x="42291" y="222427"/>
                </a:lnTo>
                <a:lnTo>
                  <a:pt x="33655" y="224409"/>
                </a:lnTo>
                <a:lnTo>
                  <a:pt x="38315" y="238061"/>
                </a:lnTo>
                <a:lnTo>
                  <a:pt x="38735" y="240766"/>
                </a:lnTo>
                <a:lnTo>
                  <a:pt x="39573" y="240195"/>
                </a:lnTo>
                <a:lnTo>
                  <a:pt x="42418" y="239395"/>
                </a:lnTo>
                <a:lnTo>
                  <a:pt x="42964" y="234759"/>
                </a:lnTo>
                <a:lnTo>
                  <a:pt x="44107" y="235051"/>
                </a:lnTo>
                <a:lnTo>
                  <a:pt x="44831" y="235394"/>
                </a:lnTo>
                <a:lnTo>
                  <a:pt x="45262" y="235762"/>
                </a:lnTo>
                <a:lnTo>
                  <a:pt x="45834" y="234759"/>
                </a:lnTo>
                <a:lnTo>
                  <a:pt x="46431" y="233718"/>
                </a:lnTo>
                <a:lnTo>
                  <a:pt x="47091" y="232181"/>
                </a:lnTo>
                <a:close/>
              </a:path>
              <a:path w="239394" h="283845">
                <a:moveTo>
                  <a:pt x="47650" y="232206"/>
                </a:moveTo>
                <a:lnTo>
                  <a:pt x="47231" y="232117"/>
                </a:lnTo>
                <a:lnTo>
                  <a:pt x="47421" y="231419"/>
                </a:lnTo>
                <a:lnTo>
                  <a:pt x="47091" y="232181"/>
                </a:lnTo>
                <a:lnTo>
                  <a:pt x="47650" y="232206"/>
                </a:lnTo>
                <a:close/>
              </a:path>
              <a:path w="239394" h="283845">
                <a:moveTo>
                  <a:pt x="48082" y="237794"/>
                </a:moveTo>
                <a:lnTo>
                  <a:pt x="45262" y="235762"/>
                </a:lnTo>
                <a:lnTo>
                  <a:pt x="43853" y="238582"/>
                </a:lnTo>
                <a:lnTo>
                  <a:pt x="43497" y="239090"/>
                </a:lnTo>
                <a:lnTo>
                  <a:pt x="48082" y="237794"/>
                </a:lnTo>
                <a:close/>
              </a:path>
              <a:path w="239394" h="283845">
                <a:moveTo>
                  <a:pt x="50647" y="232791"/>
                </a:moveTo>
                <a:lnTo>
                  <a:pt x="50622" y="232346"/>
                </a:lnTo>
                <a:lnTo>
                  <a:pt x="50546" y="231025"/>
                </a:lnTo>
                <a:lnTo>
                  <a:pt x="50253" y="232346"/>
                </a:lnTo>
                <a:lnTo>
                  <a:pt x="47650" y="232206"/>
                </a:lnTo>
                <a:lnTo>
                  <a:pt x="50647" y="232791"/>
                </a:lnTo>
                <a:close/>
              </a:path>
              <a:path w="239394" h="283845">
                <a:moveTo>
                  <a:pt x="50800" y="229857"/>
                </a:moveTo>
                <a:lnTo>
                  <a:pt x="50469" y="229793"/>
                </a:lnTo>
                <a:lnTo>
                  <a:pt x="50546" y="231025"/>
                </a:lnTo>
                <a:lnTo>
                  <a:pt x="50634" y="230619"/>
                </a:lnTo>
                <a:lnTo>
                  <a:pt x="50685" y="229870"/>
                </a:lnTo>
                <a:close/>
              </a:path>
              <a:path w="239394" h="283845">
                <a:moveTo>
                  <a:pt x="58051" y="228866"/>
                </a:moveTo>
                <a:lnTo>
                  <a:pt x="57429" y="225501"/>
                </a:lnTo>
                <a:lnTo>
                  <a:pt x="51549" y="226326"/>
                </a:lnTo>
                <a:lnTo>
                  <a:pt x="50800" y="229857"/>
                </a:lnTo>
                <a:lnTo>
                  <a:pt x="54952" y="230695"/>
                </a:lnTo>
                <a:lnTo>
                  <a:pt x="54292" y="230898"/>
                </a:lnTo>
                <a:lnTo>
                  <a:pt x="57010" y="230619"/>
                </a:lnTo>
                <a:lnTo>
                  <a:pt x="58051" y="228866"/>
                </a:lnTo>
                <a:close/>
              </a:path>
              <a:path w="239394" h="283845">
                <a:moveTo>
                  <a:pt x="62585" y="222872"/>
                </a:moveTo>
                <a:lnTo>
                  <a:pt x="61836" y="222313"/>
                </a:lnTo>
                <a:lnTo>
                  <a:pt x="62090" y="222758"/>
                </a:lnTo>
                <a:lnTo>
                  <a:pt x="62585" y="222872"/>
                </a:lnTo>
                <a:close/>
              </a:path>
              <a:path w="239394" h="283845">
                <a:moveTo>
                  <a:pt x="64630" y="210527"/>
                </a:moveTo>
                <a:lnTo>
                  <a:pt x="61912" y="212039"/>
                </a:lnTo>
                <a:lnTo>
                  <a:pt x="62941" y="213385"/>
                </a:lnTo>
                <a:lnTo>
                  <a:pt x="62928" y="214477"/>
                </a:lnTo>
                <a:lnTo>
                  <a:pt x="62153" y="215582"/>
                </a:lnTo>
                <a:lnTo>
                  <a:pt x="63677" y="217690"/>
                </a:lnTo>
                <a:lnTo>
                  <a:pt x="64630" y="210527"/>
                </a:lnTo>
                <a:close/>
              </a:path>
              <a:path w="239394" h="283845">
                <a:moveTo>
                  <a:pt x="66268" y="227634"/>
                </a:moveTo>
                <a:lnTo>
                  <a:pt x="65671" y="227901"/>
                </a:lnTo>
                <a:lnTo>
                  <a:pt x="65163" y="228231"/>
                </a:lnTo>
                <a:lnTo>
                  <a:pt x="64554" y="228358"/>
                </a:lnTo>
                <a:lnTo>
                  <a:pt x="65646" y="228384"/>
                </a:lnTo>
                <a:lnTo>
                  <a:pt x="66040" y="228066"/>
                </a:lnTo>
                <a:lnTo>
                  <a:pt x="66268" y="227634"/>
                </a:lnTo>
                <a:close/>
              </a:path>
              <a:path w="239394" h="283845">
                <a:moveTo>
                  <a:pt x="68351" y="201790"/>
                </a:moveTo>
                <a:lnTo>
                  <a:pt x="66078" y="201066"/>
                </a:lnTo>
                <a:lnTo>
                  <a:pt x="64465" y="204495"/>
                </a:lnTo>
                <a:lnTo>
                  <a:pt x="63728" y="204025"/>
                </a:lnTo>
                <a:lnTo>
                  <a:pt x="62839" y="200075"/>
                </a:lnTo>
                <a:lnTo>
                  <a:pt x="61277" y="201549"/>
                </a:lnTo>
                <a:lnTo>
                  <a:pt x="60972" y="203161"/>
                </a:lnTo>
                <a:lnTo>
                  <a:pt x="63182" y="204711"/>
                </a:lnTo>
                <a:lnTo>
                  <a:pt x="64338" y="204774"/>
                </a:lnTo>
                <a:lnTo>
                  <a:pt x="63334" y="206908"/>
                </a:lnTo>
                <a:lnTo>
                  <a:pt x="66675" y="207378"/>
                </a:lnTo>
                <a:lnTo>
                  <a:pt x="66230" y="204406"/>
                </a:lnTo>
                <a:lnTo>
                  <a:pt x="67792" y="203695"/>
                </a:lnTo>
                <a:lnTo>
                  <a:pt x="68351" y="201790"/>
                </a:lnTo>
                <a:close/>
              </a:path>
              <a:path w="239394" h="283845">
                <a:moveTo>
                  <a:pt x="72631" y="223227"/>
                </a:moveTo>
                <a:lnTo>
                  <a:pt x="69900" y="223367"/>
                </a:lnTo>
                <a:lnTo>
                  <a:pt x="68084" y="222402"/>
                </a:lnTo>
                <a:lnTo>
                  <a:pt x="67056" y="220446"/>
                </a:lnTo>
                <a:lnTo>
                  <a:pt x="67678" y="222313"/>
                </a:lnTo>
                <a:lnTo>
                  <a:pt x="67792" y="222872"/>
                </a:lnTo>
                <a:lnTo>
                  <a:pt x="66167" y="223697"/>
                </a:lnTo>
                <a:lnTo>
                  <a:pt x="62585" y="222872"/>
                </a:lnTo>
                <a:lnTo>
                  <a:pt x="66827" y="226098"/>
                </a:lnTo>
                <a:lnTo>
                  <a:pt x="66306" y="227660"/>
                </a:lnTo>
                <a:lnTo>
                  <a:pt x="68618" y="226796"/>
                </a:lnTo>
                <a:lnTo>
                  <a:pt x="70802" y="225475"/>
                </a:lnTo>
                <a:lnTo>
                  <a:pt x="72605" y="223697"/>
                </a:lnTo>
                <a:lnTo>
                  <a:pt x="72580" y="223367"/>
                </a:lnTo>
                <a:lnTo>
                  <a:pt x="72631" y="223227"/>
                </a:lnTo>
                <a:close/>
              </a:path>
              <a:path w="239394" h="283845">
                <a:moveTo>
                  <a:pt x="73113" y="223240"/>
                </a:moveTo>
                <a:lnTo>
                  <a:pt x="72809" y="222999"/>
                </a:lnTo>
                <a:lnTo>
                  <a:pt x="72631" y="223227"/>
                </a:lnTo>
                <a:lnTo>
                  <a:pt x="72758" y="223215"/>
                </a:lnTo>
                <a:lnTo>
                  <a:pt x="72974" y="223253"/>
                </a:lnTo>
                <a:lnTo>
                  <a:pt x="73113" y="223240"/>
                </a:lnTo>
                <a:close/>
              </a:path>
              <a:path w="239394" h="283845">
                <a:moveTo>
                  <a:pt x="73215" y="205892"/>
                </a:moveTo>
                <a:lnTo>
                  <a:pt x="72428" y="204736"/>
                </a:lnTo>
                <a:lnTo>
                  <a:pt x="71678" y="203644"/>
                </a:lnTo>
                <a:lnTo>
                  <a:pt x="70637" y="204165"/>
                </a:lnTo>
                <a:lnTo>
                  <a:pt x="72021" y="205536"/>
                </a:lnTo>
                <a:lnTo>
                  <a:pt x="70751" y="206489"/>
                </a:lnTo>
                <a:lnTo>
                  <a:pt x="70878" y="207708"/>
                </a:lnTo>
                <a:lnTo>
                  <a:pt x="71640" y="207225"/>
                </a:lnTo>
                <a:lnTo>
                  <a:pt x="72390" y="206590"/>
                </a:lnTo>
                <a:lnTo>
                  <a:pt x="72415" y="204762"/>
                </a:lnTo>
                <a:lnTo>
                  <a:pt x="73215" y="205892"/>
                </a:lnTo>
                <a:close/>
              </a:path>
              <a:path w="239394" h="283845">
                <a:moveTo>
                  <a:pt x="76746" y="207467"/>
                </a:moveTo>
                <a:lnTo>
                  <a:pt x="76708" y="205689"/>
                </a:lnTo>
                <a:lnTo>
                  <a:pt x="74193" y="205270"/>
                </a:lnTo>
                <a:lnTo>
                  <a:pt x="71310" y="209753"/>
                </a:lnTo>
                <a:lnTo>
                  <a:pt x="70764" y="211797"/>
                </a:lnTo>
                <a:lnTo>
                  <a:pt x="72783" y="210083"/>
                </a:lnTo>
                <a:lnTo>
                  <a:pt x="74637" y="208102"/>
                </a:lnTo>
                <a:lnTo>
                  <a:pt x="76403" y="206057"/>
                </a:lnTo>
                <a:lnTo>
                  <a:pt x="76327" y="206616"/>
                </a:lnTo>
                <a:lnTo>
                  <a:pt x="76746" y="207467"/>
                </a:lnTo>
                <a:close/>
              </a:path>
              <a:path w="239394" h="283845">
                <a:moveTo>
                  <a:pt x="82613" y="195707"/>
                </a:moveTo>
                <a:lnTo>
                  <a:pt x="79971" y="194056"/>
                </a:lnTo>
                <a:lnTo>
                  <a:pt x="77025" y="193408"/>
                </a:lnTo>
                <a:lnTo>
                  <a:pt x="74028" y="193586"/>
                </a:lnTo>
                <a:lnTo>
                  <a:pt x="76669" y="195224"/>
                </a:lnTo>
                <a:lnTo>
                  <a:pt x="79552" y="195948"/>
                </a:lnTo>
                <a:lnTo>
                  <a:pt x="82613" y="195707"/>
                </a:lnTo>
                <a:close/>
              </a:path>
              <a:path w="239394" h="283845">
                <a:moveTo>
                  <a:pt x="84137" y="155371"/>
                </a:moveTo>
                <a:lnTo>
                  <a:pt x="79692" y="157353"/>
                </a:lnTo>
                <a:lnTo>
                  <a:pt x="81165" y="159651"/>
                </a:lnTo>
                <a:lnTo>
                  <a:pt x="80733" y="161417"/>
                </a:lnTo>
                <a:lnTo>
                  <a:pt x="79400" y="163068"/>
                </a:lnTo>
                <a:lnTo>
                  <a:pt x="81495" y="166624"/>
                </a:lnTo>
                <a:lnTo>
                  <a:pt x="84137" y="155371"/>
                </a:lnTo>
                <a:close/>
              </a:path>
              <a:path w="239394" h="283845">
                <a:moveTo>
                  <a:pt x="85547" y="214058"/>
                </a:moveTo>
                <a:lnTo>
                  <a:pt x="83629" y="214985"/>
                </a:lnTo>
                <a:lnTo>
                  <a:pt x="84531" y="215480"/>
                </a:lnTo>
                <a:lnTo>
                  <a:pt x="85547" y="214058"/>
                </a:lnTo>
                <a:close/>
              </a:path>
              <a:path w="239394" h="283845">
                <a:moveTo>
                  <a:pt x="85699" y="208229"/>
                </a:moveTo>
                <a:lnTo>
                  <a:pt x="85471" y="206806"/>
                </a:lnTo>
                <a:lnTo>
                  <a:pt x="83731" y="205282"/>
                </a:lnTo>
                <a:lnTo>
                  <a:pt x="82575" y="206565"/>
                </a:lnTo>
                <a:lnTo>
                  <a:pt x="82232" y="208229"/>
                </a:lnTo>
                <a:lnTo>
                  <a:pt x="81953" y="209296"/>
                </a:lnTo>
                <a:lnTo>
                  <a:pt x="80848" y="207772"/>
                </a:lnTo>
                <a:lnTo>
                  <a:pt x="80632" y="207530"/>
                </a:lnTo>
                <a:lnTo>
                  <a:pt x="80187" y="207060"/>
                </a:lnTo>
                <a:lnTo>
                  <a:pt x="79527" y="206336"/>
                </a:lnTo>
                <a:lnTo>
                  <a:pt x="78092" y="205054"/>
                </a:lnTo>
                <a:lnTo>
                  <a:pt x="79806" y="207060"/>
                </a:lnTo>
                <a:lnTo>
                  <a:pt x="79248" y="206971"/>
                </a:lnTo>
                <a:lnTo>
                  <a:pt x="77939" y="207530"/>
                </a:lnTo>
                <a:lnTo>
                  <a:pt x="77901" y="207264"/>
                </a:lnTo>
                <a:lnTo>
                  <a:pt x="75018" y="209816"/>
                </a:lnTo>
                <a:lnTo>
                  <a:pt x="71932" y="214604"/>
                </a:lnTo>
                <a:lnTo>
                  <a:pt x="71843" y="218147"/>
                </a:lnTo>
                <a:lnTo>
                  <a:pt x="77978" y="216979"/>
                </a:lnTo>
                <a:lnTo>
                  <a:pt x="77266" y="219392"/>
                </a:lnTo>
                <a:lnTo>
                  <a:pt x="78181" y="220865"/>
                </a:lnTo>
                <a:lnTo>
                  <a:pt x="80518" y="221665"/>
                </a:lnTo>
                <a:lnTo>
                  <a:pt x="80708" y="220814"/>
                </a:lnTo>
                <a:lnTo>
                  <a:pt x="83451" y="216979"/>
                </a:lnTo>
                <a:lnTo>
                  <a:pt x="83654" y="216700"/>
                </a:lnTo>
                <a:lnTo>
                  <a:pt x="84188" y="215963"/>
                </a:lnTo>
                <a:lnTo>
                  <a:pt x="82473" y="215544"/>
                </a:lnTo>
                <a:lnTo>
                  <a:pt x="80073" y="216700"/>
                </a:lnTo>
                <a:lnTo>
                  <a:pt x="78752" y="214642"/>
                </a:lnTo>
                <a:lnTo>
                  <a:pt x="82473" y="215544"/>
                </a:lnTo>
                <a:lnTo>
                  <a:pt x="83629" y="214985"/>
                </a:lnTo>
                <a:lnTo>
                  <a:pt x="82994" y="214642"/>
                </a:lnTo>
                <a:lnTo>
                  <a:pt x="82207" y="214210"/>
                </a:lnTo>
                <a:lnTo>
                  <a:pt x="83883" y="212598"/>
                </a:lnTo>
                <a:lnTo>
                  <a:pt x="81699" y="210705"/>
                </a:lnTo>
                <a:lnTo>
                  <a:pt x="83642" y="209956"/>
                </a:lnTo>
                <a:lnTo>
                  <a:pt x="84404" y="209664"/>
                </a:lnTo>
                <a:lnTo>
                  <a:pt x="83540" y="209956"/>
                </a:lnTo>
                <a:lnTo>
                  <a:pt x="84531" y="209296"/>
                </a:lnTo>
                <a:lnTo>
                  <a:pt x="84404" y="209664"/>
                </a:lnTo>
                <a:lnTo>
                  <a:pt x="84785" y="209232"/>
                </a:lnTo>
                <a:lnTo>
                  <a:pt x="85699" y="208229"/>
                </a:lnTo>
                <a:close/>
              </a:path>
              <a:path w="239394" h="283845">
                <a:moveTo>
                  <a:pt x="85902" y="146392"/>
                </a:moveTo>
                <a:lnTo>
                  <a:pt x="84035" y="144868"/>
                </a:lnTo>
                <a:lnTo>
                  <a:pt x="83350" y="138493"/>
                </a:lnTo>
                <a:lnTo>
                  <a:pt x="80543" y="140436"/>
                </a:lnTo>
                <a:lnTo>
                  <a:pt x="79730" y="143129"/>
                </a:lnTo>
                <a:lnTo>
                  <a:pt x="82969" y="145872"/>
                </a:lnTo>
                <a:lnTo>
                  <a:pt x="85902" y="146392"/>
                </a:lnTo>
                <a:close/>
              </a:path>
              <a:path w="239394" h="283845">
                <a:moveTo>
                  <a:pt x="86423" y="216509"/>
                </a:moveTo>
                <a:lnTo>
                  <a:pt x="84531" y="215480"/>
                </a:lnTo>
                <a:lnTo>
                  <a:pt x="84188" y="215963"/>
                </a:lnTo>
                <a:lnTo>
                  <a:pt x="86423" y="216509"/>
                </a:lnTo>
                <a:close/>
              </a:path>
              <a:path w="239394" h="283845">
                <a:moveTo>
                  <a:pt x="90563" y="192392"/>
                </a:moveTo>
                <a:lnTo>
                  <a:pt x="89585" y="190855"/>
                </a:lnTo>
                <a:lnTo>
                  <a:pt x="88011" y="186651"/>
                </a:lnTo>
                <a:lnTo>
                  <a:pt x="88011" y="186969"/>
                </a:lnTo>
                <a:lnTo>
                  <a:pt x="85991" y="189306"/>
                </a:lnTo>
                <a:lnTo>
                  <a:pt x="84645" y="188976"/>
                </a:lnTo>
                <a:lnTo>
                  <a:pt x="84201" y="186880"/>
                </a:lnTo>
                <a:lnTo>
                  <a:pt x="85344" y="187896"/>
                </a:lnTo>
                <a:lnTo>
                  <a:pt x="86436" y="185521"/>
                </a:lnTo>
                <a:lnTo>
                  <a:pt x="87312" y="186156"/>
                </a:lnTo>
                <a:lnTo>
                  <a:pt x="88011" y="186969"/>
                </a:lnTo>
                <a:lnTo>
                  <a:pt x="88011" y="186651"/>
                </a:lnTo>
                <a:lnTo>
                  <a:pt x="87858" y="186232"/>
                </a:lnTo>
                <a:lnTo>
                  <a:pt x="88861" y="187909"/>
                </a:lnTo>
                <a:lnTo>
                  <a:pt x="90284" y="186461"/>
                </a:lnTo>
                <a:lnTo>
                  <a:pt x="87630" y="184683"/>
                </a:lnTo>
                <a:lnTo>
                  <a:pt x="86664" y="185026"/>
                </a:lnTo>
                <a:lnTo>
                  <a:pt x="90436" y="176872"/>
                </a:lnTo>
                <a:lnTo>
                  <a:pt x="86372" y="171602"/>
                </a:lnTo>
                <a:lnTo>
                  <a:pt x="86639" y="176034"/>
                </a:lnTo>
                <a:lnTo>
                  <a:pt x="86207" y="184378"/>
                </a:lnTo>
                <a:lnTo>
                  <a:pt x="80962" y="183972"/>
                </a:lnTo>
                <a:lnTo>
                  <a:pt x="83159" y="185953"/>
                </a:lnTo>
                <a:lnTo>
                  <a:pt x="77520" y="186905"/>
                </a:lnTo>
                <a:lnTo>
                  <a:pt x="78828" y="188087"/>
                </a:lnTo>
                <a:lnTo>
                  <a:pt x="77622" y="188607"/>
                </a:lnTo>
                <a:lnTo>
                  <a:pt x="78740" y="192747"/>
                </a:lnTo>
                <a:lnTo>
                  <a:pt x="80695" y="191706"/>
                </a:lnTo>
                <a:lnTo>
                  <a:pt x="79108" y="190296"/>
                </a:lnTo>
                <a:lnTo>
                  <a:pt x="79743" y="189204"/>
                </a:lnTo>
                <a:lnTo>
                  <a:pt x="79463" y="188658"/>
                </a:lnTo>
                <a:lnTo>
                  <a:pt x="84937" y="193535"/>
                </a:lnTo>
                <a:lnTo>
                  <a:pt x="90563" y="192392"/>
                </a:lnTo>
                <a:close/>
              </a:path>
              <a:path w="239394" h="283845">
                <a:moveTo>
                  <a:pt x="91173" y="193306"/>
                </a:moveTo>
                <a:lnTo>
                  <a:pt x="91071" y="192366"/>
                </a:lnTo>
                <a:lnTo>
                  <a:pt x="90881" y="192455"/>
                </a:lnTo>
                <a:lnTo>
                  <a:pt x="90665" y="192405"/>
                </a:lnTo>
                <a:lnTo>
                  <a:pt x="90525" y="192417"/>
                </a:lnTo>
                <a:lnTo>
                  <a:pt x="90868" y="193065"/>
                </a:lnTo>
                <a:lnTo>
                  <a:pt x="91173" y="193306"/>
                </a:lnTo>
                <a:close/>
              </a:path>
              <a:path w="239394" h="283845">
                <a:moveTo>
                  <a:pt x="98412" y="191757"/>
                </a:moveTo>
                <a:lnTo>
                  <a:pt x="96647" y="187960"/>
                </a:lnTo>
                <a:lnTo>
                  <a:pt x="93941" y="188391"/>
                </a:lnTo>
                <a:lnTo>
                  <a:pt x="90652" y="190931"/>
                </a:lnTo>
                <a:lnTo>
                  <a:pt x="92278" y="194741"/>
                </a:lnTo>
                <a:lnTo>
                  <a:pt x="95173" y="194221"/>
                </a:lnTo>
                <a:lnTo>
                  <a:pt x="98412" y="191757"/>
                </a:lnTo>
                <a:close/>
              </a:path>
              <a:path w="239394" h="283845">
                <a:moveTo>
                  <a:pt x="106184" y="183273"/>
                </a:moveTo>
                <a:lnTo>
                  <a:pt x="105041" y="182232"/>
                </a:lnTo>
                <a:lnTo>
                  <a:pt x="100457" y="181749"/>
                </a:lnTo>
                <a:lnTo>
                  <a:pt x="101130" y="184772"/>
                </a:lnTo>
                <a:lnTo>
                  <a:pt x="103060" y="182232"/>
                </a:lnTo>
                <a:lnTo>
                  <a:pt x="104419" y="184073"/>
                </a:lnTo>
                <a:lnTo>
                  <a:pt x="106184" y="183273"/>
                </a:lnTo>
                <a:close/>
              </a:path>
              <a:path w="239394" h="283845">
                <a:moveTo>
                  <a:pt x="106489" y="154241"/>
                </a:moveTo>
                <a:lnTo>
                  <a:pt x="105968" y="152577"/>
                </a:lnTo>
                <a:lnTo>
                  <a:pt x="104178" y="152603"/>
                </a:lnTo>
                <a:lnTo>
                  <a:pt x="104406" y="149860"/>
                </a:lnTo>
                <a:lnTo>
                  <a:pt x="102793" y="149428"/>
                </a:lnTo>
                <a:lnTo>
                  <a:pt x="97142" y="150571"/>
                </a:lnTo>
                <a:lnTo>
                  <a:pt x="98742" y="149656"/>
                </a:lnTo>
                <a:lnTo>
                  <a:pt x="97790" y="147637"/>
                </a:lnTo>
                <a:lnTo>
                  <a:pt x="96761" y="145694"/>
                </a:lnTo>
                <a:lnTo>
                  <a:pt x="94983" y="146354"/>
                </a:lnTo>
                <a:lnTo>
                  <a:pt x="96634" y="148437"/>
                </a:lnTo>
                <a:lnTo>
                  <a:pt x="95529" y="149669"/>
                </a:lnTo>
                <a:lnTo>
                  <a:pt x="95415" y="149961"/>
                </a:lnTo>
                <a:lnTo>
                  <a:pt x="95415" y="150914"/>
                </a:lnTo>
                <a:lnTo>
                  <a:pt x="95072" y="150990"/>
                </a:lnTo>
                <a:lnTo>
                  <a:pt x="95300" y="150710"/>
                </a:lnTo>
                <a:lnTo>
                  <a:pt x="95415" y="150914"/>
                </a:lnTo>
                <a:lnTo>
                  <a:pt x="95415" y="149961"/>
                </a:lnTo>
                <a:lnTo>
                  <a:pt x="94996" y="151003"/>
                </a:lnTo>
                <a:lnTo>
                  <a:pt x="94335" y="151130"/>
                </a:lnTo>
                <a:lnTo>
                  <a:pt x="95046" y="151841"/>
                </a:lnTo>
                <a:lnTo>
                  <a:pt x="98450" y="155219"/>
                </a:lnTo>
                <a:lnTo>
                  <a:pt x="100609" y="150876"/>
                </a:lnTo>
                <a:lnTo>
                  <a:pt x="102565" y="152615"/>
                </a:lnTo>
                <a:lnTo>
                  <a:pt x="102336" y="152615"/>
                </a:lnTo>
                <a:lnTo>
                  <a:pt x="100914" y="158521"/>
                </a:lnTo>
                <a:lnTo>
                  <a:pt x="104978" y="156857"/>
                </a:lnTo>
                <a:lnTo>
                  <a:pt x="103911" y="155130"/>
                </a:lnTo>
                <a:lnTo>
                  <a:pt x="106489" y="154241"/>
                </a:lnTo>
                <a:close/>
              </a:path>
              <a:path w="239394" h="283845">
                <a:moveTo>
                  <a:pt x="112064" y="166382"/>
                </a:moveTo>
                <a:lnTo>
                  <a:pt x="111823" y="166268"/>
                </a:lnTo>
                <a:lnTo>
                  <a:pt x="111899" y="166433"/>
                </a:lnTo>
                <a:lnTo>
                  <a:pt x="112064" y="166382"/>
                </a:lnTo>
                <a:close/>
              </a:path>
              <a:path w="239394" h="283845">
                <a:moveTo>
                  <a:pt x="112509" y="166230"/>
                </a:moveTo>
                <a:lnTo>
                  <a:pt x="111734" y="166077"/>
                </a:lnTo>
                <a:lnTo>
                  <a:pt x="111823" y="166268"/>
                </a:lnTo>
                <a:lnTo>
                  <a:pt x="112090" y="166370"/>
                </a:lnTo>
                <a:lnTo>
                  <a:pt x="112509" y="166230"/>
                </a:lnTo>
                <a:close/>
              </a:path>
              <a:path w="239394" h="283845">
                <a:moveTo>
                  <a:pt x="113169" y="161188"/>
                </a:moveTo>
                <a:lnTo>
                  <a:pt x="112852" y="160388"/>
                </a:lnTo>
                <a:lnTo>
                  <a:pt x="110261" y="162814"/>
                </a:lnTo>
                <a:lnTo>
                  <a:pt x="113169" y="161188"/>
                </a:lnTo>
                <a:close/>
              </a:path>
              <a:path w="239394" h="283845">
                <a:moveTo>
                  <a:pt x="113233" y="128168"/>
                </a:moveTo>
                <a:lnTo>
                  <a:pt x="110985" y="125730"/>
                </a:lnTo>
                <a:lnTo>
                  <a:pt x="112052" y="124104"/>
                </a:lnTo>
                <a:lnTo>
                  <a:pt x="111353" y="122059"/>
                </a:lnTo>
                <a:lnTo>
                  <a:pt x="108889" y="122656"/>
                </a:lnTo>
                <a:lnTo>
                  <a:pt x="109893" y="129692"/>
                </a:lnTo>
                <a:lnTo>
                  <a:pt x="113233" y="128168"/>
                </a:lnTo>
                <a:close/>
              </a:path>
              <a:path w="239394" h="283845">
                <a:moveTo>
                  <a:pt x="113296" y="165963"/>
                </a:moveTo>
                <a:lnTo>
                  <a:pt x="112509" y="166230"/>
                </a:lnTo>
                <a:lnTo>
                  <a:pt x="113258" y="166382"/>
                </a:lnTo>
                <a:lnTo>
                  <a:pt x="113296" y="165963"/>
                </a:lnTo>
                <a:close/>
              </a:path>
              <a:path w="239394" h="283845">
                <a:moveTo>
                  <a:pt x="113639" y="162445"/>
                </a:moveTo>
                <a:lnTo>
                  <a:pt x="113296" y="165963"/>
                </a:lnTo>
                <a:lnTo>
                  <a:pt x="113499" y="165887"/>
                </a:lnTo>
                <a:lnTo>
                  <a:pt x="113639" y="162445"/>
                </a:lnTo>
                <a:close/>
              </a:path>
              <a:path w="239394" h="283845">
                <a:moveTo>
                  <a:pt x="116370" y="164909"/>
                </a:moveTo>
                <a:lnTo>
                  <a:pt x="113525" y="165874"/>
                </a:lnTo>
                <a:lnTo>
                  <a:pt x="113499" y="166433"/>
                </a:lnTo>
                <a:lnTo>
                  <a:pt x="113258" y="166382"/>
                </a:lnTo>
                <a:lnTo>
                  <a:pt x="113220" y="166814"/>
                </a:lnTo>
                <a:lnTo>
                  <a:pt x="113017" y="168884"/>
                </a:lnTo>
                <a:lnTo>
                  <a:pt x="112547" y="167855"/>
                </a:lnTo>
                <a:lnTo>
                  <a:pt x="111899" y="166433"/>
                </a:lnTo>
                <a:lnTo>
                  <a:pt x="107772" y="167855"/>
                </a:lnTo>
                <a:lnTo>
                  <a:pt x="106972" y="166230"/>
                </a:lnTo>
                <a:lnTo>
                  <a:pt x="110845" y="165887"/>
                </a:lnTo>
                <a:lnTo>
                  <a:pt x="111734" y="166077"/>
                </a:lnTo>
                <a:lnTo>
                  <a:pt x="111658" y="165887"/>
                </a:lnTo>
                <a:lnTo>
                  <a:pt x="111315" y="165138"/>
                </a:lnTo>
                <a:lnTo>
                  <a:pt x="110274" y="162839"/>
                </a:lnTo>
                <a:lnTo>
                  <a:pt x="106248" y="165138"/>
                </a:lnTo>
                <a:lnTo>
                  <a:pt x="101498" y="161417"/>
                </a:lnTo>
                <a:lnTo>
                  <a:pt x="101396" y="161188"/>
                </a:lnTo>
                <a:lnTo>
                  <a:pt x="99745" y="156781"/>
                </a:lnTo>
                <a:lnTo>
                  <a:pt x="92837" y="164084"/>
                </a:lnTo>
                <a:lnTo>
                  <a:pt x="94234" y="166344"/>
                </a:lnTo>
                <a:lnTo>
                  <a:pt x="104660" y="174917"/>
                </a:lnTo>
                <a:lnTo>
                  <a:pt x="106972" y="177888"/>
                </a:lnTo>
                <a:lnTo>
                  <a:pt x="108165" y="176872"/>
                </a:lnTo>
                <a:lnTo>
                  <a:pt x="113639" y="168884"/>
                </a:lnTo>
                <a:lnTo>
                  <a:pt x="114985" y="166916"/>
                </a:lnTo>
                <a:lnTo>
                  <a:pt x="116370" y="164909"/>
                </a:lnTo>
                <a:close/>
              </a:path>
              <a:path w="239394" h="283845">
                <a:moveTo>
                  <a:pt x="118389" y="153466"/>
                </a:moveTo>
                <a:lnTo>
                  <a:pt x="115608" y="150520"/>
                </a:lnTo>
                <a:lnTo>
                  <a:pt x="110718" y="154876"/>
                </a:lnTo>
                <a:lnTo>
                  <a:pt x="112852" y="160388"/>
                </a:lnTo>
                <a:lnTo>
                  <a:pt x="115760" y="157708"/>
                </a:lnTo>
                <a:lnTo>
                  <a:pt x="118389" y="153466"/>
                </a:lnTo>
                <a:close/>
              </a:path>
              <a:path w="239394" h="283845">
                <a:moveTo>
                  <a:pt x="125018" y="153962"/>
                </a:moveTo>
                <a:lnTo>
                  <a:pt x="122466" y="150647"/>
                </a:lnTo>
                <a:lnTo>
                  <a:pt x="121081" y="151701"/>
                </a:lnTo>
                <a:lnTo>
                  <a:pt x="121653" y="153885"/>
                </a:lnTo>
                <a:lnTo>
                  <a:pt x="125018" y="153962"/>
                </a:lnTo>
                <a:close/>
              </a:path>
              <a:path w="239394" h="283845">
                <a:moveTo>
                  <a:pt x="128409" y="138912"/>
                </a:moveTo>
                <a:lnTo>
                  <a:pt x="128092" y="138874"/>
                </a:lnTo>
                <a:lnTo>
                  <a:pt x="127825" y="138899"/>
                </a:lnTo>
                <a:lnTo>
                  <a:pt x="127698" y="139052"/>
                </a:lnTo>
                <a:lnTo>
                  <a:pt x="128104" y="139001"/>
                </a:lnTo>
                <a:lnTo>
                  <a:pt x="128409" y="138912"/>
                </a:lnTo>
                <a:close/>
              </a:path>
              <a:path w="239394" h="283845">
                <a:moveTo>
                  <a:pt x="129616" y="131152"/>
                </a:moveTo>
                <a:lnTo>
                  <a:pt x="129476" y="123977"/>
                </a:lnTo>
                <a:lnTo>
                  <a:pt x="123520" y="127101"/>
                </a:lnTo>
                <a:lnTo>
                  <a:pt x="117449" y="120764"/>
                </a:lnTo>
                <a:lnTo>
                  <a:pt x="119405" y="126314"/>
                </a:lnTo>
                <a:lnTo>
                  <a:pt x="120218" y="127596"/>
                </a:lnTo>
                <a:lnTo>
                  <a:pt x="119303" y="128600"/>
                </a:lnTo>
                <a:lnTo>
                  <a:pt x="119494" y="129209"/>
                </a:lnTo>
                <a:lnTo>
                  <a:pt x="117856" y="130060"/>
                </a:lnTo>
                <a:lnTo>
                  <a:pt x="122148" y="133794"/>
                </a:lnTo>
                <a:lnTo>
                  <a:pt x="123647" y="136855"/>
                </a:lnTo>
                <a:lnTo>
                  <a:pt x="127127" y="131622"/>
                </a:lnTo>
                <a:lnTo>
                  <a:pt x="129616" y="131152"/>
                </a:lnTo>
                <a:close/>
              </a:path>
              <a:path w="239394" h="283845">
                <a:moveTo>
                  <a:pt x="129870" y="121462"/>
                </a:moveTo>
                <a:lnTo>
                  <a:pt x="124142" y="117195"/>
                </a:lnTo>
                <a:lnTo>
                  <a:pt x="122351" y="119087"/>
                </a:lnTo>
                <a:lnTo>
                  <a:pt x="124129" y="119659"/>
                </a:lnTo>
                <a:lnTo>
                  <a:pt x="125666" y="121272"/>
                </a:lnTo>
                <a:lnTo>
                  <a:pt x="126873" y="123621"/>
                </a:lnTo>
                <a:lnTo>
                  <a:pt x="129870" y="121462"/>
                </a:lnTo>
                <a:close/>
              </a:path>
              <a:path w="239394" h="283845">
                <a:moveTo>
                  <a:pt x="130276" y="144970"/>
                </a:moveTo>
                <a:lnTo>
                  <a:pt x="129108" y="140373"/>
                </a:lnTo>
                <a:lnTo>
                  <a:pt x="127393" y="139560"/>
                </a:lnTo>
                <a:lnTo>
                  <a:pt x="127673" y="139052"/>
                </a:lnTo>
                <a:lnTo>
                  <a:pt x="124396" y="139255"/>
                </a:lnTo>
                <a:lnTo>
                  <a:pt x="119748" y="141935"/>
                </a:lnTo>
                <a:lnTo>
                  <a:pt x="118376" y="145173"/>
                </a:lnTo>
                <a:lnTo>
                  <a:pt x="121310" y="145961"/>
                </a:lnTo>
                <a:lnTo>
                  <a:pt x="126530" y="146596"/>
                </a:lnTo>
                <a:lnTo>
                  <a:pt x="130276" y="144970"/>
                </a:lnTo>
                <a:close/>
              </a:path>
              <a:path w="239394" h="283845">
                <a:moveTo>
                  <a:pt x="138518" y="126123"/>
                </a:moveTo>
                <a:lnTo>
                  <a:pt x="136867" y="125399"/>
                </a:lnTo>
                <a:lnTo>
                  <a:pt x="135394" y="121107"/>
                </a:lnTo>
                <a:lnTo>
                  <a:pt x="133794" y="122910"/>
                </a:lnTo>
                <a:lnTo>
                  <a:pt x="133731" y="124841"/>
                </a:lnTo>
                <a:lnTo>
                  <a:pt x="136334" y="126212"/>
                </a:lnTo>
                <a:lnTo>
                  <a:pt x="138518" y="126123"/>
                </a:lnTo>
                <a:close/>
              </a:path>
              <a:path w="239394" h="283845">
                <a:moveTo>
                  <a:pt x="146088" y="128066"/>
                </a:moveTo>
                <a:lnTo>
                  <a:pt x="145516" y="128600"/>
                </a:lnTo>
                <a:lnTo>
                  <a:pt x="146088" y="128066"/>
                </a:lnTo>
                <a:close/>
              </a:path>
              <a:path w="239394" h="283845">
                <a:moveTo>
                  <a:pt x="147878" y="126301"/>
                </a:moveTo>
                <a:lnTo>
                  <a:pt x="145783" y="123837"/>
                </a:lnTo>
                <a:lnTo>
                  <a:pt x="144754" y="124637"/>
                </a:lnTo>
                <a:lnTo>
                  <a:pt x="146189" y="125793"/>
                </a:lnTo>
                <a:lnTo>
                  <a:pt x="145542" y="126885"/>
                </a:lnTo>
                <a:lnTo>
                  <a:pt x="145503" y="127850"/>
                </a:lnTo>
                <a:lnTo>
                  <a:pt x="145554" y="127635"/>
                </a:lnTo>
                <a:lnTo>
                  <a:pt x="146050" y="128041"/>
                </a:lnTo>
                <a:lnTo>
                  <a:pt x="146456" y="127635"/>
                </a:lnTo>
                <a:lnTo>
                  <a:pt x="147002" y="127063"/>
                </a:lnTo>
                <a:lnTo>
                  <a:pt x="147878" y="126301"/>
                </a:lnTo>
                <a:close/>
              </a:path>
              <a:path w="239394" h="283845">
                <a:moveTo>
                  <a:pt x="154419" y="109194"/>
                </a:moveTo>
                <a:lnTo>
                  <a:pt x="152488" y="107899"/>
                </a:lnTo>
                <a:lnTo>
                  <a:pt x="152971" y="106540"/>
                </a:lnTo>
                <a:lnTo>
                  <a:pt x="152209" y="105181"/>
                </a:lnTo>
                <a:lnTo>
                  <a:pt x="150596" y="106108"/>
                </a:lnTo>
                <a:lnTo>
                  <a:pt x="152387" y="110782"/>
                </a:lnTo>
                <a:lnTo>
                  <a:pt x="154419" y="109194"/>
                </a:lnTo>
                <a:close/>
              </a:path>
              <a:path w="239394" h="283845">
                <a:moveTo>
                  <a:pt x="154482" y="73888"/>
                </a:moveTo>
                <a:lnTo>
                  <a:pt x="152095" y="72694"/>
                </a:lnTo>
                <a:lnTo>
                  <a:pt x="150088" y="65989"/>
                </a:lnTo>
                <a:lnTo>
                  <a:pt x="147421" y="68668"/>
                </a:lnTo>
                <a:lnTo>
                  <a:pt x="147180" y="71564"/>
                </a:lnTo>
                <a:lnTo>
                  <a:pt x="151257" y="73888"/>
                </a:lnTo>
                <a:lnTo>
                  <a:pt x="154482" y="73888"/>
                </a:lnTo>
                <a:close/>
              </a:path>
              <a:path w="239394" h="283845">
                <a:moveTo>
                  <a:pt x="154508" y="83921"/>
                </a:moveTo>
                <a:lnTo>
                  <a:pt x="150037" y="86995"/>
                </a:lnTo>
                <a:lnTo>
                  <a:pt x="152120" y="89179"/>
                </a:lnTo>
                <a:lnTo>
                  <a:pt x="152031" y="90576"/>
                </a:lnTo>
                <a:lnTo>
                  <a:pt x="146824" y="89852"/>
                </a:lnTo>
                <a:lnTo>
                  <a:pt x="146367" y="90106"/>
                </a:lnTo>
                <a:lnTo>
                  <a:pt x="145935" y="90500"/>
                </a:lnTo>
                <a:lnTo>
                  <a:pt x="145478" y="90741"/>
                </a:lnTo>
                <a:lnTo>
                  <a:pt x="148056" y="98285"/>
                </a:lnTo>
                <a:lnTo>
                  <a:pt x="151066" y="93370"/>
                </a:lnTo>
                <a:lnTo>
                  <a:pt x="153924" y="96596"/>
                </a:lnTo>
                <a:lnTo>
                  <a:pt x="154508" y="83921"/>
                </a:lnTo>
                <a:close/>
              </a:path>
              <a:path w="239394" h="283845">
                <a:moveTo>
                  <a:pt x="156451" y="124180"/>
                </a:moveTo>
                <a:lnTo>
                  <a:pt x="154749" y="120459"/>
                </a:lnTo>
                <a:lnTo>
                  <a:pt x="153949" y="119862"/>
                </a:lnTo>
                <a:lnTo>
                  <a:pt x="155359" y="119405"/>
                </a:lnTo>
                <a:lnTo>
                  <a:pt x="153784" y="117513"/>
                </a:lnTo>
                <a:lnTo>
                  <a:pt x="146545" y="115874"/>
                </a:lnTo>
                <a:lnTo>
                  <a:pt x="147053" y="120624"/>
                </a:lnTo>
                <a:lnTo>
                  <a:pt x="150583" y="117030"/>
                </a:lnTo>
                <a:lnTo>
                  <a:pt x="151866" y="119253"/>
                </a:lnTo>
                <a:lnTo>
                  <a:pt x="149212" y="121170"/>
                </a:lnTo>
                <a:lnTo>
                  <a:pt x="148107" y="124980"/>
                </a:lnTo>
                <a:lnTo>
                  <a:pt x="152768" y="126288"/>
                </a:lnTo>
                <a:lnTo>
                  <a:pt x="156451" y="124180"/>
                </a:lnTo>
                <a:close/>
              </a:path>
              <a:path w="239394" h="283845">
                <a:moveTo>
                  <a:pt x="161213" y="103200"/>
                </a:moveTo>
                <a:lnTo>
                  <a:pt x="161074" y="102108"/>
                </a:lnTo>
                <a:lnTo>
                  <a:pt x="160616" y="101485"/>
                </a:lnTo>
                <a:lnTo>
                  <a:pt x="160210" y="100901"/>
                </a:lnTo>
                <a:lnTo>
                  <a:pt x="160312" y="101244"/>
                </a:lnTo>
                <a:lnTo>
                  <a:pt x="159994" y="101485"/>
                </a:lnTo>
                <a:lnTo>
                  <a:pt x="159308" y="101409"/>
                </a:lnTo>
                <a:lnTo>
                  <a:pt x="160210" y="101523"/>
                </a:lnTo>
                <a:lnTo>
                  <a:pt x="160832" y="102285"/>
                </a:lnTo>
                <a:lnTo>
                  <a:pt x="161213" y="103200"/>
                </a:lnTo>
                <a:close/>
              </a:path>
              <a:path w="239394" h="283845">
                <a:moveTo>
                  <a:pt x="163195" y="103809"/>
                </a:moveTo>
                <a:lnTo>
                  <a:pt x="162407" y="103047"/>
                </a:lnTo>
                <a:lnTo>
                  <a:pt x="161658" y="102463"/>
                </a:lnTo>
                <a:lnTo>
                  <a:pt x="161099" y="102108"/>
                </a:lnTo>
                <a:lnTo>
                  <a:pt x="161988" y="103073"/>
                </a:lnTo>
                <a:lnTo>
                  <a:pt x="163195" y="103809"/>
                </a:lnTo>
                <a:close/>
              </a:path>
              <a:path w="239394" h="283845">
                <a:moveTo>
                  <a:pt x="166217" y="108559"/>
                </a:moveTo>
                <a:lnTo>
                  <a:pt x="165938" y="107226"/>
                </a:lnTo>
                <a:lnTo>
                  <a:pt x="165468" y="107962"/>
                </a:lnTo>
                <a:lnTo>
                  <a:pt x="165582" y="108432"/>
                </a:lnTo>
                <a:lnTo>
                  <a:pt x="165798" y="108470"/>
                </a:lnTo>
                <a:lnTo>
                  <a:pt x="165950" y="108597"/>
                </a:lnTo>
                <a:lnTo>
                  <a:pt x="166217" y="108559"/>
                </a:lnTo>
                <a:close/>
              </a:path>
              <a:path w="239394" h="283845">
                <a:moveTo>
                  <a:pt x="166217" y="108559"/>
                </a:moveTo>
                <a:lnTo>
                  <a:pt x="165823" y="108750"/>
                </a:lnTo>
                <a:lnTo>
                  <a:pt x="165671" y="108623"/>
                </a:lnTo>
                <a:lnTo>
                  <a:pt x="165582" y="108432"/>
                </a:lnTo>
                <a:lnTo>
                  <a:pt x="163537" y="107886"/>
                </a:lnTo>
                <a:lnTo>
                  <a:pt x="163017" y="107480"/>
                </a:lnTo>
                <a:lnTo>
                  <a:pt x="164388" y="106629"/>
                </a:lnTo>
                <a:lnTo>
                  <a:pt x="162001" y="106172"/>
                </a:lnTo>
                <a:lnTo>
                  <a:pt x="161594" y="105079"/>
                </a:lnTo>
                <a:lnTo>
                  <a:pt x="161671" y="106108"/>
                </a:lnTo>
                <a:lnTo>
                  <a:pt x="153682" y="104533"/>
                </a:lnTo>
                <a:lnTo>
                  <a:pt x="157492" y="110845"/>
                </a:lnTo>
                <a:lnTo>
                  <a:pt x="156984" y="109943"/>
                </a:lnTo>
                <a:lnTo>
                  <a:pt x="158394" y="110210"/>
                </a:lnTo>
                <a:lnTo>
                  <a:pt x="157492" y="110845"/>
                </a:lnTo>
                <a:lnTo>
                  <a:pt x="158978" y="109943"/>
                </a:lnTo>
                <a:lnTo>
                  <a:pt x="161823" y="108204"/>
                </a:lnTo>
                <a:lnTo>
                  <a:pt x="160642" y="112242"/>
                </a:lnTo>
                <a:lnTo>
                  <a:pt x="158788" y="114211"/>
                </a:lnTo>
                <a:lnTo>
                  <a:pt x="161505" y="112699"/>
                </a:lnTo>
                <a:lnTo>
                  <a:pt x="163982" y="110858"/>
                </a:lnTo>
                <a:lnTo>
                  <a:pt x="166217" y="108559"/>
                </a:lnTo>
                <a:close/>
              </a:path>
              <a:path w="239394" h="283845">
                <a:moveTo>
                  <a:pt x="173266" y="109562"/>
                </a:moveTo>
                <a:lnTo>
                  <a:pt x="171373" y="108153"/>
                </a:lnTo>
                <a:lnTo>
                  <a:pt x="172758" y="102349"/>
                </a:lnTo>
                <a:lnTo>
                  <a:pt x="168236" y="104406"/>
                </a:lnTo>
                <a:lnTo>
                  <a:pt x="169646" y="106654"/>
                </a:lnTo>
                <a:lnTo>
                  <a:pt x="169354" y="108394"/>
                </a:lnTo>
                <a:lnTo>
                  <a:pt x="168008" y="110045"/>
                </a:lnTo>
                <a:lnTo>
                  <a:pt x="169430" y="112483"/>
                </a:lnTo>
                <a:lnTo>
                  <a:pt x="168960" y="113652"/>
                </a:lnTo>
                <a:lnTo>
                  <a:pt x="166928" y="112496"/>
                </a:lnTo>
                <a:lnTo>
                  <a:pt x="169049" y="114465"/>
                </a:lnTo>
                <a:lnTo>
                  <a:pt x="169900" y="113284"/>
                </a:lnTo>
                <a:lnTo>
                  <a:pt x="170091" y="113588"/>
                </a:lnTo>
                <a:lnTo>
                  <a:pt x="170281" y="112763"/>
                </a:lnTo>
                <a:lnTo>
                  <a:pt x="171145" y="111569"/>
                </a:lnTo>
                <a:lnTo>
                  <a:pt x="173266" y="109562"/>
                </a:lnTo>
                <a:close/>
              </a:path>
              <a:path w="239394" h="283845">
                <a:moveTo>
                  <a:pt x="178257" y="78155"/>
                </a:moveTo>
                <a:lnTo>
                  <a:pt x="177406" y="76454"/>
                </a:lnTo>
                <a:lnTo>
                  <a:pt x="174396" y="77101"/>
                </a:lnTo>
                <a:lnTo>
                  <a:pt x="173951" y="76644"/>
                </a:lnTo>
                <a:lnTo>
                  <a:pt x="175387" y="76555"/>
                </a:lnTo>
                <a:lnTo>
                  <a:pt x="175094" y="73850"/>
                </a:lnTo>
                <a:lnTo>
                  <a:pt x="173482" y="73647"/>
                </a:lnTo>
                <a:lnTo>
                  <a:pt x="173482" y="77597"/>
                </a:lnTo>
                <a:lnTo>
                  <a:pt x="172466" y="77419"/>
                </a:lnTo>
                <a:lnTo>
                  <a:pt x="173482" y="77597"/>
                </a:lnTo>
                <a:lnTo>
                  <a:pt x="173482" y="73647"/>
                </a:lnTo>
                <a:lnTo>
                  <a:pt x="173304" y="73621"/>
                </a:lnTo>
                <a:lnTo>
                  <a:pt x="167538" y="76060"/>
                </a:lnTo>
                <a:lnTo>
                  <a:pt x="167716" y="75907"/>
                </a:lnTo>
                <a:lnTo>
                  <a:pt x="168960" y="74676"/>
                </a:lnTo>
                <a:lnTo>
                  <a:pt x="167767" y="73101"/>
                </a:lnTo>
                <a:lnTo>
                  <a:pt x="166446" y="71653"/>
                </a:lnTo>
                <a:lnTo>
                  <a:pt x="165100" y="71793"/>
                </a:lnTo>
                <a:lnTo>
                  <a:pt x="166204" y="71958"/>
                </a:lnTo>
                <a:lnTo>
                  <a:pt x="166433" y="73850"/>
                </a:lnTo>
                <a:lnTo>
                  <a:pt x="166852" y="74218"/>
                </a:lnTo>
                <a:lnTo>
                  <a:pt x="164858" y="76073"/>
                </a:lnTo>
                <a:lnTo>
                  <a:pt x="164998" y="77139"/>
                </a:lnTo>
                <a:lnTo>
                  <a:pt x="164439" y="77368"/>
                </a:lnTo>
                <a:lnTo>
                  <a:pt x="165087" y="77800"/>
                </a:lnTo>
                <a:lnTo>
                  <a:pt x="165138" y="78168"/>
                </a:lnTo>
                <a:lnTo>
                  <a:pt x="165354" y="77978"/>
                </a:lnTo>
                <a:lnTo>
                  <a:pt x="169799" y="80848"/>
                </a:lnTo>
                <a:lnTo>
                  <a:pt x="170421" y="78867"/>
                </a:lnTo>
                <a:lnTo>
                  <a:pt x="173418" y="78486"/>
                </a:lnTo>
                <a:lnTo>
                  <a:pt x="173037" y="83832"/>
                </a:lnTo>
                <a:lnTo>
                  <a:pt x="177088" y="81280"/>
                </a:lnTo>
                <a:lnTo>
                  <a:pt x="175602" y="79590"/>
                </a:lnTo>
                <a:lnTo>
                  <a:pt x="178257" y="78155"/>
                </a:lnTo>
                <a:close/>
              </a:path>
              <a:path w="239394" h="283845">
                <a:moveTo>
                  <a:pt x="180174" y="48666"/>
                </a:moveTo>
                <a:lnTo>
                  <a:pt x="177266" y="46431"/>
                </a:lnTo>
                <a:lnTo>
                  <a:pt x="178015" y="44437"/>
                </a:lnTo>
                <a:lnTo>
                  <a:pt x="176923" y="42430"/>
                </a:lnTo>
                <a:lnTo>
                  <a:pt x="174307" y="43662"/>
                </a:lnTo>
                <a:lnTo>
                  <a:pt x="176796" y="51003"/>
                </a:lnTo>
                <a:lnTo>
                  <a:pt x="180174" y="48666"/>
                </a:lnTo>
                <a:close/>
              </a:path>
              <a:path w="239394" h="283845">
                <a:moveTo>
                  <a:pt x="186842" y="72834"/>
                </a:moveTo>
                <a:lnTo>
                  <a:pt x="186639" y="73139"/>
                </a:lnTo>
                <a:lnTo>
                  <a:pt x="186563" y="73329"/>
                </a:lnTo>
                <a:lnTo>
                  <a:pt x="186448" y="73977"/>
                </a:lnTo>
                <a:lnTo>
                  <a:pt x="186728" y="73329"/>
                </a:lnTo>
                <a:lnTo>
                  <a:pt x="186842" y="72834"/>
                </a:lnTo>
                <a:close/>
              </a:path>
              <a:path w="239394" h="283845">
                <a:moveTo>
                  <a:pt x="187210" y="98577"/>
                </a:moveTo>
                <a:lnTo>
                  <a:pt x="186677" y="95872"/>
                </a:lnTo>
                <a:lnTo>
                  <a:pt x="186029" y="97002"/>
                </a:lnTo>
                <a:lnTo>
                  <a:pt x="187210" y="98577"/>
                </a:lnTo>
                <a:close/>
              </a:path>
              <a:path w="239394" h="283845">
                <a:moveTo>
                  <a:pt x="187325" y="72136"/>
                </a:moveTo>
                <a:lnTo>
                  <a:pt x="186867" y="72694"/>
                </a:lnTo>
                <a:lnTo>
                  <a:pt x="186842" y="72834"/>
                </a:lnTo>
                <a:lnTo>
                  <a:pt x="187325" y="72136"/>
                </a:lnTo>
                <a:close/>
              </a:path>
              <a:path w="239394" h="283845">
                <a:moveTo>
                  <a:pt x="188468" y="72440"/>
                </a:moveTo>
                <a:lnTo>
                  <a:pt x="188239" y="72250"/>
                </a:lnTo>
                <a:lnTo>
                  <a:pt x="187947" y="72136"/>
                </a:lnTo>
                <a:lnTo>
                  <a:pt x="187325" y="72136"/>
                </a:lnTo>
                <a:lnTo>
                  <a:pt x="187820" y="72161"/>
                </a:lnTo>
                <a:lnTo>
                  <a:pt x="188036" y="72339"/>
                </a:lnTo>
                <a:lnTo>
                  <a:pt x="188468" y="72440"/>
                </a:lnTo>
                <a:close/>
              </a:path>
              <a:path w="239394" h="283845">
                <a:moveTo>
                  <a:pt x="189674" y="90639"/>
                </a:moveTo>
                <a:lnTo>
                  <a:pt x="185483" y="91211"/>
                </a:lnTo>
                <a:lnTo>
                  <a:pt x="186499" y="95008"/>
                </a:lnTo>
                <a:lnTo>
                  <a:pt x="186677" y="95872"/>
                </a:lnTo>
                <a:lnTo>
                  <a:pt x="189674" y="90639"/>
                </a:lnTo>
                <a:close/>
              </a:path>
              <a:path w="239394" h="283845">
                <a:moveTo>
                  <a:pt x="189674" y="47129"/>
                </a:moveTo>
                <a:lnTo>
                  <a:pt x="188239" y="44665"/>
                </a:lnTo>
                <a:lnTo>
                  <a:pt x="186143" y="43459"/>
                </a:lnTo>
                <a:lnTo>
                  <a:pt x="186423" y="45364"/>
                </a:lnTo>
                <a:lnTo>
                  <a:pt x="187591" y="46672"/>
                </a:lnTo>
                <a:lnTo>
                  <a:pt x="186753" y="47866"/>
                </a:lnTo>
                <a:lnTo>
                  <a:pt x="187439" y="49034"/>
                </a:lnTo>
                <a:lnTo>
                  <a:pt x="189674" y="47129"/>
                </a:lnTo>
                <a:close/>
              </a:path>
              <a:path w="239394" h="283845">
                <a:moveTo>
                  <a:pt x="196646" y="37871"/>
                </a:moveTo>
                <a:lnTo>
                  <a:pt x="189661" y="34569"/>
                </a:lnTo>
                <a:lnTo>
                  <a:pt x="188112" y="36918"/>
                </a:lnTo>
                <a:lnTo>
                  <a:pt x="190131" y="37185"/>
                </a:lnTo>
                <a:lnTo>
                  <a:pt x="192062" y="38633"/>
                </a:lnTo>
                <a:lnTo>
                  <a:pt x="193941" y="40906"/>
                </a:lnTo>
                <a:lnTo>
                  <a:pt x="196646" y="37871"/>
                </a:lnTo>
                <a:close/>
              </a:path>
              <a:path w="239394" h="283845">
                <a:moveTo>
                  <a:pt x="198145" y="73990"/>
                </a:moveTo>
                <a:lnTo>
                  <a:pt x="194741" y="70916"/>
                </a:lnTo>
                <a:lnTo>
                  <a:pt x="193471" y="72339"/>
                </a:lnTo>
                <a:lnTo>
                  <a:pt x="194208" y="73926"/>
                </a:lnTo>
                <a:lnTo>
                  <a:pt x="188442" y="72390"/>
                </a:lnTo>
                <a:lnTo>
                  <a:pt x="189547" y="73164"/>
                </a:lnTo>
                <a:lnTo>
                  <a:pt x="186524" y="75057"/>
                </a:lnTo>
                <a:lnTo>
                  <a:pt x="186410" y="73977"/>
                </a:lnTo>
                <a:lnTo>
                  <a:pt x="184340" y="78371"/>
                </a:lnTo>
                <a:lnTo>
                  <a:pt x="185432" y="82994"/>
                </a:lnTo>
                <a:lnTo>
                  <a:pt x="182600" y="87261"/>
                </a:lnTo>
                <a:lnTo>
                  <a:pt x="181775" y="86601"/>
                </a:lnTo>
                <a:lnTo>
                  <a:pt x="169913" y="84696"/>
                </a:lnTo>
                <a:lnTo>
                  <a:pt x="165633" y="91516"/>
                </a:lnTo>
                <a:lnTo>
                  <a:pt x="171869" y="96596"/>
                </a:lnTo>
                <a:lnTo>
                  <a:pt x="174307" y="96253"/>
                </a:lnTo>
                <a:lnTo>
                  <a:pt x="175171" y="95313"/>
                </a:lnTo>
                <a:lnTo>
                  <a:pt x="176669" y="98577"/>
                </a:lnTo>
                <a:lnTo>
                  <a:pt x="177825" y="96532"/>
                </a:lnTo>
                <a:lnTo>
                  <a:pt x="179006" y="96761"/>
                </a:lnTo>
                <a:lnTo>
                  <a:pt x="180238" y="96761"/>
                </a:lnTo>
                <a:lnTo>
                  <a:pt x="180301" y="97929"/>
                </a:lnTo>
                <a:lnTo>
                  <a:pt x="179590" y="98475"/>
                </a:lnTo>
                <a:lnTo>
                  <a:pt x="178181" y="98691"/>
                </a:lnTo>
                <a:lnTo>
                  <a:pt x="180225" y="99237"/>
                </a:lnTo>
                <a:lnTo>
                  <a:pt x="182092" y="100139"/>
                </a:lnTo>
                <a:lnTo>
                  <a:pt x="183934" y="101244"/>
                </a:lnTo>
                <a:lnTo>
                  <a:pt x="184277" y="100037"/>
                </a:lnTo>
                <a:lnTo>
                  <a:pt x="186029" y="97002"/>
                </a:lnTo>
                <a:lnTo>
                  <a:pt x="185674" y="96532"/>
                </a:lnTo>
                <a:lnTo>
                  <a:pt x="184746" y="95313"/>
                </a:lnTo>
                <a:lnTo>
                  <a:pt x="182600" y="92468"/>
                </a:lnTo>
                <a:lnTo>
                  <a:pt x="183819" y="91719"/>
                </a:lnTo>
                <a:lnTo>
                  <a:pt x="184746" y="91363"/>
                </a:lnTo>
                <a:lnTo>
                  <a:pt x="185483" y="91211"/>
                </a:lnTo>
                <a:lnTo>
                  <a:pt x="184137" y="87261"/>
                </a:lnTo>
                <a:lnTo>
                  <a:pt x="183794" y="86245"/>
                </a:lnTo>
                <a:lnTo>
                  <a:pt x="184023" y="86423"/>
                </a:lnTo>
                <a:lnTo>
                  <a:pt x="184124" y="86245"/>
                </a:lnTo>
                <a:lnTo>
                  <a:pt x="184594" y="85407"/>
                </a:lnTo>
                <a:lnTo>
                  <a:pt x="194462" y="75057"/>
                </a:lnTo>
                <a:lnTo>
                  <a:pt x="194983" y="74523"/>
                </a:lnTo>
                <a:lnTo>
                  <a:pt x="198145" y="73990"/>
                </a:lnTo>
                <a:close/>
              </a:path>
              <a:path w="239394" h="283845">
                <a:moveTo>
                  <a:pt x="198386" y="48501"/>
                </a:moveTo>
                <a:lnTo>
                  <a:pt x="195808" y="45504"/>
                </a:lnTo>
                <a:lnTo>
                  <a:pt x="192036" y="46672"/>
                </a:lnTo>
                <a:lnTo>
                  <a:pt x="189547" y="49860"/>
                </a:lnTo>
                <a:lnTo>
                  <a:pt x="190842" y="52933"/>
                </a:lnTo>
                <a:lnTo>
                  <a:pt x="193141" y="55905"/>
                </a:lnTo>
                <a:lnTo>
                  <a:pt x="195948" y="49377"/>
                </a:lnTo>
                <a:lnTo>
                  <a:pt x="198386" y="48501"/>
                </a:lnTo>
                <a:close/>
              </a:path>
              <a:path w="239394" h="283845">
                <a:moveTo>
                  <a:pt x="199148" y="56972"/>
                </a:moveTo>
                <a:lnTo>
                  <a:pt x="198335" y="57048"/>
                </a:lnTo>
                <a:lnTo>
                  <a:pt x="198081" y="57226"/>
                </a:lnTo>
                <a:lnTo>
                  <a:pt x="197967" y="57365"/>
                </a:lnTo>
                <a:lnTo>
                  <a:pt x="198361" y="57188"/>
                </a:lnTo>
                <a:lnTo>
                  <a:pt x="198742" y="57023"/>
                </a:lnTo>
                <a:lnTo>
                  <a:pt x="199148" y="56972"/>
                </a:lnTo>
                <a:close/>
              </a:path>
              <a:path w="239394" h="283845">
                <a:moveTo>
                  <a:pt x="201993" y="63169"/>
                </a:moveTo>
                <a:lnTo>
                  <a:pt x="199821" y="58508"/>
                </a:lnTo>
                <a:lnTo>
                  <a:pt x="197726" y="57950"/>
                </a:lnTo>
                <a:lnTo>
                  <a:pt x="197942" y="57365"/>
                </a:lnTo>
                <a:lnTo>
                  <a:pt x="194462" y="58293"/>
                </a:lnTo>
                <a:lnTo>
                  <a:pt x="189941" y="62191"/>
                </a:lnTo>
                <a:lnTo>
                  <a:pt x="189166" y="65900"/>
                </a:lnTo>
                <a:lnTo>
                  <a:pt x="192532" y="66154"/>
                </a:lnTo>
                <a:lnTo>
                  <a:pt x="198297" y="65735"/>
                </a:lnTo>
                <a:lnTo>
                  <a:pt x="201993" y="63169"/>
                </a:lnTo>
                <a:close/>
              </a:path>
              <a:path w="239394" h="283845">
                <a:moveTo>
                  <a:pt x="209245" y="50215"/>
                </a:moveTo>
                <a:lnTo>
                  <a:pt x="206184" y="47866"/>
                </a:lnTo>
                <a:lnTo>
                  <a:pt x="202412" y="56349"/>
                </a:lnTo>
                <a:lnTo>
                  <a:pt x="199275" y="54546"/>
                </a:lnTo>
                <a:lnTo>
                  <a:pt x="202285" y="57734"/>
                </a:lnTo>
                <a:lnTo>
                  <a:pt x="205790" y="53251"/>
                </a:lnTo>
                <a:lnTo>
                  <a:pt x="209245" y="50215"/>
                </a:lnTo>
                <a:close/>
              </a:path>
              <a:path w="239394" h="283845">
                <a:moveTo>
                  <a:pt x="214947" y="0"/>
                </a:moveTo>
                <a:lnTo>
                  <a:pt x="208419" y="406"/>
                </a:lnTo>
                <a:lnTo>
                  <a:pt x="207098" y="1574"/>
                </a:lnTo>
                <a:lnTo>
                  <a:pt x="211455" y="9207"/>
                </a:lnTo>
                <a:lnTo>
                  <a:pt x="214947" y="0"/>
                </a:lnTo>
                <a:close/>
              </a:path>
              <a:path w="239394" h="283845">
                <a:moveTo>
                  <a:pt x="225806" y="35471"/>
                </a:moveTo>
                <a:lnTo>
                  <a:pt x="223227" y="31762"/>
                </a:lnTo>
                <a:lnTo>
                  <a:pt x="220408" y="30353"/>
                </a:lnTo>
                <a:lnTo>
                  <a:pt x="217398" y="33743"/>
                </a:lnTo>
                <a:lnTo>
                  <a:pt x="217093" y="37960"/>
                </a:lnTo>
                <a:lnTo>
                  <a:pt x="222288" y="38442"/>
                </a:lnTo>
                <a:lnTo>
                  <a:pt x="225806" y="35471"/>
                </a:lnTo>
                <a:close/>
              </a:path>
              <a:path w="239394" h="283845">
                <a:moveTo>
                  <a:pt x="226021" y="18008"/>
                </a:moveTo>
                <a:lnTo>
                  <a:pt x="223672" y="16687"/>
                </a:lnTo>
                <a:lnTo>
                  <a:pt x="222516" y="18237"/>
                </a:lnTo>
                <a:lnTo>
                  <a:pt x="223507" y="19900"/>
                </a:lnTo>
                <a:lnTo>
                  <a:pt x="226009" y="18808"/>
                </a:lnTo>
                <a:lnTo>
                  <a:pt x="226021" y="18008"/>
                </a:lnTo>
                <a:close/>
              </a:path>
              <a:path w="239394" h="283845">
                <a:moveTo>
                  <a:pt x="226809" y="18453"/>
                </a:moveTo>
                <a:lnTo>
                  <a:pt x="226021" y="17576"/>
                </a:lnTo>
                <a:lnTo>
                  <a:pt x="226021" y="18008"/>
                </a:lnTo>
                <a:lnTo>
                  <a:pt x="226809" y="18453"/>
                </a:lnTo>
                <a:close/>
              </a:path>
              <a:path w="239394" h="283845">
                <a:moveTo>
                  <a:pt x="226809" y="18453"/>
                </a:moveTo>
                <a:lnTo>
                  <a:pt x="226009" y="18808"/>
                </a:lnTo>
                <a:lnTo>
                  <a:pt x="226009" y="19291"/>
                </a:lnTo>
                <a:lnTo>
                  <a:pt x="226809" y="18453"/>
                </a:lnTo>
                <a:close/>
              </a:path>
              <a:path w="239394" h="283845">
                <a:moveTo>
                  <a:pt x="231495" y="32105"/>
                </a:moveTo>
                <a:lnTo>
                  <a:pt x="231051" y="30505"/>
                </a:lnTo>
                <a:lnTo>
                  <a:pt x="227761" y="30441"/>
                </a:lnTo>
                <a:lnTo>
                  <a:pt x="226123" y="35687"/>
                </a:lnTo>
                <a:lnTo>
                  <a:pt x="229882" y="34404"/>
                </a:lnTo>
                <a:lnTo>
                  <a:pt x="229031" y="32715"/>
                </a:lnTo>
                <a:lnTo>
                  <a:pt x="231495" y="32105"/>
                </a:lnTo>
                <a:close/>
              </a:path>
              <a:path w="239394" h="283845">
                <a:moveTo>
                  <a:pt x="238988" y="8547"/>
                </a:moveTo>
                <a:lnTo>
                  <a:pt x="234518" y="11633"/>
                </a:lnTo>
                <a:lnTo>
                  <a:pt x="236461" y="13830"/>
                </a:lnTo>
                <a:lnTo>
                  <a:pt x="236385" y="15748"/>
                </a:lnTo>
                <a:lnTo>
                  <a:pt x="235369" y="17780"/>
                </a:lnTo>
                <a:lnTo>
                  <a:pt x="238340" y="21310"/>
                </a:lnTo>
                <a:lnTo>
                  <a:pt x="238988" y="8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885786" y="5689814"/>
            <a:ext cx="241935" cy="277495"/>
          </a:xfrm>
          <a:custGeom>
            <a:avLst/>
            <a:gdLst/>
            <a:ahLst/>
            <a:cxnLst/>
            <a:rect l="l" t="t" r="r" b="b"/>
            <a:pathLst>
              <a:path w="241934" h="277495">
                <a:moveTo>
                  <a:pt x="4775" y="266903"/>
                </a:moveTo>
                <a:lnTo>
                  <a:pt x="482" y="268528"/>
                </a:lnTo>
                <a:lnTo>
                  <a:pt x="1676" y="270738"/>
                </a:lnTo>
                <a:lnTo>
                  <a:pt x="1295" y="272288"/>
                </a:lnTo>
                <a:lnTo>
                  <a:pt x="0" y="273723"/>
                </a:lnTo>
                <a:lnTo>
                  <a:pt x="1676" y="277177"/>
                </a:lnTo>
                <a:lnTo>
                  <a:pt x="4775" y="266903"/>
                </a:lnTo>
                <a:close/>
              </a:path>
              <a:path w="241934" h="277495">
                <a:moveTo>
                  <a:pt x="6718" y="258724"/>
                </a:moveTo>
                <a:lnTo>
                  <a:pt x="5054" y="257251"/>
                </a:lnTo>
                <a:lnTo>
                  <a:pt x="4711" y="251383"/>
                </a:lnTo>
                <a:lnTo>
                  <a:pt x="2070" y="252971"/>
                </a:lnTo>
                <a:lnTo>
                  <a:pt x="1231" y="255397"/>
                </a:lnTo>
                <a:lnTo>
                  <a:pt x="4114" y="258102"/>
                </a:lnTo>
                <a:lnTo>
                  <a:pt x="6718" y="258724"/>
                </a:lnTo>
                <a:close/>
              </a:path>
              <a:path w="241934" h="277495">
                <a:moveTo>
                  <a:pt x="12661" y="264756"/>
                </a:moveTo>
                <a:lnTo>
                  <a:pt x="11315" y="265137"/>
                </a:lnTo>
                <a:lnTo>
                  <a:pt x="8267" y="266636"/>
                </a:lnTo>
                <a:lnTo>
                  <a:pt x="8864" y="268490"/>
                </a:lnTo>
                <a:lnTo>
                  <a:pt x="12661" y="264756"/>
                </a:lnTo>
                <a:close/>
              </a:path>
              <a:path w="241934" h="277495">
                <a:moveTo>
                  <a:pt x="15354" y="263690"/>
                </a:moveTo>
                <a:lnTo>
                  <a:pt x="15278" y="263499"/>
                </a:lnTo>
                <a:lnTo>
                  <a:pt x="13779" y="263652"/>
                </a:lnTo>
                <a:lnTo>
                  <a:pt x="12661" y="264756"/>
                </a:lnTo>
                <a:lnTo>
                  <a:pt x="14719" y="264172"/>
                </a:lnTo>
                <a:lnTo>
                  <a:pt x="15354" y="263690"/>
                </a:lnTo>
                <a:close/>
              </a:path>
              <a:path w="241934" h="277495">
                <a:moveTo>
                  <a:pt x="16751" y="263347"/>
                </a:moveTo>
                <a:lnTo>
                  <a:pt x="16319" y="263385"/>
                </a:lnTo>
                <a:lnTo>
                  <a:pt x="14986" y="264147"/>
                </a:lnTo>
                <a:lnTo>
                  <a:pt x="16700" y="263652"/>
                </a:lnTo>
                <a:lnTo>
                  <a:pt x="16751" y="263347"/>
                </a:lnTo>
                <a:close/>
              </a:path>
              <a:path w="241934" h="277495">
                <a:moveTo>
                  <a:pt x="18427" y="262343"/>
                </a:moveTo>
                <a:lnTo>
                  <a:pt x="17614" y="260438"/>
                </a:lnTo>
                <a:lnTo>
                  <a:pt x="16738" y="258610"/>
                </a:lnTo>
                <a:lnTo>
                  <a:pt x="15074" y="259130"/>
                </a:lnTo>
                <a:lnTo>
                  <a:pt x="16522" y="261035"/>
                </a:lnTo>
                <a:lnTo>
                  <a:pt x="15328" y="262191"/>
                </a:lnTo>
                <a:lnTo>
                  <a:pt x="14859" y="263537"/>
                </a:lnTo>
                <a:lnTo>
                  <a:pt x="15163" y="263169"/>
                </a:lnTo>
                <a:lnTo>
                  <a:pt x="15278" y="263499"/>
                </a:lnTo>
                <a:lnTo>
                  <a:pt x="16319" y="263385"/>
                </a:lnTo>
                <a:lnTo>
                  <a:pt x="16713" y="263169"/>
                </a:lnTo>
                <a:lnTo>
                  <a:pt x="17373" y="262826"/>
                </a:lnTo>
                <a:lnTo>
                  <a:pt x="18427" y="262343"/>
                </a:lnTo>
                <a:close/>
              </a:path>
              <a:path w="241934" h="277495">
                <a:moveTo>
                  <a:pt x="23088" y="262674"/>
                </a:moveTo>
                <a:lnTo>
                  <a:pt x="22910" y="262623"/>
                </a:lnTo>
                <a:lnTo>
                  <a:pt x="23088" y="262674"/>
                </a:lnTo>
                <a:close/>
              </a:path>
              <a:path w="241934" h="277495">
                <a:moveTo>
                  <a:pt x="25336" y="267004"/>
                </a:moveTo>
                <a:lnTo>
                  <a:pt x="24892" y="265404"/>
                </a:lnTo>
                <a:lnTo>
                  <a:pt x="22199" y="265353"/>
                </a:lnTo>
                <a:lnTo>
                  <a:pt x="23025" y="264350"/>
                </a:lnTo>
                <a:lnTo>
                  <a:pt x="23114" y="264629"/>
                </a:lnTo>
                <a:lnTo>
                  <a:pt x="23380" y="264464"/>
                </a:lnTo>
                <a:lnTo>
                  <a:pt x="23495" y="263563"/>
                </a:lnTo>
                <a:lnTo>
                  <a:pt x="23317" y="263918"/>
                </a:lnTo>
                <a:lnTo>
                  <a:pt x="23050" y="264248"/>
                </a:lnTo>
                <a:lnTo>
                  <a:pt x="22910" y="263867"/>
                </a:lnTo>
                <a:lnTo>
                  <a:pt x="22910" y="262686"/>
                </a:lnTo>
                <a:lnTo>
                  <a:pt x="18846" y="263042"/>
                </a:lnTo>
                <a:lnTo>
                  <a:pt x="16827" y="263626"/>
                </a:lnTo>
                <a:lnTo>
                  <a:pt x="17881" y="267474"/>
                </a:lnTo>
                <a:lnTo>
                  <a:pt x="19596" y="264287"/>
                </a:lnTo>
                <a:lnTo>
                  <a:pt x="21564" y="265455"/>
                </a:lnTo>
                <a:lnTo>
                  <a:pt x="19964" y="270586"/>
                </a:lnTo>
                <a:lnTo>
                  <a:pt x="23723" y="269303"/>
                </a:lnTo>
                <a:lnTo>
                  <a:pt x="22872" y="267614"/>
                </a:lnTo>
                <a:lnTo>
                  <a:pt x="25336" y="267004"/>
                </a:lnTo>
                <a:close/>
              </a:path>
              <a:path w="241934" h="277495">
                <a:moveTo>
                  <a:pt x="26377" y="203034"/>
                </a:moveTo>
                <a:lnTo>
                  <a:pt x="26136" y="202679"/>
                </a:lnTo>
                <a:lnTo>
                  <a:pt x="26047" y="201815"/>
                </a:lnTo>
                <a:lnTo>
                  <a:pt x="25031" y="202526"/>
                </a:lnTo>
                <a:lnTo>
                  <a:pt x="26377" y="203034"/>
                </a:lnTo>
                <a:close/>
              </a:path>
              <a:path w="241934" h="277495">
                <a:moveTo>
                  <a:pt x="28473" y="203822"/>
                </a:moveTo>
                <a:lnTo>
                  <a:pt x="26377" y="203034"/>
                </a:lnTo>
                <a:lnTo>
                  <a:pt x="27343" y="204406"/>
                </a:lnTo>
                <a:lnTo>
                  <a:pt x="27647" y="204025"/>
                </a:lnTo>
                <a:lnTo>
                  <a:pt x="28473" y="203822"/>
                </a:lnTo>
                <a:close/>
              </a:path>
              <a:path w="241934" h="277495">
                <a:moveTo>
                  <a:pt x="28994" y="199771"/>
                </a:moveTo>
                <a:lnTo>
                  <a:pt x="27432" y="197408"/>
                </a:lnTo>
                <a:lnTo>
                  <a:pt x="25781" y="199288"/>
                </a:lnTo>
                <a:lnTo>
                  <a:pt x="26047" y="201815"/>
                </a:lnTo>
                <a:lnTo>
                  <a:pt x="28994" y="199771"/>
                </a:lnTo>
                <a:close/>
              </a:path>
              <a:path w="241934" h="277495">
                <a:moveTo>
                  <a:pt x="30454" y="204558"/>
                </a:moveTo>
                <a:lnTo>
                  <a:pt x="28575" y="203784"/>
                </a:lnTo>
                <a:lnTo>
                  <a:pt x="30454" y="204558"/>
                </a:lnTo>
                <a:close/>
              </a:path>
              <a:path w="241934" h="277495">
                <a:moveTo>
                  <a:pt x="30454" y="204558"/>
                </a:moveTo>
                <a:lnTo>
                  <a:pt x="29210" y="205778"/>
                </a:lnTo>
                <a:lnTo>
                  <a:pt x="28143" y="205422"/>
                </a:lnTo>
                <a:lnTo>
                  <a:pt x="27343" y="204406"/>
                </a:lnTo>
                <a:lnTo>
                  <a:pt x="26733" y="205143"/>
                </a:lnTo>
                <a:lnTo>
                  <a:pt x="28397" y="206616"/>
                </a:lnTo>
                <a:lnTo>
                  <a:pt x="30454" y="204558"/>
                </a:lnTo>
                <a:close/>
              </a:path>
              <a:path w="241934" h="277495">
                <a:moveTo>
                  <a:pt x="32791" y="243205"/>
                </a:moveTo>
                <a:lnTo>
                  <a:pt x="30835" y="240880"/>
                </a:lnTo>
                <a:lnTo>
                  <a:pt x="31851" y="239471"/>
                </a:lnTo>
                <a:lnTo>
                  <a:pt x="31369" y="237464"/>
                </a:lnTo>
                <a:lnTo>
                  <a:pt x="29095" y="237985"/>
                </a:lnTo>
                <a:lnTo>
                  <a:pt x="29641" y="244500"/>
                </a:lnTo>
                <a:lnTo>
                  <a:pt x="32791" y="243205"/>
                </a:lnTo>
                <a:close/>
              </a:path>
              <a:path w="241934" h="277495">
                <a:moveTo>
                  <a:pt x="36220" y="199313"/>
                </a:moveTo>
                <a:lnTo>
                  <a:pt x="33553" y="198158"/>
                </a:lnTo>
                <a:lnTo>
                  <a:pt x="32473" y="200266"/>
                </a:lnTo>
                <a:lnTo>
                  <a:pt x="33362" y="202222"/>
                </a:lnTo>
                <a:lnTo>
                  <a:pt x="30467" y="204584"/>
                </a:lnTo>
                <a:lnTo>
                  <a:pt x="33845" y="206832"/>
                </a:lnTo>
                <a:lnTo>
                  <a:pt x="36220" y="199313"/>
                </a:lnTo>
                <a:close/>
              </a:path>
              <a:path w="241934" h="277495">
                <a:moveTo>
                  <a:pt x="36258" y="229933"/>
                </a:moveTo>
                <a:lnTo>
                  <a:pt x="35013" y="229184"/>
                </a:lnTo>
                <a:lnTo>
                  <a:pt x="35280" y="228396"/>
                </a:lnTo>
                <a:lnTo>
                  <a:pt x="35725" y="228155"/>
                </a:lnTo>
                <a:lnTo>
                  <a:pt x="33921" y="227317"/>
                </a:lnTo>
                <a:lnTo>
                  <a:pt x="29057" y="228574"/>
                </a:lnTo>
                <a:lnTo>
                  <a:pt x="27762" y="231863"/>
                </a:lnTo>
                <a:lnTo>
                  <a:pt x="30086" y="234505"/>
                </a:lnTo>
                <a:lnTo>
                  <a:pt x="32969" y="233857"/>
                </a:lnTo>
                <a:lnTo>
                  <a:pt x="36258" y="229933"/>
                </a:lnTo>
                <a:close/>
              </a:path>
              <a:path w="241934" h="277495">
                <a:moveTo>
                  <a:pt x="36715" y="229031"/>
                </a:moveTo>
                <a:lnTo>
                  <a:pt x="36258" y="229895"/>
                </a:lnTo>
                <a:lnTo>
                  <a:pt x="36715" y="229031"/>
                </a:lnTo>
                <a:close/>
              </a:path>
              <a:path w="241934" h="277495">
                <a:moveTo>
                  <a:pt x="37147" y="228015"/>
                </a:moveTo>
                <a:lnTo>
                  <a:pt x="36233" y="227774"/>
                </a:lnTo>
                <a:lnTo>
                  <a:pt x="35725" y="228104"/>
                </a:lnTo>
                <a:lnTo>
                  <a:pt x="36372" y="228384"/>
                </a:lnTo>
                <a:lnTo>
                  <a:pt x="36690" y="228993"/>
                </a:lnTo>
                <a:lnTo>
                  <a:pt x="37147" y="228015"/>
                </a:lnTo>
                <a:close/>
              </a:path>
              <a:path w="241934" h="277495">
                <a:moveTo>
                  <a:pt x="46634" y="253936"/>
                </a:moveTo>
                <a:lnTo>
                  <a:pt x="43637" y="253352"/>
                </a:lnTo>
                <a:lnTo>
                  <a:pt x="38354" y="255905"/>
                </a:lnTo>
                <a:lnTo>
                  <a:pt x="36690" y="259168"/>
                </a:lnTo>
                <a:lnTo>
                  <a:pt x="38277" y="259816"/>
                </a:lnTo>
                <a:lnTo>
                  <a:pt x="40030" y="260248"/>
                </a:lnTo>
                <a:lnTo>
                  <a:pt x="41897" y="260400"/>
                </a:lnTo>
                <a:lnTo>
                  <a:pt x="44716" y="262432"/>
                </a:lnTo>
                <a:lnTo>
                  <a:pt x="46278" y="260350"/>
                </a:lnTo>
                <a:lnTo>
                  <a:pt x="46634" y="253936"/>
                </a:lnTo>
                <a:close/>
              </a:path>
              <a:path w="241934" h="277495">
                <a:moveTo>
                  <a:pt x="48437" y="237769"/>
                </a:moveTo>
                <a:lnTo>
                  <a:pt x="43345" y="233629"/>
                </a:lnTo>
                <a:lnTo>
                  <a:pt x="41668" y="235254"/>
                </a:lnTo>
                <a:lnTo>
                  <a:pt x="43243" y="235915"/>
                </a:lnTo>
                <a:lnTo>
                  <a:pt x="44577" y="237477"/>
                </a:lnTo>
                <a:lnTo>
                  <a:pt x="45631" y="239699"/>
                </a:lnTo>
                <a:lnTo>
                  <a:pt x="48437" y="237769"/>
                </a:lnTo>
                <a:close/>
              </a:path>
              <a:path w="241934" h="277495">
                <a:moveTo>
                  <a:pt x="49504" y="239217"/>
                </a:moveTo>
                <a:lnTo>
                  <a:pt x="46697" y="241147"/>
                </a:lnTo>
                <a:lnTo>
                  <a:pt x="47599" y="244500"/>
                </a:lnTo>
                <a:lnTo>
                  <a:pt x="44411" y="245186"/>
                </a:lnTo>
                <a:lnTo>
                  <a:pt x="36931" y="236664"/>
                </a:lnTo>
                <a:lnTo>
                  <a:pt x="38569" y="241833"/>
                </a:lnTo>
                <a:lnTo>
                  <a:pt x="39268" y="243141"/>
                </a:lnTo>
                <a:lnTo>
                  <a:pt x="38379" y="243903"/>
                </a:lnTo>
                <a:lnTo>
                  <a:pt x="38633" y="244983"/>
                </a:lnTo>
                <a:lnTo>
                  <a:pt x="44145" y="245237"/>
                </a:lnTo>
                <a:lnTo>
                  <a:pt x="43662" y="245338"/>
                </a:lnTo>
                <a:lnTo>
                  <a:pt x="39751" y="245999"/>
                </a:lnTo>
                <a:lnTo>
                  <a:pt x="40716" y="248843"/>
                </a:lnTo>
                <a:lnTo>
                  <a:pt x="41973" y="251726"/>
                </a:lnTo>
                <a:lnTo>
                  <a:pt x="45478" y="247103"/>
                </a:lnTo>
                <a:lnTo>
                  <a:pt x="47764" y="246113"/>
                </a:lnTo>
                <a:lnTo>
                  <a:pt x="47764" y="246545"/>
                </a:lnTo>
                <a:lnTo>
                  <a:pt x="47866" y="246113"/>
                </a:lnTo>
                <a:lnTo>
                  <a:pt x="49504" y="239217"/>
                </a:lnTo>
                <a:close/>
              </a:path>
              <a:path w="241934" h="277495">
                <a:moveTo>
                  <a:pt x="49733" y="232460"/>
                </a:moveTo>
                <a:lnTo>
                  <a:pt x="48145" y="231660"/>
                </a:lnTo>
                <a:lnTo>
                  <a:pt x="46850" y="227139"/>
                </a:lnTo>
                <a:lnTo>
                  <a:pt x="45186" y="228892"/>
                </a:lnTo>
                <a:lnTo>
                  <a:pt x="44907" y="230911"/>
                </a:lnTo>
                <a:lnTo>
                  <a:pt x="47625" y="232486"/>
                </a:lnTo>
                <a:lnTo>
                  <a:pt x="49733" y="232460"/>
                </a:lnTo>
                <a:close/>
              </a:path>
              <a:path w="241934" h="277495">
                <a:moveTo>
                  <a:pt x="54254" y="214985"/>
                </a:moveTo>
                <a:lnTo>
                  <a:pt x="53098" y="215150"/>
                </a:lnTo>
                <a:lnTo>
                  <a:pt x="49949" y="216471"/>
                </a:lnTo>
                <a:lnTo>
                  <a:pt x="54254" y="214985"/>
                </a:lnTo>
                <a:close/>
              </a:path>
              <a:path w="241934" h="277495">
                <a:moveTo>
                  <a:pt x="56159" y="213868"/>
                </a:moveTo>
                <a:lnTo>
                  <a:pt x="53073" y="213931"/>
                </a:lnTo>
                <a:lnTo>
                  <a:pt x="47459" y="215023"/>
                </a:lnTo>
                <a:lnTo>
                  <a:pt x="46101" y="215582"/>
                </a:lnTo>
                <a:lnTo>
                  <a:pt x="47447" y="216662"/>
                </a:lnTo>
                <a:lnTo>
                  <a:pt x="48653" y="215785"/>
                </a:lnTo>
                <a:lnTo>
                  <a:pt x="53098" y="215150"/>
                </a:lnTo>
                <a:lnTo>
                  <a:pt x="56159" y="213868"/>
                </a:lnTo>
                <a:close/>
              </a:path>
              <a:path w="241934" h="277495">
                <a:moveTo>
                  <a:pt x="61163" y="203327"/>
                </a:moveTo>
                <a:lnTo>
                  <a:pt x="60833" y="202806"/>
                </a:lnTo>
                <a:lnTo>
                  <a:pt x="59804" y="202095"/>
                </a:lnTo>
                <a:lnTo>
                  <a:pt x="60401" y="202577"/>
                </a:lnTo>
                <a:lnTo>
                  <a:pt x="60794" y="203022"/>
                </a:lnTo>
                <a:lnTo>
                  <a:pt x="61112" y="203530"/>
                </a:lnTo>
                <a:lnTo>
                  <a:pt x="61163" y="203327"/>
                </a:lnTo>
                <a:close/>
              </a:path>
              <a:path w="241934" h="277495">
                <a:moveTo>
                  <a:pt x="62928" y="205765"/>
                </a:moveTo>
                <a:lnTo>
                  <a:pt x="61125" y="203555"/>
                </a:lnTo>
                <a:lnTo>
                  <a:pt x="61125" y="204177"/>
                </a:lnTo>
                <a:lnTo>
                  <a:pt x="58699" y="203327"/>
                </a:lnTo>
                <a:lnTo>
                  <a:pt x="59804" y="202120"/>
                </a:lnTo>
                <a:lnTo>
                  <a:pt x="56578" y="203949"/>
                </a:lnTo>
                <a:lnTo>
                  <a:pt x="58724" y="202399"/>
                </a:lnTo>
                <a:lnTo>
                  <a:pt x="58928" y="195872"/>
                </a:lnTo>
                <a:lnTo>
                  <a:pt x="56515" y="192570"/>
                </a:lnTo>
                <a:lnTo>
                  <a:pt x="54267" y="195199"/>
                </a:lnTo>
                <a:lnTo>
                  <a:pt x="58661" y="197269"/>
                </a:lnTo>
                <a:lnTo>
                  <a:pt x="56438" y="201549"/>
                </a:lnTo>
                <a:lnTo>
                  <a:pt x="53962" y="203390"/>
                </a:lnTo>
                <a:lnTo>
                  <a:pt x="55016" y="204825"/>
                </a:lnTo>
                <a:lnTo>
                  <a:pt x="53848" y="205486"/>
                </a:lnTo>
                <a:lnTo>
                  <a:pt x="53670" y="208318"/>
                </a:lnTo>
                <a:lnTo>
                  <a:pt x="59270" y="210743"/>
                </a:lnTo>
                <a:lnTo>
                  <a:pt x="61963" y="208191"/>
                </a:lnTo>
                <a:lnTo>
                  <a:pt x="62928" y="205765"/>
                </a:lnTo>
                <a:close/>
              </a:path>
              <a:path w="241934" h="277495">
                <a:moveTo>
                  <a:pt x="63715" y="235483"/>
                </a:moveTo>
                <a:lnTo>
                  <a:pt x="63423" y="232625"/>
                </a:lnTo>
                <a:lnTo>
                  <a:pt x="62306" y="232473"/>
                </a:lnTo>
                <a:lnTo>
                  <a:pt x="58280" y="234086"/>
                </a:lnTo>
                <a:lnTo>
                  <a:pt x="59385" y="233108"/>
                </a:lnTo>
                <a:lnTo>
                  <a:pt x="58432" y="231838"/>
                </a:lnTo>
                <a:lnTo>
                  <a:pt x="57340" y="230581"/>
                </a:lnTo>
                <a:lnTo>
                  <a:pt x="57912" y="232791"/>
                </a:lnTo>
                <a:lnTo>
                  <a:pt x="56527" y="234035"/>
                </a:lnTo>
                <a:lnTo>
                  <a:pt x="56667" y="234721"/>
                </a:lnTo>
                <a:lnTo>
                  <a:pt x="56451" y="234810"/>
                </a:lnTo>
                <a:lnTo>
                  <a:pt x="56743" y="235026"/>
                </a:lnTo>
                <a:lnTo>
                  <a:pt x="56819" y="235369"/>
                </a:lnTo>
                <a:lnTo>
                  <a:pt x="56997" y="235216"/>
                </a:lnTo>
                <a:lnTo>
                  <a:pt x="59791" y="237261"/>
                </a:lnTo>
                <a:lnTo>
                  <a:pt x="60731" y="233807"/>
                </a:lnTo>
                <a:lnTo>
                  <a:pt x="63715" y="235483"/>
                </a:lnTo>
                <a:close/>
              </a:path>
              <a:path w="241934" h="277495">
                <a:moveTo>
                  <a:pt x="65735" y="208953"/>
                </a:moveTo>
                <a:lnTo>
                  <a:pt x="65087" y="209765"/>
                </a:lnTo>
                <a:lnTo>
                  <a:pt x="65481" y="209588"/>
                </a:lnTo>
                <a:lnTo>
                  <a:pt x="65735" y="208953"/>
                </a:lnTo>
                <a:close/>
              </a:path>
              <a:path w="241934" h="277495">
                <a:moveTo>
                  <a:pt x="66471" y="196532"/>
                </a:moveTo>
                <a:lnTo>
                  <a:pt x="66408" y="195173"/>
                </a:lnTo>
                <a:lnTo>
                  <a:pt x="66230" y="196469"/>
                </a:lnTo>
                <a:lnTo>
                  <a:pt x="66065" y="197624"/>
                </a:lnTo>
                <a:lnTo>
                  <a:pt x="66471" y="196532"/>
                </a:lnTo>
                <a:close/>
              </a:path>
              <a:path w="241934" h="277495">
                <a:moveTo>
                  <a:pt x="67792" y="185089"/>
                </a:moveTo>
                <a:lnTo>
                  <a:pt x="61226" y="189687"/>
                </a:lnTo>
                <a:lnTo>
                  <a:pt x="64757" y="189445"/>
                </a:lnTo>
                <a:lnTo>
                  <a:pt x="66281" y="192163"/>
                </a:lnTo>
                <a:lnTo>
                  <a:pt x="66408" y="195173"/>
                </a:lnTo>
                <a:lnTo>
                  <a:pt x="67195" y="189445"/>
                </a:lnTo>
                <a:lnTo>
                  <a:pt x="67792" y="185089"/>
                </a:lnTo>
                <a:close/>
              </a:path>
              <a:path w="241934" h="277495">
                <a:moveTo>
                  <a:pt x="68224" y="200190"/>
                </a:moveTo>
                <a:lnTo>
                  <a:pt x="65963" y="198361"/>
                </a:lnTo>
                <a:lnTo>
                  <a:pt x="66065" y="197624"/>
                </a:lnTo>
                <a:lnTo>
                  <a:pt x="63969" y="203441"/>
                </a:lnTo>
                <a:lnTo>
                  <a:pt x="68224" y="200190"/>
                </a:lnTo>
                <a:close/>
              </a:path>
              <a:path w="241934" h="277495">
                <a:moveTo>
                  <a:pt x="76669" y="198259"/>
                </a:moveTo>
                <a:lnTo>
                  <a:pt x="73418" y="197573"/>
                </a:lnTo>
                <a:lnTo>
                  <a:pt x="72199" y="198742"/>
                </a:lnTo>
                <a:lnTo>
                  <a:pt x="76669" y="198259"/>
                </a:lnTo>
                <a:close/>
              </a:path>
              <a:path w="241934" h="277495">
                <a:moveTo>
                  <a:pt x="77139" y="197269"/>
                </a:moveTo>
                <a:lnTo>
                  <a:pt x="76669" y="198259"/>
                </a:lnTo>
                <a:lnTo>
                  <a:pt x="77063" y="197472"/>
                </a:lnTo>
                <a:lnTo>
                  <a:pt x="77139" y="197269"/>
                </a:lnTo>
                <a:close/>
              </a:path>
              <a:path w="241934" h="277495">
                <a:moveTo>
                  <a:pt x="77660" y="195961"/>
                </a:moveTo>
                <a:lnTo>
                  <a:pt x="77330" y="196684"/>
                </a:lnTo>
                <a:lnTo>
                  <a:pt x="77139" y="197269"/>
                </a:lnTo>
                <a:lnTo>
                  <a:pt x="77508" y="196469"/>
                </a:lnTo>
                <a:lnTo>
                  <a:pt x="77660" y="195961"/>
                </a:lnTo>
                <a:close/>
              </a:path>
              <a:path w="241934" h="277495">
                <a:moveTo>
                  <a:pt x="79108" y="216027"/>
                </a:moveTo>
                <a:lnTo>
                  <a:pt x="78016" y="210921"/>
                </a:lnTo>
                <a:lnTo>
                  <a:pt x="73990" y="214071"/>
                </a:lnTo>
                <a:lnTo>
                  <a:pt x="71653" y="212178"/>
                </a:lnTo>
                <a:lnTo>
                  <a:pt x="71653" y="215912"/>
                </a:lnTo>
                <a:lnTo>
                  <a:pt x="71462" y="214617"/>
                </a:lnTo>
                <a:lnTo>
                  <a:pt x="71589" y="215099"/>
                </a:lnTo>
                <a:lnTo>
                  <a:pt x="71577" y="215709"/>
                </a:lnTo>
                <a:lnTo>
                  <a:pt x="71653" y="215912"/>
                </a:lnTo>
                <a:lnTo>
                  <a:pt x="71653" y="212178"/>
                </a:lnTo>
                <a:lnTo>
                  <a:pt x="67500" y="208800"/>
                </a:lnTo>
                <a:lnTo>
                  <a:pt x="66357" y="207759"/>
                </a:lnTo>
                <a:lnTo>
                  <a:pt x="65874" y="208356"/>
                </a:lnTo>
                <a:lnTo>
                  <a:pt x="65747" y="208940"/>
                </a:lnTo>
                <a:lnTo>
                  <a:pt x="65481" y="209588"/>
                </a:lnTo>
                <a:lnTo>
                  <a:pt x="63436" y="210604"/>
                </a:lnTo>
                <a:lnTo>
                  <a:pt x="64681" y="210121"/>
                </a:lnTo>
                <a:lnTo>
                  <a:pt x="65024" y="212013"/>
                </a:lnTo>
                <a:lnTo>
                  <a:pt x="65760" y="215087"/>
                </a:lnTo>
                <a:lnTo>
                  <a:pt x="67335" y="217728"/>
                </a:lnTo>
                <a:lnTo>
                  <a:pt x="69811" y="219735"/>
                </a:lnTo>
                <a:lnTo>
                  <a:pt x="71196" y="218008"/>
                </a:lnTo>
                <a:lnTo>
                  <a:pt x="71374" y="217284"/>
                </a:lnTo>
                <a:lnTo>
                  <a:pt x="74053" y="218884"/>
                </a:lnTo>
                <a:lnTo>
                  <a:pt x="75565" y="220840"/>
                </a:lnTo>
                <a:lnTo>
                  <a:pt x="77381" y="216611"/>
                </a:lnTo>
                <a:lnTo>
                  <a:pt x="79108" y="216027"/>
                </a:lnTo>
                <a:close/>
              </a:path>
              <a:path w="241934" h="277495">
                <a:moveTo>
                  <a:pt x="82296" y="191592"/>
                </a:moveTo>
                <a:lnTo>
                  <a:pt x="80543" y="190538"/>
                </a:lnTo>
                <a:lnTo>
                  <a:pt x="80149" y="189357"/>
                </a:lnTo>
                <a:lnTo>
                  <a:pt x="80759" y="187985"/>
                </a:lnTo>
                <a:lnTo>
                  <a:pt x="78968" y="188226"/>
                </a:lnTo>
                <a:lnTo>
                  <a:pt x="78841" y="190322"/>
                </a:lnTo>
                <a:lnTo>
                  <a:pt x="74447" y="189509"/>
                </a:lnTo>
                <a:lnTo>
                  <a:pt x="74320" y="184937"/>
                </a:lnTo>
                <a:lnTo>
                  <a:pt x="72021" y="188391"/>
                </a:lnTo>
                <a:lnTo>
                  <a:pt x="70231" y="193103"/>
                </a:lnTo>
                <a:lnTo>
                  <a:pt x="71069" y="197065"/>
                </a:lnTo>
                <a:lnTo>
                  <a:pt x="73418" y="197573"/>
                </a:lnTo>
                <a:lnTo>
                  <a:pt x="78371" y="192811"/>
                </a:lnTo>
                <a:lnTo>
                  <a:pt x="77660" y="195961"/>
                </a:lnTo>
                <a:lnTo>
                  <a:pt x="78663" y="192811"/>
                </a:lnTo>
                <a:lnTo>
                  <a:pt x="78981" y="191795"/>
                </a:lnTo>
                <a:lnTo>
                  <a:pt x="79984" y="193738"/>
                </a:lnTo>
                <a:lnTo>
                  <a:pt x="82296" y="191592"/>
                </a:lnTo>
                <a:close/>
              </a:path>
              <a:path w="241934" h="277495">
                <a:moveTo>
                  <a:pt x="86156" y="148412"/>
                </a:moveTo>
                <a:lnTo>
                  <a:pt x="83566" y="147167"/>
                </a:lnTo>
                <a:lnTo>
                  <a:pt x="80162" y="145161"/>
                </a:lnTo>
                <a:lnTo>
                  <a:pt x="76746" y="147167"/>
                </a:lnTo>
                <a:lnTo>
                  <a:pt x="75323" y="150850"/>
                </a:lnTo>
                <a:lnTo>
                  <a:pt x="77889" y="153873"/>
                </a:lnTo>
                <a:lnTo>
                  <a:pt x="79514" y="156311"/>
                </a:lnTo>
                <a:lnTo>
                  <a:pt x="86156" y="148412"/>
                </a:lnTo>
                <a:close/>
              </a:path>
              <a:path w="241934" h="277495">
                <a:moveTo>
                  <a:pt x="90195" y="184111"/>
                </a:moveTo>
                <a:lnTo>
                  <a:pt x="86169" y="184327"/>
                </a:lnTo>
                <a:lnTo>
                  <a:pt x="85991" y="184556"/>
                </a:lnTo>
                <a:lnTo>
                  <a:pt x="85864" y="184556"/>
                </a:lnTo>
                <a:lnTo>
                  <a:pt x="85725" y="183959"/>
                </a:lnTo>
                <a:lnTo>
                  <a:pt x="85458" y="183375"/>
                </a:lnTo>
                <a:lnTo>
                  <a:pt x="85242" y="182702"/>
                </a:lnTo>
                <a:lnTo>
                  <a:pt x="84099" y="184137"/>
                </a:lnTo>
                <a:lnTo>
                  <a:pt x="82994" y="185343"/>
                </a:lnTo>
                <a:lnTo>
                  <a:pt x="81838" y="186766"/>
                </a:lnTo>
                <a:lnTo>
                  <a:pt x="85813" y="188747"/>
                </a:lnTo>
                <a:lnTo>
                  <a:pt x="89789" y="184150"/>
                </a:lnTo>
                <a:lnTo>
                  <a:pt x="90195" y="184111"/>
                </a:lnTo>
                <a:close/>
              </a:path>
              <a:path w="241934" h="277495">
                <a:moveTo>
                  <a:pt x="97802" y="143967"/>
                </a:moveTo>
                <a:lnTo>
                  <a:pt x="97586" y="140703"/>
                </a:lnTo>
                <a:lnTo>
                  <a:pt x="96240" y="137617"/>
                </a:lnTo>
                <a:lnTo>
                  <a:pt x="95478" y="140843"/>
                </a:lnTo>
                <a:lnTo>
                  <a:pt x="95758" y="144183"/>
                </a:lnTo>
                <a:lnTo>
                  <a:pt x="97053" y="147332"/>
                </a:lnTo>
                <a:lnTo>
                  <a:pt x="97802" y="143967"/>
                </a:lnTo>
                <a:close/>
              </a:path>
              <a:path w="241934" h="277495">
                <a:moveTo>
                  <a:pt x="99580" y="162928"/>
                </a:moveTo>
                <a:lnTo>
                  <a:pt x="97028" y="162102"/>
                </a:lnTo>
                <a:lnTo>
                  <a:pt x="95605" y="163550"/>
                </a:lnTo>
                <a:lnTo>
                  <a:pt x="99580" y="162928"/>
                </a:lnTo>
                <a:close/>
              </a:path>
              <a:path w="241934" h="277495">
                <a:moveTo>
                  <a:pt x="101942" y="151638"/>
                </a:moveTo>
                <a:lnTo>
                  <a:pt x="101854" y="151472"/>
                </a:lnTo>
                <a:lnTo>
                  <a:pt x="101638" y="151295"/>
                </a:lnTo>
                <a:lnTo>
                  <a:pt x="100063" y="150634"/>
                </a:lnTo>
                <a:lnTo>
                  <a:pt x="96964" y="149999"/>
                </a:lnTo>
                <a:lnTo>
                  <a:pt x="101942" y="151638"/>
                </a:lnTo>
                <a:close/>
              </a:path>
              <a:path w="241934" h="277495">
                <a:moveTo>
                  <a:pt x="110236" y="159372"/>
                </a:moveTo>
                <a:lnTo>
                  <a:pt x="108775" y="156578"/>
                </a:lnTo>
                <a:lnTo>
                  <a:pt x="105016" y="154025"/>
                </a:lnTo>
                <a:lnTo>
                  <a:pt x="101650" y="157251"/>
                </a:lnTo>
                <a:lnTo>
                  <a:pt x="103098" y="159918"/>
                </a:lnTo>
                <a:lnTo>
                  <a:pt x="103543" y="160223"/>
                </a:lnTo>
                <a:lnTo>
                  <a:pt x="98755" y="158851"/>
                </a:lnTo>
                <a:lnTo>
                  <a:pt x="99225" y="158191"/>
                </a:lnTo>
                <a:lnTo>
                  <a:pt x="98564" y="155790"/>
                </a:lnTo>
                <a:lnTo>
                  <a:pt x="97091" y="153479"/>
                </a:lnTo>
                <a:lnTo>
                  <a:pt x="93776" y="151295"/>
                </a:lnTo>
                <a:lnTo>
                  <a:pt x="88252" y="153517"/>
                </a:lnTo>
                <a:lnTo>
                  <a:pt x="93167" y="157251"/>
                </a:lnTo>
                <a:lnTo>
                  <a:pt x="91338" y="156718"/>
                </a:lnTo>
                <a:lnTo>
                  <a:pt x="90551" y="157695"/>
                </a:lnTo>
                <a:lnTo>
                  <a:pt x="94386" y="160921"/>
                </a:lnTo>
                <a:lnTo>
                  <a:pt x="92481" y="165773"/>
                </a:lnTo>
                <a:lnTo>
                  <a:pt x="90881" y="163931"/>
                </a:lnTo>
                <a:lnTo>
                  <a:pt x="87782" y="162052"/>
                </a:lnTo>
                <a:lnTo>
                  <a:pt x="87782" y="168998"/>
                </a:lnTo>
                <a:lnTo>
                  <a:pt x="85648" y="172097"/>
                </a:lnTo>
                <a:lnTo>
                  <a:pt x="83489" y="172262"/>
                </a:lnTo>
                <a:lnTo>
                  <a:pt x="83489" y="175818"/>
                </a:lnTo>
                <a:lnTo>
                  <a:pt x="83312" y="175907"/>
                </a:lnTo>
                <a:lnTo>
                  <a:pt x="83451" y="175463"/>
                </a:lnTo>
                <a:lnTo>
                  <a:pt x="83362" y="174726"/>
                </a:lnTo>
                <a:lnTo>
                  <a:pt x="83426" y="174879"/>
                </a:lnTo>
                <a:lnTo>
                  <a:pt x="83489" y="175818"/>
                </a:lnTo>
                <a:lnTo>
                  <a:pt x="83489" y="172262"/>
                </a:lnTo>
                <a:lnTo>
                  <a:pt x="83273" y="172288"/>
                </a:lnTo>
                <a:lnTo>
                  <a:pt x="83273" y="175971"/>
                </a:lnTo>
                <a:lnTo>
                  <a:pt x="82181" y="179590"/>
                </a:lnTo>
                <a:lnTo>
                  <a:pt x="76047" y="180289"/>
                </a:lnTo>
                <a:lnTo>
                  <a:pt x="76073" y="180047"/>
                </a:lnTo>
                <a:lnTo>
                  <a:pt x="76301" y="176276"/>
                </a:lnTo>
                <a:lnTo>
                  <a:pt x="76365" y="175158"/>
                </a:lnTo>
                <a:lnTo>
                  <a:pt x="74333" y="175374"/>
                </a:lnTo>
                <a:lnTo>
                  <a:pt x="72821" y="176174"/>
                </a:lnTo>
                <a:lnTo>
                  <a:pt x="73482" y="175018"/>
                </a:lnTo>
                <a:lnTo>
                  <a:pt x="72999" y="174536"/>
                </a:lnTo>
                <a:lnTo>
                  <a:pt x="71247" y="172720"/>
                </a:lnTo>
                <a:lnTo>
                  <a:pt x="73812" y="174307"/>
                </a:lnTo>
                <a:lnTo>
                  <a:pt x="77482" y="172720"/>
                </a:lnTo>
                <a:lnTo>
                  <a:pt x="77889" y="172542"/>
                </a:lnTo>
                <a:lnTo>
                  <a:pt x="78206" y="172402"/>
                </a:lnTo>
                <a:lnTo>
                  <a:pt x="81749" y="173532"/>
                </a:lnTo>
                <a:lnTo>
                  <a:pt x="82029" y="173507"/>
                </a:lnTo>
                <a:lnTo>
                  <a:pt x="82384" y="173672"/>
                </a:lnTo>
                <a:lnTo>
                  <a:pt x="82626" y="173888"/>
                </a:lnTo>
                <a:lnTo>
                  <a:pt x="82245" y="173736"/>
                </a:lnTo>
                <a:lnTo>
                  <a:pt x="81737" y="173583"/>
                </a:lnTo>
                <a:lnTo>
                  <a:pt x="81000" y="173723"/>
                </a:lnTo>
                <a:lnTo>
                  <a:pt x="82626" y="176161"/>
                </a:lnTo>
                <a:lnTo>
                  <a:pt x="83273" y="175971"/>
                </a:lnTo>
                <a:lnTo>
                  <a:pt x="83273" y="172288"/>
                </a:lnTo>
                <a:lnTo>
                  <a:pt x="83134" y="172288"/>
                </a:lnTo>
                <a:lnTo>
                  <a:pt x="80454" y="169633"/>
                </a:lnTo>
                <a:lnTo>
                  <a:pt x="82664" y="166585"/>
                </a:lnTo>
                <a:lnTo>
                  <a:pt x="85102" y="166319"/>
                </a:lnTo>
                <a:lnTo>
                  <a:pt x="87782" y="168998"/>
                </a:lnTo>
                <a:lnTo>
                  <a:pt x="87782" y="162052"/>
                </a:lnTo>
                <a:lnTo>
                  <a:pt x="87147" y="161658"/>
                </a:lnTo>
                <a:lnTo>
                  <a:pt x="84988" y="163728"/>
                </a:lnTo>
                <a:lnTo>
                  <a:pt x="85966" y="158445"/>
                </a:lnTo>
                <a:lnTo>
                  <a:pt x="86233" y="158381"/>
                </a:lnTo>
                <a:lnTo>
                  <a:pt x="90563" y="157657"/>
                </a:lnTo>
                <a:lnTo>
                  <a:pt x="89509" y="156197"/>
                </a:lnTo>
                <a:lnTo>
                  <a:pt x="88773" y="156210"/>
                </a:lnTo>
                <a:lnTo>
                  <a:pt x="88252" y="157556"/>
                </a:lnTo>
                <a:lnTo>
                  <a:pt x="85648" y="158521"/>
                </a:lnTo>
                <a:lnTo>
                  <a:pt x="83883" y="159321"/>
                </a:lnTo>
                <a:lnTo>
                  <a:pt x="81711" y="162775"/>
                </a:lnTo>
                <a:lnTo>
                  <a:pt x="84251" y="164439"/>
                </a:lnTo>
                <a:lnTo>
                  <a:pt x="82169" y="166433"/>
                </a:lnTo>
                <a:lnTo>
                  <a:pt x="76276" y="168973"/>
                </a:lnTo>
                <a:lnTo>
                  <a:pt x="69316" y="169291"/>
                </a:lnTo>
                <a:lnTo>
                  <a:pt x="69621" y="170903"/>
                </a:lnTo>
                <a:lnTo>
                  <a:pt x="70116" y="171678"/>
                </a:lnTo>
                <a:lnTo>
                  <a:pt x="70396" y="171932"/>
                </a:lnTo>
                <a:lnTo>
                  <a:pt x="71018" y="172542"/>
                </a:lnTo>
                <a:lnTo>
                  <a:pt x="70269" y="171932"/>
                </a:lnTo>
                <a:lnTo>
                  <a:pt x="70116" y="171678"/>
                </a:lnTo>
                <a:lnTo>
                  <a:pt x="69519" y="171196"/>
                </a:lnTo>
                <a:lnTo>
                  <a:pt x="68211" y="170637"/>
                </a:lnTo>
                <a:lnTo>
                  <a:pt x="62268" y="174409"/>
                </a:lnTo>
                <a:lnTo>
                  <a:pt x="62179" y="174879"/>
                </a:lnTo>
                <a:lnTo>
                  <a:pt x="62420" y="176110"/>
                </a:lnTo>
                <a:lnTo>
                  <a:pt x="64439" y="174536"/>
                </a:lnTo>
                <a:lnTo>
                  <a:pt x="66598" y="180606"/>
                </a:lnTo>
                <a:lnTo>
                  <a:pt x="72021" y="177571"/>
                </a:lnTo>
                <a:lnTo>
                  <a:pt x="72605" y="176530"/>
                </a:lnTo>
                <a:lnTo>
                  <a:pt x="73685" y="177088"/>
                </a:lnTo>
                <a:lnTo>
                  <a:pt x="74828" y="176276"/>
                </a:lnTo>
                <a:lnTo>
                  <a:pt x="76187" y="177380"/>
                </a:lnTo>
                <a:lnTo>
                  <a:pt x="74510" y="180467"/>
                </a:lnTo>
                <a:lnTo>
                  <a:pt x="73952" y="180530"/>
                </a:lnTo>
                <a:lnTo>
                  <a:pt x="72288" y="180047"/>
                </a:lnTo>
                <a:lnTo>
                  <a:pt x="70319" y="181559"/>
                </a:lnTo>
                <a:lnTo>
                  <a:pt x="73367" y="183769"/>
                </a:lnTo>
                <a:lnTo>
                  <a:pt x="74942" y="181914"/>
                </a:lnTo>
                <a:lnTo>
                  <a:pt x="78105" y="185839"/>
                </a:lnTo>
                <a:lnTo>
                  <a:pt x="82600" y="182283"/>
                </a:lnTo>
                <a:lnTo>
                  <a:pt x="92760" y="177114"/>
                </a:lnTo>
                <a:lnTo>
                  <a:pt x="93408" y="173507"/>
                </a:lnTo>
                <a:lnTo>
                  <a:pt x="93611" y="172402"/>
                </a:lnTo>
                <a:lnTo>
                  <a:pt x="93840" y="171170"/>
                </a:lnTo>
                <a:lnTo>
                  <a:pt x="95910" y="174586"/>
                </a:lnTo>
                <a:lnTo>
                  <a:pt x="102704" y="176618"/>
                </a:lnTo>
                <a:lnTo>
                  <a:pt x="105460" y="174879"/>
                </a:lnTo>
                <a:lnTo>
                  <a:pt x="105524" y="171170"/>
                </a:lnTo>
                <a:lnTo>
                  <a:pt x="105537" y="169519"/>
                </a:lnTo>
                <a:lnTo>
                  <a:pt x="105562" y="168490"/>
                </a:lnTo>
                <a:lnTo>
                  <a:pt x="101752" y="169519"/>
                </a:lnTo>
                <a:lnTo>
                  <a:pt x="100012" y="168033"/>
                </a:lnTo>
                <a:lnTo>
                  <a:pt x="96024" y="164630"/>
                </a:lnTo>
                <a:lnTo>
                  <a:pt x="94576" y="165811"/>
                </a:lnTo>
                <a:lnTo>
                  <a:pt x="93878" y="166979"/>
                </a:lnTo>
                <a:lnTo>
                  <a:pt x="93649" y="168033"/>
                </a:lnTo>
                <a:lnTo>
                  <a:pt x="92862" y="166319"/>
                </a:lnTo>
                <a:lnTo>
                  <a:pt x="97028" y="162102"/>
                </a:lnTo>
                <a:lnTo>
                  <a:pt x="99314" y="162801"/>
                </a:lnTo>
                <a:lnTo>
                  <a:pt x="99580" y="162928"/>
                </a:lnTo>
                <a:lnTo>
                  <a:pt x="105143" y="165557"/>
                </a:lnTo>
                <a:lnTo>
                  <a:pt x="107327" y="167449"/>
                </a:lnTo>
                <a:lnTo>
                  <a:pt x="109359" y="161886"/>
                </a:lnTo>
                <a:lnTo>
                  <a:pt x="108000" y="161505"/>
                </a:lnTo>
                <a:lnTo>
                  <a:pt x="110236" y="159372"/>
                </a:lnTo>
                <a:close/>
              </a:path>
              <a:path w="241934" h="277495">
                <a:moveTo>
                  <a:pt x="123748" y="142659"/>
                </a:moveTo>
                <a:lnTo>
                  <a:pt x="119214" y="144564"/>
                </a:lnTo>
                <a:lnTo>
                  <a:pt x="110299" y="147015"/>
                </a:lnTo>
                <a:lnTo>
                  <a:pt x="108877" y="141414"/>
                </a:lnTo>
                <a:lnTo>
                  <a:pt x="107556" y="144449"/>
                </a:lnTo>
                <a:lnTo>
                  <a:pt x="104495" y="138988"/>
                </a:lnTo>
                <a:lnTo>
                  <a:pt x="96354" y="148259"/>
                </a:lnTo>
                <a:lnTo>
                  <a:pt x="101612" y="151282"/>
                </a:lnTo>
                <a:lnTo>
                  <a:pt x="102400" y="151676"/>
                </a:lnTo>
                <a:lnTo>
                  <a:pt x="104482" y="149263"/>
                </a:lnTo>
                <a:lnTo>
                  <a:pt x="104724" y="148971"/>
                </a:lnTo>
                <a:lnTo>
                  <a:pt x="106514" y="146850"/>
                </a:lnTo>
                <a:lnTo>
                  <a:pt x="106286" y="147370"/>
                </a:lnTo>
                <a:lnTo>
                  <a:pt x="119659" y="148780"/>
                </a:lnTo>
                <a:lnTo>
                  <a:pt x="123748" y="142659"/>
                </a:lnTo>
                <a:close/>
              </a:path>
              <a:path w="241934" h="277495">
                <a:moveTo>
                  <a:pt x="127190" y="148247"/>
                </a:moveTo>
                <a:lnTo>
                  <a:pt x="125806" y="147497"/>
                </a:lnTo>
                <a:lnTo>
                  <a:pt x="124371" y="143598"/>
                </a:lnTo>
                <a:lnTo>
                  <a:pt x="122961" y="145186"/>
                </a:lnTo>
                <a:lnTo>
                  <a:pt x="122821" y="147053"/>
                </a:lnTo>
                <a:lnTo>
                  <a:pt x="125361" y="148361"/>
                </a:lnTo>
                <a:lnTo>
                  <a:pt x="127190" y="148247"/>
                </a:lnTo>
                <a:close/>
              </a:path>
              <a:path w="241934" h="277495">
                <a:moveTo>
                  <a:pt x="127419" y="154203"/>
                </a:moveTo>
                <a:lnTo>
                  <a:pt x="124815" y="156184"/>
                </a:lnTo>
                <a:lnTo>
                  <a:pt x="126034" y="157429"/>
                </a:lnTo>
                <a:lnTo>
                  <a:pt x="126098" y="158584"/>
                </a:lnTo>
                <a:lnTo>
                  <a:pt x="125476" y="159816"/>
                </a:lnTo>
                <a:lnTo>
                  <a:pt x="127330" y="161823"/>
                </a:lnTo>
                <a:lnTo>
                  <a:pt x="127419" y="154203"/>
                </a:lnTo>
                <a:close/>
              </a:path>
              <a:path w="241934" h="277495">
                <a:moveTo>
                  <a:pt x="139928" y="134607"/>
                </a:moveTo>
                <a:lnTo>
                  <a:pt x="136283" y="130530"/>
                </a:lnTo>
                <a:lnTo>
                  <a:pt x="134404" y="132854"/>
                </a:lnTo>
                <a:lnTo>
                  <a:pt x="132372" y="133070"/>
                </a:lnTo>
                <a:lnTo>
                  <a:pt x="130302" y="132245"/>
                </a:lnTo>
                <a:lnTo>
                  <a:pt x="127177" y="135801"/>
                </a:lnTo>
                <a:lnTo>
                  <a:pt x="139928" y="134607"/>
                </a:lnTo>
                <a:close/>
              </a:path>
              <a:path w="241934" h="277495">
                <a:moveTo>
                  <a:pt x="142163" y="132626"/>
                </a:moveTo>
                <a:lnTo>
                  <a:pt x="140398" y="131432"/>
                </a:lnTo>
                <a:lnTo>
                  <a:pt x="140804" y="130149"/>
                </a:lnTo>
                <a:lnTo>
                  <a:pt x="140055" y="128930"/>
                </a:lnTo>
                <a:lnTo>
                  <a:pt x="138582" y="129844"/>
                </a:lnTo>
                <a:lnTo>
                  <a:pt x="140195" y="134124"/>
                </a:lnTo>
                <a:lnTo>
                  <a:pt x="142163" y="132626"/>
                </a:lnTo>
                <a:close/>
              </a:path>
              <a:path w="241934" h="277495">
                <a:moveTo>
                  <a:pt x="149987" y="136791"/>
                </a:moveTo>
                <a:lnTo>
                  <a:pt x="148564" y="135026"/>
                </a:lnTo>
                <a:lnTo>
                  <a:pt x="146672" y="133997"/>
                </a:lnTo>
                <a:lnTo>
                  <a:pt x="149987" y="136791"/>
                </a:lnTo>
                <a:close/>
              </a:path>
              <a:path w="241934" h="277495">
                <a:moveTo>
                  <a:pt x="151765" y="125920"/>
                </a:moveTo>
                <a:lnTo>
                  <a:pt x="147599" y="124015"/>
                </a:lnTo>
                <a:lnTo>
                  <a:pt x="146735" y="125552"/>
                </a:lnTo>
                <a:lnTo>
                  <a:pt x="147904" y="125641"/>
                </a:lnTo>
                <a:lnTo>
                  <a:pt x="149085" y="126479"/>
                </a:lnTo>
                <a:lnTo>
                  <a:pt x="150253" y="127787"/>
                </a:lnTo>
                <a:lnTo>
                  <a:pt x="151765" y="125920"/>
                </a:lnTo>
                <a:close/>
              </a:path>
              <a:path w="241934" h="277495">
                <a:moveTo>
                  <a:pt x="153504" y="126034"/>
                </a:moveTo>
                <a:lnTo>
                  <a:pt x="151333" y="127927"/>
                </a:lnTo>
                <a:lnTo>
                  <a:pt x="149453" y="131140"/>
                </a:lnTo>
                <a:lnTo>
                  <a:pt x="143738" y="127317"/>
                </a:lnTo>
                <a:lnTo>
                  <a:pt x="145796" y="130606"/>
                </a:lnTo>
                <a:lnTo>
                  <a:pt x="146545" y="131343"/>
                </a:lnTo>
                <a:lnTo>
                  <a:pt x="146088" y="132067"/>
                </a:lnTo>
                <a:lnTo>
                  <a:pt x="146507" y="132791"/>
                </a:lnTo>
                <a:lnTo>
                  <a:pt x="149199" y="132143"/>
                </a:lnTo>
                <a:lnTo>
                  <a:pt x="148577" y="135001"/>
                </a:lnTo>
                <a:lnTo>
                  <a:pt x="151561" y="138671"/>
                </a:lnTo>
                <a:lnTo>
                  <a:pt x="153504" y="126034"/>
                </a:lnTo>
                <a:close/>
              </a:path>
              <a:path w="241934" h="277495">
                <a:moveTo>
                  <a:pt x="154279" y="125361"/>
                </a:moveTo>
                <a:lnTo>
                  <a:pt x="153682" y="124866"/>
                </a:lnTo>
                <a:lnTo>
                  <a:pt x="153504" y="126034"/>
                </a:lnTo>
                <a:lnTo>
                  <a:pt x="154279" y="125361"/>
                </a:lnTo>
                <a:close/>
              </a:path>
              <a:path w="241934" h="277495">
                <a:moveTo>
                  <a:pt x="162661" y="122707"/>
                </a:moveTo>
                <a:lnTo>
                  <a:pt x="162648" y="122567"/>
                </a:lnTo>
                <a:lnTo>
                  <a:pt x="159131" y="124320"/>
                </a:lnTo>
                <a:lnTo>
                  <a:pt x="162661" y="122707"/>
                </a:lnTo>
                <a:close/>
              </a:path>
              <a:path w="241934" h="277495">
                <a:moveTo>
                  <a:pt x="165265" y="121285"/>
                </a:moveTo>
                <a:lnTo>
                  <a:pt x="163474" y="121196"/>
                </a:lnTo>
                <a:lnTo>
                  <a:pt x="162382" y="119938"/>
                </a:lnTo>
                <a:lnTo>
                  <a:pt x="162001" y="117652"/>
                </a:lnTo>
                <a:lnTo>
                  <a:pt x="157937" y="116852"/>
                </a:lnTo>
                <a:lnTo>
                  <a:pt x="159131" y="124269"/>
                </a:lnTo>
                <a:lnTo>
                  <a:pt x="162648" y="122516"/>
                </a:lnTo>
                <a:lnTo>
                  <a:pt x="162674" y="122656"/>
                </a:lnTo>
                <a:lnTo>
                  <a:pt x="162623" y="122872"/>
                </a:lnTo>
                <a:lnTo>
                  <a:pt x="162712" y="123063"/>
                </a:lnTo>
                <a:lnTo>
                  <a:pt x="163525" y="121602"/>
                </a:lnTo>
                <a:lnTo>
                  <a:pt x="164452" y="121373"/>
                </a:lnTo>
                <a:lnTo>
                  <a:pt x="165265" y="121285"/>
                </a:lnTo>
                <a:close/>
              </a:path>
              <a:path w="241934" h="277495">
                <a:moveTo>
                  <a:pt x="177596" y="88709"/>
                </a:moveTo>
                <a:lnTo>
                  <a:pt x="174536" y="88823"/>
                </a:lnTo>
                <a:lnTo>
                  <a:pt x="174790" y="90512"/>
                </a:lnTo>
                <a:lnTo>
                  <a:pt x="174180" y="91401"/>
                </a:lnTo>
                <a:lnTo>
                  <a:pt x="173024" y="92062"/>
                </a:lnTo>
                <a:lnTo>
                  <a:pt x="173367" y="94703"/>
                </a:lnTo>
                <a:lnTo>
                  <a:pt x="177596" y="88709"/>
                </a:lnTo>
                <a:close/>
              </a:path>
              <a:path w="241934" h="277495">
                <a:moveTo>
                  <a:pt x="178676" y="120142"/>
                </a:moveTo>
                <a:lnTo>
                  <a:pt x="169672" y="112115"/>
                </a:lnTo>
                <a:lnTo>
                  <a:pt x="171018" y="111353"/>
                </a:lnTo>
                <a:lnTo>
                  <a:pt x="170916" y="110401"/>
                </a:lnTo>
                <a:lnTo>
                  <a:pt x="175628" y="107657"/>
                </a:lnTo>
                <a:lnTo>
                  <a:pt x="170561" y="108381"/>
                </a:lnTo>
                <a:lnTo>
                  <a:pt x="170484" y="107721"/>
                </a:lnTo>
                <a:lnTo>
                  <a:pt x="170624" y="108000"/>
                </a:lnTo>
                <a:lnTo>
                  <a:pt x="176161" y="102692"/>
                </a:lnTo>
                <a:lnTo>
                  <a:pt x="175056" y="98691"/>
                </a:lnTo>
                <a:lnTo>
                  <a:pt x="174244" y="101384"/>
                </a:lnTo>
                <a:lnTo>
                  <a:pt x="172008" y="106146"/>
                </a:lnTo>
                <a:lnTo>
                  <a:pt x="169024" y="104597"/>
                </a:lnTo>
                <a:lnTo>
                  <a:pt x="169837" y="106337"/>
                </a:lnTo>
                <a:lnTo>
                  <a:pt x="166154" y="105562"/>
                </a:lnTo>
                <a:lnTo>
                  <a:pt x="166725" y="109486"/>
                </a:lnTo>
                <a:lnTo>
                  <a:pt x="165176" y="108089"/>
                </a:lnTo>
                <a:lnTo>
                  <a:pt x="122542" y="74574"/>
                </a:lnTo>
                <a:lnTo>
                  <a:pt x="121920" y="75323"/>
                </a:lnTo>
                <a:lnTo>
                  <a:pt x="162852" y="108712"/>
                </a:lnTo>
                <a:lnTo>
                  <a:pt x="162623" y="108623"/>
                </a:lnTo>
                <a:lnTo>
                  <a:pt x="163830" y="110210"/>
                </a:lnTo>
                <a:lnTo>
                  <a:pt x="165303" y="111277"/>
                </a:lnTo>
                <a:lnTo>
                  <a:pt x="167081" y="111899"/>
                </a:lnTo>
                <a:lnTo>
                  <a:pt x="167322" y="113461"/>
                </a:lnTo>
                <a:lnTo>
                  <a:pt x="168440" y="112826"/>
                </a:lnTo>
                <a:lnTo>
                  <a:pt x="178676" y="120142"/>
                </a:lnTo>
                <a:close/>
              </a:path>
              <a:path w="241934" h="277495">
                <a:moveTo>
                  <a:pt x="181178" y="78651"/>
                </a:moveTo>
                <a:lnTo>
                  <a:pt x="179044" y="79159"/>
                </a:lnTo>
                <a:lnTo>
                  <a:pt x="177952" y="80505"/>
                </a:lnTo>
                <a:lnTo>
                  <a:pt x="179158" y="82842"/>
                </a:lnTo>
                <a:lnTo>
                  <a:pt x="180771" y="83908"/>
                </a:lnTo>
                <a:lnTo>
                  <a:pt x="180009" y="82550"/>
                </a:lnTo>
                <a:lnTo>
                  <a:pt x="181178" y="78651"/>
                </a:lnTo>
                <a:close/>
              </a:path>
              <a:path w="241934" h="277495">
                <a:moveTo>
                  <a:pt x="190690" y="54673"/>
                </a:moveTo>
                <a:lnTo>
                  <a:pt x="188950" y="53746"/>
                </a:lnTo>
                <a:lnTo>
                  <a:pt x="187401" y="48768"/>
                </a:lnTo>
                <a:lnTo>
                  <a:pt x="185559" y="50749"/>
                </a:lnTo>
                <a:lnTo>
                  <a:pt x="185318" y="53035"/>
                </a:lnTo>
                <a:lnTo>
                  <a:pt x="188302" y="54711"/>
                </a:lnTo>
                <a:lnTo>
                  <a:pt x="190690" y="54673"/>
                </a:lnTo>
                <a:close/>
              </a:path>
              <a:path w="241934" h="277495">
                <a:moveTo>
                  <a:pt x="190741" y="90309"/>
                </a:moveTo>
                <a:lnTo>
                  <a:pt x="189992" y="89700"/>
                </a:lnTo>
                <a:lnTo>
                  <a:pt x="186385" y="89001"/>
                </a:lnTo>
                <a:lnTo>
                  <a:pt x="187515" y="88798"/>
                </a:lnTo>
                <a:lnTo>
                  <a:pt x="187502" y="88633"/>
                </a:lnTo>
                <a:lnTo>
                  <a:pt x="187223" y="85940"/>
                </a:lnTo>
                <a:lnTo>
                  <a:pt x="186055" y="86004"/>
                </a:lnTo>
                <a:lnTo>
                  <a:pt x="186563" y="87528"/>
                </a:lnTo>
                <a:lnTo>
                  <a:pt x="185521" y="88049"/>
                </a:lnTo>
                <a:lnTo>
                  <a:pt x="185178" y="88480"/>
                </a:lnTo>
                <a:lnTo>
                  <a:pt x="185178" y="88633"/>
                </a:lnTo>
                <a:lnTo>
                  <a:pt x="185178" y="88773"/>
                </a:lnTo>
                <a:lnTo>
                  <a:pt x="185013" y="88734"/>
                </a:lnTo>
                <a:lnTo>
                  <a:pt x="185178" y="88633"/>
                </a:lnTo>
                <a:lnTo>
                  <a:pt x="185178" y="88480"/>
                </a:lnTo>
                <a:lnTo>
                  <a:pt x="184975" y="88722"/>
                </a:lnTo>
                <a:lnTo>
                  <a:pt x="184531" y="88633"/>
                </a:lnTo>
                <a:lnTo>
                  <a:pt x="184746" y="89166"/>
                </a:lnTo>
                <a:lnTo>
                  <a:pt x="185991" y="92036"/>
                </a:lnTo>
                <a:lnTo>
                  <a:pt x="188239" y="90017"/>
                </a:lnTo>
                <a:lnTo>
                  <a:pt x="189611" y="92621"/>
                </a:lnTo>
                <a:lnTo>
                  <a:pt x="190741" y="90309"/>
                </a:lnTo>
                <a:close/>
              </a:path>
              <a:path w="241934" h="277495">
                <a:moveTo>
                  <a:pt x="208343" y="57734"/>
                </a:moveTo>
                <a:lnTo>
                  <a:pt x="207670" y="56578"/>
                </a:lnTo>
                <a:lnTo>
                  <a:pt x="206260" y="56832"/>
                </a:lnTo>
                <a:lnTo>
                  <a:pt x="205981" y="54559"/>
                </a:lnTo>
                <a:lnTo>
                  <a:pt x="204660" y="54495"/>
                </a:lnTo>
                <a:lnTo>
                  <a:pt x="200164" y="56349"/>
                </a:lnTo>
                <a:lnTo>
                  <a:pt x="200456" y="56083"/>
                </a:lnTo>
                <a:lnTo>
                  <a:pt x="200291" y="53835"/>
                </a:lnTo>
                <a:lnTo>
                  <a:pt x="199174" y="52451"/>
                </a:lnTo>
                <a:lnTo>
                  <a:pt x="197904" y="53276"/>
                </a:lnTo>
                <a:lnTo>
                  <a:pt x="199923" y="54902"/>
                </a:lnTo>
                <a:lnTo>
                  <a:pt x="198348" y="56235"/>
                </a:lnTo>
                <a:lnTo>
                  <a:pt x="198462" y="57048"/>
                </a:lnTo>
                <a:lnTo>
                  <a:pt x="198170" y="57162"/>
                </a:lnTo>
                <a:lnTo>
                  <a:pt x="198513" y="57391"/>
                </a:lnTo>
                <a:lnTo>
                  <a:pt x="198577" y="57785"/>
                </a:lnTo>
                <a:lnTo>
                  <a:pt x="198805" y="57581"/>
                </a:lnTo>
                <a:lnTo>
                  <a:pt x="202145" y="59753"/>
                </a:lnTo>
                <a:lnTo>
                  <a:pt x="203111" y="55956"/>
                </a:lnTo>
                <a:lnTo>
                  <a:pt x="204990" y="57061"/>
                </a:lnTo>
                <a:lnTo>
                  <a:pt x="204774" y="57099"/>
                </a:lnTo>
                <a:lnTo>
                  <a:pt x="204546" y="61988"/>
                </a:lnTo>
                <a:lnTo>
                  <a:pt x="207479" y="60020"/>
                </a:lnTo>
                <a:lnTo>
                  <a:pt x="206324" y="58851"/>
                </a:lnTo>
                <a:lnTo>
                  <a:pt x="208343" y="57734"/>
                </a:lnTo>
                <a:close/>
              </a:path>
              <a:path w="241934" h="277495">
                <a:moveTo>
                  <a:pt x="220078" y="35267"/>
                </a:moveTo>
                <a:lnTo>
                  <a:pt x="211924" y="29413"/>
                </a:lnTo>
                <a:lnTo>
                  <a:pt x="214337" y="33477"/>
                </a:lnTo>
                <a:lnTo>
                  <a:pt x="215125" y="34493"/>
                </a:lnTo>
                <a:lnTo>
                  <a:pt x="214541" y="35369"/>
                </a:lnTo>
                <a:lnTo>
                  <a:pt x="215036" y="36283"/>
                </a:lnTo>
                <a:lnTo>
                  <a:pt x="220078" y="35267"/>
                </a:lnTo>
                <a:close/>
              </a:path>
              <a:path w="241934" h="277495">
                <a:moveTo>
                  <a:pt x="235356" y="0"/>
                </a:moveTo>
                <a:lnTo>
                  <a:pt x="230517" y="317"/>
                </a:lnTo>
                <a:lnTo>
                  <a:pt x="230200" y="546"/>
                </a:lnTo>
                <a:lnTo>
                  <a:pt x="229895" y="927"/>
                </a:lnTo>
                <a:lnTo>
                  <a:pt x="229577" y="1155"/>
                </a:lnTo>
                <a:lnTo>
                  <a:pt x="232841" y="6781"/>
                </a:lnTo>
                <a:lnTo>
                  <a:pt x="235356" y="0"/>
                </a:lnTo>
                <a:close/>
              </a:path>
              <a:path w="241934" h="277495">
                <a:moveTo>
                  <a:pt x="241896" y="22479"/>
                </a:moveTo>
                <a:lnTo>
                  <a:pt x="240322" y="21196"/>
                </a:lnTo>
                <a:lnTo>
                  <a:pt x="234340" y="21082"/>
                </a:lnTo>
                <a:lnTo>
                  <a:pt x="235419" y="24803"/>
                </a:lnTo>
                <a:lnTo>
                  <a:pt x="237731" y="21336"/>
                </a:lnTo>
                <a:lnTo>
                  <a:pt x="239750" y="23596"/>
                </a:lnTo>
                <a:lnTo>
                  <a:pt x="241896" y="224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1073264" y="5491110"/>
            <a:ext cx="217804" cy="287020"/>
          </a:xfrm>
          <a:custGeom>
            <a:avLst/>
            <a:gdLst/>
            <a:ahLst/>
            <a:cxnLst/>
            <a:rect l="l" t="t" r="r" b="b"/>
            <a:pathLst>
              <a:path w="217805" h="287020">
                <a:moveTo>
                  <a:pt x="3263" y="260819"/>
                </a:moveTo>
                <a:lnTo>
                  <a:pt x="0" y="263017"/>
                </a:lnTo>
                <a:lnTo>
                  <a:pt x="1473" y="264579"/>
                </a:lnTo>
                <a:lnTo>
                  <a:pt x="1435" y="266141"/>
                </a:lnTo>
                <a:lnTo>
                  <a:pt x="685" y="267525"/>
                </a:lnTo>
                <a:lnTo>
                  <a:pt x="2882" y="270179"/>
                </a:lnTo>
                <a:lnTo>
                  <a:pt x="3263" y="260819"/>
                </a:lnTo>
                <a:close/>
              </a:path>
              <a:path w="217805" h="287020">
                <a:moveTo>
                  <a:pt x="11595" y="276872"/>
                </a:moveTo>
                <a:lnTo>
                  <a:pt x="7531" y="273329"/>
                </a:lnTo>
                <a:lnTo>
                  <a:pt x="8445" y="276796"/>
                </a:lnTo>
                <a:lnTo>
                  <a:pt x="9423" y="283552"/>
                </a:lnTo>
                <a:lnTo>
                  <a:pt x="5080" y="284010"/>
                </a:lnTo>
                <a:lnTo>
                  <a:pt x="9182" y="286448"/>
                </a:lnTo>
                <a:lnTo>
                  <a:pt x="11595" y="276872"/>
                </a:lnTo>
                <a:close/>
              </a:path>
              <a:path w="217805" h="287020">
                <a:moveTo>
                  <a:pt x="22212" y="234657"/>
                </a:moveTo>
                <a:lnTo>
                  <a:pt x="20053" y="233019"/>
                </a:lnTo>
                <a:lnTo>
                  <a:pt x="20586" y="231597"/>
                </a:lnTo>
                <a:lnTo>
                  <a:pt x="19735" y="230047"/>
                </a:lnTo>
                <a:lnTo>
                  <a:pt x="17856" y="231000"/>
                </a:lnTo>
                <a:lnTo>
                  <a:pt x="19799" y="236423"/>
                </a:lnTo>
                <a:lnTo>
                  <a:pt x="22212" y="234657"/>
                </a:lnTo>
                <a:close/>
              </a:path>
              <a:path w="217805" h="287020">
                <a:moveTo>
                  <a:pt x="35725" y="238874"/>
                </a:moveTo>
                <a:lnTo>
                  <a:pt x="35610" y="238404"/>
                </a:lnTo>
                <a:lnTo>
                  <a:pt x="35471" y="239649"/>
                </a:lnTo>
                <a:lnTo>
                  <a:pt x="35725" y="238874"/>
                </a:lnTo>
                <a:close/>
              </a:path>
              <a:path w="217805" h="287020">
                <a:moveTo>
                  <a:pt x="37045" y="222313"/>
                </a:moveTo>
                <a:lnTo>
                  <a:pt x="36588" y="221843"/>
                </a:lnTo>
                <a:lnTo>
                  <a:pt x="36779" y="222491"/>
                </a:lnTo>
                <a:lnTo>
                  <a:pt x="37045" y="222313"/>
                </a:lnTo>
                <a:close/>
              </a:path>
              <a:path w="217805" h="287020">
                <a:moveTo>
                  <a:pt x="39268" y="220662"/>
                </a:moveTo>
                <a:lnTo>
                  <a:pt x="38354" y="221043"/>
                </a:lnTo>
                <a:lnTo>
                  <a:pt x="38595" y="221170"/>
                </a:lnTo>
                <a:lnTo>
                  <a:pt x="39268" y="220662"/>
                </a:lnTo>
                <a:close/>
              </a:path>
              <a:path w="217805" h="287020">
                <a:moveTo>
                  <a:pt x="41148" y="231343"/>
                </a:moveTo>
                <a:lnTo>
                  <a:pt x="41046" y="231013"/>
                </a:lnTo>
                <a:lnTo>
                  <a:pt x="35636" y="229108"/>
                </a:lnTo>
                <a:lnTo>
                  <a:pt x="33210" y="229501"/>
                </a:lnTo>
                <a:lnTo>
                  <a:pt x="33477" y="232143"/>
                </a:lnTo>
                <a:lnTo>
                  <a:pt x="30886" y="232219"/>
                </a:lnTo>
                <a:lnTo>
                  <a:pt x="27241" y="236093"/>
                </a:lnTo>
                <a:lnTo>
                  <a:pt x="27546" y="236270"/>
                </a:lnTo>
                <a:lnTo>
                  <a:pt x="25895" y="237324"/>
                </a:lnTo>
                <a:lnTo>
                  <a:pt x="19545" y="236905"/>
                </a:lnTo>
                <a:lnTo>
                  <a:pt x="23202" y="248310"/>
                </a:lnTo>
                <a:lnTo>
                  <a:pt x="28130" y="244360"/>
                </a:lnTo>
                <a:lnTo>
                  <a:pt x="30657" y="244297"/>
                </a:lnTo>
                <a:lnTo>
                  <a:pt x="28117" y="236588"/>
                </a:lnTo>
                <a:lnTo>
                  <a:pt x="30162" y="237705"/>
                </a:lnTo>
                <a:lnTo>
                  <a:pt x="30010" y="237578"/>
                </a:lnTo>
                <a:lnTo>
                  <a:pt x="41148" y="231343"/>
                </a:lnTo>
                <a:close/>
              </a:path>
              <a:path w="217805" h="287020">
                <a:moveTo>
                  <a:pt x="42418" y="190766"/>
                </a:moveTo>
                <a:lnTo>
                  <a:pt x="37858" y="191668"/>
                </a:lnTo>
                <a:lnTo>
                  <a:pt x="38658" y="194056"/>
                </a:lnTo>
                <a:lnTo>
                  <a:pt x="37922" y="195567"/>
                </a:lnTo>
                <a:lnTo>
                  <a:pt x="36347" y="196761"/>
                </a:lnTo>
                <a:lnTo>
                  <a:pt x="37490" y="200533"/>
                </a:lnTo>
                <a:lnTo>
                  <a:pt x="42418" y="190766"/>
                </a:lnTo>
                <a:close/>
              </a:path>
              <a:path w="217805" h="287020">
                <a:moveTo>
                  <a:pt x="43535" y="211861"/>
                </a:moveTo>
                <a:lnTo>
                  <a:pt x="40957" y="206159"/>
                </a:lnTo>
                <a:lnTo>
                  <a:pt x="40157" y="210362"/>
                </a:lnTo>
                <a:lnTo>
                  <a:pt x="38011" y="217932"/>
                </a:lnTo>
                <a:lnTo>
                  <a:pt x="33185" y="216369"/>
                </a:lnTo>
                <a:lnTo>
                  <a:pt x="34836" y="218744"/>
                </a:lnTo>
                <a:lnTo>
                  <a:pt x="29222" y="218363"/>
                </a:lnTo>
                <a:lnTo>
                  <a:pt x="31483" y="225539"/>
                </a:lnTo>
                <a:lnTo>
                  <a:pt x="31203" y="225336"/>
                </a:lnTo>
                <a:lnTo>
                  <a:pt x="29375" y="225463"/>
                </a:lnTo>
                <a:lnTo>
                  <a:pt x="31165" y="225336"/>
                </a:lnTo>
                <a:lnTo>
                  <a:pt x="27914" y="224663"/>
                </a:lnTo>
                <a:lnTo>
                  <a:pt x="26339" y="224002"/>
                </a:lnTo>
                <a:lnTo>
                  <a:pt x="24663" y="223761"/>
                </a:lnTo>
                <a:lnTo>
                  <a:pt x="27724" y="224878"/>
                </a:lnTo>
                <a:lnTo>
                  <a:pt x="30314" y="226593"/>
                </a:lnTo>
                <a:lnTo>
                  <a:pt x="32397" y="228917"/>
                </a:lnTo>
                <a:lnTo>
                  <a:pt x="32512" y="228790"/>
                </a:lnTo>
                <a:lnTo>
                  <a:pt x="32816" y="229717"/>
                </a:lnTo>
                <a:lnTo>
                  <a:pt x="37757" y="225755"/>
                </a:lnTo>
                <a:lnTo>
                  <a:pt x="36779" y="222491"/>
                </a:lnTo>
                <a:lnTo>
                  <a:pt x="35560" y="221881"/>
                </a:lnTo>
                <a:lnTo>
                  <a:pt x="35572" y="219786"/>
                </a:lnTo>
                <a:lnTo>
                  <a:pt x="36410" y="220967"/>
                </a:lnTo>
                <a:lnTo>
                  <a:pt x="43535" y="211861"/>
                </a:lnTo>
                <a:close/>
              </a:path>
              <a:path w="217805" h="287020">
                <a:moveTo>
                  <a:pt x="45961" y="182803"/>
                </a:moveTo>
                <a:lnTo>
                  <a:pt x="44551" y="181038"/>
                </a:lnTo>
                <a:lnTo>
                  <a:pt x="45275" y="175069"/>
                </a:lnTo>
                <a:lnTo>
                  <a:pt x="42329" y="176263"/>
                </a:lnTo>
                <a:lnTo>
                  <a:pt x="41046" y="178460"/>
                </a:lnTo>
                <a:lnTo>
                  <a:pt x="43459" y="181762"/>
                </a:lnTo>
                <a:lnTo>
                  <a:pt x="45961" y="182803"/>
                </a:lnTo>
                <a:close/>
              </a:path>
              <a:path w="217805" h="287020">
                <a:moveTo>
                  <a:pt x="47536" y="227406"/>
                </a:moveTo>
                <a:lnTo>
                  <a:pt x="46850" y="223507"/>
                </a:lnTo>
                <a:lnTo>
                  <a:pt x="44234" y="223367"/>
                </a:lnTo>
                <a:lnTo>
                  <a:pt x="40627" y="224917"/>
                </a:lnTo>
                <a:lnTo>
                  <a:pt x="39662" y="221881"/>
                </a:lnTo>
                <a:lnTo>
                  <a:pt x="39573" y="221665"/>
                </a:lnTo>
                <a:lnTo>
                  <a:pt x="38595" y="221170"/>
                </a:lnTo>
                <a:lnTo>
                  <a:pt x="37045" y="222313"/>
                </a:lnTo>
                <a:lnTo>
                  <a:pt x="40843" y="226136"/>
                </a:lnTo>
                <a:lnTo>
                  <a:pt x="41363" y="228739"/>
                </a:lnTo>
                <a:lnTo>
                  <a:pt x="43992" y="229006"/>
                </a:lnTo>
                <a:lnTo>
                  <a:pt x="47536" y="227406"/>
                </a:lnTo>
                <a:close/>
              </a:path>
              <a:path w="217805" h="287020">
                <a:moveTo>
                  <a:pt x="54419" y="221183"/>
                </a:moveTo>
                <a:lnTo>
                  <a:pt x="52844" y="219900"/>
                </a:lnTo>
                <a:lnTo>
                  <a:pt x="46863" y="219786"/>
                </a:lnTo>
                <a:lnTo>
                  <a:pt x="47942" y="223507"/>
                </a:lnTo>
                <a:lnTo>
                  <a:pt x="50253" y="220040"/>
                </a:lnTo>
                <a:lnTo>
                  <a:pt x="52273" y="222300"/>
                </a:lnTo>
                <a:lnTo>
                  <a:pt x="54419" y="221183"/>
                </a:lnTo>
                <a:close/>
              </a:path>
              <a:path w="217805" h="287020">
                <a:moveTo>
                  <a:pt x="63246" y="194691"/>
                </a:moveTo>
                <a:lnTo>
                  <a:pt x="63131" y="192989"/>
                </a:lnTo>
                <a:lnTo>
                  <a:pt x="61429" y="192659"/>
                </a:lnTo>
                <a:lnTo>
                  <a:pt x="62204" y="190169"/>
                </a:lnTo>
                <a:lnTo>
                  <a:pt x="60871" y="189344"/>
                </a:lnTo>
                <a:lnTo>
                  <a:pt x="55270" y="189242"/>
                </a:lnTo>
                <a:lnTo>
                  <a:pt x="55626" y="189128"/>
                </a:lnTo>
                <a:lnTo>
                  <a:pt x="57086" y="188709"/>
                </a:lnTo>
                <a:lnTo>
                  <a:pt x="56591" y="186563"/>
                </a:lnTo>
                <a:lnTo>
                  <a:pt x="56045" y="184632"/>
                </a:lnTo>
                <a:lnTo>
                  <a:pt x="54356" y="184873"/>
                </a:lnTo>
                <a:lnTo>
                  <a:pt x="55410" y="187096"/>
                </a:lnTo>
                <a:lnTo>
                  <a:pt x="54063" y="187985"/>
                </a:lnTo>
                <a:lnTo>
                  <a:pt x="53771" y="188480"/>
                </a:lnTo>
                <a:lnTo>
                  <a:pt x="53771" y="189217"/>
                </a:lnTo>
                <a:lnTo>
                  <a:pt x="53340" y="189204"/>
                </a:lnTo>
                <a:lnTo>
                  <a:pt x="53682" y="188925"/>
                </a:lnTo>
                <a:lnTo>
                  <a:pt x="53771" y="189217"/>
                </a:lnTo>
                <a:lnTo>
                  <a:pt x="53771" y="188480"/>
                </a:lnTo>
                <a:lnTo>
                  <a:pt x="53327" y="189204"/>
                </a:lnTo>
                <a:lnTo>
                  <a:pt x="52705" y="189191"/>
                </a:lnTo>
                <a:lnTo>
                  <a:pt x="53162" y="189928"/>
                </a:lnTo>
                <a:lnTo>
                  <a:pt x="52908" y="190042"/>
                </a:lnTo>
                <a:lnTo>
                  <a:pt x="53174" y="189953"/>
                </a:lnTo>
                <a:lnTo>
                  <a:pt x="55651" y="193814"/>
                </a:lnTo>
                <a:lnTo>
                  <a:pt x="58496" y="190157"/>
                </a:lnTo>
                <a:lnTo>
                  <a:pt x="60045" y="192392"/>
                </a:lnTo>
                <a:lnTo>
                  <a:pt x="59702" y="192316"/>
                </a:lnTo>
                <a:lnTo>
                  <a:pt x="57061" y="197256"/>
                </a:lnTo>
                <a:lnTo>
                  <a:pt x="61188" y="196621"/>
                </a:lnTo>
                <a:lnTo>
                  <a:pt x="60655" y="194818"/>
                </a:lnTo>
                <a:lnTo>
                  <a:pt x="63246" y="194691"/>
                </a:lnTo>
                <a:close/>
              </a:path>
              <a:path w="217805" h="287020">
                <a:moveTo>
                  <a:pt x="63258" y="210159"/>
                </a:moveTo>
                <a:lnTo>
                  <a:pt x="62865" y="209727"/>
                </a:lnTo>
                <a:lnTo>
                  <a:pt x="62166" y="209524"/>
                </a:lnTo>
                <a:lnTo>
                  <a:pt x="62572" y="210845"/>
                </a:lnTo>
                <a:lnTo>
                  <a:pt x="62953" y="211150"/>
                </a:lnTo>
                <a:lnTo>
                  <a:pt x="63246" y="210781"/>
                </a:lnTo>
                <a:lnTo>
                  <a:pt x="63258" y="210159"/>
                </a:lnTo>
                <a:close/>
              </a:path>
              <a:path w="217805" h="287020">
                <a:moveTo>
                  <a:pt x="66128" y="208216"/>
                </a:moveTo>
                <a:lnTo>
                  <a:pt x="64287" y="206971"/>
                </a:lnTo>
                <a:lnTo>
                  <a:pt x="63741" y="210261"/>
                </a:lnTo>
                <a:lnTo>
                  <a:pt x="63309" y="210781"/>
                </a:lnTo>
                <a:lnTo>
                  <a:pt x="63347" y="211048"/>
                </a:lnTo>
                <a:lnTo>
                  <a:pt x="63004" y="211772"/>
                </a:lnTo>
                <a:lnTo>
                  <a:pt x="65252" y="214350"/>
                </a:lnTo>
                <a:lnTo>
                  <a:pt x="66128" y="208216"/>
                </a:lnTo>
                <a:close/>
              </a:path>
              <a:path w="217805" h="287020">
                <a:moveTo>
                  <a:pt x="75780" y="175615"/>
                </a:moveTo>
                <a:lnTo>
                  <a:pt x="73342" y="174637"/>
                </a:lnTo>
                <a:lnTo>
                  <a:pt x="70015" y="178892"/>
                </a:lnTo>
                <a:lnTo>
                  <a:pt x="70675" y="179920"/>
                </a:lnTo>
                <a:lnTo>
                  <a:pt x="74739" y="182092"/>
                </a:lnTo>
                <a:lnTo>
                  <a:pt x="71678" y="178384"/>
                </a:lnTo>
                <a:lnTo>
                  <a:pt x="72212" y="176949"/>
                </a:lnTo>
                <a:lnTo>
                  <a:pt x="75780" y="175615"/>
                </a:lnTo>
                <a:close/>
              </a:path>
              <a:path w="217805" h="287020">
                <a:moveTo>
                  <a:pt x="80733" y="154571"/>
                </a:moveTo>
                <a:lnTo>
                  <a:pt x="78447" y="154330"/>
                </a:lnTo>
                <a:lnTo>
                  <a:pt x="74358" y="150647"/>
                </a:lnTo>
                <a:lnTo>
                  <a:pt x="70586" y="160362"/>
                </a:lnTo>
                <a:lnTo>
                  <a:pt x="76136" y="160401"/>
                </a:lnTo>
                <a:lnTo>
                  <a:pt x="77851" y="161658"/>
                </a:lnTo>
                <a:lnTo>
                  <a:pt x="80733" y="154571"/>
                </a:lnTo>
                <a:close/>
              </a:path>
              <a:path w="217805" h="287020">
                <a:moveTo>
                  <a:pt x="86080" y="160045"/>
                </a:moveTo>
                <a:lnTo>
                  <a:pt x="85026" y="159194"/>
                </a:lnTo>
                <a:lnTo>
                  <a:pt x="84442" y="159461"/>
                </a:lnTo>
                <a:lnTo>
                  <a:pt x="84378" y="160553"/>
                </a:lnTo>
                <a:lnTo>
                  <a:pt x="82765" y="161836"/>
                </a:lnTo>
                <a:lnTo>
                  <a:pt x="81711" y="162826"/>
                </a:lnTo>
                <a:lnTo>
                  <a:pt x="80987" y="165722"/>
                </a:lnTo>
                <a:lnTo>
                  <a:pt x="83604" y="166471"/>
                </a:lnTo>
                <a:lnTo>
                  <a:pt x="82969" y="161747"/>
                </a:lnTo>
                <a:lnTo>
                  <a:pt x="86055" y="160058"/>
                </a:lnTo>
                <a:close/>
              </a:path>
              <a:path w="217805" h="287020">
                <a:moveTo>
                  <a:pt x="88849" y="167767"/>
                </a:moveTo>
                <a:lnTo>
                  <a:pt x="88341" y="167525"/>
                </a:lnTo>
                <a:lnTo>
                  <a:pt x="86868" y="166839"/>
                </a:lnTo>
                <a:lnTo>
                  <a:pt x="86868" y="168706"/>
                </a:lnTo>
                <a:lnTo>
                  <a:pt x="85064" y="167868"/>
                </a:lnTo>
                <a:lnTo>
                  <a:pt x="85534" y="169608"/>
                </a:lnTo>
                <a:lnTo>
                  <a:pt x="86144" y="169621"/>
                </a:lnTo>
                <a:lnTo>
                  <a:pt x="84455" y="171843"/>
                </a:lnTo>
                <a:lnTo>
                  <a:pt x="82994" y="172275"/>
                </a:lnTo>
                <a:lnTo>
                  <a:pt x="82638" y="171577"/>
                </a:lnTo>
                <a:lnTo>
                  <a:pt x="82042" y="170383"/>
                </a:lnTo>
                <a:lnTo>
                  <a:pt x="82918" y="168236"/>
                </a:lnTo>
                <a:lnTo>
                  <a:pt x="84493" y="167525"/>
                </a:lnTo>
                <a:lnTo>
                  <a:pt x="86868" y="168706"/>
                </a:lnTo>
                <a:lnTo>
                  <a:pt x="86868" y="166839"/>
                </a:lnTo>
                <a:lnTo>
                  <a:pt x="84912" y="165900"/>
                </a:lnTo>
                <a:lnTo>
                  <a:pt x="75082" y="171932"/>
                </a:lnTo>
                <a:lnTo>
                  <a:pt x="73774" y="169265"/>
                </a:lnTo>
                <a:lnTo>
                  <a:pt x="74930" y="167970"/>
                </a:lnTo>
                <a:lnTo>
                  <a:pt x="72491" y="166128"/>
                </a:lnTo>
                <a:lnTo>
                  <a:pt x="70777" y="166217"/>
                </a:lnTo>
                <a:lnTo>
                  <a:pt x="74587" y="171843"/>
                </a:lnTo>
                <a:lnTo>
                  <a:pt x="74574" y="172161"/>
                </a:lnTo>
                <a:lnTo>
                  <a:pt x="73875" y="173443"/>
                </a:lnTo>
                <a:lnTo>
                  <a:pt x="78193" y="171932"/>
                </a:lnTo>
                <a:lnTo>
                  <a:pt x="79222" y="171577"/>
                </a:lnTo>
                <a:lnTo>
                  <a:pt x="81483" y="172161"/>
                </a:lnTo>
                <a:lnTo>
                  <a:pt x="80759" y="175044"/>
                </a:lnTo>
                <a:lnTo>
                  <a:pt x="80962" y="175094"/>
                </a:lnTo>
                <a:lnTo>
                  <a:pt x="81089" y="175082"/>
                </a:lnTo>
                <a:lnTo>
                  <a:pt x="81305" y="175133"/>
                </a:lnTo>
                <a:lnTo>
                  <a:pt x="81432" y="175082"/>
                </a:lnTo>
                <a:lnTo>
                  <a:pt x="84620" y="173951"/>
                </a:lnTo>
                <a:lnTo>
                  <a:pt x="86207" y="176110"/>
                </a:lnTo>
                <a:lnTo>
                  <a:pt x="81305" y="175133"/>
                </a:lnTo>
                <a:lnTo>
                  <a:pt x="80251" y="175514"/>
                </a:lnTo>
                <a:lnTo>
                  <a:pt x="79032" y="176250"/>
                </a:lnTo>
                <a:lnTo>
                  <a:pt x="77749" y="177825"/>
                </a:lnTo>
                <a:lnTo>
                  <a:pt x="78790" y="177927"/>
                </a:lnTo>
                <a:lnTo>
                  <a:pt x="79438" y="176961"/>
                </a:lnTo>
                <a:lnTo>
                  <a:pt x="80657" y="177444"/>
                </a:lnTo>
                <a:lnTo>
                  <a:pt x="80137" y="180251"/>
                </a:lnTo>
                <a:lnTo>
                  <a:pt x="78511" y="180428"/>
                </a:lnTo>
                <a:lnTo>
                  <a:pt x="77558" y="181889"/>
                </a:lnTo>
                <a:lnTo>
                  <a:pt x="79832" y="182613"/>
                </a:lnTo>
                <a:lnTo>
                  <a:pt x="80873" y="180721"/>
                </a:lnTo>
                <a:lnTo>
                  <a:pt x="81851" y="178282"/>
                </a:lnTo>
                <a:lnTo>
                  <a:pt x="82105" y="179362"/>
                </a:lnTo>
                <a:lnTo>
                  <a:pt x="83769" y="182816"/>
                </a:lnTo>
                <a:lnTo>
                  <a:pt x="84061" y="183057"/>
                </a:lnTo>
                <a:lnTo>
                  <a:pt x="86347" y="178282"/>
                </a:lnTo>
                <a:lnTo>
                  <a:pt x="86982" y="176961"/>
                </a:lnTo>
                <a:lnTo>
                  <a:pt x="87388" y="176110"/>
                </a:lnTo>
                <a:lnTo>
                  <a:pt x="88163" y="174498"/>
                </a:lnTo>
                <a:lnTo>
                  <a:pt x="88214" y="173951"/>
                </a:lnTo>
                <a:lnTo>
                  <a:pt x="88392" y="172275"/>
                </a:lnTo>
                <a:lnTo>
                  <a:pt x="88760" y="168706"/>
                </a:lnTo>
                <a:lnTo>
                  <a:pt x="88849" y="167767"/>
                </a:lnTo>
                <a:close/>
              </a:path>
              <a:path w="217805" h="287020">
                <a:moveTo>
                  <a:pt x="90170" y="181038"/>
                </a:moveTo>
                <a:lnTo>
                  <a:pt x="89242" y="180047"/>
                </a:lnTo>
                <a:lnTo>
                  <a:pt x="87896" y="180327"/>
                </a:lnTo>
                <a:lnTo>
                  <a:pt x="87414" y="181533"/>
                </a:lnTo>
                <a:lnTo>
                  <a:pt x="87058" y="182740"/>
                </a:lnTo>
                <a:lnTo>
                  <a:pt x="88036" y="182918"/>
                </a:lnTo>
                <a:lnTo>
                  <a:pt x="88620" y="182029"/>
                </a:lnTo>
                <a:lnTo>
                  <a:pt x="89903" y="182448"/>
                </a:lnTo>
                <a:lnTo>
                  <a:pt x="89979" y="182029"/>
                </a:lnTo>
                <a:lnTo>
                  <a:pt x="90170" y="181038"/>
                </a:lnTo>
                <a:close/>
              </a:path>
              <a:path w="217805" h="287020">
                <a:moveTo>
                  <a:pt x="91833" y="161124"/>
                </a:moveTo>
                <a:lnTo>
                  <a:pt x="88392" y="160947"/>
                </a:lnTo>
                <a:lnTo>
                  <a:pt x="86067" y="160058"/>
                </a:lnTo>
                <a:lnTo>
                  <a:pt x="88290" y="161366"/>
                </a:lnTo>
                <a:lnTo>
                  <a:pt x="90170" y="161645"/>
                </a:lnTo>
                <a:lnTo>
                  <a:pt x="91833" y="161124"/>
                </a:lnTo>
                <a:close/>
              </a:path>
              <a:path w="217805" h="287020">
                <a:moveTo>
                  <a:pt x="92265" y="158305"/>
                </a:moveTo>
                <a:lnTo>
                  <a:pt x="91338" y="156679"/>
                </a:lnTo>
                <a:lnTo>
                  <a:pt x="89636" y="155409"/>
                </a:lnTo>
                <a:lnTo>
                  <a:pt x="86690" y="154774"/>
                </a:lnTo>
                <a:lnTo>
                  <a:pt x="83426" y="157708"/>
                </a:lnTo>
                <a:lnTo>
                  <a:pt x="91719" y="160337"/>
                </a:lnTo>
                <a:lnTo>
                  <a:pt x="92265" y="158305"/>
                </a:lnTo>
                <a:close/>
              </a:path>
              <a:path w="217805" h="287020">
                <a:moveTo>
                  <a:pt x="94361" y="150139"/>
                </a:moveTo>
                <a:lnTo>
                  <a:pt x="94297" y="149567"/>
                </a:lnTo>
                <a:lnTo>
                  <a:pt x="94081" y="150126"/>
                </a:lnTo>
                <a:lnTo>
                  <a:pt x="94361" y="150139"/>
                </a:lnTo>
                <a:close/>
              </a:path>
              <a:path w="217805" h="287020">
                <a:moveTo>
                  <a:pt x="95681" y="161213"/>
                </a:moveTo>
                <a:lnTo>
                  <a:pt x="94716" y="159842"/>
                </a:lnTo>
                <a:lnTo>
                  <a:pt x="94627" y="159029"/>
                </a:lnTo>
                <a:lnTo>
                  <a:pt x="93776" y="160083"/>
                </a:lnTo>
                <a:lnTo>
                  <a:pt x="92964" y="160782"/>
                </a:lnTo>
                <a:lnTo>
                  <a:pt x="91833" y="161099"/>
                </a:lnTo>
                <a:lnTo>
                  <a:pt x="94030" y="161150"/>
                </a:lnTo>
                <a:lnTo>
                  <a:pt x="95681" y="161213"/>
                </a:lnTo>
                <a:close/>
              </a:path>
              <a:path w="217805" h="287020">
                <a:moveTo>
                  <a:pt x="95846" y="161226"/>
                </a:moveTo>
                <a:lnTo>
                  <a:pt x="94932" y="158648"/>
                </a:lnTo>
                <a:lnTo>
                  <a:pt x="95770" y="161099"/>
                </a:lnTo>
                <a:lnTo>
                  <a:pt x="95846" y="161226"/>
                </a:lnTo>
                <a:close/>
              </a:path>
              <a:path w="217805" h="287020">
                <a:moveTo>
                  <a:pt x="95923" y="161569"/>
                </a:moveTo>
                <a:lnTo>
                  <a:pt x="95808" y="161226"/>
                </a:lnTo>
                <a:lnTo>
                  <a:pt x="95681" y="161213"/>
                </a:lnTo>
                <a:lnTo>
                  <a:pt x="95923" y="161569"/>
                </a:lnTo>
                <a:close/>
              </a:path>
              <a:path w="217805" h="287020">
                <a:moveTo>
                  <a:pt x="96824" y="150253"/>
                </a:moveTo>
                <a:lnTo>
                  <a:pt x="95973" y="149936"/>
                </a:lnTo>
                <a:lnTo>
                  <a:pt x="96100" y="150228"/>
                </a:lnTo>
                <a:lnTo>
                  <a:pt x="96824" y="150253"/>
                </a:lnTo>
                <a:close/>
              </a:path>
              <a:path w="217805" h="287020">
                <a:moveTo>
                  <a:pt x="96824" y="150253"/>
                </a:moveTo>
                <a:lnTo>
                  <a:pt x="96507" y="151091"/>
                </a:lnTo>
                <a:lnTo>
                  <a:pt x="96824" y="150253"/>
                </a:lnTo>
                <a:close/>
              </a:path>
              <a:path w="217805" h="287020">
                <a:moveTo>
                  <a:pt x="97574" y="161721"/>
                </a:moveTo>
                <a:lnTo>
                  <a:pt x="96304" y="161251"/>
                </a:lnTo>
                <a:lnTo>
                  <a:pt x="95846" y="161226"/>
                </a:lnTo>
                <a:lnTo>
                  <a:pt x="96291" y="162496"/>
                </a:lnTo>
                <a:lnTo>
                  <a:pt x="97574" y="161721"/>
                </a:lnTo>
                <a:close/>
              </a:path>
              <a:path w="217805" h="287020">
                <a:moveTo>
                  <a:pt x="100355" y="160070"/>
                </a:moveTo>
                <a:lnTo>
                  <a:pt x="97574" y="161721"/>
                </a:lnTo>
                <a:lnTo>
                  <a:pt x="100291" y="162750"/>
                </a:lnTo>
                <a:lnTo>
                  <a:pt x="100355" y="160070"/>
                </a:lnTo>
                <a:close/>
              </a:path>
              <a:path w="217805" h="287020">
                <a:moveTo>
                  <a:pt x="100457" y="156375"/>
                </a:moveTo>
                <a:lnTo>
                  <a:pt x="98717" y="154838"/>
                </a:lnTo>
                <a:lnTo>
                  <a:pt x="95377" y="153974"/>
                </a:lnTo>
                <a:lnTo>
                  <a:pt x="96507" y="151091"/>
                </a:lnTo>
                <a:lnTo>
                  <a:pt x="96100" y="150228"/>
                </a:lnTo>
                <a:lnTo>
                  <a:pt x="94361" y="150139"/>
                </a:lnTo>
                <a:lnTo>
                  <a:pt x="94843" y="154901"/>
                </a:lnTo>
                <a:lnTo>
                  <a:pt x="93738" y="156997"/>
                </a:lnTo>
                <a:lnTo>
                  <a:pt x="95465" y="158534"/>
                </a:lnTo>
                <a:lnTo>
                  <a:pt x="98856" y="159410"/>
                </a:lnTo>
                <a:lnTo>
                  <a:pt x="100457" y="156375"/>
                </a:lnTo>
                <a:close/>
              </a:path>
              <a:path w="217805" h="287020">
                <a:moveTo>
                  <a:pt x="104482" y="136740"/>
                </a:moveTo>
                <a:lnTo>
                  <a:pt x="101841" y="135585"/>
                </a:lnTo>
                <a:lnTo>
                  <a:pt x="103085" y="134353"/>
                </a:lnTo>
                <a:lnTo>
                  <a:pt x="103022" y="133057"/>
                </a:lnTo>
                <a:lnTo>
                  <a:pt x="103251" y="133235"/>
                </a:lnTo>
                <a:lnTo>
                  <a:pt x="103390" y="133223"/>
                </a:lnTo>
                <a:lnTo>
                  <a:pt x="102882" y="132448"/>
                </a:lnTo>
                <a:lnTo>
                  <a:pt x="100520" y="133997"/>
                </a:lnTo>
                <a:lnTo>
                  <a:pt x="101079" y="135445"/>
                </a:lnTo>
                <a:lnTo>
                  <a:pt x="104482" y="136740"/>
                </a:lnTo>
                <a:close/>
              </a:path>
              <a:path w="217805" h="287020">
                <a:moveTo>
                  <a:pt x="105956" y="141274"/>
                </a:moveTo>
                <a:lnTo>
                  <a:pt x="103124" y="143687"/>
                </a:lnTo>
                <a:lnTo>
                  <a:pt x="97370" y="147726"/>
                </a:lnTo>
                <a:lnTo>
                  <a:pt x="95059" y="143992"/>
                </a:lnTo>
                <a:lnTo>
                  <a:pt x="94869" y="146405"/>
                </a:lnTo>
                <a:lnTo>
                  <a:pt x="91211" y="143103"/>
                </a:lnTo>
                <a:lnTo>
                  <a:pt x="88099" y="151028"/>
                </a:lnTo>
                <a:lnTo>
                  <a:pt x="87833" y="148501"/>
                </a:lnTo>
                <a:lnTo>
                  <a:pt x="86779" y="146265"/>
                </a:lnTo>
                <a:lnTo>
                  <a:pt x="85140" y="144322"/>
                </a:lnTo>
                <a:lnTo>
                  <a:pt x="85407" y="146900"/>
                </a:lnTo>
                <a:lnTo>
                  <a:pt x="86398" y="149186"/>
                </a:lnTo>
                <a:lnTo>
                  <a:pt x="88087" y="151053"/>
                </a:lnTo>
                <a:lnTo>
                  <a:pt x="87376" y="152895"/>
                </a:lnTo>
                <a:lnTo>
                  <a:pt x="93002" y="152984"/>
                </a:lnTo>
                <a:lnTo>
                  <a:pt x="94030" y="150253"/>
                </a:lnTo>
                <a:lnTo>
                  <a:pt x="94005" y="149936"/>
                </a:lnTo>
                <a:lnTo>
                  <a:pt x="93611" y="149021"/>
                </a:lnTo>
                <a:lnTo>
                  <a:pt x="94780" y="147574"/>
                </a:lnTo>
                <a:lnTo>
                  <a:pt x="94691" y="148894"/>
                </a:lnTo>
                <a:lnTo>
                  <a:pt x="104508" y="146558"/>
                </a:lnTo>
                <a:lnTo>
                  <a:pt x="105956" y="141274"/>
                </a:lnTo>
                <a:close/>
              </a:path>
              <a:path w="217805" h="287020">
                <a:moveTo>
                  <a:pt x="107162" y="120954"/>
                </a:moveTo>
                <a:lnTo>
                  <a:pt x="106197" y="120294"/>
                </a:lnTo>
                <a:lnTo>
                  <a:pt x="106489" y="120535"/>
                </a:lnTo>
                <a:lnTo>
                  <a:pt x="106743" y="120853"/>
                </a:lnTo>
                <a:lnTo>
                  <a:pt x="106895" y="121221"/>
                </a:lnTo>
                <a:lnTo>
                  <a:pt x="107111" y="121158"/>
                </a:lnTo>
                <a:lnTo>
                  <a:pt x="107162" y="120954"/>
                </a:lnTo>
                <a:close/>
              </a:path>
              <a:path w="217805" h="287020">
                <a:moveTo>
                  <a:pt x="108292" y="149809"/>
                </a:moveTo>
                <a:lnTo>
                  <a:pt x="104076" y="150114"/>
                </a:lnTo>
                <a:lnTo>
                  <a:pt x="102666" y="152323"/>
                </a:lnTo>
                <a:lnTo>
                  <a:pt x="103009" y="151739"/>
                </a:lnTo>
                <a:lnTo>
                  <a:pt x="103238" y="150685"/>
                </a:lnTo>
                <a:lnTo>
                  <a:pt x="102362" y="152692"/>
                </a:lnTo>
                <a:lnTo>
                  <a:pt x="103695" y="154266"/>
                </a:lnTo>
                <a:lnTo>
                  <a:pt x="105371" y="153885"/>
                </a:lnTo>
                <a:lnTo>
                  <a:pt x="107391" y="151688"/>
                </a:lnTo>
                <a:lnTo>
                  <a:pt x="108292" y="149809"/>
                </a:lnTo>
                <a:close/>
              </a:path>
              <a:path w="217805" h="287020">
                <a:moveTo>
                  <a:pt x="111048" y="125577"/>
                </a:moveTo>
                <a:lnTo>
                  <a:pt x="106578" y="125437"/>
                </a:lnTo>
                <a:lnTo>
                  <a:pt x="107619" y="122936"/>
                </a:lnTo>
                <a:lnTo>
                  <a:pt x="106908" y="121259"/>
                </a:lnTo>
                <a:lnTo>
                  <a:pt x="106629" y="121259"/>
                </a:lnTo>
                <a:lnTo>
                  <a:pt x="105968" y="120840"/>
                </a:lnTo>
                <a:lnTo>
                  <a:pt x="104889" y="123685"/>
                </a:lnTo>
                <a:lnTo>
                  <a:pt x="109385" y="129324"/>
                </a:lnTo>
                <a:lnTo>
                  <a:pt x="111048" y="125577"/>
                </a:lnTo>
                <a:close/>
              </a:path>
              <a:path w="217805" h="287020">
                <a:moveTo>
                  <a:pt x="114719" y="126466"/>
                </a:moveTo>
                <a:lnTo>
                  <a:pt x="114515" y="119227"/>
                </a:lnTo>
                <a:lnTo>
                  <a:pt x="111887" y="118960"/>
                </a:lnTo>
                <a:lnTo>
                  <a:pt x="111506" y="121259"/>
                </a:lnTo>
                <a:lnTo>
                  <a:pt x="112890" y="122618"/>
                </a:lnTo>
                <a:lnTo>
                  <a:pt x="111074" y="125628"/>
                </a:lnTo>
                <a:lnTo>
                  <a:pt x="114719" y="126466"/>
                </a:lnTo>
                <a:close/>
              </a:path>
              <a:path w="217805" h="287020">
                <a:moveTo>
                  <a:pt x="115493" y="131546"/>
                </a:moveTo>
                <a:lnTo>
                  <a:pt x="111861" y="129603"/>
                </a:lnTo>
                <a:lnTo>
                  <a:pt x="111125" y="131737"/>
                </a:lnTo>
                <a:lnTo>
                  <a:pt x="109677" y="132295"/>
                </a:lnTo>
                <a:lnTo>
                  <a:pt x="107950" y="132270"/>
                </a:lnTo>
                <a:lnTo>
                  <a:pt x="107467" y="133489"/>
                </a:lnTo>
                <a:lnTo>
                  <a:pt x="106489" y="133007"/>
                </a:lnTo>
                <a:lnTo>
                  <a:pt x="105791" y="134175"/>
                </a:lnTo>
                <a:lnTo>
                  <a:pt x="106260" y="135432"/>
                </a:lnTo>
                <a:lnTo>
                  <a:pt x="104482" y="136728"/>
                </a:lnTo>
                <a:lnTo>
                  <a:pt x="106476" y="138087"/>
                </a:lnTo>
                <a:lnTo>
                  <a:pt x="107492" y="135204"/>
                </a:lnTo>
                <a:lnTo>
                  <a:pt x="115493" y="131546"/>
                </a:lnTo>
                <a:close/>
              </a:path>
              <a:path w="217805" h="287020">
                <a:moveTo>
                  <a:pt x="121551" y="132626"/>
                </a:moveTo>
                <a:lnTo>
                  <a:pt x="120053" y="130175"/>
                </a:lnTo>
                <a:lnTo>
                  <a:pt x="118656" y="131762"/>
                </a:lnTo>
                <a:lnTo>
                  <a:pt x="121196" y="133083"/>
                </a:lnTo>
                <a:lnTo>
                  <a:pt x="119799" y="135559"/>
                </a:lnTo>
                <a:lnTo>
                  <a:pt x="118262" y="136537"/>
                </a:lnTo>
                <a:lnTo>
                  <a:pt x="119037" y="137414"/>
                </a:lnTo>
                <a:lnTo>
                  <a:pt x="121107" y="135001"/>
                </a:lnTo>
                <a:lnTo>
                  <a:pt x="121551" y="132626"/>
                </a:lnTo>
                <a:close/>
              </a:path>
              <a:path w="217805" h="287020">
                <a:moveTo>
                  <a:pt x="123939" y="137452"/>
                </a:moveTo>
                <a:lnTo>
                  <a:pt x="121729" y="135902"/>
                </a:lnTo>
                <a:lnTo>
                  <a:pt x="119938" y="137807"/>
                </a:lnTo>
                <a:lnTo>
                  <a:pt x="119722" y="139598"/>
                </a:lnTo>
                <a:lnTo>
                  <a:pt x="120548" y="140271"/>
                </a:lnTo>
                <a:lnTo>
                  <a:pt x="121310" y="141020"/>
                </a:lnTo>
                <a:lnTo>
                  <a:pt x="123240" y="139230"/>
                </a:lnTo>
                <a:lnTo>
                  <a:pt x="123939" y="137452"/>
                </a:lnTo>
                <a:close/>
              </a:path>
              <a:path w="217805" h="287020">
                <a:moveTo>
                  <a:pt x="128193" y="134861"/>
                </a:moveTo>
                <a:lnTo>
                  <a:pt x="127609" y="134543"/>
                </a:lnTo>
                <a:lnTo>
                  <a:pt x="126809" y="134124"/>
                </a:lnTo>
                <a:lnTo>
                  <a:pt x="126771" y="134340"/>
                </a:lnTo>
                <a:lnTo>
                  <a:pt x="126568" y="134543"/>
                </a:lnTo>
                <a:lnTo>
                  <a:pt x="125590" y="133629"/>
                </a:lnTo>
                <a:lnTo>
                  <a:pt x="125412" y="132486"/>
                </a:lnTo>
                <a:lnTo>
                  <a:pt x="125222" y="129489"/>
                </a:lnTo>
                <a:lnTo>
                  <a:pt x="125831" y="126746"/>
                </a:lnTo>
                <a:lnTo>
                  <a:pt x="122936" y="128625"/>
                </a:lnTo>
                <a:lnTo>
                  <a:pt x="122974" y="131406"/>
                </a:lnTo>
                <a:lnTo>
                  <a:pt x="124206" y="133502"/>
                </a:lnTo>
                <a:lnTo>
                  <a:pt x="126301" y="135191"/>
                </a:lnTo>
                <a:lnTo>
                  <a:pt x="125450" y="136245"/>
                </a:lnTo>
                <a:lnTo>
                  <a:pt x="123990" y="136055"/>
                </a:lnTo>
                <a:lnTo>
                  <a:pt x="123037" y="136779"/>
                </a:lnTo>
                <a:lnTo>
                  <a:pt x="126619" y="138188"/>
                </a:lnTo>
                <a:lnTo>
                  <a:pt x="127495" y="136245"/>
                </a:lnTo>
                <a:lnTo>
                  <a:pt x="128193" y="134861"/>
                </a:lnTo>
                <a:close/>
              </a:path>
              <a:path w="217805" h="287020">
                <a:moveTo>
                  <a:pt x="128930" y="118948"/>
                </a:moveTo>
                <a:lnTo>
                  <a:pt x="128168" y="118351"/>
                </a:lnTo>
                <a:lnTo>
                  <a:pt x="127419" y="117602"/>
                </a:lnTo>
                <a:lnTo>
                  <a:pt x="123748" y="119837"/>
                </a:lnTo>
                <a:lnTo>
                  <a:pt x="123901" y="120713"/>
                </a:lnTo>
                <a:lnTo>
                  <a:pt x="125031" y="122059"/>
                </a:lnTo>
                <a:lnTo>
                  <a:pt x="123367" y="121551"/>
                </a:lnTo>
                <a:lnTo>
                  <a:pt x="121196" y="122389"/>
                </a:lnTo>
                <a:lnTo>
                  <a:pt x="121081" y="125907"/>
                </a:lnTo>
                <a:lnTo>
                  <a:pt x="122199" y="128041"/>
                </a:lnTo>
                <a:lnTo>
                  <a:pt x="122262" y="125984"/>
                </a:lnTo>
                <a:lnTo>
                  <a:pt x="125641" y="122770"/>
                </a:lnTo>
                <a:lnTo>
                  <a:pt x="126250" y="123482"/>
                </a:lnTo>
                <a:lnTo>
                  <a:pt x="125945" y="122466"/>
                </a:lnTo>
                <a:lnTo>
                  <a:pt x="125907" y="122326"/>
                </a:lnTo>
                <a:lnTo>
                  <a:pt x="125196" y="119837"/>
                </a:lnTo>
                <a:lnTo>
                  <a:pt x="125247" y="119697"/>
                </a:lnTo>
                <a:lnTo>
                  <a:pt x="125857" y="119075"/>
                </a:lnTo>
                <a:lnTo>
                  <a:pt x="128930" y="118948"/>
                </a:lnTo>
                <a:close/>
              </a:path>
              <a:path w="217805" h="287020">
                <a:moveTo>
                  <a:pt x="130568" y="123748"/>
                </a:moveTo>
                <a:lnTo>
                  <a:pt x="130022" y="123672"/>
                </a:lnTo>
                <a:lnTo>
                  <a:pt x="129336" y="123736"/>
                </a:lnTo>
                <a:lnTo>
                  <a:pt x="128422" y="124117"/>
                </a:lnTo>
                <a:lnTo>
                  <a:pt x="129438" y="124079"/>
                </a:lnTo>
                <a:lnTo>
                  <a:pt x="130124" y="124002"/>
                </a:lnTo>
                <a:lnTo>
                  <a:pt x="130568" y="123748"/>
                </a:lnTo>
                <a:close/>
              </a:path>
              <a:path w="217805" h="287020">
                <a:moveTo>
                  <a:pt x="133578" y="103098"/>
                </a:moveTo>
                <a:lnTo>
                  <a:pt x="133438" y="103098"/>
                </a:lnTo>
                <a:lnTo>
                  <a:pt x="133223" y="103060"/>
                </a:lnTo>
                <a:lnTo>
                  <a:pt x="132156" y="104546"/>
                </a:lnTo>
                <a:lnTo>
                  <a:pt x="132168" y="105435"/>
                </a:lnTo>
                <a:lnTo>
                  <a:pt x="132715" y="105994"/>
                </a:lnTo>
                <a:lnTo>
                  <a:pt x="132588" y="104902"/>
                </a:lnTo>
                <a:lnTo>
                  <a:pt x="132880" y="103644"/>
                </a:lnTo>
                <a:lnTo>
                  <a:pt x="133578" y="103098"/>
                </a:lnTo>
                <a:close/>
              </a:path>
              <a:path w="217805" h="287020">
                <a:moveTo>
                  <a:pt x="135242" y="130276"/>
                </a:moveTo>
                <a:lnTo>
                  <a:pt x="134200" y="129565"/>
                </a:lnTo>
                <a:lnTo>
                  <a:pt x="133997" y="128892"/>
                </a:lnTo>
                <a:lnTo>
                  <a:pt x="134391" y="128104"/>
                </a:lnTo>
                <a:lnTo>
                  <a:pt x="132397" y="126123"/>
                </a:lnTo>
                <a:lnTo>
                  <a:pt x="132880" y="134569"/>
                </a:lnTo>
                <a:lnTo>
                  <a:pt x="135242" y="130276"/>
                </a:lnTo>
                <a:close/>
              </a:path>
              <a:path w="217805" h="287020">
                <a:moveTo>
                  <a:pt x="136105" y="106895"/>
                </a:moveTo>
                <a:lnTo>
                  <a:pt x="134594" y="106781"/>
                </a:lnTo>
                <a:lnTo>
                  <a:pt x="133337" y="106629"/>
                </a:lnTo>
                <a:lnTo>
                  <a:pt x="132715" y="106006"/>
                </a:lnTo>
                <a:lnTo>
                  <a:pt x="132816" y="106959"/>
                </a:lnTo>
                <a:lnTo>
                  <a:pt x="133057" y="107899"/>
                </a:lnTo>
                <a:lnTo>
                  <a:pt x="133477" y="107988"/>
                </a:lnTo>
                <a:lnTo>
                  <a:pt x="133959" y="108762"/>
                </a:lnTo>
                <a:lnTo>
                  <a:pt x="135178" y="107873"/>
                </a:lnTo>
                <a:lnTo>
                  <a:pt x="136105" y="106895"/>
                </a:lnTo>
                <a:close/>
              </a:path>
              <a:path w="217805" h="287020">
                <a:moveTo>
                  <a:pt x="136982" y="104406"/>
                </a:moveTo>
                <a:lnTo>
                  <a:pt x="136817" y="103390"/>
                </a:lnTo>
                <a:lnTo>
                  <a:pt x="135940" y="102933"/>
                </a:lnTo>
                <a:lnTo>
                  <a:pt x="134988" y="102895"/>
                </a:lnTo>
                <a:lnTo>
                  <a:pt x="135547" y="103111"/>
                </a:lnTo>
                <a:lnTo>
                  <a:pt x="136207" y="103517"/>
                </a:lnTo>
                <a:lnTo>
                  <a:pt x="136982" y="104406"/>
                </a:lnTo>
                <a:close/>
              </a:path>
              <a:path w="217805" h="287020">
                <a:moveTo>
                  <a:pt x="137401" y="106768"/>
                </a:moveTo>
                <a:lnTo>
                  <a:pt x="137337" y="106235"/>
                </a:lnTo>
                <a:lnTo>
                  <a:pt x="137223" y="105765"/>
                </a:lnTo>
                <a:lnTo>
                  <a:pt x="137210" y="105003"/>
                </a:lnTo>
                <a:lnTo>
                  <a:pt x="137198" y="105498"/>
                </a:lnTo>
                <a:lnTo>
                  <a:pt x="136652" y="106159"/>
                </a:lnTo>
                <a:lnTo>
                  <a:pt x="136105" y="106845"/>
                </a:lnTo>
                <a:lnTo>
                  <a:pt x="136512" y="106794"/>
                </a:lnTo>
                <a:lnTo>
                  <a:pt x="136994" y="106819"/>
                </a:lnTo>
                <a:lnTo>
                  <a:pt x="137401" y="106768"/>
                </a:lnTo>
                <a:close/>
              </a:path>
              <a:path w="217805" h="287020">
                <a:moveTo>
                  <a:pt x="142240" y="59550"/>
                </a:moveTo>
                <a:lnTo>
                  <a:pt x="139458" y="59296"/>
                </a:lnTo>
                <a:lnTo>
                  <a:pt x="134378" y="54698"/>
                </a:lnTo>
                <a:lnTo>
                  <a:pt x="129768" y="66827"/>
                </a:lnTo>
                <a:lnTo>
                  <a:pt x="136677" y="66713"/>
                </a:lnTo>
                <a:lnTo>
                  <a:pt x="138836" y="68338"/>
                </a:lnTo>
                <a:lnTo>
                  <a:pt x="142240" y="59550"/>
                </a:lnTo>
                <a:close/>
              </a:path>
              <a:path w="217805" h="287020">
                <a:moveTo>
                  <a:pt x="149948" y="113461"/>
                </a:moveTo>
                <a:lnTo>
                  <a:pt x="149809" y="113334"/>
                </a:lnTo>
                <a:lnTo>
                  <a:pt x="149275" y="114147"/>
                </a:lnTo>
                <a:lnTo>
                  <a:pt x="149948" y="113461"/>
                </a:lnTo>
                <a:close/>
              </a:path>
              <a:path w="217805" h="287020">
                <a:moveTo>
                  <a:pt x="150063" y="102260"/>
                </a:moveTo>
                <a:lnTo>
                  <a:pt x="148551" y="98310"/>
                </a:lnTo>
                <a:lnTo>
                  <a:pt x="149313" y="102273"/>
                </a:lnTo>
                <a:lnTo>
                  <a:pt x="150063" y="102260"/>
                </a:lnTo>
                <a:close/>
              </a:path>
              <a:path w="217805" h="287020">
                <a:moveTo>
                  <a:pt x="151295" y="55181"/>
                </a:moveTo>
                <a:lnTo>
                  <a:pt x="150964" y="52070"/>
                </a:lnTo>
                <a:lnTo>
                  <a:pt x="149720" y="49314"/>
                </a:lnTo>
                <a:lnTo>
                  <a:pt x="147548" y="46939"/>
                </a:lnTo>
                <a:lnTo>
                  <a:pt x="147929" y="49987"/>
                </a:lnTo>
                <a:lnTo>
                  <a:pt x="149123" y="52806"/>
                </a:lnTo>
                <a:lnTo>
                  <a:pt x="151295" y="55181"/>
                </a:lnTo>
                <a:close/>
              </a:path>
              <a:path w="217805" h="287020">
                <a:moveTo>
                  <a:pt x="154178" y="91922"/>
                </a:moveTo>
                <a:lnTo>
                  <a:pt x="151942" y="89611"/>
                </a:lnTo>
                <a:lnTo>
                  <a:pt x="151422" y="91173"/>
                </a:lnTo>
                <a:lnTo>
                  <a:pt x="150888" y="92595"/>
                </a:lnTo>
                <a:lnTo>
                  <a:pt x="151612" y="94310"/>
                </a:lnTo>
                <a:lnTo>
                  <a:pt x="152387" y="93192"/>
                </a:lnTo>
                <a:lnTo>
                  <a:pt x="153758" y="93814"/>
                </a:lnTo>
                <a:lnTo>
                  <a:pt x="153885" y="93192"/>
                </a:lnTo>
                <a:lnTo>
                  <a:pt x="154178" y="91922"/>
                </a:lnTo>
                <a:close/>
              </a:path>
              <a:path w="217805" h="287020">
                <a:moveTo>
                  <a:pt x="155994" y="75145"/>
                </a:moveTo>
                <a:lnTo>
                  <a:pt x="149948" y="72148"/>
                </a:lnTo>
                <a:lnTo>
                  <a:pt x="149948" y="76873"/>
                </a:lnTo>
                <a:lnTo>
                  <a:pt x="148932" y="80264"/>
                </a:lnTo>
                <a:lnTo>
                  <a:pt x="148386" y="80530"/>
                </a:lnTo>
                <a:lnTo>
                  <a:pt x="148386" y="84162"/>
                </a:lnTo>
                <a:lnTo>
                  <a:pt x="148132" y="84328"/>
                </a:lnTo>
                <a:lnTo>
                  <a:pt x="148043" y="83413"/>
                </a:lnTo>
                <a:lnTo>
                  <a:pt x="147713" y="82905"/>
                </a:lnTo>
                <a:lnTo>
                  <a:pt x="147142" y="82689"/>
                </a:lnTo>
                <a:lnTo>
                  <a:pt x="146608" y="82753"/>
                </a:lnTo>
                <a:lnTo>
                  <a:pt x="146126" y="82727"/>
                </a:lnTo>
                <a:lnTo>
                  <a:pt x="145542" y="83134"/>
                </a:lnTo>
                <a:lnTo>
                  <a:pt x="147624" y="84696"/>
                </a:lnTo>
                <a:lnTo>
                  <a:pt x="148132" y="84378"/>
                </a:lnTo>
                <a:lnTo>
                  <a:pt x="148310" y="87947"/>
                </a:lnTo>
                <a:lnTo>
                  <a:pt x="143217" y="90322"/>
                </a:lnTo>
                <a:lnTo>
                  <a:pt x="142354" y="87223"/>
                </a:lnTo>
                <a:lnTo>
                  <a:pt x="141960" y="85813"/>
                </a:lnTo>
                <a:lnTo>
                  <a:pt x="140182" y="86474"/>
                </a:lnTo>
                <a:lnTo>
                  <a:pt x="139204" y="87680"/>
                </a:lnTo>
                <a:lnTo>
                  <a:pt x="139446" y="86474"/>
                </a:lnTo>
                <a:lnTo>
                  <a:pt x="136779" y="85178"/>
                </a:lnTo>
                <a:lnTo>
                  <a:pt x="139446" y="85864"/>
                </a:lnTo>
                <a:lnTo>
                  <a:pt x="140169" y="85178"/>
                </a:lnTo>
                <a:lnTo>
                  <a:pt x="142633" y="82854"/>
                </a:lnTo>
                <a:lnTo>
                  <a:pt x="146100" y="82689"/>
                </a:lnTo>
                <a:lnTo>
                  <a:pt x="146304" y="82600"/>
                </a:lnTo>
                <a:lnTo>
                  <a:pt x="146710" y="82550"/>
                </a:lnTo>
                <a:lnTo>
                  <a:pt x="147142" y="82689"/>
                </a:lnTo>
                <a:lnTo>
                  <a:pt x="147701" y="82867"/>
                </a:lnTo>
                <a:lnTo>
                  <a:pt x="148348" y="83756"/>
                </a:lnTo>
                <a:lnTo>
                  <a:pt x="148386" y="84162"/>
                </a:lnTo>
                <a:lnTo>
                  <a:pt x="148386" y="80530"/>
                </a:lnTo>
                <a:lnTo>
                  <a:pt x="146926" y="81229"/>
                </a:lnTo>
                <a:lnTo>
                  <a:pt x="143738" y="79641"/>
                </a:lnTo>
                <a:lnTo>
                  <a:pt x="144691" y="76327"/>
                </a:lnTo>
                <a:lnTo>
                  <a:pt x="146786" y="75425"/>
                </a:lnTo>
                <a:lnTo>
                  <a:pt x="149948" y="76873"/>
                </a:lnTo>
                <a:lnTo>
                  <a:pt x="149948" y="72148"/>
                </a:lnTo>
                <a:lnTo>
                  <a:pt x="147116" y="70726"/>
                </a:lnTo>
                <a:lnTo>
                  <a:pt x="145834" y="73291"/>
                </a:lnTo>
                <a:lnTo>
                  <a:pt x="145135" y="68287"/>
                </a:lnTo>
                <a:lnTo>
                  <a:pt x="148818" y="66192"/>
                </a:lnTo>
                <a:lnTo>
                  <a:pt x="147535" y="65151"/>
                </a:lnTo>
                <a:lnTo>
                  <a:pt x="146812" y="65430"/>
                </a:lnTo>
                <a:lnTo>
                  <a:pt x="146799" y="66802"/>
                </a:lnTo>
                <a:lnTo>
                  <a:pt x="144932" y="68376"/>
                </a:lnTo>
                <a:lnTo>
                  <a:pt x="143560" y="69621"/>
                </a:lnTo>
                <a:lnTo>
                  <a:pt x="142709" y="73279"/>
                </a:lnTo>
                <a:lnTo>
                  <a:pt x="145453" y="74041"/>
                </a:lnTo>
                <a:lnTo>
                  <a:pt x="144284" y="76377"/>
                </a:lnTo>
                <a:lnTo>
                  <a:pt x="139839" y="80467"/>
                </a:lnTo>
                <a:lnTo>
                  <a:pt x="134061" y="82867"/>
                </a:lnTo>
                <a:lnTo>
                  <a:pt x="134747" y="84162"/>
                </a:lnTo>
                <a:lnTo>
                  <a:pt x="135407" y="84683"/>
                </a:lnTo>
                <a:lnTo>
                  <a:pt x="135636" y="84747"/>
                </a:lnTo>
                <a:lnTo>
                  <a:pt x="136423" y="85153"/>
                </a:lnTo>
                <a:lnTo>
                  <a:pt x="135572" y="84836"/>
                </a:lnTo>
                <a:lnTo>
                  <a:pt x="135407" y="84683"/>
                </a:lnTo>
                <a:lnTo>
                  <a:pt x="134721" y="84505"/>
                </a:lnTo>
                <a:lnTo>
                  <a:pt x="133477" y="84366"/>
                </a:lnTo>
                <a:lnTo>
                  <a:pt x="134962" y="84950"/>
                </a:lnTo>
                <a:lnTo>
                  <a:pt x="129362" y="89598"/>
                </a:lnTo>
                <a:lnTo>
                  <a:pt x="130124" y="90957"/>
                </a:lnTo>
                <a:lnTo>
                  <a:pt x="135115" y="93510"/>
                </a:lnTo>
                <a:lnTo>
                  <a:pt x="138912" y="89268"/>
                </a:lnTo>
                <a:lnTo>
                  <a:pt x="139115" y="88188"/>
                </a:lnTo>
                <a:lnTo>
                  <a:pt x="140182" y="88341"/>
                </a:lnTo>
                <a:lnTo>
                  <a:pt x="140957" y="87223"/>
                </a:lnTo>
                <a:lnTo>
                  <a:pt x="142379" y="87757"/>
                </a:lnTo>
                <a:lnTo>
                  <a:pt x="141871" y="90957"/>
                </a:lnTo>
                <a:lnTo>
                  <a:pt x="141312" y="91211"/>
                </a:lnTo>
                <a:lnTo>
                  <a:pt x="139865" y="91313"/>
                </a:lnTo>
                <a:lnTo>
                  <a:pt x="138709" y="93218"/>
                </a:lnTo>
                <a:lnTo>
                  <a:pt x="142024" y="94170"/>
                </a:lnTo>
                <a:lnTo>
                  <a:pt x="142760" y="92100"/>
                </a:lnTo>
                <a:lnTo>
                  <a:pt x="146723" y="94488"/>
                </a:lnTo>
                <a:lnTo>
                  <a:pt x="151257" y="88582"/>
                </a:lnTo>
                <a:lnTo>
                  <a:pt x="155244" y="82550"/>
                </a:lnTo>
                <a:lnTo>
                  <a:pt x="155867" y="81622"/>
                </a:lnTo>
                <a:lnTo>
                  <a:pt x="155867" y="81229"/>
                </a:lnTo>
                <a:lnTo>
                  <a:pt x="155994" y="75425"/>
                </a:lnTo>
                <a:lnTo>
                  <a:pt x="155994" y="75145"/>
                </a:lnTo>
                <a:close/>
              </a:path>
              <a:path w="217805" h="287020">
                <a:moveTo>
                  <a:pt x="156502" y="63995"/>
                </a:moveTo>
                <a:lnTo>
                  <a:pt x="155333" y="62064"/>
                </a:lnTo>
                <a:lnTo>
                  <a:pt x="153250" y="60502"/>
                </a:lnTo>
                <a:lnTo>
                  <a:pt x="149593" y="59651"/>
                </a:lnTo>
                <a:lnTo>
                  <a:pt x="145580" y="63233"/>
                </a:lnTo>
                <a:lnTo>
                  <a:pt x="155867" y="66471"/>
                </a:lnTo>
                <a:lnTo>
                  <a:pt x="156502" y="63995"/>
                </a:lnTo>
                <a:close/>
              </a:path>
              <a:path w="217805" h="287020">
                <a:moveTo>
                  <a:pt x="173024" y="42862"/>
                </a:moveTo>
                <a:lnTo>
                  <a:pt x="169646" y="45948"/>
                </a:lnTo>
                <a:lnTo>
                  <a:pt x="162687" y="50863"/>
                </a:lnTo>
                <a:lnTo>
                  <a:pt x="161569" y="49161"/>
                </a:lnTo>
                <a:lnTo>
                  <a:pt x="162737" y="48564"/>
                </a:lnTo>
                <a:lnTo>
                  <a:pt x="160566" y="47637"/>
                </a:lnTo>
                <a:lnTo>
                  <a:pt x="159753" y="46380"/>
                </a:lnTo>
                <a:lnTo>
                  <a:pt x="159689" y="47256"/>
                </a:lnTo>
                <a:lnTo>
                  <a:pt x="158140" y="46583"/>
                </a:lnTo>
                <a:lnTo>
                  <a:pt x="158178" y="48831"/>
                </a:lnTo>
                <a:lnTo>
                  <a:pt x="157035" y="50393"/>
                </a:lnTo>
                <a:lnTo>
                  <a:pt x="154762" y="51041"/>
                </a:lnTo>
                <a:lnTo>
                  <a:pt x="152488" y="49568"/>
                </a:lnTo>
                <a:lnTo>
                  <a:pt x="154355" y="47726"/>
                </a:lnTo>
                <a:lnTo>
                  <a:pt x="153212" y="46062"/>
                </a:lnTo>
                <a:lnTo>
                  <a:pt x="151599" y="48221"/>
                </a:lnTo>
                <a:lnTo>
                  <a:pt x="154279" y="57467"/>
                </a:lnTo>
                <a:lnTo>
                  <a:pt x="157289" y="57429"/>
                </a:lnTo>
                <a:lnTo>
                  <a:pt x="158838" y="53225"/>
                </a:lnTo>
                <a:lnTo>
                  <a:pt x="159651" y="59728"/>
                </a:lnTo>
                <a:lnTo>
                  <a:pt x="158305" y="62357"/>
                </a:lnTo>
                <a:lnTo>
                  <a:pt x="160489" y="64262"/>
                </a:lnTo>
                <a:lnTo>
                  <a:pt x="164579" y="65328"/>
                </a:lnTo>
                <a:lnTo>
                  <a:pt x="166509" y="61556"/>
                </a:lnTo>
                <a:lnTo>
                  <a:pt x="164376" y="59588"/>
                </a:lnTo>
                <a:lnTo>
                  <a:pt x="160274" y="58623"/>
                </a:lnTo>
                <a:lnTo>
                  <a:pt x="161632" y="55054"/>
                </a:lnTo>
                <a:lnTo>
                  <a:pt x="162013" y="54051"/>
                </a:lnTo>
                <a:lnTo>
                  <a:pt x="161569" y="55054"/>
                </a:lnTo>
                <a:lnTo>
                  <a:pt x="160947" y="53682"/>
                </a:lnTo>
                <a:lnTo>
                  <a:pt x="162013" y="54051"/>
                </a:lnTo>
                <a:lnTo>
                  <a:pt x="161010" y="53682"/>
                </a:lnTo>
                <a:lnTo>
                  <a:pt x="159740" y="53225"/>
                </a:lnTo>
                <a:lnTo>
                  <a:pt x="156171" y="51917"/>
                </a:lnTo>
                <a:lnTo>
                  <a:pt x="157899" y="51041"/>
                </a:lnTo>
                <a:lnTo>
                  <a:pt x="159499" y="50228"/>
                </a:lnTo>
                <a:lnTo>
                  <a:pt x="159359" y="52374"/>
                </a:lnTo>
                <a:lnTo>
                  <a:pt x="171450" y="49403"/>
                </a:lnTo>
                <a:lnTo>
                  <a:pt x="173024" y="42862"/>
                </a:lnTo>
                <a:close/>
              </a:path>
              <a:path w="217805" h="287020">
                <a:moveTo>
                  <a:pt x="184632" y="30784"/>
                </a:moveTo>
                <a:lnTo>
                  <a:pt x="180200" y="28448"/>
                </a:lnTo>
                <a:lnTo>
                  <a:pt x="179374" y="31000"/>
                </a:lnTo>
                <a:lnTo>
                  <a:pt x="177546" y="31877"/>
                </a:lnTo>
                <a:lnTo>
                  <a:pt x="175488" y="31813"/>
                </a:lnTo>
                <a:lnTo>
                  <a:pt x="173850" y="35826"/>
                </a:lnTo>
                <a:lnTo>
                  <a:pt x="184632" y="30784"/>
                </a:lnTo>
                <a:close/>
              </a:path>
              <a:path w="217805" h="287020">
                <a:moveTo>
                  <a:pt x="195567" y="39700"/>
                </a:moveTo>
                <a:lnTo>
                  <a:pt x="190538" y="39344"/>
                </a:lnTo>
                <a:lnTo>
                  <a:pt x="190512" y="38925"/>
                </a:lnTo>
                <a:lnTo>
                  <a:pt x="190309" y="35318"/>
                </a:lnTo>
                <a:lnTo>
                  <a:pt x="187401" y="38925"/>
                </a:lnTo>
                <a:lnTo>
                  <a:pt x="188582" y="41744"/>
                </a:lnTo>
                <a:lnTo>
                  <a:pt x="188315" y="46355"/>
                </a:lnTo>
                <a:lnTo>
                  <a:pt x="192443" y="45859"/>
                </a:lnTo>
                <a:lnTo>
                  <a:pt x="195567" y="39700"/>
                </a:lnTo>
                <a:close/>
              </a:path>
              <a:path w="217805" h="287020">
                <a:moveTo>
                  <a:pt x="199034" y="6032"/>
                </a:moveTo>
                <a:lnTo>
                  <a:pt x="196888" y="5156"/>
                </a:lnTo>
                <a:lnTo>
                  <a:pt x="193878" y="0"/>
                </a:lnTo>
                <a:lnTo>
                  <a:pt x="186969" y="8674"/>
                </a:lnTo>
                <a:lnTo>
                  <a:pt x="192582" y="10477"/>
                </a:lnTo>
                <a:lnTo>
                  <a:pt x="193878" y="12407"/>
                </a:lnTo>
                <a:lnTo>
                  <a:pt x="199034" y="6032"/>
                </a:lnTo>
                <a:close/>
              </a:path>
              <a:path w="217805" h="287020">
                <a:moveTo>
                  <a:pt x="202653" y="13309"/>
                </a:moveTo>
                <a:lnTo>
                  <a:pt x="201904" y="12090"/>
                </a:lnTo>
                <a:lnTo>
                  <a:pt x="201231" y="12153"/>
                </a:lnTo>
                <a:lnTo>
                  <a:pt x="200825" y="13246"/>
                </a:lnTo>
                <a:lnTo>
                  <a:pt x="199275" y="13881"/>
                </a:lnTo>
                <a:lnTo>
                  <a:pt x="199072" y="13906"/>
                </a:lnTo>
                <a:lnTo>
                  <a:pt x="198818" y="14058"/>
                </a:lnTo>
                <a:lnTo>
                  <a:pt x="197396" y="14757"/>
                </a:lnTo>
                <a:lnTo>
                  <a:pt x="195757" y="17538"/>
                </a:lnTo>
                <a:lnTo>
                  <a:pt x="198170" y="18999"/>
                </a:lnTo>
                <a:lnTo>
                  <a:pt x="199047" y="14008"/>
                </a:lnTo>
                <a:lnTo>
                  <a:pt x="200126" y="13728"/>
                </a:lnTo>
                <a:lnTo>
                  <a:pt x="199859" y="13779"/>
                </a:lnTo>
                <a:lnTo>
                  <a:pt x="200698" y="13538"/>
                </a:lnTo>
                <a:lnTo>
                  <a:pt x="200126" y="13728"/>
                </a:lnTo>
                <a:lnTo>
                  <a:pt x="202653" y="13309"/>
                </a:lnTo>
                <a:close/>
              </a:path>
              <a:path w="217805" h="287020">
                <a:moveTo>
                  <a:pt x="217589" y="16598"/>
                </a:moveTo>
                <a:lnTo>
                  <a:pt x="205422" y="13081"/>
                </a:lnTo>
                <a:lnTo>
                  <a:pt x="203111" y="13322"/>
                </a:lnTo>
                <a:lnTo>
                  <a:pt x="203669" y="12776"/>
                </a:lnTo>
                <a:lnTo>
                  <a:pt x="204012" y="11442"/>
                </a:lnTo>
                <a:lnTo>
                  <a:pt x="202704" y="13373"/>
                </a:lnTo>
                <a:lnTo>
                  <a:pt x="207429" y="17183"/>
                </a:lnTo>
                <a:lnTo>
                  <a:pt x="209867" y="15557"/>
                </a:lnTo>
                <a:lnTo>
                  <a:pt x="216230" y="20713"/>
                </a:lnTo>
                <a:lnTo>
                  <a:pt x="217589" y="165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1247876" y="5295962"/>
            <a:ext cx="211454" cy="247015"/>
          </a:xfrm>
          <a:custGeom>
            <a:avLst/>
            <a:gdLst/>
            <a:ahLst/>
            <a:cxnLst/>
            <a:rect l="l" t="t" r="r" b="b"/>
            <a:pathLst>
              <a:path w="211455" h="247014">
                <a:moveTo>
                  <a:pt x="4508" y="243992"/>
                </a:moveTo>
                <a:lnTo>
                  <a:pt x="1765" y="242023"/>
                </a:lnTo>
                <a:lnTo>
                  <a:pt x="1905" y="238785"/>
                </a:lnTo>
                <a:lnTo>
                  <a:pt x="2413" y="237705"/>
                </a:lnTo>
                <a:lnTo>
                  <a:pt x="1765" y="236816"/>
                </a:lnTo>
                <a:lnTo>
                  <a:pt x="266" y="240055"/>
                </a:lnTo>
                <a:lnTo>
                  <a:pt x="0" y="243433"/>
                </a:lnTo>
                <a:lnTo>
                  <a:pt x="825" y="246710"/>
                </a:lnTo>
                <a:lnTo>
                  <a:pt x="4508" y="243992"/>
                </a:lnTo>
                <a:close/>
              </a:path>
              <a:path w="211455" h="247014">
                <a:moveTo>
                  <a:pt x="12750" y="220903"/>
                </a:moveTo>
                <a:lnTo>
                  <a:pt x="10579" y="219151"/>
                </a:lnTo>
                <a:lnTo>
                  <a:pt x="5702" y="222402"/>
                </a:lnTo>
                <a:lnTo>
                  <a:pt x="6108" y="223596"/>
                </a:lnTo>
                <a:lnTo>
                  <a:pt x="9436" y="227152"/>
                </a:lnTo>
                <a:lnTo>
                  <a:pt x="7696" y="222402"/>
                </a:lnTo>
                <a:lnTo>
                  <a:pt x="8674" y="221195"/>
                </a:lnTo>
                <a:lnTo>
                  <a:pt x="12750" y="220903"/>
                </a:lnTo>
                <a:close/>
              </a:path>
              <a:path w="211455" h="247014">
                <a:moveTo>
                  <a:pt x="15989" y="218173"/>
                </a:moveTo>
                <a:lnTo>
                  <a:pt x="15278" y="217830"/>
                </a:lnTo>
                <a:lnTo>
                  <a:pt x="11404" y="218160"/>
                </a:lnTo>
                <a:lnTo>
                  <a:pt x="15544" y="218414"/>
                </a:lnTo>
                <a:lnTo>
                  <a:pt x="15989" y="218173"/>
                </a:lnTo>
                <a:close/>
              </a:path>
              <a:path w="211455" h="247014">
                <a:moveTo>
                  <a:pt x="23380" y="215493"/>
                </a:moveTo>
                <a:lnTo>
                  <a:pt x="21983" y="215684"/>
                </a:lnTo>
                <a:lnTo>
                  <a:pt x="21856" y="215861"/>
                </a:lnTo>
                <a:lnTo>
                  <a:pt x="23380" y="215493"/>
                </a:lnTo>
                <a:close/>
              </a:path>
              <a:path w="211455" h="247014">
                <a:moveTo>
                  <a:pt x="25908" y="217766"/>
                </a:moveTo>
                <a:lnTo>
                  <a:pt x="24701" y="218770"/>
                </a:lnTo>
                <a:lnTo>
                  <a:pt x="25222" y="218808"/>
                </a:lnTo>
                <a:lnTo>
                  <a:pt x="25908" y="217766"/>
                </a:lnTo>
                <a:close/>
              </a:path>
              <a:path w="211455" h="247014">
                <a:moveTo>
                  <a:pt x="30772" y="219214"/>
                </a:moveTo>
                <a:lnTo>
                  <a:pt x="25222" y="218808"/>
                </a:lnTo>
                <a:lnTo>
                  <a:pt x="24422" y="220027"/>
                </a:lnTo>
                <a:lnTo>
                  <a:pt x="22440" y="220154"/>
                </a:lnTo>
                <a:lnTo>
                  <a:pt x="21996" y="219748"/>
                </a:lnTo>
                <a:lnTo>
                  <a:pt x="20243" y="218135"/>
                </a:lnTo>
                <a:lnTo>
                  <a:pt x="21628" y="216179"/>
                </a:lnTo>
                <a:lnTo>
                  <a:pt x="21856" y="215861"/>
                </a:lnTo>
                <a:lnTo>
                  <a:pt x="20586" y="216179"/>
                </a:lnTo>
                <a:lnTo>
                  <a:pt x="21005" y="214896"/>
                </a:lnTo>
                <a:lnTo>
                  <a:pt x="21043" y="213931"/>
                </a:lnTo>
                <a:lnTo>
                  <a:pt x="19621" y="213537"/>
                </a:lnTo>
                <a:lnTo>
                  <a:pt x="18262" y="216903"/>
                </a:lnTo>
                <a:lnTo>
                  <a:pt x="15989" y="218173"/>
                </a:lnTo>
                <a:lnTo>
                  <a:pt x="17589" y="218960"/>
                </a:lnTo>
                <a:lnTo>
                  <a:pt x="18338" y="221551"/>
                </a:lnTo>
                <a:lnTo>
                  <a:pt x="18567" y="219748"/>
                </a:lnTo>
                <a:lnTo>
                  <a:pt x="19951" y="219875"/>
                </a:lnTo>
                <a:lnTo>
                  <a:pt x="22618" y="221792"/>
                </a:lnTo>
                <a:lnTo>
                  <a:pt x="23812" y="225971"/>
                </a:lnTo>
                <a:lnTo>
                  <a:pt x="17424" y="226314"/>
                </a:lnTo>
                <a:lnTo>
                  <a:pt x="18910" y="224116"/>
                </a:lnTo>
                <a:lnTo>
                  <a:pt x="17360" y="226314"/>
                </a:lnTo>
                <a:lnTo>
                  <a:pt x="17233" y="226326"/>
                </a:lnTo>
                <a:lnTo>
                  <a:pt x="17233" y="223748"/>
                </a:lnTo>
                <a:lnTo>
                  <a:pt x="18211" y="223926"/>
                </a:lnTo>
                <a:lnTo>
                  <a:pt x="16738" y="222973"/>
                </a:lnTo>
                <a:lnTo>
                  <a:pt x="15354" y="222859"/>
                </a:lnTo>
                <a:lnTo>
                  <a:pt x="14008" y="223748"/>
                </a:lnTo>
                <a:lnTo>
                  <a:pt x="15024" y="224193"/>
                </a:lnTo>
                <a:lnTo>
                  <a:pt x="15963" y="223481"/>
                </a:lnTo>
                <a:lnTo>
                  <a:pt x="17018" y="224320"/>
                </a:lnTo>
                <a:lnTo>
                  <a:pt x="15989" y="226390"/>
                </a:lnTo>
                <a:lnTo>
                  <a:pt x="14744" y="226453"/>
                </a:lnTo>
                <a:lnTo>
                  <a:pt x="15163" y="226949"/>
                </a:lnTo>
                <a:lnTo>
                  <a:pt x="14033" y="226618"/>
                </a:lnTo>
                <a:lnTo>
                  <a:pt x="12446" y="227825"/>
                </a:lnTo>
                <a:lnTo>
                  <a:pt x="14947" y="229476"/>
                </a:lnTo>
                <a:lnTo>
                  <a:pt x="16116" y="228041"/>
                </a:lnTo>
                <a:lnTo>
                  <a:pt x="18732" y="231038"/>
                </a:lnTo>
                <a:lnTo>
                  <a:pt x="27089" y="223926"/>
                </a:lnTo>
                <a:lnTo>
                  <a:pt x="25831" y="228244"/>
                </a:lnTo>
                <a:lnTo>
                  <a:pt x="28194" y="223926"/>
                </a:lnTo>
                <a:lnTo>
                  <a:pt x="30264" y="220154"/>
                </a:lnTo>
                <a:lnTo>
                  <a:pt x="30772" y="219214"/>
                </a:lnTo>
                <a:close/>
              </a:path>
              <a:path w="211455" h="247014">
                <a:moveTo>
                  <a:pt x="30949" y="213652"/>
                </a:moveTo>
                <a:lnTo>
                  <a:pt x="23380" y="215493"/>
                </a:lnTo>
                <a:lnTo>
                  <a:pt x="23939" y="215417"/>
                </a:lnTo>
                <a:lnTo>
                  <a:pt x="26073" y="217525"/>
                </a:lnTo>
                <a:lnTo>
                  <a:pt x="25908" y="217766"/>
                </a:lnTo>
                <a:lnTo>
                  <a:pt x="28790" y="215417"/>
                </a:lnTo>
                <a:lnTo>
                  <a:pt x="30949" y="213652"/>
                </a:lnTo>
                <a:close/>
              </a:path>
              <a:path w="211455" h="247014">
                <a:moveTo>
                  <a:pt x="43789" y="209346"/>
                </a:moveTo>
                <a:lnTo>
                  <a:pt x="42545" y="207225"/>
                </a:lnTo>
                <a:lnTo>
                  <a:pt x="39458" y="205219"/>
                </a:lnTo>
                <a:lnTo>
                  <a:pt x="36842" y="207822"/>
                </a:lnTo>
                <a:lnTo>
                  <a:pt x="38100" y="209956"/>
                </a:lnTo>
                <a:lnTo>
                  <a:pt x="39166" y="210654"/>
                </a:lnTo>
                <a:lnTo>
                  <a:pt x="34556" y="209321"/>
                </a:lnTo>
                <a:lnTo>
                  <a:pt x="34963" y="208724"/>
                </a:lnTo>
                <a:lnTo>
                  <a:pt x="34417" y="206794"/>
                </a:lnTo>
                <a:lnTo>
                  <a:pt x="33197" y="204927"/>
                </a:lnTo>
                <a:lnTo>
                  <a:pt x="30480" y="203238"/>
                </a:lnTo>
                <a:lnTo>
                  <a:pt x="30467" y="208267"/>
                </a:lnTo>
                <a:lnTo>
                  <a:pt x="28498" y="208470"/>
                </a:lnTo>
                <a:lnTo>
                  <a:pt x="29057" y="207924"/>
                </a:lnTo>
                <a:lnTo>
                  <a:pt x="29197" y="207365"/>
                </a:lnTo>
                <a:lnTo>
                  <a:pt x="30467" y="208267"/>
                </a:lnTo>
                <a:lnTo>
                  <a:pt x="30467" y="203250"/>
                </a:lnTo>
                <a:lnTo>
                  <a:pt x="26149" y="205193"/>
                </a:lnTo>
                <a:lnTo>
                  <a:pt x="28981" y="207213"/>
                </a:lnTo>
                <a:lnTo>
                  <a:pt x="28092" y="208521"/>
                </a:lnTo>
                <a:lnTo>
                  <a:pt x="32816" y="212331"/>
                </a:lnTo>
                <a:lnTo>
                  <a:pt x="35255" y="210705"/>
                </a:lnTo>
                <a:lnTo>
                  <a:pt x="41617" y="215861"/>
                </a:lnTo>
                <a:lnTo>
                  <a:pt x="42976" y="211747"/>
                </a:lnTo>
                <a:lnTo>
                  <a:pt x="41732" y="211404"/>
                </a:lnTo>
                <a:lnTo>
                  <a:pt x="43789" y="209346"/>
                </a:lnTo>
                <a:close/>
              </a:path>
              <a:path w="211455" h="247014">
                <a:moveTo>
                  <a:pt x="48488" y="210896"/>
                </a:moveTo>
                <a:lnTo>
                  <a:pt x="47955" y="208483"/>
                </a:lnTo>
                <a:lnTo>
                  <a:pt x="45910" y="206578"/>
                </a:lnTo>
                <a:lnTo>
                  <a:pt x="45453" y="209435"/>
                </a:lnTo>
                <a:lnTo>
                  <a:pt x="45872" y="212128"/>
                </a:lnTo>
                <a:lnTo>
                  <a:pt x="46964" y="214617"/>
                </a:lnTo>
                <a:lnTo>
                  <a:pt x="47066" y="214337"/>
                </a:lnTo>
                <a:lnTo>
                  <a:pt x="47371" y="213956"/>
                </a:lnTo>
                <a:lnTo>
                  <a:pt x="47574" y="213829"/>
                </a:lnTo>
                <a:lnTo>
                  <a:pt x="47498" y="214172"/>
                </a:lnTo>
                <a:lnTo>
                  <a:pt x="47345" y="214668"/>
                </a:lnTo>
                <a:lnTo>
                  <a:pt x="47117" y="215099"/>
                </a:lnTo>
                <a:lnTo>
                  <a:pt x="48450" y="213461"/>
                </a:lnTo>
                <a:lnTo>
                  <a:pt x="48094" y="213296"/>
                </a:lnTo>
                <a:lnTo>
                  <a:pt x="47637" y="213715"/>
                </a:lnTo>
                <a:lnTo>
                  <a:pt x="48488" y="210896"/>
                </a:lnTo>
                <a:close/>
              </a:path>
              <a:path w="211455" h="247014">
                <a:moveTo>
                  <a:pt x="52654" y="196481"/>
                </a:moveTo>
                <a:lnTo>
                  <a:pt x="48818" y="197840"/>
                </a:lnTo>
                <a:lnTo>
                  <a:pt x="43395" y="199034"/>
                </a:lnTo>
                <a:lnTo>
                  <a:pt x="42303" y="195173"/>
                </a:lnTo>
                <a:lnTo>
                  <a:pt x="41325" y="197624"/>
                </a:lnTo>
                <a:lnTo>
                  <a:pt x="38658" y="193040"/>
                </a:lnTo>
                <a:lnTo>
                  <a:pt x="33070" y="200050"/>
                </a:lnTo>
                <a:lnTo>
                  <a:pt x="33566" y="197472"/>
                </a:lnTo>
                <a:lnTo>
                  <a:pt x="33350" y="194805"/>
                </a:lnTo>
                <a:lnTo>
                  <a:pt x="32194" y="192265"/>
                </a:lnTo>
                <a:lnTo>
                  <a:pt x="31661" y="195059"/>
                </a:lnTo>
                <a:lnTo>
                  <a:pt x="31991" y="197561"/>
                </a:lnTo>
                <a:lnTo>
                  <a:pt x="33058" y="200050"/>
                </a:lnTo>
                <a:lnTo>
                  <a:pt x="31750" y="201701"/>
                </a:lnTo>
                <a:lnTo>
                  <a:pt x="37350" y="203517"/>
                </a:lnTo>
                <a:lnTo>
                  <a:pt x="38201" y="202463"/>
                </a:lnTo>
                <a:lnTo>
                  <a:pt x="45440" y="204724"/>
                </a:lnTo>
                <a:lnTo>
                  <a:pt x="40640" y="200850"/>
                </a:lnTo>
                <a:lnTo>
                  <a:pt x="40563" y="199669"/>
                </a:lnTo>
                <a:lnTo>
                  <a:pt x="47421" y="198818"/>
                </a:lnTo>
                <a:lnTo>
                  <a:pt x="52654" y="196481"/>
                </a:lnTo>
                <a:close/>
              </a:path>
              <a:path w="211455" h="247014">
                <a:moveTo>
                  <a:pt x="54737" y="195287"/>
                </a:moveTo>
                <a:lnTo>
                  <a:pt x="54000" y="195834"/>
                </a:lnTo>
                <a:lnTo>
                  <a:pt x="53403" y="196189"/>
                </a:lnTo>
                <a:lnTo>
                  <a:pt x="53225" y="196265"/>
                </a:lnTo>
                <a:lnTo>
                  <a:pt x="53733" y="196088"/>
                </a:lnTo>
                <a:lnTo>
                  <a:pt x="54178" y="195834"/>
                </a:lnTo>
                <a:lnTo>
                  <a:pt x="54305" y="195681"/>
                </a:lnTo>
                <a:lnTo>
                  <a:pt x="54559" y="195516"/>
                </a:lnTo>
                <a:lnTo>
                  <a:pt x="54724" y="195313"/>
                </a:lnTo>
                <a:close/>
              </a:path>
              <a:path w="211455" h="247014">
                <a:moveTo>
                  <a:pt x="57619" y="172059"/>
                </a:moveTo>
                <a:lnTo>
                  <a:pt x="55664" y="171716"/>
                </a:lnTo>
                <a:lnTo>
                  <a:pt x="52057" y="168046"/>
                </a:lnTo>
                <a:lnTo>
                  <a:pt x="47967" y="176771"/>
                </a:lnTo>
                <a:lnTo>
                  <a:pt x="53086" y="177190"/>
                </a:lnTo>
                <a:lnTo>
                  <a:pt x="54660" y="178473"/>
                </a:lnTo>
                <a:lnTo>
                  <a:pt x="57619" y="172059"/>
                </a:lnTo>
                <a:close/>
              </a:path>
              <a:path w="211455" h="247014">
                <a:moveTo>
                  <a:pt x="59397" y="198602"/>
                </a:moveTo>
                <a:lnTo>
                  <a:pt x="59372" y="198475"/>
                </a:lnTo>
                <a:lnTo>
                  <a:pt x="59220" y="198208"/>
                </a:lnTo>
                <a:lnTo>
                  <a:pt x="59080" y="198221"/>
                </a:lnTo>
                <a:lnTo>
                  <a:pt x="59397" y="198602"/>
                </a:lnTo>
                <a:close/>
              </a:path>
              <a:path w="211455" h="247014">
                <a:moveTo>
                  <a:pt x="61569" y="201002"/>
                </a:moveTo>
                <a:lnTo>
                  <a:pt x="57340" y="201790"/>
                </a:lnTo>
                <a:lnTo>
                  <a:pt x="56349" y="198259"/>
                </a:lnTo>
                <a:lnTo>
                  <a:pt x="55448" y="200139"/>
                </a:lnTo>
                <a:lnTo>
                  <a:pt x="54660" y="201853"/>
                </a:lnTo>
                <a:lnTo>
                  <a:pt x="56146" y="204165"/>
                </a:lnTo>
                <a:lnTo>
                  <a:pt x="56908" y="208140"/>
                </a:lnTo>
                <a:lnTo>
                  <a:pt x="60261" y="206756"/>
                </a:lnTo>
                <a:lnTo>
                  <a:pt x="61391" y="201790"/>
                </a:lnTo>
                <a:lnTo>
                  <a:pt x="61569" y="201002"/>
                </a:lnTo>
                <a:close/>
              </a:path>
              <a:path w="211455" h="247014">
                <a:moveTo>
                  <a:pt x="64338" y="198145"/>
                </a:moveTo>
                <a:lnTo>
                  <a:pt x="63563" y="197751"/>
                </a:lnTo>
                <a:lnTo>
                  <a:pt x="64338" y="198145"/>
                </a:lnTo>
                <a:close/>
              </a:path>
              <a:path w="211455" h="247014">
                <a:moveTo>
                  <a:pt x="65493" y="184315"/>
                </a:moveTo>
                <a:lnTo>
                  <a:pt x="62141" y="183705"/>
                </a:lnTo>
                <a:lnTo>
                  <a:pt x="65493" y="184315"/>
                </a:lnTo>
                <a:close/>
              </a:path>
              <a:path w="211455" h="247014">
                <a:moveTo>
                  <a:pt x="67386" y="178777"/>
                </a:moveTo>
                <a:lnTo>
                  <a:pt x="65786" y="178600"/>
                </a:lnTo>
                <a:lnTo>
                  <a:pt x="64274" y="178485"/>
                </a:lnTo>
                <a:lnTo>
                  <a:pt x="62166" y="177406"/>
                </a:lnTo>
                <a:lnTo>
                  <a:pt x="64160" y="178777"/>
                </a:lnTo>
                <a:lnTo>
                  <a:pt x="65849" y="179133"/>
                </a:lnTo>
                <a:lnTo>
                  <a:pt x="67386" y="178777"/>
                </a:lnTo>
                <a:close/>
              </a:path>
              <a:path w="211455" h="247014">
                <a:moveTo>
                  <a:pt x="67995" y="176237"/>
                </a:moveTo>
                <a:lnTo>
                  <a:pt x="67144" y="174675"/>
                </a:lnTo>
                <a:lnTo>
                  <a:pt x="65786" y="173443"/>
                </a:lnTo>
                <a:lnTo>
                  <a:pt x="63093" y="172631"/>
                </a:lnTo>
                <a:lnTo>
                  <a:pt x="59918" y="175018"/>
                </a:lnTo>
                <a:lnTo>
                  <a:pt x="67373" y="178079"/>
                </a:lnTo>
                <a:lnTo>
                  <a:pt x="67995" y="176237"/>
                </a:lnTo>
                <a:close/>
              </a:path>
              <a:path w="211455" h="247014">
                <a:moveTo>
                  <a:pt x="68300" y="189572"/>
                </a:moveTo>
                <a:lnTo>
                  <a:pt x="67564" y="188175"/>
                </a:lnTo>
                <a:lnTo>
                  <a:pt x="67132" y="187363"/>
                </a:lnTo>
                <a:lnTo>
                  <a:pt x="65493" y="184315"/>
                </a:lnTo>
                <a:lnTo>
                  <a:pt x="65125" y="187363"/>
                </a:lnTo>
                <a:lnTo>
                  <a:pt x="62484" y="184124"/>
                </a:lnTo>
                <a:lnTo>
                  <a:pt x="62204" y="183781"/>
                </a:lnTo>
                <a:lnTo>
                  <a:pt x="61937" y="183743"/>
                </a:lnTo>
                <a:lnTo>
                  <a:pt x="61937" y="186537"/>
                </a:lnTo>
                <a:lnTo>
                  <a:pt x="61468" y="187744"/>
                </a:lnTo>
                <a:lnTo>
                  <a:pt x="59385" y="188175"/>
                </a:lnTo>
                <a:lnTo>
                  <a:pt x="57632" y="187121"/>
                </a:lnTo>
                <a:lnTo>
                  <a:pt x="58483" y="184708"/>
                </a:lnTo>
                <a:lnTo>
                  <a:pt x="60058" y="184124"/>
                </a:lnTo>
                <a:lnTo>
                  <a:pt x="61937" y="186537"/>
                </a:lnTo>
                <a:lnTo>
                  <a:pt x="61937" y="183743"/>
                </a:lnTo>
                <a:lnTo>
                  <a:pt x="60337" y="183476"/>
                </a:lnTo>
                <a:lnTo>
                  <a:pt x="58458" y="182765"/>
                </a:lnTo>
                <a:lnTo>
                  <a:pt x="59613" y="183159"/>
                </a:lnTo>
                <a:lnTo>
                  <a:pt x="59347" y="178739"/>
                </a:lnTo>
                <a:lnTo>
                  <a:pt x="62153" y="177406"/>
                </a:lnTo>
                <a:lnTo>
                  <a:pt x="61239" y="176542"/>
                </a:lnTo>
                <a:lnTo>
                  <a:pt x="60718" y="176733"/>
                </a:lnTo>
                <a:lnTo>
                  <a:pt x="60591" y="177736"/>
                </a:lnTo>
                <a:lnTo>
                  <a:pt x="59093" y="178892"/>
                </a:lnTo>
                <a:lnTo>
                  <a:pt x="58077" y="179679"/>
                </a:lnTo>
                <a:lnTo>
                  <a:pt x="57200" y="182283"/>
                </a:lnTo>
                <a:lnTo>
                  <a:pt x="55410" y="181597"/>
                </a:lnTo>
                <a:lnTo>
                  <a:pt x="54559" y="182816"/>
                </a:lnTo>
                <a:lnTo>
                  <a:pt x="54559" y="192455"/>
                </a:lnTo>
                <a:lnTo>
                  <a:pt x="54330" y="192557"/>
                </a:lnTo>
                <a:lnTo>
                  <a:pt x="54292" y="192201"/>
                </a:lnTo>
                <a:lnTo>
                  <a:pt x="54559" y="192455"/>
                </a:lnTo>
                <a:lnTo>
                  <a:pt x="54559" y="182816"/>
                </a:lnTo>
                <a:lnTo>
                  <a:pt x="50457" y="188633"/>
                </a:lnTo>
                <a:lnTo>
                  <a:pt x="51117" y="189052"/>
                </a:lnTo>
                <a:lnTo>
                  <a:pt x="52616" y="190500"/>
                </a:lnTo>
                <a:lnTo>
                  <a:pt x="49682" y="189979"/>
                </a:lnTo>
                <a:lnTo>
                  <a:pt x="50533" y="190296"/>
                </a:lnTo>
                <a:lnTo>
                  <a:pt x="48145" y="192328"/>
                </a:lnTo>
                <a:lnTo>
                  <a:pt x="48488" y="191604"/>
                </a:lnTo>
                <a:lnTo>
                  <a:pt x="46812" y="193979"/>
                </a:lnTo>
                <a:lnTo>
                  <a:pt x="47459" y="195008"/>
                </a:lnTo>
                <a:lnTo>
                  <a:pt x="50406" y="196900"/>
                </a:lnTo>
                <a:lnTo>
                  <a:pt x="54356" y="193078"/>
                </a:lnTo>
                <a:lnTo>
                  <a:pt x="54483" y="193014"/>
                </a:lnTo>
                <a:lnTo>
                  <a:pt x="54952" y="192887"/>
                </a:lnTo>
                <a:lnTo>
                  <a:pt x="55740" y="193903"/>
                </a:lnTo>
                <a:lnTo>
                  <a:pt x="55473" y="194551"/>
                </a:lnTo>
                <a:lnTo>
                  <a:pt x="55105" y="195008"/>
                </a:lnTo>
                <a:lnTo>
                  <a:pt x="54724" y="195313"/>
                </a:lnTo>
                <a:lnTo>
                  <a:pt x="55245" y="194983"/>
                </a:lnTo>
                <a:lnTo>
                  <a:pt x="56108" y="194208"/>
                </a:lnTo>
                <a:lnTo>
                  <a:pt x="57594" y="195897"/>
                </a:lnTo>
                <a:lnTo>
                  <a:pt x="58940" y="197612"/>
                </a:lnTo>
                <a:lnTo>
                  <a:pt x="59207" y="198196"/>
                </a:lnTo>
                <a:lnTo>
                  <a:pt x="60337" y="197878"/>
                </a:lnTo>
                <a:lnTo>
                  <a:pt x="61315" y="197421"/>
                </a:lnTo>
                <a:lnTo>
                  <a:pt x="62179" y="197129"/>
                </a:lnTo>
                <a:lnTo>
                  <a:pt x="61671" y="198221"/>
                </a:lnTo>
                <a:lnTo>
                  <a:pt x="62585" y="198462"/>
                </a:lnTo>
                <a:lnTo>
                  <a:pt x="63195" y="197573"/>
                </a:lnTo>
                <a:lnTo>
                  <a:pt x="63563" y="197751"/>
                </a:lnTo>
                <a:lnTo>
                  <a:pt x="63754" y="197573"/>
                </a:lnTo>
                <a:lnTo>
                  <a:pt x="63982" y="197358"/>
                </a:lnTo>
                <a:lnTo>
                  <a:pt x="64211" y="197535"/>
                </a:lnTo>
                <a:lnTo>
                  <a:pt x="64211" y="197358"/>
                </a:lnTo>
                <a:lnTo>
                  <a:pt x="64223" y="197129"/>
                </a:lnTo>
                <a:lnTo>
                  <a:pt x="64109" y="196596"/>
                </a:lnTo>
                <a:lnTo>
                  <a:pt x="63931" y="196189"/>
                </a:lnTo>
                <a:lnTo>
                  <a:pt x="66865" y="194208"/>
                </a:lnTo>
                <a:lnTo>
                  <a:pt x="67779" y="193598"/>
                </a:lnTo>
                <a:lnTo>
                  <a:pt x="67868" y="192887"/>
                </a:lnTo>
                <a:lnTo>
                  <a:pt x="68300" y="189572"/>
                </a:lnTo>
                <a:close/>
              </a:path>
              <a:path w="211455" h="247014">
                <a:moveTo>
                  <a:pt x="70586" y="168948"/>
                </a:moveTo>
                <a:lnTo>
                  <a:pt x="70218" y="168795"/>
                </a:lnTo>
                <a:lnTo>
                  <a:pt x="70586" y="168948"/>
                </a:lnTo>
                <a:close/>
              </a:path>
              <a:path w="211455" h="247014">
                <a:moveTo>
                  <a:pt x="70929" y="179146"/>
                </a:moveTo>
                <a:lnTo>
                  <a:pt x="70142" y="177774"/>
                </a:lnTo>
                <a:lnTo>
                  <a:pt x="70129" y="177025"/>
                </a:lnTo>
                <a:lnTo>
                  <a:pt x="69278" y="178066"/>
                </a:lnTo>
                <a:lnTo>
                  <a:pt x="68440" y="178498"/>
                </a:lnTo>
                <a:lnTo>
                  <a:pt x="67373" y="178752"/>
                </a:lnTo>
                <a:lnTo>
                  <a:pt x="69443" y="178943"/>
                </a:lnTo>
                <a:lnTo>
                  <a:pt x="70929" y="179146"/>
                </a:lnTo>
                <a:close/>
              </a:path>
              <a:path w="211455" h="247014">
                <a:moveTo>
                  <a:pt x="71069" y="179387"/>
                </a:moveTo>
                <a:lnTo>
                  <a:pt x="71018" y="179158"/>
                </a:lnTo>
                <a:lnTo>
                  <a:pt x="71069" y="179387"/>
                </a:lnTo>
                <a:close/>
              </a:path>
              <a:path w="211455" h="247014">
                <a:moveTo>
                  <a:pt x="71081" y="179171"/>
                </a:moveTo>
                <a:lnTo>
                  <a:pt x="70434" y="176644"/>
                </a:lnTo>
                <a:lnTo>
                  <a:pt x="70967" y="178943"/>
                </a:lnTo>
                <a:lnTo>
                  <a:pt x="71081" y="179171"/>
                </a:lnTo>
                <a:close/>
              </a:path>
              <a:path w="211455" h="247014">
                <a:moveTo>
                  <a:pt x="71501" y="165989"/>
                </a:moveTo>
                <a:lnTo>
                  <a:pt x="67881" y="162318"/>
                </a:lnTo>
                <a:lnTo>
                  <a:pt x="64604" y="169329"/>
                </a:lnTo>
                <a:lnTo>
                  <a:pt x="64516" y="167068"/>
                </a:lnTo>
                <a:lnTo>
                  <a:pt x="63804" y="164884"/>
                </a:lnTo>
                <a:lnTo>
                  <a:pt x="62306" y="163042"/>
                </a:lnTo>
                <a:lnTo>
                  <a:pt x="62357" y="165430"/>
                </a:lnTo>
                <a:lnTo>
                  <a:pt x="63182" y="167474"/>
                </a:lnTo>
                <a:lnTo>
                  <a:pt x="64592" y="169367"/>
                </a:lnTo>
                <a:lnTo>
                  <a:pt x="63804" y="171056"/>
                </a:lnTo>
                <a:lnTo>
                  <a:pt x="68922" y="171475"/>
                </a:lnTo>
                <a:lnTo>
                  <a:pt x="70154" y="168948"/>
                </a:lnTo>
                <a:lnTo>
                  <a:pt x="70116" y="168795"/>
                </a:lnTo>
                <a:lnTo>
                  <a:pt x="69761" y="167817"/>
                </a:lnTo>
                <a:lnTo>
                  <a:pt x="71501" y="165989"/>
                </a:lnTo>
                <a:close/>
              </a:path>
              <a:path w="211455" h="247014">
                <a:moveTo>
                  <a:pt x="72478" y="179679"/>
                </a:moveTo>
                <a:lnTo>
                  <a:pt x="71450" y="179209"/>
                </a:lnTo>
                <a:lnTo>
                  <a:pt x="71081" y="179171"/>
                </a:lnTo>
                <a:lnTo>
                  <a:pt x="71361" y="180251"/>
                </a:lnTo>
                <a:lnTo>
                  <a:pt x="72478" y="179679"/>
                </a:lnTo>
                <a:close/>
              </a:path>
              <a:path w="211455" h="247014">
                <a:moveTo>
                  <a:pt x="74993" y="169151"/>
                </a:moveTo>
                <a:lnTo>
                  <a:pt x="71882" y="168859"/>
                </a:lnTo>
                <a:lnTo>
                  <a:pt x="72605" y="169189"/>
                </a:lnTo>
                <a:lnTo>
                  <a:pt x="74993" y="169151"/>
                </a:lnTo>
                <a:close/>
              </a:path>
              <a:path w="211455" h="247014">
                <a:moveTo>
                  <a:pt x="75336" y="178257"/>
                </a:moveTo>
                <a:lnTo>
                  <a:pt x="72478" y="179679"/>
                </a:lnTo>
                <a:lnTo>
                  <a:pt x="74993" y="180835"/>
                </a:lnTo>
                <a:lnTo>
                  <a:pt x="75336" y="178257"/>
                </a:lnTo>
                <a:close/>
              </a:path>
              <a:path w="211455" h="247014">
                <a:moveTo>
                  <a:pt x="75590" y="174967"/>
                </a:moveTo>
                <a:lnTo>
                  <a:pt x="74117" y="173418"/>
                </a:lnTo>
                <a:lnTo>
                  <a:pt x="71069" y="172427"/>
                </a:lnTo>
                <a:lnTo>
                  <a:pt x="69430" y="175069"/>
                </a:lnTo>
                <a:lnTo>
                  <a:pt x="70891" y="176631"/>
                </a:lnTo>
                <a:lnTo>
                  <a:pt x="73952" y="177622"/>
                </a:lnTo>
                <a:lnTo>
                  <a:pt x="75590" y="174967"/>
                </a:lnTo>
                <a:close/>
              </a:path>
              <a:path w="211455" h="247014">
                <a:moveTo>
                  <a:pt x="75920" y="164490"/>
                </a:moveTo>
                <a:lnTo>
                  <a:pt x="74447" y="164033"/>
                </a:lnTo>
                <a:lnTo>
                  <a:pt x="72948" y="163576"/>
                </a:lnTo>
                <a:lnTo>
                  <a:pt x="71348" y="163398"/>
                </a:lnTo>
                <a:lnTo>
                  <a:pt x="72339" y="164934"/>
                </a:lnTo>
                <a:lnTo>
                  <a:pt x="74066" y="165100"/>
                </a:lnTo>
                <a:lnTo>
                  <a:pt x="75920" y="164490"/>
                </a:lnTo>
                <a:close/>
              </a:path>
              <a:path w="211455" h="247014">
                <a:moveTo>
                  <a:pt x="79425" y="170916"/>
                </a:moveTo>
                <a:lnTo>
                  <a:pt x="77304" y="169710"/>
                </a:lnTo>
                <a:lnTo>
                  <a:pt x="75234" y="169240"/>
                </a:lnTo>
                <a:lnTo>
                  <a:pt x="74980" y="169189"/>
                </a:lnTo>
                <a:lnTo>
                  <a:pt x="72593" y="169240"/>
                </a:lnTo>
                <a:lnTo>
                  <a:pt x="70586" y="168948"/>
                </a:lnTo>
                <a:lnTo>
                  <a:pt x="76428" y="171234"/>
                </a:lnTo>
                <a:lnTo>
                  <a:pt x="79425" y="170916"/>
                </a:lnTo>
                <a:close/>
              </a:path>
              <a:path w="211455" h="247014">
                <a:moveTo>
                  <a:pt x="80352" y="134048"/>
                </a:moveTo>
                <a:lnTo>
                  <a:pt x="76238" y="135915"/>
                </a:lnTo>
                <a:lnTo>
                  <a:pt x="77546" y="137972"/>
                </a:lnTo>
                <a:lnTo>
                  <a:pt x="77241" y="139585"/>
                </a:lnTo>
                <a:lnTo>
                  <a:pt x="76085" y="141008"/>
                </a:lnTo>
                <a:lnTo>
                  <a:pt x="78016" y="144424"/>
                </a:lnTo>
                <a:lnTo>
                  <a:pt x="80352" y="134048"/>
                </a:lnTo>
                <a:close/>
              </a:path>
              <a:path w="211455" h="247014">
                <a:moveTo>
                  <a:pt x="81788" y="125793"/>
                </a:moveTo>
                <a:lnTo>
                  <a:pt x="80010" y="124472"/>
                </a:lnTo>
                <a:lnTo>
                  <a:pt x="79324" y="118592"/>
                </a:lnTo>
                <a:lnTo>
                  <a:pt x="76847" y="120421"/>
                </a:lnTo>
                <a:lnTo>
                  <a:pt x="76200" y="122758"/>
                </a:lnTo>
                <a:lnTo>
                  <a:pt x="79209" y="125310"/>
                </a:lnTo>
                <a:lnTo>
                  <a:pt x="81788" y="125793"/>
                </a:lnTo>
                <a:close/>
              </a:path>
              <a:path w="211455" h="247014">
                <a:moveTo>
                  <a:pt x="82296" y="154901"/>
                </a:moveTo>
                <a:lnTo>
                  <a:pt x="78740" y="156235"/>
                </a:lnTo>
                <a:lnTo>
                  <a:pt x="75361" y="157975"/>
                </a:lnTo>
                <a:lnTo>
                  <a:pt x="77787" y="160172"/>
                </a:lnTo>
                <a:lnTo>
                  <a:pt x="80606" y="160362"/>
                </a:lnTo>
                <a:lnTo>
                  <a:pt x="81851" y="157899"/>
                </a:lnTo>
                <a:lnTo>
                  <a:pt x="82296" y="154901"/>
                </a:lnTo>
                <a:close/>
              </a:path>
              <a:path w="211455" h="247014">
                <a:moveTo>
                  <a:pt x="87503" y="167754"/>
                </a:moveTo>
                <a:lnTo>
                  <a:pt x="85483" y="164465"/>
                </a:lnTo>
                <a:lnTo>
                  <a:pt x="84912" y="163563"/>
                </a:lnTo>
                <a:lnTo>
                  <a:pt x="83680" y="163296"/>
                </a:lnTo>
                <a:lnTo>
                  <a:pt x="84442" y="162801"/>
                </a:lnTo>
                <a:lnTo>
                  <a:pt x="82003" y="164287"/>
                </a:lnTo>
                <a:lnTo>
                  <a:pt x="80454" y="164515"/>
                </a:lnTo>
                <a:lnTo>
                  <a:pt x="81419" y="161467"/>
                </a:lnTo>
                <a:lnTo>
                  <a:pt x="80556" y="162242"/>
                </a:lnTo>
                <a:lnTo>
                  <a:pt x="78168" y="163804"/>
                </a:lnTo>
                <a:lnTo>
                  <a:pt x="75907" y="164452"/>
                </a:lnTo>
                <a:lnTo>
                  <a:pt x="78816" y="165303"/>
                </a:lnTo>
                <a:lnTo>
                  <a:pt x="81597" y="166319"/>
                </a:lnTo>
                <a:lnTo>
                  <a:pt x="84226" y="167957"/>
                </a:lnTo>
                <a:lnTo>
                  <a:pt x="82257" y="164515"/>
                </a:lnTo>
                <a:lnTo>
                  <a:pt x="87503" y="167754"/>
                </a:lnTo>
                <a:close/>
              </a:path>
              <a:path w="211455" h="247014">
                <a:moveTo>
                  <a:pt x="87718" y="152273"/>
                </a:moveTo>
                <a:lnTo>
                  <a:pt x="87503" y="152082"/>
                </a:lnTo>
                <a:lnTo>
                  <a:pt x="87401" y="151752"/>
                </a:lnTo>
                <a:lnTo>
                  <a:pt x="87617" y="151180"/>
                </a:lnTo>
                <a:lnTo>
                  <a:pt x="86779" y="153111"/>
                </a:lnTo>
                <a:lnTo>
                  <a:pt x="85534" y="153593"/>
                </a:lnTo>
                <a:lnTo>
                  <a:pt x="83947" y="153428"/>
                </a:lnTo>
                <a:lnTo>
                  <a:pt x="83972" y="151701"/>
                </a:lnTo>
                <a:lnTo>
                  <a:pt x="83527" y="150101"/>
                </a:lnTo>
                <a:lnTo>
                  <a:pt x="82562" y="148844"/>
                </a:lnTo>
                <a:lnTo>
                  <a:pt x="82727" y="150456"/>
                </a:lnTo>
                <a:lnTo>
                  <a:pt x="82715" y="152793"/>
                </a:lnTo>
                <a:lnTo>
                  <a:pt x="82296" y="154825"/>
                </a:lnTo>
                <a:lnTo>
                  <a:pt x="86995" y="153162"/>
                </a:lnTo>
                <a:lnTo>
                  <a:pt x="87718" y="152273"/>
                </a:lnTo>
                <a:close/>
              </a:path>
              <a:path w="211455" h="247014">
                <a:moveTo>
                  <a:pt x="88239" y="151536"/>
                </a:moveTo>
                <a:lnTo>
                  <a:pt x="87642" y="151180"/>
                </a:lnTo>
                <a:lnTo>
                  <a:pt x="88226" y="151549"/>
                </a:lnTo>
                <a:close/>
              </a:path>
              <a:path w="211455" h="247014">
                <a:moveTo>
                  <a:pt x="89623" y="152412"/>
                </a:moveTo>
                <a:lnTo>
                  <a:pt x="88226" y="151549"/>
                </a:lnTo>
                <a:lnTo>
                  <a:pt x="88061" y="151892"/>
                </a:lnTo>
                <a:lnTo>
                  <a:pt x="87757" y="152273"/>
                </a:lnTo>
                <a:lnTo>
                  <a:pt x="88303" y="152831"/>
                </a:lnTo>
                <a:lnTo>
                  <a:pt x="89623" y="152412"/>
                </a:lnTo>
                <a:close/>
              </a:path>
              <a:path w="211455" h="247014">
                <a:moveTo>
                  <a:pt x="97548" y="148882"/>
                </a:moveTo>
                <a:lnTo>
                  <a:pt x="97282" y="149186"/>
                </a:lnTo>
                <a:lnTo>
                  <a:pt x="97129" y="150431"/>
                </a:lnTo>
                <a:lnTo>
                  <a:pt x="97548" y="148882"/>
                </a:lnTo>
                <a:close/>
              </a:path>
              <a:path w="211455" h="247014">
                <a:moveTo>
                  <a:pt x="103873" y="133794"/>
                </a:moveTo>
                <a:lnTo>
                  <a:pt x="99187" y="134899"/>
                </a:lnTo>
                <a:lnTo>
                  <a:pt x="98348" y="133451"/>
                </a:lnTo>
                <a:lnTo>
                  <a:pt x="100749" y="132791"/>
                </a:lnTo>
                <a:lnTo>
                  <a:pt x="100304" y="131191"/>
                </a:lnTo>
                <a:lnTo>
                  <a:pt x="98628" y="131267"/>
                </a:lnTo>
                <a:lnTo>
                  <a:pt x="98767" y="128727"/>
                </a:lnTo>
                <a:lnTo>
                  <a:pt x="97358" y="128333"/>
                </a:lnTo>
                <a:lnTo>
                  <a:pt x="92113" y="129540"/>
                </a:lnTo>
                <a:lnTo>
                  <a:pt x="92367" y="129387"/>
                </a:lnTo>
                <a:lnTo>
                  <a:pt x="93649" y="128562"/>
                </a:lnTo>
                <a:lnTo>
                  <a:pt x="92633" y="126758"/>
                </a:lnTo>
                <a:lnTo>
                  <a:pt x="91694" y="125006"/>
                </a:lnTo>
                <a:lnTo>
                  <a:pt x="91986" y="127850"/>
                </a:lnTo>
                <a:lnTo>
                  <a:pt x="89992" y="129082"/>
                </a:lnTo>
                <a:lnTo>
                  <a:pt x="89979" y="130035"/>
                </a:lnTo>
                <a:lnTo>
                  <a:pt x="89598" y="130111"/>
                </a:lnTo>
                <a:lnTo>
                  <a:pt x="89979" y="130479"/>
                </a:lnTo>
                <a:lnTo>
                  <a:pt x="89979" y="130797"/>
                </a:lnTo>
                <a:lnTo>
                  <a:pt x="90182" y="130683"/>
                </a:lnTo>
                <a:lnTo>
                  <a:pt x="93472" y="133743"/>
                </a:lnTo>
                <a:lnTo>
                  <a:pt x="95237" y="129705"/>
                </a:lnTo>
                <a:lnTo>
                  <a:pt x="97155" y="131343"/>
                </a:lnTo>
                <a:lnTo>
                  <a:pt x="96951" y="131343"/>
                </a:lnTo>
                <a:lnTo>
                  <a:pt x="95592" y="136690"/>
                </a:lnTo>
                <a:lnTo>
                  <a:pt x="99339" y="135128"/>
                </a:lnTo>
                <a:lnTo>
                  <a:pt x="99199" y="134912"/>
                </a:lnTo>
                <a:lnTo>
                  <a:pt x="103251" y="134416"/>
                </a:lnTo>
                <a:lnTo>
                  <a:pt x="103873" y="133794"/>
                </a:lnTo>
                <a:close/>
              </a:path>
              <a:path w="211455" h="247014">
                <a:moveTo>
                  <a:pt x="104076" y="134454"/>
                </a:moveTo>
                <a:lnTo>
                  <a:pt x="103924" y="134340"/>
                </a:lnTo>
                <a:lnTo>
                  <a:pt x="103251" y="134416"/>
                </a:lnTo>
                <a:lnTo>
                  <a:pt x="103479" y="134594"/>
                </a:lnTo>
                <a:lnTo>
                  <a:pt x="103606" y="134581"/>
                </a:lnTo>
                <a:lnTo>
                  <a:pt x="103898" y="134683"/>
                </a:lnTo>
                <a:lnTo>
                  <a:pt x="104076" y="134454"/>
                </a:lnTo>
                <a:close/>
              </a:path>
              <a:path w="211455" h="247014">
                <a:moveTo>
                  <a:pt x="108140" y="122986"/>
                </a:moveTo>
                <a:lnTo>
                  <a:pt x="105613" y="121069"/>
                </a:lnTo>
                <a:lnTo>
                  <a:pt x="102704" y="120205"/>
                </a:lnTo>
                <a:lnTo>
                  <a:pt x="99555" y="120129"/>
                </a:lnTo>
                <a:lnTo>
                  <a:pt x="102146" y="121970"/>
                </a:lnTo>
                <a:lnTo>
                  <a:pt x="105003" y="123050"/>
                </a:lnTo>
                <a:lnTo>
                  <a:pt x="108140" y="122986"/>
                </a:lnTo>
                <a:close/>
              </a:path>
              <a:path w="211455" h="247014">
                <a:moveTo>
                  <a:pt x="112636" y="81864"/>
                </a:moveTo>
                <a:lnTo>
                  <a:pt x="107886" y="83591"/>
                </a:lnTo>
                <a:lnTo>
                  <a:pt x="109156" y="85991"/>
                </a:lnTo>
                <a:lnTo>
                  <a:pt x="108673" y="87833"/>
                </a:lnTo>
                <a:lnTo>
                  <a:pt x="107251" y="89281"/>
                </a:lnTo>
                <a:lnTo>
                  <a:pt x="109029" y="93205"/>
                </a:lnTo>
                <a:lnTo>
                  <a:pt x="112636" y="81864"/>
                </a:lnTo>
                <a:close/>
              </a:path>
              <a:path w="211455" h="247014">
                <a:moveTo>
                  <a:pt x="113512" y="130200"/>
                </a:moveTo>
                <a:lnTo>
                  <a:pt x="109080" y="129095"/>
                </a:lnTo>
                <a:lnTo>
                  <a:pt x="108648" y="134683"/>
                </a:lnTo>
                <a:lnTo>
                  <a:pt x="106908" y="136525"/>
                </a:lnTo>
                <a:lnTo>
                  <a:pt x="103911" y="134708"/>
                </a:lnTo>
                <a:lnTo>
                  <a:pt x="102755" y="136131"/>
                </a:lnTo>
                <a:lnTo>
                  <a:pt x="88658" y="141592"/>
                </a:lnTo>
                <a:lnTo>
                  <a:pt x="88353" y="141833"/>
                </a:lnTo>
                <a:lnTo>
                  <a:pt x="95745" y="141871"/>
                </a:lnTo>
                <a:lnTo>
                  <a:pt x="98450" y="144513"/>
                </a:lnTo>
                <a:lnTo>
                  <a:pt x="98564" y="145084"/>
                </a:lnTo>
                <a:lnTo>
                  <a:pt x="97548" y="148882"/>
                </a:lnTo>
                <a:lnTo>
                  <a:pt x="98475" y="147840"/>
                </a:lnTo>
                <a:lnTo>
                  <a:pt x="99161" y="146240"/>
                </a:lnTo>
                <a:lnTo>
                  <a:pt x="98755" y="147523"/>
                </a:lnTo>
                <a:lnTo>
                  <a:pt x="98475" y="147840"/>
                </a:lnTo>
                <a:lnTo>
                  <a:pt x="97891" y="149186"/>
                </a:lnTo>
                <a:lnTo>
                  <a:pt x="98742" y="151358"/>
                </a:lnTo>
                <a:lnTo>
                  <a:pt x="102006" y="152527"/>
                </a:lnTo>
                <a:lnTo>
                  <a:pt x="102400" y="151587"/>
                </a:lnTo>
                <a:lnTo>
                  <a:pt x="106946" y="146240"/>
                </a:lnTo>
                <a:lnTo>
                  <a:pt x="107645" y="145415"/>
                </a:lnTo>
                <a:lnTo>
                  <a:pt x="107276" y="145313"/>
                </a:lnTo>
                <a:lnTo>
                  <a:pt x="105105" y="144729"/>
                </a:lnTo>
                <a:lnTo>
                  <a:pt x="103695" y="145084"/>
                </a:lnTo>
                <a:lnTo>
                  <a:pt x="102146" y="145313"/>
                </a:lnTo>
                <a:lnTo>
                  <a:pt x="102133" y="145186"/>
                </a:lnTo>
                <a:lnTo>
                  <a:pt x="103720" y="144602"/>
                </a:lnTo>
                <a:lnTo>
                  <a:pt x="104533" y="144513"/>
                </a:lnTo>
                <a:lnTo>
                  <a:pt x="105105" y="144729"/>
                </a:lnTo>
                <a:lnTo>
                  <a:pt x="105867" y="144513"/>
                </a:lnTo>
                <a:lnTo>
                  <a:pt x="107035" y="144183"/>
                </a:lnTo>
                <a:lnTo>
                  <a:pt x="108775" y="143243"/>
                </a:lnTo>
                <a:lnTo>
                  <a:pt x="105930" y="142176"/>
                </a:lnTo>
                <a:lnTo>
                  <a:pt x="106324" y="141998"/>
                </a:lnTo>
                <a:lnTo>
                  <a:pt x="109664" y="136525"/>
                </a:lnTo>
                <a:lnTo>
                  <a:pt x="113512" y="130200"/>
                </a:lnTo>
                <a:close/>
              </a:path>
              <a:path w="211455" h="247014">
                <a:moveTo>
                  <a:pt x="113919" y="120040"/>
                </a:moveTo>
                <a:lnTo>
                  <a:pt x="112242" y="116928"/>
                </a:lnTo>
                <a:lnTo>
                  <a:pt x="112572" y="117436"/>
                </a:lnTo>
                <a:lnTo>
                  <a:pt x="110248" y="112953"/>
                </a:lnTo>
                <a:lnTo>
                  <a:pt x="103733" y="113626"/>
                </a:lnTo>
                <a:lnTo>
                  <a:pt x="108724" y="123875"/>
                </a:lnTo>
                <a:lnTo>
                  <a:pt x="113080" y="120586"/>
                </a:lnTo>
                <a:lnTo>
                  <a:pt x="112166" y="121589"/>
                </a:lnTo>
                <a:lnTo>
                  <a:pt x="110350" y="123977"/>
                </a:lnTo>
                <a:lnTo>
                  <a:pt x="113639" y="120345"/>
                </a:lnTo>
                <a:lnTo>
                  <a:pt x="113411" y="120370"/>
                </a:lnTo>
                <a:lnTo>
                  <a:pt x="113182" y="120497"/>
                </a:lnTo>
                <a:lnTo>
                  <a:pt x="113474" y="120154"/>
                </a:lnTo>
                <a:lnTo>
                  <a:pt x="113792" y="119913"/>
                </a:lnTo>
                <a:lnTo>
                  <a:pt x="113919" y="120040"/>
                </a:lnTo>
                <a:close/>
              </a:path>
              <a:path w="211455" h="247014">
                <a:moveTo>
                  <a:pt x="114985" y="72872"/>
                </a:moveTo>
                <a:lnTo>
                  <a:pt x="113169" y="71145"/>
                </a:lnTo>
                <a:lnTo>
                  <a:pt x="112890" y="64592"/>
                </a:lnTo>
                <a:lnTo>
                  <a:pt x="109931" y="66408"/>
                </a:lnTo>
                <a:lnTo>
                  <a:pt x="108966" y="68973"/>
                </a:lnTo>
                <a:lnTo>
                  <a:pt x="112026" y="72085"/>
                </a:lnTo>
                <a:lnTo>
                  <a:pt x="114985" y="72872"/>
                </a:lnTo>
                <a:close/>
              </a:path>
              <a:path w="211455" h="247014">
                <a:moveTo>
                  <a:pt x="115265" y="102831"/>
                </a:moveTo>
                <a:lnTo>
                  <a:pt x="113715" y="98615"/>
                </a:lnTo>
                <a:lnTo>
                  <a:pt x="113728" y="100609"/>
                </a:lnTo>
                <a:lnTo>
                  <a:pt x="113474" y="103187"/>
                </a:lnTo>
                <a:lnTo>
                  <a:pt x="113423" y="103416"/>
                </a:lnTo>
                <a:lnTo>
                  <a:pt x="112141" y="105156"/>
                </a:lnTo>
                <a:lnTo>
                  <a:pt x="112814" y="105702"/>
                </a:lnTo>
                <a:lnTo>
                  <a:pt x="114681" y="106959"/>
                </a:lnTo>
                <a:lnTo>
                  <a:pt x="114846" y="106718"/>
                </a:lnTo>
                <a:lnTo>
                  <a:pt x="115265" y="102831"/>
                </a:lnTo>
                <a:close/>
              </a:path>
              <a:path w="211455" h="247014">
                <a:moveTo>
                  <a:pt x="121577" y="111391"/>
                </a:moveTo>
                <a:lnTo>
                  <a:pt x="121437" y="104825"/>
                </a:lnTo>
                <a:lnTo>
                  <a:pt x="113106" y="109321"/>
                </a:lnTo>
                <a:lnTo>
                  <a:pt x="113842" y="108216"/>
                </a:lnTo>
                <a:lnTo>
                  <a:pt x="114642" y="107022"/>
                </a:lnTo>
                <a:lnTo>
                  <a:pt x="106299" y="108242"/>
                </a:lnTo>
                <a:lnTo>
                  <a:pt x="104724" y="106349"/>
                </a:lnTo>
                <a:lnTo>
                  <a:pt x="105397" y="104914"/>
                </a:lnTo>
                <a:lnTo>
                  <a:pt x="104800" y="103187"/>
                </a:lnTo>
                <a:lnTo>
                  <a:pt x="103149" y="103695"/>
                </a:lnTo>
                <a:lnTo>
                  <a:pt x="103251" y="107251"/>
                </a:lnTo>
                <a:lnTo>
                  <a:pt x="104686" y="108546"/>
                </a:lnTo>
                <a:lnTo>
                  <a:pt x="101600" y="109143"/>
                </a:lnTo>
                <a:lnTo>
                  <a:pt x="100418" y="109677"/>
                </a:lnTo>
                <a:lnTo>
                  <a:pt x="107378" y="110731"/>
                </a:lnTo>
                <a:lnTo>
                  <a:pt x="110578" y="108470"/>
                </a:lnTo>
                <a:lnTo>
                  <a:pt x="112242" y="108242"/>
                </a:lnTo>
                <a:lnTo>
                  <a:pt x="112395" y="108216"/>
                </a:lnTo>
                <a:lnTo>
                  <a:pt x="112496" y="109651"/>
                </a:lnTo>
                <a:lnTo>
                  <a:pt x="110871" y="110528"/>
                </a:lnTo>
                <a:lnTo>
                  <a:pt x="114769" y="113817"/>
                </a:lnTo>
                <a:lnTo>
                  <a:pt x="116179" y="116687"/>
                </a:lnTo>
                <a:lnTo>
                  <a:pt x="119430" y="111760"/>
                </a:lnTo>
                <a:lnTo>
                  <a:pt x="121577" y="111391"/>
                </a:lnTo>
                <a:close/>
              </a:path>
              <a:path w="211455" h="247014">
                <a:moveTo>
                  <a:pt x="121742" y="102412"/>
                </a:moveTo>
                <a:lnTo>
                  <a:pt x="116471" y="98640"/>
                </a:lnTo>
                <a:lnTo>
                  <a:pt x="114858" y="100317"/>
                </a:lnTo>
                <a:lnTo>
                  <a:pt x="116509" y="100901"/>
                </a:lnTo>
                <a:lnTo>
                  <a:pt x="117881" y="102260"/>
                </a:lnTo>
                <a:lnTo>
                  <a:pt x="119075" y="104470"/>
                </a:lnTo>
                <a:lnTo>
                  <a:pt x="121742" y="102412"/>
                </a:lnTo>
                <a:close/>
              </a:path>
              <a:path w="211455" h="247014">
                <a:moveTo>
                  <a:pt x="130263" y="114414"/>
                </a:moveTo>
                <a:lnTo>
                  <a:pt x="128028" y="111975"/>
                </a:lnTo>
                <a:lnTo>
                  <a:pt x="123761" y="118313"/>
                </a:lnTo>
                <a:lnTo>
                  <a:pt x="121437" y="116433"/>
                </a:lnTo>
                <a:lnTo>
                  <a:pt x="123405" y="119519"/>
                </a:lnTo>
                <a:lnTo>
                  <a:pt x="126974" y="116332"/>
                </a:lnTo>
                <a:lnTo>
                  <a:pt x="130263" y="114414"/>
                </a:lnTo>
                <a:close/>
              </a:path>
              <a:path w="211455" h="247014">
                <a:moveTo>
                  <a:pt x="135509" y="82245"/>
                </a:moveTo>
                <a:lnTo>
                  <a:pt x="135039" y="80505"/>
                </a:lnTo>
                <a:lnTo>
                  <a:pt x="133184" y="80441"/>
                </a:lnTo>
                <a:lnTo>
                  <a:pt x="133629" y="77673"/>
                </a:lnTo>
                <a:lnTo>
                  <a:pt x="132054" y="77012"/>
                </a:lnTo>
                <a:lnTo>
                  <a:pt x="126149" y="77863"/>
                </a:lnTo>
                <a:lnTo>
                  <a:pt x="126377" y="77736"/>
                </a:lnTo>
                <a:lnTo>
                  <a:pt x="127876" y="76962"/>
                </a:lnTo>
                <a:lnTo>
                  <a:pt x="126961" y="74853"/>
                </a:lnTo>
                <a:lnTo>
                  <a:pt x="126085" y="72898"/>
                </a:lnTo>
                <a:lnTo>
                  <a:pt x="126136" y="76047"/>
                </a:lnTo>
                <a:lnTo>
                  <a:pt x="123799" y="77254"/>
                </a:lnTo>
                <a:lnTo>
                  <a:pt x="123685" y="78219"/>
                </a:lnTo>
                <a:lnTo>
                  <a:pt x="123202" y="78282"/>
                </a:lnTo>
                <a:lnTo>
                  <a:pt x="123621" y="78765"/>
                </a:lnTo>
                <a:lnTo>
                  <a:pt x="123583" y="79197"/>
                </a:lnTo>
                <a:lnTo>
                  <a:pt x="123875" y="79057"/>
                </a:lnTo>
                <a:lnTo>
                  <a:pt x="127165" y="82740"/>
                </a:lnTo>
                <a:lnTo>
                  <a:pt x="129667" y="78435"/>
                </a:lnTo>
                <a:lnTo>
                  <a:pt x="131521" y="80365"/>
                </a:lnTo>
                <a:lnTo>
                  <a:pt x="131330" y="80352"/>
                </a:lnTo>
                <a:lnTo>
                  <a:pt x="129413" y="86233"/>
                </a:lnTo>
                <a:lnTo>
                  <a:pt x="133642" y="84836"/>
                </a:lnTo>
                <a:lnTo>
                  <a:pt x="132689" y="82943"/>
                </a:lnTo>
                <a:lnTo>
                  <a:pt x="135509" y="82245"/>
                </a:lnTo>
                <a:close/>
              </a:path>
              <a:path w="211455" h="247014">
                <a:moveTo>
                  <a:pt x="142303" y="73939"/>
                </a:moveTo>
                <a:lnTo>
                  <a:pt x="136829" y="73355"/>
                </a:lnTo>
                <a:lnTo>
                  <a:pt x="136512" y="73596"/>
                </a:lnTo>
                <a:lnTo>
                  <a:pt x="135597" y="74104"/>
                </a:lnTo>
                <a:lnTo>
                  <a:pt x="138099" y="80962"/>
                </a:lnTo>
                <a:lnTo>
                  <a:pt x="142303" y="73939"/>
                </a:lnTo>
                <a:close/>
              </a:path>
              <a:path w="211455" h="247014">
                <a:moveTo>
                  <a:pt x="144221" y="56146"/>
                </a:moveTo>
                <a:lnTo>
                  <a:pt x="142074" y="53416"/>
                </a:lnTo>
                <a:lnTo>
                  <a:pt x="143217" y="51866"/>
                </a:lnTo>
                <a:lnTo>
                  <a:pt x="142722" y="49720"/>
                </a:lnTo>
                <a:lnTo>
                  <a:pt x="140169" y="50253"/>
                </a:lnTo>
                <a:lnTo>
                  <a:pt x="140576" y="57416"/>
                </a:lnTo>
                <a:lnTo>
                  <a:pt x="144221" y="56146"/>
                </a:lnTo>
                <a:close/>
              </a:path>
              <a:path w="211455" h="247014">
                <a:moveTo>
                  <a:pt x="154432" y="83248"/>
                </a:moveTo>
                <a:lnTo>
                  <a:pt x="152082" y="79705"/>
                </a:lnTo>
                <a:lnTo>
                  <a:pt x="150596" y="80695"/>
                </a:lnTo>
                <a:lnTo>
                  <a:pt x="151015" y="82956"/>
                </a:lnTo>
                <a:lnTo>
                  <a:pt x="154432" y="83248"/>
                </a:lnTo>
                <a:close/>
              </a:path>
              <a:path w="211455" h="247014">
                <a:moveTo>
                  <a:pt x="157124" y="58572"/>
                </a:moveTo>
                <a:lnTo>
                  <a:pt x="148983" y="48869"/>
                </a:lnTo>
                <a:lnTo>
                  <a:pt x="150622" y="54673"/>
                </a:lnTo>
                <a:lnTo>
                  <a:pt x="151384" y="56032"/>
                </a:lnTo>
                <a:lnTo>
                  <a:pt x="150380" y="56959"/>
                </a:lnTo>
                <a:lnTo>
                  <a:pt x="150647" y="58166"/>
                </a:lnTo>
                <a:lnTo>
                  <a:pt x="157124" y="58572"/>
                </a:lnTo>
                <a:close/>
              </a:path>
              <a:path w="211455" h="247014">
                <a:moveTo>
                  <a:pt x="158940" y="68110"/>
                </a:moveTo>
                <a:lnTo>
                  <a:pt x="158610" y="68072"/>
                </a:lnTo>
                <a:lnTo>
                  <a:pt x="158330" y="68110"/>
                </a:lnTo>
                <a:lnTo>
                  <a:pt x="158203" y="68262"/>
                </a:lnTo>
                <a:lnTo>
                  <a:pt x="158559" y="68287"/>
                </a:lnTo>
                <a:lnTo>
                  <a:pt x="158940" y="68110"/>
                </a:lnTo>
                <a:close/>
              </a:path>
              <a:path w="211455" h="247014">
                <a:moveTo>
                  <a:pt x="160388" y="74447"/>
                </a:moveTo>
                <a:lnTo>
                  <a:pt x="159562" y="69697"/>
                </a:lnTo>
                <a:lnTo>
                  <a:pt x="157772" y="68668"/>
                </a:lnTo>
                <a:lnTo>
                  <a:pt x="158216" y="68287"/>
                </a:lnTo>
                <a:lnTo>
                  <a:pt x="154787" y="68249"/>
                </a:lnTo>
                <a:lnTo>
                  <a:pt x="149834" y="70675"/>
                </a:lnTo>
                <a:lnTo>
                  <a:pt x="148170" y="73799"/>
                </a:lnTo>
                <a:lnTo>
                  <a:pt x="151180" y="74891"/>
                </a:lnTo>
                <a:lnTo>
                  <a:pt x="156464" y="75895"/>
                </a:lnTo>
                <a:lnTo>
                  <a:pt x="160388" y="74447"/>
                </a:lnTo>
                <a:close/>
              </a:path>
              <a:path w="211455" h="247014">
                <a:moveTo>
                  <a:pt x="161645" y="50317"/>
                </a:moveTo>
                <a:lnTo>
                  <a:pt x="156095" y="45694"/>
                </a:lnTo>
                <a:lnTo>
                  <a:pt x="154152" y="47472"/>
                </a:lnTo>
                <a:lnTo>
                  <a:pt x="155943" y="48171"/>
                </a:lnTo>
                <a:lnTo>
                  <a:pt x="157353" y="49949"/>
                </a:lnTo>
                <a:lnTo>
                  <a:pt x="158445" y="52425"/>
                </a:lnTo>
                <a:lnTo>
                  <a:pt x="161645" y="50317"/>
                </a:lnTo>
                <a:close/>
              </a:path>
              <a:path w="211455" h="247014">
                <a:moveTo>
                  <a:pt x="163309" y="44615"/>
                </a:moveTo>
                <a:lnTo>
                  <a:pt x="161823" y="43522"/>
                </a:lnTo>
                <a:lnTo>
                  <a:pt x="161112" y="38735"/>
                </a:lnTo>
                <a:lnTo>
                  <a:pt x="159080" y="40322"/>
                </a:lnTo>
                <a:lnTo>
                  <a:pt x="158610" y="42291"/>
                </a:lnTo>
                <a:lnTo>
                  <a:pt x="161074" y="44297"/>
                </a:lnTo>
                <a:lnTo>
                  <a:pt x="163309" y="44615"/>
                </a:lnTo>
                <a:close/>
              </a:path>
              <a:path w="211455" h="247014">
                <a:moveTo>
                  <a:pt x="179108" y="49682"/>
                </a:moveTo>
                <a:lnTo>
                  <a:pt x="178638" y="48437"/>
                </a:lnTo>
                <a:lnTo>
                  <a:pt x="177292" y="48552"/>
                </a:lnTo>
                <a:lnTo>
                  <a:pt x="177304" y="46532"/>
                </a:lnTo>
                <a:lnTo>
                  <a:pt x="176110" y="46189"/>
                </a:lnTo>
                <a:lnTo>
                  <a:pt x="171919" y="47307"/>
                </a:lnTo>
                <a:lnTo>
                  <a:pt x="172110" y="47193"/>
                </a:lnTo>
                <a:lnTo>
                  <a:pt x="173126" y="46532"/>
                </a:lnTo>
                <a:lnTo>
                  <a:pt x="172224" y="45059"/>
                </a:lnTo>
                <a:lnTo>
                  <a:pt x="171386" y="43637"/>
                </a:lnTo>
                <a:lnTo>
                  <a:pt x="170141" y="44246"/>
                </a:lnTo>
                <a:lnTo>
                  <a:pt x="171462" y="45681"/>
                </a:lnTo>
                <a:lnTo>
                  <a:pt x="170611" y="46736"/>
                </a:lnTo>
                <a:lnTo>
                  <a:pt x="170307" y="47726"/>
                </a:lnTo>
                <a:lnTo>
                  <a:pt x="170561" y="47421"/>
                </a:lnTo>
                <a:lnTo>
                  <a:pt x="170688" y="47637"/>
                </a:lnTo>
                <a:lnTo>
                  <a:pt x="169773" y="47879"/>
                </a:lnTo>
                <a:lnTo>
                  <a:pt x="170319" y="48374"/>
                </a:lnTo>
                <a:lnTo>
                  <a:pt x="170180" y="48488"/>
                </a:lnTo>
                <a:lnTo>
                  <a:pt x="170332" y="48374"/>
                </a:lnTo>
                <a:lnTo>
                  <a:pt x="173101" y="50812"/>
                </a:lnTo>
                <a:lnTo>
                  <a:pt x="174523" y="47371"/>
                </a:lnTo>
                <a:lnTo>
                  <a:pt x="176072" y="48641"/>
                </a:lnTo>
                <a:lnTo>
                  <a:pt x="175856" y="48653"/>
                </a:lnTo>
                <a:lnTo>
                  <a:pt x="175018" y="53060"/>
                </a:lnTo>
                <a:lnTo>
                  <a:pt x="177965" y="51727"/>
                </a:lnTo>
                <a:lnTo>
                  <a:pt x="177139" y="50444"/>
                </a:lnTo>
                <a:lnTo>
                  <a:pt x="179108" y="49682"/>
                </a:lnTo>
                <a:close/>
              </a:path>
              <a:path w="211455" h="247014">
                <a:moveTo>
                  <a:pt x="183743" y="4330"/>
                </a:moveTo>
                <a:lnTo>
                  <a:pt x="181241" y="4660"/>
                </a:lnTo>
                <a:lnTo>
                  <a:pt x="175641" y="1612"/>
                </a:lnTo>
                <a:lnTo>
                  <a:pt x="174028" y="13576"/>
                </a:lnTo>
                <a:lnTo>
                  <a:pt x="180238" y="12026"/>
                </a:lnTo>
                <a:lnTo>
                  <a:pt x="182537" y="13017"/>
                </a:lnTo>
                <a:lnTo>
                  <a:pt x="183743" y="4330"/>
                </a:lnTo>
                <a:close/>
              </a:path>
              <a:path w="211455" h="247014">
                <a:moveTo>
                  <a:pt x="187159" y="20523"/>
                </a:moveTo>
                <a:lnTo>
                  <a:pt x="181152" y="19367"/>
                </a:lnTo>
                <a:lnTo>
                  <a:pt x="180251" y="19875"/>
                </a:lnTo>
                <a:lnTo>
                  <a:pt x="179717" y="20066"/>
                </a:lnTo>
                <a:lnTo>
                  <a:pt x="181851" y="27990"/>
                </a:lnTo>
                <a:lnTo>
                  <a:pt x="187159" y="20523"/>
                </a:lnTo>
                <a:close/>
              </a:path>
              <a:path w="211455" h="247014">
                <a:moveTo>
                  <a:pt x="211366" y="279"/>
                </a:moveTo>
                <a:lnTo>
                  <a:pt x="206883" y="0"/>
                </a:lnTo>
                <a:lnTo>
                  <a:pt x="206260" y="469"/>
                </a:lnTo>
                <a:lnTo>
                  <a:pt x="205994" y="635"/>
                </a:lnTo>
                <a:lnTo>
                  <a:pt x="208153" y="6235"/>
                </a:lnTo>
                <a:lnTo>
                  <a:pt x="211366" y="2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1421904" y="5115799"/>
            <a:ext cx="188595" cy="209550"/>
          </a:xfrm>
          <a:custGeom>
            <a:avLst/>
            <a:gdLst/>
            <a:ahLst/>
            <a:cxnLst/>
            <a:rect l="l" t="t" r="r" b="b"/>
            <a:pathLst>
              <a:path w="188594" h="209550">
                <a:moveTo>
                  <a:pt x="9715" y="184492"/>
                </a:moveTo>
                <a:lnTo>
                  <a:pt x="7213" y="184823"/>
                </a:lnTo>
                <a:lnTo>
                  <a:pt x="1612" y="181775"/>
                </a:lnTo>
                <a:lnTo>
                  <a:pt x="0" y="193738"/>
                </a:lnTo>
                <a:lnTo>
                  <a:pt x="6210" y="192189"/>
                </a:lnTo>
                <a:lnTo>
                  <a:pt x="8509" y="193179"/>
                </a:lnTo>
                <a:lnTo>
                  <a:pt x="9715" y="184492"/>
                </a:lnTo>
                <a:close/>
              </a:path>
              <a:path w="188594" h="209550">
                <a:moveTo>
                  <a:pt x="17068" y="178638"/>
                </a:moveTo>
                <a:lnTo>
                  <a:pt x="16103" y="175856"/>
                </a:lnTo>
                <a:lnTo>
                  <a:pt x="14427" y="173634"/>
                </a:lnTo>
                <a:lnTo>
                  <a:pt x="11976" y="171907"/>
                </a:lnTo>
                <a:lnTo>
                  <a:pt x="12890" y="174752"/>
                </a:lnTo>
                <a:lnTo>
                  <a:pt x="14630" y="176898"/>
                </a:lnTo>
                <a:lnTo>
                  <a:pt x="17068" y="178638"/>
                </a:lnTo>
                <a:close/>
              </a:path>
              <a:path w="188594" h="209550">
                <a:moveTo>
                  <a:pt x="17132" y="189217"/>
                </a:moveTo>
                <a:lnTo>
                  <a:pt x="15748" y="188468"/>
                </a:lnTo>
                <a:lnTo>
                  <a:pt x="15176" y="188874"/>
                </a:lnTo>
                <a:lnTo>
                  <a:pt x="15405" y="190119"/>
                </a:lnTo>
                <a:lnTo>
                  <a:pt x="13995" y="192011"/>
                </a:lnTo>
                <a:lnTo>
                  <a:pt x="13119" y="193408"/>
                </a:lnTo>
                <a:lnTo>
                  <a:pt x="13131" y="196900"/>
                </a:lnTo>
                <a:lnTo>
                  <a:pt x="16230" y="196913"/>
                </a:lnTo>
                <a:lnTo>
                  <a:pt x="14262" y="191846"/>
                </a:lnTo>
                <a:lnTo>
                  <a:pt x="17132" y="189217"/>
                </a:lnTo>
                <a:close/>
              </a:path>
              <a:path w="188594" h="209550">
                <a:moveTo>
                  <a:pt x="18008" y="189318"/>
                </a:moveTo>
                <a:lnTo>
                  <a:pt x="17157" y="189217"/>
                </a:lnTo>
                <a:lnTo>
                  <a:pt x="17208" y="189623"/>
                </a:lnTo>
                <a:lnTo>
                  <a:pt x="18008" y="189318"/>
                </a:lnTo>
                <a:close/>
              </a:path>
              <a:path w="188594" h="209550">
                <a:moveTo>
                  <a:pt x="20358" y="207772"/>
                </a:moveTo>
                <a:lnTo>
                  <a:pt x="18948" y="209346"/>
                </a:lnTo>
                <a:lnTo>
                  <a:pt x="19646" y="209423"/>
                </a:lnTo>
                <a:lnTo>
                  <a:pt x="20358" y="207772"/>
                </a:lnTo>
                <a:close/>
              </a:path>
              <a:path w="188594" h="209550">
                <a:moveTo>
                  <a:pt x="23749" y="175945"/>
                </a:moveTo>
                <a:lnTo>
                  <a:pt x="23520" y="175310"/>
                </a:lnTo>
                <a:lnTo>
                  <a:pt x="23456" y="175996"/>
                </a:lnTo>
                <a:lnTo>
                  <a:pt x="23749" y="175945"/>
                </a:lnTo>
                <a:close/>
              </a:path>
              <a:path w="188594" h="209550">
                <a:moveTo>
                  <a:pt x="26543" y="175399"/>
                </a:moveTo>
                <a:lnTo>
                  <a:pt x="25565" y="175234"/>
                </a:lnTo>
                <a:lnTo>
                  <a:pt x="25793" y="175539"/>
                </a:lnTo>
                <a:lnTo>
                  <a:pt x="26543" y="175399"/>
                </a:lnTo>
                <a:close/>
              </a:path>
              <a:path w="188594" h="209550">
                <a:moveTo>
                  <a:pt x="26835" y="185267"/>
                </a:moveTo>
                <a:lnTo>
                  <a:pt x="26682" y="185267"/>
                </a:lnTo>
                <a:lnTo>
                  <a:pt x="26390" y="185166"/>
                </a:lnTo>
                <a:lnTo>
                  <a:pt x="26454" y="185686"/>
                </a:lnTo>
                <a:lnTo>
                  <a:pt x="26644" y="185610"/>
                </a:lnTo>
                <a:lnTo>
                  <a:pt x="26809" y="185407"/>
                </a:lnTo>
                <a:lnTo>
                  <a:pt x="26835" y="185267"/>
                </a:lnTo>
                <a:close/>
              </a:path>
              <a:path w="188594" h="209550">
                <a:moveTo>
                  <a:pt x="27940" y="187604"/>
                </a:moveTo>
                <a:lnTo>
                  <a:pt x="27495" y="187210"/>
                </a:lnTo>
                <a:lnTo>
                  <a:pt x="26822" y="186626"/>
                </a:lnTo>
                <a:lnTo>
                  <a:pt x="26454" y="185686"/>
                </a:lnTo>
                <a:lnTo>
                  <a:pt x="24650" y="186842"/>
                </a:lnTo>
                <a:lnTo>
                  <a:pt x="23647" y="187223"/>
                </a:lnTo>
                <a:lnTo>
                  <a:pt x="23660" y="185547"/>
                </a:lnTo>
                <a:lnTo>
                  <a:pt x="22072" y="184124"/>
                </a:lnTo>
                <a:lnTo>
                  <a:pt x="19964" y="183057"/>
                </a:lnTo>
                <a:lnTo>
                  <a:pt x="16484" y="183083"/>
                </a:lnTo>
                <a:lnTo>
                  <a:pt x="13563" y="187286"/>
                </a:lnTo>
                <a:lnTo>
                  <a:pt x="21856" y="187883"/>
                </a:lnTo>
                <a:lnTo>
                  <a:pt x="18008" y="189318"/>
                </a:lnTo>
                <a:lnTo>
                  <a:pt x="23685" y="190030"/>
                </a:lnTo>
                <a:lnTo>
                  <a:pt x="25107" y="187210"/>
                </a:lnTo>
                <a:lnTo>
                  <a:pt x="27940" y="187604"/>
                </a:lnTo>
                <a:close/>
              </a:path>
              <a:path w="188594" h="209550">
                <a:moveTo>
                  <a:pt x="28397" y="187667"/>
                </a:moveTo>
                <a:lnTo>
                  <a:pt x="26822" y="185381"/>
                </a:lnTo>
                <a:lnTo>
                  <a:pt x="28181" y="187642"/>
                </a:lnTo>
                <a:lnTo>
                  <a:pt x="28397" y="187667"/>
                </a:lnTo>
                <a:close/>
              </a:path>
              <a:path w="188594" h="209550">
                <a:moveTo>
                  <a:pt x="28409" y="188023"/>
                </a:moveTo>
                <a:lnTo>
                  <a:pt x="28181" y="187642"/>
                </a:lnTo>
                <a:lnTo>
                  <a:pt x="27940" y="187604"/>
                </a:lnTo>
                <a:lnTo>
                  <a:pt x="28409" y="188023"/>
                </a:lnTo>
                <a:close/>
              </a:path>
              <a:path w="188594" h="209550">
                <a:moveTo>
                  <a:pt x="30454" y="187960"/>
                </a:moveTo>
                <a:lnTo>
                  <a:pt x="28397" y="187667"/>
                </a:lnTo>
                <a:lnTo>
                  <a:pt x="29337" y="189014"/>
                </a:lnTo>
                <a:lnTo>
                  <a:pt x="30454" y="187960"/>
                </a:lnTo>
                <a:close/>
              </a:path>
              <a:path w="188594" h="209550">
                <a:moveTo>
                  <a:pt x="32207" y="181279"/>
                </a:moveTo>
                <a:lnTo>
                  <a:pt x="29883" y="180009"/>
                </a:lnTo>
                <a:lnTo>
                  <a:pt x="25958" y="179819"/>
                </a:lnTo>
                <a:lnTo>
                  <a:pt x="26416" y="176377"/>
                </a:lnTo>
                <a:lnTo>
                  <a:pt x="26543" y="175399"/>
                </a:lnTo>
                <a:lnTo>
                  <a:pt x="26377" y="176377"/>
                </a:lnTo>
                <a:lnTo>
                  <a:pt x="25793" y="175539"/>
                </a:lnTo>
                <a:lnTo>
                  <a:pt x="23749" y="175945"/>
                </a:lnTo>
                <a:lnTo>
                  <a:pt x="25603" y="181102"/>
                </a:lnTo>
                <a:lnTo>
                  <a:pt x="24917" y="183692"/>
                </a:lnTo>
                <a:lnTo>
                  <a:pt x="27393" y="184937"/>
                </a:lnTo>
                <a:lnTo>
                  <a:pt x="31242" y="185089"/>
                </a:lnTo>
                <a:lnTo>
                  <a:pt x="32207" y="181279"/>
                </a:lnTo>
                <a:close/>
              </a:path>
              <a:path w="188594" h="209550">
                <a:moveTo>
                  <a:pt x="33794" y="188417"/>
                </a:moveTo>
                <a:lnTo>
                  <a:pt x="33147" y="185407"/>
                </a:lnTo>
                <a:lnTo>
                  <a:pt x="30454" y="187960"/>
                </a:lnTo>
                <a:lnTo>
                  <a:pt x="33794" y="188417"/>
                </a:lnTo>
                <a:close/>
              </a:path>
              <a:path w="188594" h="209550">
                <a:moveTo>
                  <a:pt x="34201" y="162902"/>
                </a:moveTo>
                <a:lnTo>
                  <a:pt x="31838" y="166446"/>
                </a:lnTo>
                <a:lnTo>
                  <a:pt x="26568" y="172339"/>
                </a:lnTo>
                <a:lnTo>
                  <a:pt x="22910" y="168884"/>
                </a:lnTo>
                <a:lnTo>
                  <a:pt x="23355" y="171754"/>
                </a:lnTo>
                <a:lnTo>
                  <a:pt x="18453" y="168986"/>
                </a:lnTo>
                <a:lnTo>
                  <a:pt x="16776" y="180873"/>
                </a:lnTo>
                <a:lnTo>
                  <a:pt x="22999" y="179476"/>
                </a:lnTo>
                <a:lnTo>
                  <a:pt x="23380" y="176377"/>
                </a:lnTo>
                <a:lnTo>
                  <a:pt x="23406" y="175945"/>
                </a:lnTo>
                <a:lnTo>
                  <a:pt x="22644" y="174840"/>
                </a:lnTo>
                <a:lnTo>
                  <a:pt x="23545" y="173012"/>
                </a:lnTo>
                <a:lnTo>
                  <a:pt x="23774" y="174421"/>
                </a:lnTo>
                <a:lnTo>
                  <a:pt x="34188" y="169214"/>
                </a:lnTo>
                <a:lnTo>
                  <a:pt x="34201" y="162902"/>
                </a:lnTo>
                <a:close/>
              </a:path>
              <a:path w="188594" h="209550">
                <a:moveTo>
                  <a:pt x="42240" y="155409"/>
                </a:moveTo>
                <a:lnTo>
                  <a:pt x="39370" y="154190"/>
                </a:lnTo>
                <a:lnTo>
                  <a:pt x="40728" y="152819"/>
                </a:lnTo>
                <a:lnTo>
                  <a:pt x="40665" y="151523"/>
                </a:lnTo>
                <a:lnTo>
                  <a:pt x="40894" y="151701"/>
                </a:lnTo>
                <a:lnTo>
                  <a:pt x="41084" y="151612"/>
                </a:lnTo>
                <a:lnTo>
                  <a:pt x="40551" y="150837"/>
                </a:lnTo>
                <a:lnTo>
                  <a:pt x="42227" y="149517"/>
                </a:lnTo>
                <a:lnTo>
                  <a:pt x="37719" y="148361"/>
                </a:lnTo>
                <a:lnTo>
                  <a:pt x="37503" y="150914"/>
                </a:lnTo>
                <a:lnTo>
                  <a:pt x="36042" y="151955"/>
                </a:lnTo>
                <a:lnTo>
                  <a:pt x="34175" y="152438"/>
                </a:lnTo>
                <a:lnTo>
                  <a:pt x="33629" y="156324"/>
                </a:lnTo>
                <a:lnTo>
                  <a:pt x="38150" y="152755"/>
                </a:lnTo>
                <a:lnTo>
                  <a:pt x="38582" y="153936"/>
                </a:lnTo>
                <a:lnTo>
                  <a:pt x="42240" y="155409"/>
                </a:lnTo>
                <a:close/>
              </a:path>
              <a:path w="188594" h="209550">
                <a:moveTo>
                  <a:pt x="43815" y="161175"/>
                </a:moveTo>
                <a:lnTo>
                  <a:pt x="43649" y="160451"/>
                </a:lnTo>
                <a:lnTo>
                  <a:pt x="43522" y="161213"/>
                </a:lnTo>
                <a:lnTo>
                  <a:pt x="43815" y="161175"/>
                </a:lnTo>
                <a:close/>
              </a:path>
              <a:path w="188594" h="209550">
                <a:moveTo>
                  <a:pt x="46088" y="152387"/>
                </a:moveTo>
                <a:lnTo>
                  <a:pt x="44475" y="151460"/>
                </a:lnTo>
                <a:lnTo>
                  <a:pt x="43649" y="152781"/>
                </a:lnTo>
                <a:lnTo>
                  <a:pt x="44208" y="154101"/>
                </a:lnTo>
                <a:lnTo>
                  <a:pt x="42227" y="155460"/>
                </a:lnTo>
                <a:lnTo>
                  <a:pt x="44310" y="157022"/>
                </a:lnTo>
                <a:lnTo>
                  <a:pt x="46088" y="152387"/>
                </a:lnTo>
                <a:close/>
              </a:path>
              <a:path w="188594" h="209550">
                <a:moveTo>
                  <a:pt x="51625" y="136359"/>
                </a:moveTo>
                <a:lnTo>
                  <a:pt x="48399" y="136220"/>
                </a:lnTo>
                <a:lnTo>
                  <a:pt x="46291" y="137744"/>
                </a:lnTo>
                <a:lnTo>
                  <a:pt x="47040" y="141706"/>
                </a:lnTo>
                <a:lnTo>
                  <a:pt x="48844" y="143789"/>
                </a:lnTo>
                <a:lnTo>
                  <a:pt x="48399" y="141566"/>
                </a:lnTo>
                <a:lnTo>
                  <a:pt x="51625" y="136359"/>
                </a:lnTo>
                <a:close/>
              </a:path>
              <a:path w="188594" h="209550">
                <a:moveTo>
                  <a:pt x="52819" y="177457"/>
                </a:moveTo>
                <a:lnTo>
                  <a:pt x="51485" y="177711"/>
                </a:lnTo>
                <a:lnTo>
                  <a:pt x="51079" y="179616"/>
                </a:lnTo>
                <a:lnTo>
                  <a:pt x="52819" y="177457"/>
                </a:lnTo>
                <a:close/>
              </a:path>
              <a:path w="188594" h="209550">
                <a:moveTo>
                  <a:pt x="54902" y="162102"/>
                </a:moveTo>
                <a:lnTo>
                  <a:pt x="54559" y="162966"/>
                </a:lnTo>
                <a:lnTo>
                  <a:pt x="54876" y="162966"/>
                </a:lnTo>
                <a:lnTo>
                  <a:pt x="54902" y="162102"/>
                </a:lnTo>
                <a:close/>
              </a:path>
              <a:path w="188594" h="209550">
                <a:moveTo>
                  <a:pt x="55816" y="157492"/>
                </a:moveTo>
                <a:lnTo>
                  <a:pt x="55029" y="157238"/>
                </a:lnTo>
                <a:lnTo>
                  <a:pt x="54089" y="157327"/>
                </a:lnTo>
                <a:lnTo>
                  <a:pt x="52984" y="157924"/>
                </a:lnTo>
                <a:lnTo>
                  <a:pt x="54140" y="157873"/>
                </a:lnTo>
                <a:lnTo>
                  <a:pt x="55016" y="157708"/>
                </a:lnTo>
                <a:lnTo>
                  <a:pt x="55816" y="157492"/>
                </a:lnTo>
                <a:close/>
              </a:path>
              <a:path w="188594" h="209550">
                <a:moveTo>
                  <a:pt x="56210" y="158927"/>
                </a:moveTo>
                <a:lnTo>
                  <a:pt x="55029" y="158635"/>
                </a:lnTo>
                <a:lnTo>
                  <a:pt x="54902" y="162102"/>
                </a:lnTo>
                <a:lnTo>
                  <a:pt x="56210" y="158927"/>
                </a:lnTo>
                <a:close/>
              </a:path>
              <a:path w="188594" h="209550">
                <a:moveTo>
                  <a:pt x="57061" y="159131"/>
                </a:moveTo>
                <a:lnTo>
                  <a:pt x="56870" y="159092"/>
                </a:lnTo>
                <a:lnTo>
                  <a:pt x="56591" y="159639"/>
                </a:lnTo>
                <a:lnTo>
                  <a:pt x="57061" y="159131"/>
                </a:lnTo>
                <a:close/>
              </a:path>
              <a:path w="188594" h="209550">
                <a:moveTo>
                  <a:pt x="57238" y="170218"/>
                </a:moveTo>
                <a:lnTo>
                  <a:pt x="52857" y="169887"/>
                </a:lnTo>
                <a:lnTo>
                  <a:pt x="52463" y="168097"/>
                </a:lnTo>
                <a:lnTo>
                  <a:pt x="52730" y="167449"/>
                </a:lnTo>
                <a:lnTo>
                  <a:pt x="54559" y="162966"/>
                </a:lnTo>
                <a:lnTo>
                  <a:pt x="51727" y="163017"/>
                </a:lnTo>
                <a:lnTo>
                  <a:pt x="51879" y="163144"/>
                </a:lnTo>
                <a:lnTo>
                  <a:pt x="49390" y="167449"/>
                </a:lnTo>
                <a:lnTo>
                  <a:pt x="48996" y="160426"/>
                </a:lnTo>
                <a:lnTo>
                  <a:pt x="43815" y="161175"/>
                </a:lnTo>
                <a:lnTo>
                  <a:pt x="47256" y="175907"/>
                </a:lnTo>
                <a:lnTo>
                  <a:pt x="47498" y="178828"/>
                </a:lnTo>
                <a:lnTo>
                  <a:pt x="48399" y="178320"/>
                </a:lnTo>
                <a:lnTo>
                  <a:pt x="51485" y="177711"/>
                </a:lnTo>
                <a:lnTo>
                  <a:pt x="52501" y="172948"/>
                </a:lnTo>
                <a:lnTo>
                  <a:pt x="53784" y="173367"/>
                </a:lnTo>
                <a:lnTo>
                  <a:pt x="54432" y="173774"/>
                </a:lnTo>
                <a:lnTo>
                  <a:pt x="54889" y="174142"/>
                </a:lnTo>
                <a:lnTo>
                  <a:pt x="55626" y="172948"/>
                </a:lnTo>
                <a:lnTo>
                  <a:pt x="56121" y="172161"/>
                </a:lnTo>
                <a:lnTo>
                  <a:pt x="57238" y="170218"/>
                </a:lnTo>
                <a:close/>
              </a:path>
              <a:path w="188594" h="209550">
                <a:moveTo>
                  <a:pt x="57327" y="149707"/>
                </a:moveTo>
                <a:lnTo>
                  <a:pt x="55626" y="149212"/>
                </a:lnTo>
                <a:lnTo>
                  <a:pt x="55676" y="152222"/>
                </a:lnTo>
                <a:lnTo>
                  <a:pt x="53225" y="151853"/>
                </a:lnTo>
                <a:lnTo>
                  <a:pt x="52082" y="153276"/>
                </a:lnTo>
                <a:lnTo>
                  <a:pt x="53619" y="153530"/>
                </a:lnTo>
                <a:lnTo>
                  <a:pt x="56540" y="153898"/>
                </a:lnTo>
                <a:lnTo>
                  <a:pt x="55079" y="153708"/>
                </a:lnTo>
                <a:lnTo>
                  <a:pt x="56578" y="152222"/>
                </a:lnTo>
                <a:lnTo>
                  <a:pt x="56997" y="151803"/>
                </a:lnTo>
                <a:lnTo>
                  <a:pt x="57327" y="149707"/>
                </a:lnTo>
                <a:close/>
              </a:path>
              <a:path w="188594" h="209550">
                <a:moveTo>
                  <a:pt x="57429" y="158013"/>
                </a:moveTo>
                <a:lnTo>
                  <a:pt x="57137" y="157873"/>
                </a:lnTo>
                <a:lnTo>
                  <a:pt x="56730" y="157632"/>
                </a:lnTo>
                <a:lnTo>
                  <a:pt x="56210" y="158927"/>
                </a:lnTo>
                <a:lnTo>
                  <a:pt x="56870" y="159092"/>
                </a:lnTo>
                <a:lnTo>
                  <a:pt x="57429" y="158013"/>
                </a:lnTo>
                <a:close/>
              </a:path>
              <a:path w="188594" h="209550">
                <a:moveTo>
                  <a:pt x="57531" y="176542"/>
                </a:moveTo>
                <a:lnTo>
                  <a:pt x="54889" y="174142"/>
                </a:lnTo>
                <a:lnTo>
                  <a:pt x="53073" y="177139"/>
                </a:lnTo>
                <a:lnTo>
                  <a:pt x="52819" y="177457"/>
                </a:lnTo>
                <a:lnTo>
                  <a:pt x="57531" y="176542"/>
                </a:lnTo>
                <a:close/>
              </a:path>
              <a:path w="188594" h="209550">
                <a:moveTo>
                  <a:pt x="57835" y="158178"/>
                </a:moveTo>
                <a:lnTo>
                  <a:pt x="57505" y="157873"/>
                </a:lnTo>
                <a:lnTo>
                  <a:pt x="57429" y="158013"/>
                </a:lnTo>
                <a:lnTo>
                  <a:pt x="57835" y="158178"/>
                </a:lnTo>
                <a:close/>
              </a:path>
              <a:path w="188594" h="209550">
                <a:moveTo>
                  <a:pt x="57899" y="158242"/>
                </a:moveTo>
                <a:lnTo>
                  <a:pt x="57518" y="158648"/>
                </a:lnTo>
                <a:lnTo>
                  <a:pt x="57899" y="158242"/>
                </a:lnTo>
                <a:close/>
              </a:path>
              <a:path w="188594" h="209550">
                <a:moveTo>
                  <a:pt x="58140" y="159397"/>
                </a:moveTo>
                <a:lnTo>
                  <a:pt x="57683" y="159042"/>
                </a:lnTo>
                <a:lnTo>
                  <a:pt x="57518" y="158648"/>
                </a:lnTo>
                <a:lnTo>
                  <a:pt x="57061" y="159131"/>
                </a:lnTo>
                <a:lnTo>
                  <a:pt x="58140" y="159397"/>
                </a:lnTo>
                <a:close/>
              </a:path>
              <a:path w="188594" h="209550">
                <a:moveTo>
                  <a:pt x="58293" y="170294"/>
                </a:moveTo>
                <a:lnTo>
                  <a:pt x="57289" y="170218"/>
                </a:lnTo>
                <a:lnTo>
                  <a:pt x="57238" y="170472"/>
                </a:lnTo>
                <a:lnTo>
                  <a:pt x="58293" y="170294"/>
                </a:lnTo>
                <a:close/>
              </a:path>
              <a:path w="188594" h="209550">
                <a:moveTo>
                  <a:pt x="60871" y="151447"/>
                </a:moveTo>
                <a:lnTo>
                  <a:pt x="59220" y="148869"/>
                </a:lnTo>
                <a:lnTo>
                  <a:pt x="57734" y="150406"/>
                </a:lnTo>
                <a:lnTo>
                  <a:pt x="60439" y="151968"/>
                </a:lnTo>
                <a:lnTo>
                  <a:pt x="58483" y="154228"/>
                </a:lnTo>
                <a:lnTo>
                  <a:pt x="57797" y="153543"/>
                </a:lnTo>
                <a:lnTo>
                  <a:pt x="58216" y="155625"/>
                </a:lnTo>
                <a:lnTo>
                  <a:pt x="57531" y="156794"/>
                </a:lnTo>
                <a:lnTo>
                  <a:pt x="55740" y="157467"/>
                </a:lnTo>
                <a:lnTo>
                  <a:pt x="56642" y="157581"/>
                </a:lnTo>
                <a:lnTo>
                  <a:pt x="56883" y="157276"/>
                </a:lnTo>
                <a:lnTo>
                  <a:pt x="57505" y="157873"/>
                </a:lnTo>
                <a:lnTo>
                  <a:pt x="57823" y="157276"/>
                </a:lnTo>
                <a:lnTo>
                  <a:pt x="59410" y="154228"/>
                </a:lnTo>
                <a:lnTo>
                  <a:pt x="60871" y="151447"/>
                </a:lnTo>
                <a:close/>
              </a:path>
              <a:path w="188594" h="209550">
                <a:moveTo>
                  <a:pt x="61417" y="170459"/>
                </a:moveTo>
                <a:lnTo>
                  <a:pt x="58381" y="170281"/>
                </a:lnTo>
                <a:lnTo>
                  <a:pt x="61290" y="170522"/>
                </a:lnTo>
                <a:lnTo>
                  <a:pt x="61417" y="170459"/>
                </a:lnTo>
                <a:close/>
              </a:path>
              <a:path w="188594" h="209550">
                <a:moveTo>
                  <a:pt x="63207" y="156819"/>
                </a:moveTo>
                <a:lnTo>
                  <a:pt x="60896" y="155067"/>
                </a:lnTo>
                <a:lnTo>
                  <a:pt x="57899" y="158242"/>
                </a:lnTo>
                <a:lnTo>
                  <a:pt x="60236" y="160489"/>
                </a:lnTo>
                <a:lnTo>
                  <a:pt x="62445" y="158673"/>
                </a:lnTo>
                <a:lnTo>
                  <a:pt x="63207" y="156819"/>
                </a:lnTo>
                <a:close/>
              </a:path>
              <a:path w="188594" h="209550">
                <a:moveTo>
                  <a:pt x="64389" y="148805"/>
                </a:moveTo>
                <a:lnTo>
                  <a:pt x="64363" y="147916"/>
                </a:lnTo>
                <a:lnTo>
                  <a:pt x="63677" y="147231"/>
                </a:lnTo>
                <a:lnTo>
                  <a:pt x="62306" y="147243"/>
                </a:lnTo>
                <a:lnTo>
                  <a:pt x="63182" y="147688"/>
                </a:lnTo>
                <a:lnTo>
                  <a:pt x="63842" y="148247"/>
                </a:lnTo>
                <a:lnTo>
                  <a:pt x="64389" y="148805"/>
                </a:lnTo>
                <a:close/>
              </a:path>
              <a:path w="188594" h="209550">
                <a:moveTo>
                  <a:pt x="64973" y="149491"/>
                </a:moveTo>
                <a:lnTo>
                  <a:pt x="64376" y="148844"/>
                </a:lnTo>
                <a:lnTo>
                  <a:pt x="64452" y="149517"/>
                </a:lnTo>
                <a:lnTo>
                  <a:pt x="64122" y="150241"/>
                </a:lnTo>
                <a:lnTo>
                  <a:pt x="64973" y="149491"/>
                </a:lnTo>
                <a:close/>
              </a:path>
              <a:path w="188594" h="209550">
                <a:moveTo>
                  <a:pt x="65430" y="149085"/>
                </a:moveTo>
                <a:lnTo>
                  <a:pt x="64973" y="149491"/>
                </a:lnTo>
                <a:lnTo>
                  <a:pt x="65417" y="149961"/>
                </a:lnTo>
                <a:lnTo>
                  <a:pt x="65430" y="149085"/>
                </a:lnTo>
                <a:close/>
              </a:path>
              <a:path w="188594" h="209550">
                <a:moveTo>
                  <a:pt x="65874" y="162242"/>
                </a:moveTo>
                <a:lnTo>
                  <a:pt x="65582" y="160769"/>
                </a:lnTo>
                <a:lnTo>
                  <a:pt x="64897" y="158851"/>
                </a:lnTo>
                <a:lnTo>
                  <a:pt x="64858" y="161188"/>
                </a:lnTo>
                <a:lnTo>
                  <a:pt x="65163" y="162661"/>
                </a:lnTo>
                <a:lnTo>
                  <a:pt x="65747" y="163626"/>
                </a:lnTo>
                <a:lnTo>
                  <a:pt x="65874" y="162242"/>
                </a:lnTo>
                <a:close/>
              </a:path>
              <a:path w="188594" h="209550">
                <a:moveTo>
                  <a:pt x="66382" y="154190"/>
                </a:moveTo>
                <a:lnTo>
                  <a:pt x="66332" y="151752"/>
                </a:lnTo>
                <a:lnTo>
                  <a:pt x="65697" y="150279"/>
                </a:lnTo>
                <a:lnTo>
                  <a:pt x="65417" y="149961"/>
                </a:lnTo>
                <a:lnTo>
                  <a:pt x="65392" y="151091"/>
                </a:lnTo>
                <a:lnTo>
                  <a:pt x="65265" y="151993"/>
                </a:lnTo>
                <a:lnTo>
                  <a:pt x="63500" y="156070"/>
                </a:lnTo>
                <a:lnTo>
                  <a:pt x="66382" y="154190"/>
                </a:lnTo>
                <a:close/>
              </a:path>
              <a:path w="188594" h="209550">
                <a:moveTo>
                  <a:pt x="68275" y="147396"/>
                </a:moveTo>
                <a:lnTo>
                  <a:pt x="67043" y="148717"/>
                </a:lnTo>
                <a:lnTo>
                  <a:pt x="68275" y="147396"/>
                </a:lnTo>
                <a:close/>
              </a:path>
              <a:path w="188594" h="209550">
                <a:moveTo>
                  <a:pt x="68973" y="156184"/>
                </a:moveTo>
                <a:lnTo>
                  <a:pt x="68173" y="158115"/>
                </a:lnTo>
                <a:lnTo>
                  <a:pt x="68681" y="157949"/>
                </a:lnTo>
                <a:lnTo>
                  <a:pt x="68973" y="156184"/>
                </a:lnTo>
                <a:close/>
              </a:path>
              <a:path w="188594" h="209550">
                <a:moveTo>
                  <a:pt x="69100" y="136956"/>
                </a:moveTo>
                <a:lnTo>
                  <a:pt x="68961" y="136804"/>
                </a:lnTo>
                <a:lnTo>
                  <a:pt x="67576" y="135470"/>
                </a:lnTo>
                <a:lnTo>
                  <a:pt x="63563" y="137668"/>
                </a:lnTo>
                <a:lnTo>
                  <a:pt x="63652" y="138620"/>
                </a:lnTo>
                <a:lnTo>
                  <a:pt x="66103" y="141719"/>
                </a:lnTo>
                <a:lnTo>
                  <a:pt x="65011" y="137756"/>
                </a:lnTo>
                <a:lnTo>
                  <a:pt x="65874" y="136804"/>
                </a:lnTo>
                <a:lnTo>
                  <a:pt x="69100" y="136956"/>
                </a:lnTo>
                <a:close/>
              </a:path>
              <a:path w="188594" h="209550">
                <a:moveTo>
                  <a:pt x="70091" y="153454"/>
                </a:moveTo>
                <a:lnTo>
                  <a:pt x="67157" y="154927"/>
                </a:lnTo>
                <a:lnTo>
                  <a:pt x="68986" y="156032"/>
                </a:lnTo>
                <a:lnTo>
                  <a:pt x="68973" y="156184"/>
                </a:lnTo>
                <a:lnTo>
                  <a:pt x="70091" y="153454"/>
                </a:lnTo>
                <a:close/>
              </a:path>
              <a:path w="188594" h="209550">
                <a:moveTo>
                  <a:pt x="71031" y="157187"/>
                </a:moveTo>
                <a:lnTo>
                  <a:pt x="68681" y="157949"/>
                </a:lnTo>
                <a:lnTo>
                  <a:pt x="68237" y="160642"/>
                </a:lnTo>
                <a:lnTo>
                  <a:pt x="71031" y="157187"/>
                </a:lnTo>
                <a:close/>
              </a:path>
              <a:path w="188594" h="209550">
                <a:moveTo>
                  <a:pt x="73558" y="171145"/>
                </a:moveTo>
                <a:lnTo>
                  <a:pt x="68935" y="164960"/>
                </a:lnTo>
                <a:lnTo>
                  <a:pt x="68618" y="164541"/>
                </a:lnTo>
                <a:lnTo>
                  <a:pt x="67284" y="164960"/>
                </a:lnTo>
                <a:lnTo>
                  <a:pt x="66370" y="164706"/>
                </a:lnTo>
                <a:lnTo>
                  <a:pt x="65709" y="163677"/>
                </a:lnTo>
                <a:lnTo>
                  <a:pt x="65519" y="168363"/>
                </a:lnTo>
                <a:lnTo>
                  <a:pt x="61417" y="170459"/>
                </a:lnTo>
                <a:lnTo>
                  <a:pt x="73558" y="171145"/>
                </a:lnTo>
                <a:close/>
              </a:path>
              <a:path w="188594" h="209550">
                <a:moveTo>
                  <a:pt x="75653" y="149313"/>
                </a:moveTo>
                <a:lnTo>
                  <a:pt x="74676" y="148628"/>
                </a:lnTo>
                <a:lnTo>
                  <a:pt x="74536" y="148526"/>
                </a:lnTo>
                <a:lnTo>
                  <a:pt x="74320" y="147739"/>
                </a:lnTo>
                <a:lnTo>
                  <a:pt x="74790" y="147002"/>
                </a:lnTo>
                <a:lnTo>
                  <a:pt x="72694" y="144678"/>
                </a:lnTo>
                <a:lnTo>
                  <a:pt x="72796" y="148310"/>
                </a:lnTo>
                <a:lnTo>
                  <a:pt x="70726" y="147980"/>
                </a:lnTo>
                <a:lnTo>
                  <a:pt x="70802" y="144691"/>
                </a:lnTo>
                <a:lnTo>
                  <a:pt x="68275" y="147396"/>
                </a:lnTo>
                <a:lnTo>
                  <a:pt x="69011" y="149809"/>
                </a:lnTo>
                <a:lnTo>
                  <a:pt x="68491" y="153352"/>
                </a:lnTo>
                <a:lnTo>
                  <a:pt x="71767" y="153289"/>
                </a:lnTo>
                <a:lnTo>
                  <a:pt x="72898" y="151472"/>
                </a:lnTo>
                <a:lnTo>
                  <a:pt x="72974" y="153835"/>
                </a:lnTo>
                <a:lnTo>
                  <a:pt x="75653" y="149313"/>
                </a:lnTo>
                <a:close/>
              </a:path>
              <a:path w="188594" h="209550">
                <a:moveTo>
                  <a:pt x="78206" y="121170"/>
                </a:moveTo>
                <a:lnTo>
                  <a:pt x="76174" y="116928"/>
                </a:lnTo>
                <a:lnTo>
                  <a:pt x="70002" y="123342"/>
                </a:lnTo>
                <a:lnTo>
                  <a:pt x="74371" y="125133"/>
                </a:lnTo>
                <a:lnTo>
                  <a:pt x="76174" y="125361"/>
                </a:lnTo>
                <a:lnTo>
                  <a:pt x="76530" y="125526"/>
                </a:lnTo>
                <a:lnTo>
                  <a:pt x="76200" y="123647"/>
                </a:lnTo>
                <a:lnTo>
                  <a:pt x="78206" y="121170"/>
                </a:lnTo>
                <a:close/>
              </a:path>
              <a:path w="188594" h="209550">
                <a:moveTo>
                  <a:pt x="79222" y="127482"/>
                </a:moveTo>
                <a:lnTo>
                  <a:pt x="77901" y="126149"/>
                </a:lnTo>
                <a:lnTo>
                  <a:pt x="76530" y="125526"/>
                </a:lnTo>
                <a:lnTo>
                  <a:pt x="76555" y="125666"/>
                </a:lnTo>
                <a:lnTo>
                  <a:pt x="79222" y="127482"/>
                </a:lnTo>
                <a:close/>
              </a:path>
              <a:path w="188594" h="209550">
                <a:moveTo>
                  <a:pt x="87426" y="117627"/>
                </a:moveTo>
                <a:lnTo>
                  <a:pt x="86652" y="115519"/>
                </a:lnTo>
                <a:lnTo>
                  <a:pt x="86055" y="117627"/>
                </a:lnTo>
                <a:lnTo>
                  <a:pt x="86004" y="119697"/>
                </a:lnTo>
                <a:lnTo>
                  <a:pt x="86766" y="121805"/>
                </a:lnTo>
                <a:lnTo>
                  <a:pt x="87363" y="119697"/>
                </a:lnTo>
                <a:lnTo>
                  <a:pt x="87426" y="117627"/>
                </a:lnTo>
                <a:close/>
              </a:path>
              <a:path w="188594" h="209550">
                <a:moveTo>
                  <a:pt x="93776" y="120904"/>
                </a:moveTo>
                <a:lnTo>
                  <a:pt x="91909" y="116789"/>
                </a:lnTo>
                <a:lnTo>
                  <a:pt x="86321" y="122313"/>
                </a:lnTo>
                <a:lnTo>
                  <a:pt x="89496" y="124510"/>
                </a:lnTo>
                <a:lnTo>
                  <a:pt x="88544" y="123990"/>
                </a:lnTo>
                <a:lnTo>
                  <a:pt x="86652" y="123431"/>
                </a:lnTo>
                <a:lnTo>
                  <a:pt x="89954" y="124866"/>
                </a:lnTo>
                <a:lnTo>
                  <a:pt x="91668" y="123050"/>
                </a:lnTo>
                <a:lnTo>
                  <a:pt x="91363" y="123418"/>
                </a:lnTo>
                <a:lnTo>
                  <a:pt x="93776" y="120904"/>
                </a:lnTo>
                <a:close/>
              </a:path>
              <a:path w="188594" h="209550">
                <a:moveTo>
                  <a:pt x="97320" y="133845"/>
                </a:moveTo>
                <a:lnTo>
                  <a:pt x="92710" y="125895"/>
                </a:lnTo>
                <a:lnTo>
                  <a:pt x="93141" y="127977"/>
                </a:lnTo>
                <a:lnTo>
                  <a:pt x="92735" y="127393"/>
                </a:lnTo>
                <a:lnTo>
                  <a:pt x="92265" y="126898"/>
                </a:lnTo>
                <a:lnTo>
                  <a:pt x="91605" y="126352"/>
                </a:lnTo>
                <a:lnTo>
                  <a:pt x="93281" y="129336"/>
                </a:lnTo>
                <a:lnTo>
                  <a:pt x="93014" y="131356"/>
                </a:lnTo>
                <a:lnTo>
                  <a:pt x="90589" y="132359"/>
                </a:lnTo>
                <a:lnTo>
                  <a:pt x="90360" y="132181"/>
                </a:lnTo>
                <a:lnTo>
                  <a:pt x="86817" y="129844"/>
                </a:lnTo>
                <a:lnTo>
                  <a:pt x="87668" y="128778"/>
                </a:lnTo>
                <a:lnTo>
                  <a:pt x="87452" y="127228"/>
                </a:lnTo>
                <a:lnTo>
                  <a:pt x="86601" y="125666"/>
                </a:lnTo>
                <a:lnTo>
                  <a:pt x="84442" y="124180"/>
                </a:lnTo>
                <a:lnTo>
                  <a:pt x="82080" y="125031"/>
                </a:lnTo>
                <a:lnTo>
                  <a:pt x="82270" y="123609"/>
                </a:lnTo>
                <a:lnTo>
                  <a:pt x="80441" y="123113"/>
                </a:lnTo>
                <a:lnTo>
                  <a:pt x="79984" y="124599"/>
                </a:lnTo>
                <a:lnTo>
                  <a:pt x="80797" y="125755"/>
                </a:lnTo>
                <a:lnTo>
                  <a:pt x="80479" y="126111"/>
                </a:lnTo>
                <a:lnTo>
                  <a:pt x="80479" y="128028"/>
                </a:lnTo>
                <a:lnTo>
                  <a:pt x="79070" y="128447"/>
                </a:lnTo>
                <a:lnTo>
                  <a:pt x="78486" y="128689"/>
                </a:lnTo>
                <a:lnTo>
                  <a:pt x="79260" y="127508"/>
                </a:lnTo>
                <a:lnTo>
                  <a:pt x="80479" y="128028"/>
                </a:lnTo>
                <a:lnTo>
                  <a:pt x="80479" y="126111"/>
                </a:lnTo>
                <a:lnTo>
                  <a:pt x="79248" y="127482"/>
                </a:lnTo>
                <a:lnTo>
                  <a:pt x="76415" y="127038"/>
                </a:lnTo>
                <a:lnTo>
                  <a:pt x="77597" y="129374"/>
                </a:lnTo>
                <a:lnTo>
                  <a:pt x="76441" y="130911"/>
                </a:lnTo>
                <a:lnTo>
                  <a:pt x="78295" y="132295"/>
                </a:lnTo>
                <a:lnTo>
                  <a:pt x="79324" y="128422"/>
                </a:lnTo>
                <a:lnTo>
                  <a:pt x="80975" y="128257"/>
                </a:lnTo>
                <a:lnTo>
                  <a:pt x="81635" y="128536"/>
                </a:lnTo>
                <a:lnTo>
                  <a:pt x="81673" y="128181"/>
                </a:lnTo>
                <a:lnTo>
                  <a:pt x="82181" y="128117"/>
                </a:lnTo>
                <a:lnTo>
                  <a:pt x="81788" y="127342"/>
                </a:lnTo>
                <a:lnTo>
                  <a:pt x="81915" y="126288"/>
                </a:lnTo>
                <a:lnTo>
                  <a:pt x="83642" y="127749"/>
                </a:lnTo>
                <a:lnTo>
                  <a:pt x="82918" y="127266"/>
                </a:lnTo>
                <a:lnTo>
                  <a:pt x="82194" y="128168"/>
                </a:lnTo>
                <a:lnTo>
                  <a:pt x="84543" y="130314"/>
                </a:lnTo>
                <a:lnTo>
                  <a:pt x="82677" y="134150"/>
                </a:lnTo>
                <a:lnTo>
                  <a:pt x="85661" y="131622"/>
                </a:lnTo>
                <a:lnTo>
                  <a:pt x="85178" y="132080"/>
                </a:lnTo>
                <a:lnTo>
                  <a:pt x="87630" y="131826"/>
                </a:lnTo>
                <a:lnTo>
                  <a:pt x="91211" y="133731"/>
                </a:lnTo>
                <a:lnTo>
                  <a:pt x="92494" y="134886"/>
                </a:lnTo>
                <a:lnTo>
                  <a:pt x="93052" y="133604"/>
                </a:lnTo>
                <a:lnTo>
                  <a:pt x="91859" y="133388"/>
                </a:lnTo>
                <a:lnTo>
                  <a:pt x="90805" y="132537"/>
                </a:lnTo>
                <a:lnTo>
                  <a:pt x="97320" y="133845"/>
                </a:lnTo>
                <a:close/>
              </a:path>
              <a:path w="188594" h="209550">
                <a:moveTo>
                  <a:pt x="98310" y="123164"/>
                </a:moveTo>
                <a:lnTo>
                  <a:pt x="98221" y="122961"/>
                </a:lnTo>
                <a:lnTo>
                  <a:pt x="98005" y="122783"/>
                </a:lnTo>
                <a:lnTo>
                  <a:pt x="97282" y="122440"/>
                </a:lnTo>
                <a:lnTo>
                  <a:pt x="97713" y="122669"/>
                </a:lnTo>
                <a:lnTo>
                  <a:pt x="98310" y="123164"/>
                </a:lnTo>
                <a:close/>
              </a:path>
              <a:path w="188594" h="209550">
                <a:moveTo>
                  <a:pt x="99733" y="124320"/>
                </a:moveTo>
                <a:lnTo>
                  <a:pt x="98310" y="123164"/>
                </a:lnTo>
                <a:lnTo>
                  <a:pt x="98425" y="123482"/>
                </a:lnTo>
                <a:lnTo>
                  <a:pt x="96761" y="123393"/>
                </a:lnTo>
                <a:lnTo>
                  <a:pt x="97282" y="122440"/>
                </a:lnTo>
                <a:lnTo>
                  <a:pt x="94754" y="124612"/>
                </a:lnTo>
                <a:lnTo>
                  <a:pt x="94830" y="123012"/>
                </a:lnTo>
                <a:lnTo>
                  <a:pt x="95478" y="121932"/>
                </a:lnTo>
                <a:lnTo>
                  <a:pt x="96329" y="121005"/>
                </a:lnTo>
                <a:lnTo>
                  <a:pt x="94869" y="120688"/>
                </a:lnTo>
                <a:lnTo>
                  <a:pt x="96316" y="118884"/>
                </a:lnTo>
                <a:lnTo>
                  <a:pt x="94119" y="116852"/>
                </a:lnTo>
                <a:lnTo>
                  <a:pt x="93637" y="117589"/>
                </a:lnTo>
                <a:lnTo>
                  <a:pt x="94297" y="124447"/>
                </a:lnTo>
                <a:lnTo>
                  <a:pt x="94627" y="124726"/>
                </a:lnTo>
                <a:lnTo>
                  <a:pt x="94005" y="125260"/>
                </a:lnTo>
                <a:lnTo>
                  <a:pt x="94272" y="127076"/>
                </a:lnTo>
                <a:lnTo>
                  <a:pt x="98005" y="127990"/>
                </a:lnTo>
                <a:lnTo>
                  <a:pt x="99364" y="125996"/>
                </a:lnTo>
                <a:lnTo>
                  <a:pt x="99733" y="124320"/>
                </a:lnTo>
                <a:close/>
              </a:path>
              <a:path w="188594" h="209550">
                <a:moveTo>
                  <a:pt x="100749" y="120713"/>
                </a:moveTo>
                <a:lnTo>
                  <a:pt x="100368" y="120408"/>
                </a:lnTo>
                <a:lnTo>
                  <a:pt x="100037" y="119900"/>
                </a:lnTo>
                <a:lnTo>
                  <a:pt x="99733" y="119507"/>
                </a:lnTo>
                <a:lnTo>
                  <a:pt x="98298" y="119595"/>
                </a:lnTo>
                <a:lnTo>
                  <a:pt x="97193" y="120192"/>
                </a:lnTo>
                <a:lnTo>
                  <a:pt x="96393" y="121031"/>
                </a:lnTo>
                <a:lnTo>
                  <a:pt x="97104" y="121234"/>
                </a:lnTo>
                <a:lnTo>
                  <a:pt x="98259" y="121170"/>
                </a:lnTo>
                <a:lnTo>
                  <a:pt x="100749" y="120713"/>
                </a:lnTo>
                <a:close/>
              </a:path>
              <a:path w="188594" h="209550">
                <a:moveTo>
                  <a:pt x="103898" y="119875"/>
                </a:moveTo>
                <a:lnTo>
                  <a:pt x="103479" y="119786"/>
                </a:lnTo>
                <a:lnTo>
                  <a:pt x="103073" y="119837"/>
                </a:lnTo>
                <a:lnTo>
                  <a:pt x="102666" y="119748"/>
                </a:lnTo>
                <a:lnTo>
                  <a:pt x="102781" y="119430"/>
                </a:lnTo>
                <a:lnTo>
                  <a:pt x="102984" y="118897"/>
                </a:lnTo>
                <a:lnTo>
                  <a:pt x="102374" y="118097"/>
                </a:lnTo>
                <a:lnTo>
                  <a:pt x="102260" y="117944"/>
                </a:lnTo>
                <a:lnTo>
                  <a:pt x="100558" y="116687"/>
                </a:lnTo>
                <a:lnTo>
                  <a:pt x="100291" y="118097"/>
                </a:lnTo>
                <a:lnTo>
                  <a:pt x="99339" y="114973"/>
                </a:lnTo>
                <a:lnTo>
                  <a:pt x="99352" y="111747"/>
                </a:lnTo>
                <a:lnTo>
                  <a:pt x="96697" y="114554"/>
                </a:lnTo>
                <a:lnTo>
                  <a:pt x="97370" y="116471"/>
                </a:lnTo>
                <a:lnTo>
                  <a:pt x="98450" y="118097"/>
                </a:lnTo>
                <a:lnTo>
                  <a:pt x="99733" y="119507"/>
                </a:lnTo>
                <a:lnTo>
                  <a:pt x="100571" y="119430"/>
                </a:lnTo>
                <a:lnTo>
                  <a:pt x="101549" y="119595"/>
                </a:lnTo>
                <a:lnTo>
                  <a:pt x="102641" y="119761"/>
                </a:lnTo>
                <a:lnTo>
                  <a:pt x="102603" y="119951"/>
                </a:lnTo>
                <a:lnTo>
                  <a:pt x="102425" y="120167"/>
                </a:lnTo>
                <a:lnTo>
                  <a:pt x="102171" y="120332"/>
                </a:lnTo>
                <a:lnTo>
                  <a:pt x="102768" y="120205"/>
                </a:lnTo>
                <a:lnTo>
                  <a:pt x="103365" y="120065"/>
                </a:lnTo>
                <a:lnTo>
                  <a:pt x="103898" y="119875"/>
                </a:lnTo>
                <a:close/>
              </a:path>
              <a:path w="188594" h="209550">
                <a:moveTo>
                  <a:pt x="105549" y="123266"/>
                </a:moveTo>
                <a:lnTo>
                  <a:pt x="105371" y="121335"/>
                </a:lnTo>
                <a:lnTo>
                  <a:pt x="105054" y="123571"/>
                </a:lnTo>
                <a:lnTo>
                  <a:pt x="105549" y="123266"/>
                </a:lnTo>
                <a:close/>
              </a:path>
              <a:path w="188594" h="209550">
                <a:moveTo>
                  <a:pt x="105765" y="118554"/>
                </a:moveTo>
                <a:lnTo>
                  <a:pt x="103339" y="120789"/>
                </a:lnTo>
                <a:lnTo>
                  <a:pt x="105371" y="121335"/>
                </a:lnTo>
                <a:lnTo>
                  <a:pt x="105765" y="118554"/>
                </a:lnTo>
                <a:close/>
              </a:path>
              <a:path w="188594" h="209550">
                <a:moveTo>
                  <a:pt x="107365" y="85788"/>
                </a:moveTo>
                <a:lnTo>
                  <a:pt x="105537" y="85293"/>
                </a:lnTo>
                <a:lnTo>
                  <a:pt x="102489" y="81699"/>
                </a:lnTo>
                <a:lnTo>
                  <a:pt x="98221" y="89420"/>
                </a:lnTo>
                <a:lnTo>
                  <a:pt x="102831" y="90170"/>
                </a:lnTo>
                <a:lnTo>
                  <a:pt x="104127" y="91478"/>
                </a:lnTo>
                <a:lnTo>
                  <a:pt x="107365" y="85788"/>
                </a:lnTo>
                <a:close/>
              </a:path>
              <a:path w="188594" h="209550">
                <a:moveTo>
                  <a:pt x="107708" y="121983"/>
                </a:moveTo>
                <a:lnTo>
                  <a:pt x="105549" y="123266"/>
                </a:lnTo>
                <a:lnTo>
                  <a:pt x="105803" y="126022"/>
                </a:lnTo>
                <a:lnTo>
                  <a:pt x="107708" y="121983"/>
                </a:lnTo>
                <a:close/>
              </a:path>
              <a:path w="188594" h="209550">
                <a:moveTo>
                  <a:pt x="109016" y="112788"/>
                </a:moveTo>
                <a:lnTo>
                  <a:pt x="105003" y="113144"/>
                </a:lnTo>
                <a:lnTo>
                  <a:pt x="103416" y="111594"/>
                </a:lnTo>
                <a:lnTo>
                  <a:pt x="104343" y="109994"/>
                </a:lnTo>
                <a:lnTo>
                  <a:pt x="99847" y="114173"/>
                </a:lnTo>
                <a:lnTo>
                  <a:pt x="100876" y="116865"/>
                </a:lnTo>
                <a:lnTo>
                  <a:pt x="107378" y="118033"/>
                </a:lnTo>
                <a:lnTo>
                  <a:pt x="108902" y="113144"/>
                </a:lnTo>
                <a:lnTo>
                  <a:pt x="109016" y="112788"/>
                </a:lnTo>
                <a:close/>
              </a:path>
              <a:path w="188594" h="209550">
                <a:moveTo>
                  <a:pt x="109766" y="109270"/>
                </a:moveTo>
                <a:lnTo>
                  <a:pt x="109245" y="110210"/>
                </a:lnTo>
                <a:lnTo>
                  <a:pt x="109766" y="109270"/>
                </a:lnTo>
                <a:close/>
              </a:path>
              <a:path w="188594" h="209550">
                <a:moveTo>
                  <a:pt x="110045" y="68910"/>
                </a:moveTo>
                <a:lnTo>
                  <a:pt x="109918" y="59270"/>
                </a:lnTo>
                <a:lnTo>
                  <a:pt x="107251" y="59956"/>
                </a:lnTo>
                <a:lnTo>
                  <a:pt x="100685" y="57492"/>
                </a:lnTo>
                <a:lnTo>
                  <a:pt x="100698" y="70789"/>
                </a:lnTo>
                <a:lnTo>
                  <a:pt x="107289" y="68173"/>
                </a:lnTo>
                <a:lnTo>
                  <a:pt x="110045" y="68910"/>
                </a:lnTo>
                <a:close/>
              </a:path>
              <a:path w="188594" h="209550">
                <a:moveTo>
                  <a:pt x="113817" y="97675"/>
                </a:moveTo>
                <a:lnTo>
                  <a:pt x="110655" y="96837"/>
                </a:lnTo>
                <a:lnTo>
                  <a:pt x="113817" y="97675"/>
                </a:lnTo>
                <a:close/>
              </a:path>
              <a:path w="188594" h="209550">
                <a:moveTo>
                  <a:pt x="114401" y="92468"/>
                </a:moveTo>
                <a:lnTo>
                  <a:pt x="113931" y="91960"/>
                </a:lnTo>
                <a:lnTo>
                  <a:pt x="114287" y="92608"/>
                </a:lnTo>
                <a:lnTo>
                  <a:pt x="114401" y="92468"/>
                </a:lnTo>
                <a:close/>
              </a:path>
              <a:path w="188594" h="209550">
                <a:moveTo>
                  <a:pt x="115849" y="94500"/>
                </a:moveTo>
                <a:lnTo>
                  <a:pt x="115443" y="94284"/>
                </a:lnTo>
                <a:lnTo>
                  <a:pt x="114896" y="93853"/>
                </a:lnTo>
                <a:lnTo>
                  <a:pt x="114896" y="93446"/>
                </a:lnTo>
                <a:lnTo>
                  <a:pt x="114681" y="93141"/>
                </a:lnTo>
                <a:lnTo>
                  <a:pt x="114287" y="92608"/>
                </a:lnTo>
                <a:lnTo>
                  <a:pt x="113855" y="93141"/>
                </a:lnTo>
                <a:lnTo>
                  <a:pt x="113207" y="92608"/>
                </a:lnTo>
                <a:lnTo>
                  <a:pt x="112560" y="91833"/>
                </a:lnTo>
                <a:lnTo>
                  <a:pt x="113817" y="91948"/>
                </a:lnTo>
                <a:lnTo>
                  <a:pt x="111480" y="88722"/>
                </a:lnTo>
                <a:lnTo>
                  <a:pt x="115265" y="89560"/>
                </a:lnTo>
                <a:lnTo>
                  <a:pt x="114020" y="88722"/>
                </a:lnTo>
                <a:lnTo>
                  <a:pt x="113411" y="88315"/>
                </a:lnTo>
                <a:lnTo>
                  <a:pt x="113576" y="87198"/>
                </a:lnTo>
                <a:lnTo>
                  <a:pt x="113703" y="87147"/>
                </a:lnTo>
                <a:lnTo>
                  <a:pt x="112712" y="86296"/>
                </a:lnTo>
                <a:lnTo>
                  <a:pt x="111569" y="86321"/>
                </a:lnTo>
                <a:lnTo>
                  <a:pt x="108229" y="90436"/>
                </a:lnTo>
                <a:lnTo>
                  <a:pt x="106311" y="95097"/>
                </a:lnTo>
                <a:lnTo>
                  <a:pt x="107505" y="94691"/>
                </a:lnTo>
                <a:lnTo>
                  <a:pt x="114046" y="94284"/>
                </a:lnTo>
                <a:lnTo>
                  <a:pt x="115849" y="94500"/>
                </a:lnTo>
                <a:close/>
              </a:path>
              <a:path w="188594" h="209550">
                <a:moveTo>
                  <a:pt x="115925" y="102717"/>
                </a:moveTo>
                <a:lnTo>
                  <a:pt x="115227" y="101053"/>
                </a:lnTo>
                <a:lnTo>
                  <a:pt x="114985" y="100469"/>
                </a:lnTo>
                <a:lnTo>
                  <a:pt x="113817" y="97675"/>
                </a:lnTo>
                <a:lnTo>
                  <a:pt x="113284" y="100469"/>
                </a:lnTo>
                <a:lnTo>
                  <a:pt x="110845" y="97091"/>
                </a:lnTo>
                <a:lnTo>
                  <a:pt x="110820" y="98463"/>
                </a:lnTo>
                <a:lnTo>
                  <a:pt x="109816" y="100634"/>
                </a:lnTo>
                <a:lnTo>
                  <a:pt x="108356" y="101053"/>
                </a:lnTo>
                <a:lnTo>
                  <a:pt x="106286" y="99771"/>
                </a:lnTo>
                <a:lnTo>
                  <a:pt x="107289" y="97472"/>
                </a:lnTo>
                <a:lnTo>
                  <a:pt x="108826" y="97091"/>
                </a:lnTo>
                <a:lnTo>
                  <a:pt x="110820" y="98463"/>
                </a:lnTo>
                <a:lnTo>
                  <a:pt x="110820" y="97066"/>
                </a:lnTo>
                <a:lnTo>
                  <a:pt x="110718" y="96926"/>
                </a:lnTo>
                <a:lnTo>
                  <a:pt x="109042" y="96532"/>
                </a:lnTo>
                <a:lnTo>
                  <a:pt x="104698" y="94386"/>
                </a:lnTo>
                <a:lnTo>
                  <a:pt x="103085" y="96329"/>
                </a:lnTo>
                <a:lnTo>
                  <a:pt x="103085" y="104482"/>
                </a:lnTo>
                <a:lnTo>
                  <a:pt x="102895" y="104584"/>
                </a:lnTo>
                <a:lnTo>
                  <a:pt x="102908" y="104279"/>
                </a:lnTo>
                <a:lnTo>
                  <a:pt x="103085" y="104482"/>
                </a:lnTo>
                <a:lnTo>
                  <a:pt x="103085" y="96329"/>
                </a:lnTo>
                <a:lnTo>
                  <a:pt x="99644" y="100469"/>
                </a:lnTo>
                <a:lnTo>
                  <a:pt x="99707" y="100634"/>
                </a:lnTo>
                <a:lnTo>
                  <a:pt x="100215" y="101053"/>
                </a:lnTo>
                <a:lnTo>
                  <a:pt x="101409" y="102450"/>
                </a:lnTo>
                <a:lnTo>
                  <a:pt x="98780" y="101803"/>
                </a:lnTo>
                <a:lnTo>
                  <a:pt x="99441" y="102222"/>
                </a:lnTo>
                <a:lnTo>
                  <a:pt x="97218" y="103759"/>
                </a:lnTo>
                <a:lnTo>
                  <a:pt x="97497" y="103251"/>
                </a:lnTo>
                <a:lnTo>
                  <a:pt x="95859" y="105270"/>
                </a:lnTo>
                <a:lnTo>
                  <a:pt x="96380" y="106311"/>
                </a:lnTo>
                <a:lnTo>
                  <a:pt x="98983" y="108165"/>
                </a:lnTo>
                <a:lnTo>
                  <a:pt x="102895" y="105016"/>
                </a:lnTo>
                <a:lnTo>
                  <a:pt x="103403" y="104863"/>
                </a:lnTo>
                <a:lnTo>
                  <a:pt x="103886" y="105498"/>
                </a:lnTo>
                <a:lnTo>
                  <a:pt x="104203" y="105879"/>
                </a:lnTo>
                <a:lnTo>
                  <a:pt x="103378" y="107188"/>
                </a:lnTo>
                <a:lnTo>
                  <a:pt x="102362" y="107378"/>
                </a:lnTo>
                <a:lnTo>
                  <a:pt x="101625" y="108165"/>
                </a:lnTo>
                <a:lnTo>
                  <a:pt x="101549" y="108407"/>
                </a:lnTo>
                <a:lnTo>
                  <a:pt x="102882" y="109029"/>
                </a:lnTo>
                <a:lnTo>
                  <a:pt x="103962" y="108165"/>
                </a:lnTo>
                <a:lnTo>
                  <a:pt x="104838" y="106781"/>
                </a:lnTo>
                <a:lnTo>
                  <a:pt x="105943" y="108165"/>
                </a:lnTo>
                <a:lnTo>
                  <a:pt x="106832" y="109512"/>
                </a:lnTo>
                <a:lnTo>
                  <a:pt x="107022" y="110032"/>
                </a:lnTo>
                <a:lnTo>
                  <a:pt x="106857" y="110109"/>
                </a:lnTo>
                <a:lnTo>
                  <a:pt x="107226" y="110413"/>
                </a:lnTo>
                <a:lnTo>
                  <a:pt x="107213" y="110274"/>
                </a:lnTo>
                <a:lnTo>
                  <a:pt x="107048" y="110032"/>
                </a:lnTo>
                <a:lnTo>
                  <a:pt x="108242" y="109778"/>
                </a:lnTo>
                <a:lnTo>
                  <a:pt x="110007" y="108966"/>
                </a:lnTo>
                <a:lnTo>
                  <a:pt x="109766" y="109270"/>
                </a:lnTo>
                <a:lnTo>
                  <a:pt x="110159" y="110464"/>
                </a:lnTo>
                <a:lnTo>
                  <a:pt x="110705" y="109791"/>
                </a:lnTo>
                <a:lnTo>
                  <a:pt x="111658" y="110312"/>
                </a:lnTo>
                <a:lnTo>
                  <a:pt x="111874" y="109791"/>
                </a:lnTo>
                <a:lnTo>
                  <a:pt x="111836" y="109270"/>
                </a:lnTo>
                <a:lnTo>
                  <a:pt x="111747" y="108966"/>
                </a:lnTo>
                <a:lnTo>
                  <a:pt x="111455" y="108407"/>
                </a:lnTo>
                <a:lnTo>
                  <a:pt x="114325" y="106781"/>
                </a:lnTo>
                <a:lnTo>
                  <a:pt x="115150" y="106311"/>
                </a:lnTo>
                <a:lnTo>
                  <a:pt x="115455" y="104863"/>
                </a:lnTo>
                <a:lnTo>
                  <a:pt x="115925" y="102717"/>
                </a:lnTo>
                <a:close/>
              </a:path>
              <a:path w="188594" h="209550">
                <a:moveTo>
                  <a:pt x="119062" y="71831"/>
                </a:moveTo>
                <a:lnTo>
                  <a:pt x="115963" y="66471"/>
                </a:lnTo>
                <a:lnTo>
                  <a:pt x="118770" y="63169"/>
                </a:lnTo>
                <a:lnTo>
                  <a:pt x="117132" y="62572"/>
                </a:lnTo>
                <a:lnTo>
                  <a:pt x="116636" y="63169"/>
                </a:lnTo>
                <a:lnTo>
                  <a:pt x="117055" y="64554"/>
                </a:lnTo>
                <a:lnTo>
                  <a:pt x="115785" y="66700"/>
                </a:lnTo>
                <a:lnTo>
                  <a:pt x="114998" y="68427"/>
                </a:lnTo>
                <a:lnTo>
                  <a:pt x="115608" y="72263"/>
                </a:lnTo>
                <a:lnTo>
                  <a:pt x="119062" y="71831"/>
                </a:lnTo>
                <a:close/>
              </a:path>
              <a:path w="188594" h="209550">
                <a:moveTo>
                  <a:pt x="119773" y="63131"/>
                </a:moveTo>
                <a:lnTo>
                  <a:pt x="118783" y="63131"/>
                </a:lnTo>
                <a:lnTo>
                  <a:pt x="118897" y="63588"/>
                </a:lnTo>
                <a:lnTo>
                  <a:pt x="119773" y="63131"/>
                </a:lnTo>
                <a:close/>
              </a:path>
              <a:path w="188594" h="209550">
                <a:moveTo>
                  <a:pt x="123482" y="85623"/>
                </a:moveTo>
                <a:lnTo>
                  <a:pt x="123139" y="84378"/>
                </a:lnTo>
                <a:lnTo>
                  <a:pt x="121056" y="84709"/>
                </a:lnTo>
                <a:lnTo>
                  <a:pt x="120484" y="85725"/>
                </a:lnTo>
                <a:lnTo>
                  <a:pt x="119570" y="81419"/>
                </a:lnTo>
                <a:lnTo>
                  <a:pt x="117360" y="87896"/>
                </a:lnTo>
                <a:lnTo>
                  <a:pt x="118694" y="87630"/>
                </a:lnTo>
                <a:lnTo>
                  <a:pt x="119024" y="86296"/>
                </a:lnTo>
                <a:lnTo>
                  <a:pt x="120675" y="86245"/>
                </a:lnTo>
                <a:lnTo>
                  <a:pt x="120738" y="87553"/>
                </a:lnTo>
                <a:lnTo>
                  <a:pt x="120370" y="87376"/>
                </a:lnTo>
                <a:lnTo>
                  <a:pt x="120167" y="87198"/>
                </a:lnTo>
                <a:lnTo>
                  <a:pt x="119799" y="87033"/>
                </a:lnTo>
                <a:lnTo>
                  <a:pt x="120218" y="88315"/>
                </a:lnTo>
                <a:lnTo>
                  <a:pt x="120345" y="89496"/>
                </a:lnTo>
                <a:lnTo>
                  <a:pt x="120243" y="90614"/>
                </a:lnTo>
                <a:lnTo>
                  <a:pt x="119367" y="92151"/>
                </a:lnTo>
                <a:lnTo>
                  <a:pt x="119126" y="91833"/>
                </a:lnTo>
                <a:lnTo>
                  <a:pt x="118960" y="91414"/>
                </a:lnTo>
                <a:lnTo>
                  <a:pt x="118833" y="90970"/>
                </a:lnTo>
                <a:lnTo>
                  <a:pt x="117233" y="90043"/>
                </a:lnTo>
                <a:lnTo>
                  <a:pt x="116103" y="89750"/>
                </a:lnTo>
                <a:lnTo>
                  <a:pt x="115265" y="89560"/>
                </a:lnTo>
                <a:lnTo>
                  <a:pt x="115697" y="89789"/>
                </a:lnTo>
                <a:lnTo>
                  <a:pt x="116078" y="90093"/>
                </a:lnTo>
                <a:lnTo>
                  <a:pt x="116636" y="90309"/>
                </a:lnTo>
                <a:lnTo>
                  <a:pt x="115265" y="93586"/>
                </a:lnTo>
                <a:lnTo>
                  <a:pt x="115468" y="93446"/>
                </a:lnTo>
                <a:lnTo>
                  <a:pt x="121310" y="94208"/>
                </a:lnTo>
                <a:lnTo>
                  <a:pt x="122834" y="95072"/>
                </a:lnTo>
                <a:lnTo>
                  <a:pt x="123037" y="93827"/>
                </a:lnTo>
                <a:lnTo>
                  <a:pt x="123126" y="93319"/>
                </a:lnTo>
                <a:lnTo>
                  <a:pt x="121043" y="93827"/>
                </a:lnTo>
                <a:lnTo>
                  <a:pt x="120561" y="93446"/>
                </a:lnTo>
                <a:lnTo>
                  <a:pt x="119697" y="92659"/>
                </a:lnTo>
                <a:lnTo>
                  <a:pt x="120053" y="92151"/>
                </a:lnTo>
                <a:lnTo>
                  <a:pt x="120408" y="91630"/>
                </a:lnTo>
                <a:lnTo>
                  <a:pt x="121208" y="91414"/>
                </a:lnTo>
                <a:lnTo>
                  <a:pt x="122047" y="92062"/>
                </a:lnTo>
                <a:lnTo>
                  <a:pt x="122504" y="91414"/>
                </a:lnTo>
                <a:lnTo>
                  <a:pt x="122872" y="90893"/>
                </a:lnTo>
                <a:lnTo>
                  <a:pt x="123253" y="87553"/>
                </a:lnTo>
                <a:lnTo>
                  <a:pt x="123405" y="86245"/>
                </a:lnTo>
                <a:lnTo>
                  <a:pt x="123469" y="85725"/>
                </a:lnTo>
                <a:close/>
              </a:path>
              <a:path w="188594" h="209550">
                <a:moveTo>
                  <a:pt x="123977" y="47586"/>
                </a:moveTo>
                <a:lnTo>
                  <a:pt x="123647" y="46951"/>
                </a:lnTo>
                <a:lnTo>
                  <a:pt x="123647" y="47701"/>
                </a:lnTo>
                <a:lnTo>
                  <a:pt x="123977" y="47586"/>
                </a:lnTo>
                <a:close/>
              </a:path>
              <a:path w="188594" h="209550">
                <a:moveTo>
                  <a:pt x="126885" y="46609"/>
                </a:moveTo>
                <a:lnTo>
                  <a:pt x="125793" y="46583"/>
                </a:lnTo>
                <a:lnTo>
                  <a:pt x="126072" y="46875"/>
                </a:lnTo>
                <a:lnTo>
                  <a:pt x="126885" y="46609"/>
                </a:lnTo>
                <a:close/>
              </a:path>
              <a:path w="188594" h="209550">
                <a:moveTo>
                  <a:pt x="126898" y="47701"/>
                </a:moveTo>
                <a:lnTo>
                  <a:pt x="126885" y="46609"/>
                </a:lnTo>
                <a:lnTo>
                  <a:pt x="126873" y="47701"/>
                </a:lnTo>
                <a:close/>
              </a:path>
              <a:path w="188594" h="209550">
                <a:moveTo>
                  <a:pt x="127152" y="69659"/>
                </a:moveTo>
                <a:lnTo>
                  <a:pt x="122440" y="71056"/>
                </a:lnTo>
                <a:lnTo>
                  <a:pt x="127152" y="69659"/>
                </a:lnTo>
                <a:close/>
              </a:path>
              <a:path w="188594" h="209550">
                <a:moveTo>
                  <a:pt x="128866" y="57264"/>
                </a:moveTo>
                <a:lnTo>
                  <a:pt x="128587" y="57302"/>
                </a:lnTo>
                <a:lnTo>
                  <a:pt x="128257" y="57404"/>
                </a:lnTo>
                <a:lnTo>
                  <a:pt x="128270" y="57708"/>
                </a:lnTo>
                <a:lnTo>
                  <a:pt x="128371" y="57861"/>
                </a:lnTo>
                <a:lnTo>
                  <a:pt x="128638" y="57708"/>
                </a:lnTo>
                <a:lnTo>
                  <a:pt x="128816" y="57480"/>
                </a:lnTo>
                <a:lnTo>
                  <a:pt x="128866" y="57264"/>
                </a:lnTo>
                <a:close/>
              </a:path>
              <a:path w="188594" h="209550">
                <a:moveTo>
                  <a:pt x="130467" y="59753"/>
                </a:moveTo>
                <a:lnTo>
                  <a:pt x="129019" y="58762"/>
                </a:lnTo>
                <a:lnTo>
                  <a:pt x="128371" y="57861"/>
                </a:lnTo>
                <a:lnTo>
                  <a:pt x="126758" y="59410"/>
                </a:lnTo>
                <a:lnTo>
                  <a:pt x="125552" y="60058"/>
                </a:lnTo>
                <a:lnTo>
                  <a:pt x="125361" y="58153"/>
                </a:lnTo>
                <a:lnTo>
                  <a:pt x="123494" y="56769"/>
                </a:lnTo>
                <a:lnTo>
                  <a:pt x="120891" y="56007"/>
                </a:lnTo>
                <a:lnTo>
                  <a:pt x="117106" y="56553"/>
                </a:lnTo>
                <a:lnTo>
                  <a:pt x="114617" y="61620"/>
                </a:lnTo>
                <a:lnTo>
                  <a:pt x="123774" y="60998"/>
                </a:lnTo>
                <a:lnTo>
                  <a:pt x="119773" y="63131"/>
                </a:lnTo>
                <a:lnTo>
                  <a:pt x="126123" y="63106"/>
                </a:lnTo>
                <a:lnTo>
                  <a:pt x="127203" y="59778"/>
                </a:lnTo>
                <a:lnTo>
                  <a:pt x="130467" y="59753"/>
                </a:lnTo>
                <a:close/>
              </a:path>
              <a:path w="188594" h="209550">
                <a:moveTo>
                  <a:pt x="130873" y="81102"/>
                </a:moveTo>
                <a:lnTo>
                  <a:pt x="130708" y="80340"/>
                </a:lnTo>
                <a:lnTo>
                  <a:pt x="130454" y="79209"/>
                </a:lnTo>
                <a:lnTo>
                  <a:pt x="130352" y="78727"/>
                </a:lnTo>
                <a:lnTo>
                  <a:pt x="130200" y="78308"/>
                </a:lnTo>
                <a:lnTo>
                  <a:pt x="128638" y="73850"/>
                </a:lnTo>
                <a:lnTo>
                  <a:pt x="127152" y="69659"/>
                </a:lnTo>
                <a:lnTo>
                  <a:pt x="128485" y="73850"/>
                </a:lnTo>
                <a:lnTo>
                  <a:pt x="126187" y="72783"/>
                </a:lnTo>
                <a:lnTo>
                  <a:pt x="124345" y="71945"/>
                </a:lnTo>
                <a:lnTo>
                  <a:pt x="124345" y="80175"/>
                </a:lnTo>
                <a:lnTo>
                  <a:pt x="123609" y="80327"/>
                </a:lnTo>
                <a:lnTo>
                  <a:pt x="122872" y="80340"/>
                </a:lnTo>
                <a:lnTo>
                  <a:pt x="122224" y="80060"/>
                </a:lnTo>
                <a:lnTo>
                  <a:pt x="123063" y="79286"/>
                </a:lnTo>
                <a:lnTo>
                  <a:pt x="123913" y="79336"/>
                </a:lnTo>
                <a:lnTo>
                  <a:pt x="124345" y="80175"/>
                </a:lnTo>
                <a:lnTo>
                  <a:pt x="124345" y="71945"/>
                </a:lnTo>
                <a:lnTo>
                  <a:pt x="124129" y="71843"/>
                </a:lnTo>
                <a:lnTo>
                  <a:pt x="124129" y="76631"/>
                </a:lnTo>
                <a:lnTo>
                  <a:pt x="122516" y="78308"/>
                </a:lnTo>
                <a:lnTo>
                  <a:pt x="118922" y="78003"/>
                </a:lnTo>
                <a:lnTo>
                  <a:pt x="118605" y="74409"/>
                </a:lnTo>
                <a:lnTo>
                  <a:pt x="120281" y="72783"/>
                </a:lnTo>
                <a:lnTo>
                  <a:pt x="123812" y="73037"/>
                </a:lnTo>
                <a:lnTo>
                  <a:pt x="124129" y="76631"/>
                </a:lnTo>
                <a:lnTo>
                  <a:pt x="124129" y="71843"/>
                </a:lnTo>
                <a:lnTo>
                  <a:pt x="122491" y="71081"/>
                </a:lnTo>
                <a:lnTo>
                  <a:pt x="120878" y="71564"/>
                </a:lnTo>
                <a:lnTo>
                  <a:pt x="119227" y="72605"/>
                </a:lnTo>
                <a:lnTo>
                  <a:pt x="118097" y="74777"/>
                </a:lnTo>
                <a:lnTo>
                  <a:pt x="113385" y="80098"/>
                </a:lnTo>
                <a:lnTo>
                  <a:pt x="113068" y="79209"/>
                </a:lnTo>
                <a:lnTo>
                  <a:pt x="112801" y="78511"/>
                </a:lnTo>
                <a:lnTo>
                  <a:pt x="112306" y="77749"/>
                </a:lnTo>
                <a:lnTo>
                  <a:pt x="113195" y="80340"/>
                </a:lnTo>
                <a:lnTo>
                  <a:pt x="112610" y="82575"/>
                </a:lnTo>
                <a:lnTo>
                  <a:pt x="110782" y="84683"/>
                </a:lnTo>
                <a:lnTo>
                  <a:pt x="112712" y="86296"/>
                </a:lnTo>
                <a:lnTo>
                  <a:pt x="115735" y="86220"/>
                </a:lnTo>
                <a:lnTo>
                  <a:pt x="113715" y="87134"/>
                </a:lnTo>
                <a:lnTo>
                  <a:pt x="116560" y="89496"/>
                </a:lnTo>
                <a:lnTo>
                  <a:pt x="117779" y="86220"/>
                </a:lnTo>
                <a:lnTo>
                  <a:pt x="119557" y="81419"/>
                </a:lnTo>
                <a:lnTo>
                  <a:pt x="119291" y="80098"/>
                </a:lnTo>
                <a:lnTo>
                  <a:pt x="119126" y="79286"/>
                </a:lnTo>
                <a:lnTo>
                  <a:pt x="122491" y="82016"/>
                </a:lnTo>
                <a:lnTo>
                  <a:pt x="123139" y="84378"/>
                </a:lnTo>
                <a:lnTo>
                  <a:pt x="123621" y="84302"/>
                </a:lnTo>
                <a:lnTo>
                  <a:pt x="123507" y="85725"/>
                </a:lnTo>
                <a:lnTo>
                  <a:pt x="124841" y="90614"/>
                </a:lnTo>
                <a:lnTo>
                  <a:pt x="127355" y="91033"/>
                </a:lnTo>
                <a:lnTo>
                  <a:pt x="129247" y="84302"/>
                </a:lnTo>
                <a:lnTo>
                  <a:pt x="129590" y="83096"/>
                </a:lnTo>
                <a:lnTo>
                  <a:pt x="130873" y="81102"/>
                </a:lnTo>
                <a:close/>
              </a:path>
              <a:path w="188594" h="209550">
                <a:moveTo>
                  <a:pt x="130937" y="59753"/>
                </a:moveTo>
                <a:lnTo>
                  <a:pt x="128816" y="57480"/>
                </a:lnTo>
                <a:lnTo>
                  <a:pt x="130695" y="59753"/>
                </a:lnTo>
                <a:lnTo>
                  <a:pt x="130937" y="59753"/>
                </a:lnTo>
                <a:close/>
              </a:path>
              <a:path w="188594" h="209550">
                <a:moveTo>
                  <a:pt x="131013" y="60134"/>
                </a:moveTo>
                <a:lnTo>
                  <a:pt x="130695" y="59753"/>
                </a:lnTo>
                <a:lnTo>
                  <a:pt x="130467" y="59753"/>
                </a:lnTo>
                <a:lnTo>
                  <a:pt x="131013" y="60134"/>
                </a:lnTo>
                <a:close/>
              </a:path>
              <a:path w="188594" h="209550">
                <a:moveTo>
                  <a:pt x="133146" y="59740"/>
                </a:moveTo>
                <a:lnTo>
                  <a:pt x="130937" y="59753"/>
                </a:lnTo>
                <a:lnTo>
                  <a:pt x="132130" y="61036"/>
                </a:lnTo>
                <a:lnTo>
                  <a:pt x="133146" y="59740"/>
                </a:lnTo>
                <a:close/>
              </a:path>
              <a:path w="188594" h="209550">
                <a:moveTo>
                  <a:pt x="134061" y="52120"/>
                </a:moveTo>
                <a:lnTo>
                  <a:pt x="131216" y="51041"/>
                </a:lnTo>
                <a:lnTo>
                  <a:pt x="126949" y="51562"/>
                </a:lnTo>
                <a:lnTo>
                  <a:pt x="126873" y="47701"/>
                </a:lnTo>
                <a:lnTo>
                  <a:pt x="126072" y="46875"/>
                </a:lnTo>
                <a:lnTo>
                  <a:pt x="123977" y="47586"/>
                </a:lnTo>
                <a:lnTo>
                  <a:pt x="126809" y="52946"/>
                </a:lnTo>
                <a:lnTo>
                  <a:pt x="126517" y="55918"/>
                </a:lnTo>
                <a:lnTo>
                  <a:pt x="129286" y="56946"/>
                </a:lnTo>
                <a:lnTo>
                  <a:pt x="133553" y="56426"/>
                </a:lnTo>
                <a:lnTo>
                  <a:pt x="134061" y="52120"/>
                </a:lnTo>
                <a:close/>
              </a:path>
              <a:path w="188594" h="209550">
                <a:moveTo>
                  <a:pt x="134251" y="38608"/>
                </a:moveTo>
                <a:lnTo>
                  <a:pt x="133388" y="31699"/>
                </a:lnTo>
                <a:lnTo>
                  <a:pt x="131229" y="35902"/>
                </a:lnTo>
                <a:lnTo>
                  <a:pt x="126390" y="43268"/>
                </a:lnTo>
                <a:lnTo>
                  <a:pt x="121920" y="40030"/>
                </a:lnTo>
                <a:lnTo>
                  <a:pt x="122821" y="43053"/>
                </a:lnTo>
                <a:lnTo>
                  <a:pt x="116890" y="40868"/>
                </a:lnTo>
                <a:lnTo>
                  <a:pt x="117030" y="51511"/>
                </a:lnTo>
                <a:lnTo>
                  <a:pt x="115544" y="48742"/>
                </a:lnTo>
                <a:lnTo>
                  <a:pt x="113334" y="46583"/>
                </a:lnTo>
                <a:lnTo>
                  <a:pt x="110439" y="45097"/>
                </a:lnTo>
                <a:lnTo>
                  <a:pt x="111899" y="48031"/>
                </a:lnTo>
                <a:lnTo>
                  <a:pt x="114122" y="50190"/>
                </a:lnTo>
                <a:lnTo>
                  <a:pt x="117030" y="51587"/>
                </a:lnTo>
                <a:lnTo>
                  <a:pt x="117068" y="54152"/>
                </a:lnTo>
                <a:lnTo>
                  <a:pt x="123647" y="51536"/>
                </a:lnTo>
                <a:lnTo>
                  <a:pt x="123520" y="47586"/>
                </a:lnTo>
                <a:lnTo>
                  <a:pt x="122516" y="46647"/>
                </a:lnTo>
                <a:lnTo>
                  <a:pt x="123240" y="44411"/>
                </a:lnTo>
                <a:lnTo>
                  <a:pt x="123710" y="45935"/>
                </a:lnTo>
                <a:lnTo>
                  <a:pt x="134251" y="38608"/>
                </a:lnTo>
                <a:close/>
              </a:path>
              <a:path w="188594" h="209550">
                <a:moveTo>
                  <a:pt x="136931" y="59715"/>
                </a:moveTo>
                <a:lnTo>
                  <a:pt x="135699" y="56489"/>
                </a:lnTo>
                <a:lnTo>
                  <a:pt x="133146" y="59740"/>
                </a:lnTo>
                <a:lnTo>
                  <a:pt x="136931" y="59715"/>
                </a:lnTo>
                <a:close/>
              </a:path>
              <a:path w="188594" h="209550">
                <a:moveTo>
                  <a:pt x="139992" y="15773"/>
                </a:moveTo>
                <a:lnTo>
                  <a:pt x="134861" y="15214"/>
                </a:lnTo>
                <a:lnTo>
                  <a:pt x="135026" y="18084"/>
                </a:lnTo>
                <a:lnTo>
                  <a:pt x="133667" y="19456"/>
                </a:lnTo>
                <a:lnTo>
                  <a:pt x="131622" y="20154"/>
                </a:lnTo>
                <a:lnTo>
                  <a:pt x="131610" y="24612"/>
                </a:lnTo>
                <a:lnTo>
                  <a:pt x="139992" y="15773"/>
                </a:lnTo>
                <a:close/>
              </a:path>
              <a:path w="188594" h="209550">
                <a:moveTo>
                  <a:pt x="148247" y="0"/>
                </a:moveTo>
                <a:lnTo>
                  <a:pt x="144653" y="304"/>
                </a:lnTo>
                <a:lnTo>
                  <a:pt x="142595" y="2235"/>
                </a:lnTo>
                <a:lnTo>
                  <a:pt x="144068" y="6527"/>
                </a:lnTo>
                <a:lnTo>
                  <a:pt x="146342" y="8483"/>
                </a:lnTo>
                <a:lnTo>
                  <a:pt x="145402" y="6121"/>
                </a:lnTo>
                <a:lnTo>
                  <a:pt x="148247" y="0"/>
                </a:lnTo>
                <a:close/>
              </a:path>
              <a:path w="188594" h="209550">
                <a:moveTo>
                  <a:pt x="161353" y="24853"/>
                </a:moveTo>
                <a:lnTo>
                  <a:pt x="159677" y="23926"/>
                </a:lnTo>
                <a:lnTo>
                  <a:pt x="161340" y="21577"/>
                </a:lnTo>
                <a:lnTo>
                  <a:pt x="160121" y="20332"/>
                </a:lnTo>
                <a:lnTo>
                  <a:pt x="154254" y="18364"/>
                </a:lnTo>
                <a:lnTo>
                  <a:pt x="154711" y="18351"/>
                </a:lnTo>
                <a:lnTo>
                  <a:pt x="156514" y="15976"/>
                </a:lnTo>
                <a:lnTo>
                  <a:pt x="156540" y="13627"/>
                </a:lnTo>
                <a:lnTo>
                  <a:pt x="154660" y="13360"/>
                </a:lnTo>
                <a:lnTo>
                  <a:pt x="155143" y="16598"/>
                </a:lnTo>
                <a:lnTo>
                  <a:pt x="152476" y="16662"/>
                </a:lnTo>
                <a:lnTo>
                  <a:pt x="151879" y="17564"/>
                </a:lnTo>
                <a:lnTo>
                  <a:pt x="151447" y="17411"/>
                </a:lnTo>
                <a:lnTo>
                  <a:pt x="151599" y="17983"/>
                </a:lnTo>
                <a:lnTo>
                  <a:pt x="151345" y="18364"/>
                </a:lnTo>
                <a:lnTo>
                  <a:pt x="151701" y="18376"/>
                </a:lnTo>
                <a:lnTo>
                  <a:pt x="153098" y="23329"/>
                </a:lnTo>
                <a:lnTo>
                  <a:pt x="157314" y="20421"/>
                </a:lnTo>
                <a:lnTo>
                  <a:pt x="158165" y="23088"/>
                </a:lnTo>
                <a:lnTo>
                  <a:pt x="157937" y="22948"/>
                </a:lnTo>
                <a:lnTo>
                  <a:pt x="153479" y="27533"/>
                </a:lnTo>
                <a:lnTo>
                  <a:pt x="158140" y="28194"/>
                </a:lnTo>
                <a:lnTo>
                  <a:pt x="158051" y="26009"/>
                </a:lnTo>
                <a:lnTo>
                  <a:pt x="160997" y="26670"/>
                </a:lnTo>
                <a:lnTo>
                  <a:pt x="161353" y="24853"/>
                </a:lnTo>
                <a:close/>
              </a:path>
              <a:path w="188594" h="209550">
                <a:moveTo>
                  <a:pt x="172212" y="10820"/>
                </a:moveTo>
                <a:lnTo>
                  <a:pt x="170307" y="11023"/>
                </a:lnTo>
                <a:lnTo>
                  <a:pt x="166344" y="8559"/>
                </a:lnTo>
                <a:lnTo>
                  <a:pt x="164731" y="17297"/>
                </a:lnTo>
                <a:lnTo>
                  <a:pt x="169367" y="16471"/>
                </a:lnTo>
                <a:lnTo>
                  <a:pt x="171018" y="17183"/>
                </a:lnTo>
                <a:lnTo>
                  <a:pt x="172212" y="10820"/>
                </a:lnTo>
                <a:close/>
              </a:path>
              <a:path w="188594" h="209550">
                <a:moveTo>
                  <a:pt x="177495" y="14503"/>
                </a:moveTo>
                <a:lnTo>
                  <a:pt x="176555" y="13982"/>
                </a:lnTo>
                <a:lnTo>
                  <a:pt x="176034" y="14312"/>
                </a:lnTo>
                <a:lnTo>
                  <a:pt x="176174" y="15214"/>
                </a:lnTo>
                <a:lnTo>
                  <a:pt x="175234" y="16383"/>
                </a:lnTo>
                <a:lnTo>
                  <a:pt x="175107" y="16535"/>
                </a:lnTo>
                <a:lnTo>
                  <a:pt x="174396" y="17576"/>
                </a:lnTo>
                <a:lnTo>
                  <a:pt x="174320" y="20116"/>
                </a:lnTo>
                <a:lnTo>
                  <a:pt x="176593" y="20218"/>
                </a:lnTo>
                <a:lnTo>
                  <a:pt x="175234" y="16421"/>
                </a:lnTo>
                <a:lnTo>
                  <a:pt x="175399" y="16256"/>
                </a:lnTo>
                <a:lnTo>
                  <a:pt x="177495" y="14503"/>
                </a:lnTo>
                <a:close/>
              </a:path>
              <a:path w="188594" h="209550">
                <a:moveTo>
                  <a:pt x="182397" y="12090"/>
                </a:moveTo>
                <a:lnTo>
                  <a:pt x="181330" y="10972"/>
                </a:lnTo>
                <a:lnTo>
                  <a:pt x="179793" y="10096"/>
                </a:lnTo>
                <a:lnTo>
                  <a:pt x="177165" y="9969"/>
                </a:lnTo>
                <a:lnTo>
                  <a:pt x="174955" y="13017"/>
                </a:lnTo>
                <a:lnTo>
                  <a:pt x="182308" y="13881"/>
                </a:lnTo>
                <a:lnTo>
                  <a:pt x="182397" y="12090"/>
                </a:lnTo>
                <a:close/>
              </a:path>
              <a:path w="188594" h="209550">
                <a:moveTo>
                  <a:pt x="183375" y="4406"/>
                </a:moveTo>
                <a:lnTo>
                  <a:pt x="182816" y="3568"/>
                </a:lnTo>
                <a:lnTo>
                  <a:pt x="182689" y="4343"/>
                </a:lnTo>
                <a:lnTo>
                  <a:pt x="183375" y="4406"/>
                </a:lnTo>
                <a:close/>
              </a:path>
              <a:path w="188594" h="209550">
                <a:moveTo>
                  <a:pt x="187210" y="9144"/>
                </a:moveTo>
                <a:lnTo>
                  <a:pt x="186715" y="9601"/>
                </a:lnTo>
                <a:lnTo>
                  <a:pt x="185788" y="9220"/>
                </a:lnTo>
                <a:lnTo>
                  <a:pt x="184213" y="7950"/>
                </a:lnTo>
                <a:lnTo>
                  <a:pt x="182892" y="12471"/>
                </a:lnTo>
                <a:lnTo>
                  <a:pt x="186055" y="11176"/>
                </a:lnTo>
                <a:lnTo>
                  <a:pt x="187210" y="9144"/>
                </a:lnTo>
                <a:close/>
              </a:path>
              <a:path w="188594" h="209550">
                <a:moveTo>
                  <a:pt x="188480" y="3073"/>
                </a:moveTo>
                <a:lnTo>
                  <a:pt x="187579" y="8178"/>
                </a:lnTo>
                <a:lnTo>
                  <a:pt x="187604" y="8445"/>
                </a:lnTo>
                <a:lnTo>
                  <a:pt x="188480" y="30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1596148" y="4853722"/>
            <a:ext cx="219710" cy="269875"/>
          </a:xfrm>
          <a:custGeom>
            <a:avLst/>
            <a:gdLst/>
            <a:ahLst/>
            <a:cxnLst/>
            <a:rect l="l" t="t" r="r" b="b"/>
            <a:pathLst>
              <a:path w="219710" h="269875">
                <a:moveTo>
                  <a:pt x="3543" y="268859"/>
                </a:moveTo>
                <a:lnTo>
                  <a:pt x="2921" y="266738"/>
                </a:lnTo>
                <a:lnTo>
                  <a:pt x="1651" y="265087"/>
                </a:lnTo>
                <a:lnTo>
                  <a:pt x="0" y="263753"/>
                </a:lnTo>
                <a:lnTo>
                  <a:pt x="635" y="265887"/>
                </a:lnTo>
                <a:lnTo>
                  <a:pt x="1841" y="267601"/>
                </a:lnTo>
                <a:lnTo>
                  <a:pt x="3543" y="268859"/>
                </a:lnTo>
                <a:close/>
              </a:path>
              <a:path w="219710" h="269875">
                <a:moveTo>
                  <a:pt x="10553" y="261124"/>
                </a:moveTo>
                <a:lnTo>
                  <a:pt x="9525" y="260210"/>
                </a:lnTo>
                <a:lnTo>
                  <a:pt x="9194" y="262166"/>
                </a:lnTo>
                <a:lnTo>
                  <a:pt x="10553" y="261124"/>
                </a:lnTo>
                <a:close/>
              </a:path>
              <a:path w="219710" h="269875">
                <a:moveTo>
                  <a:pt x="13982" y="267411"/>
                </a:moveTo>
                <a:lnTo>
                  <a:pt x="8496" y="266433"/>
                </a:lnTo>
                <a:lnTo>
                  <a:pt x="9131" y="266484"/>
                </a:lnTo>
                <a:lnTo>
                  <a:pt x="8585" y="265684"/>
                </a:lnTo>
                <a:lnTo>
                  <a:pt x="9194" y="262166"/>
                </a:lnTo>
                <a:lnTo>
                  <a:pt x="8712" y="262534"/>
                </a:lnTo>
                <a:lnTo>
                  <a:pt x="3987" y="268084"/>
                </a:lnTo>
                <a:lnTo>
                  <a:pt x="7848" y="269646"/>
                </a:lnTo>
                <a:lnTo>
                  <a:pt x="8013" y="268655"/>
                </a:lnTo>
                <a:lnTo>
                  <a:pt x="13982" y="267411"/>
                </a:lnTo>
                <a:close/>
              </a:path>
              <a:path w="219710" h="269875">
                <a:moveTo>
                  <a:pt x="16675" y="257810"/>
                </a:moveTo>
                <a:lnTo>
                  <a:pt x="15227" y="257581"/>
                </a:lnTo>
                <a:lnTo>
                  <a:pt x="10553" y="261124"/>
                </a:lnTo>
                <a:lnTo>
                  <a:pt x="16179" y="266090"/>
                </a:lnTo>
                <a:lnTo>
                  <a:pt x="16675" y="257810"/>
                </a:lnTo>
                <a:close/>
              </a:path>
              <a:path w="219710" h="269875">
                <a:moveTo>
                  <a:pt x="23025" y="248310"/>
                </a:moveTo>
                <a:lnTo>
                  <a:pt x="19685" y="247218"/>
                </a:lnTo>
                <a:lnTo>
                  <a:pt x="19405" y="249097"/>
                </a:lnTo>
                <a:lnTo>
                  <a:pt x="18313" y="249834"/>
                </a:lnTo>
                <a:lnTo>
                  <a:pt x="16967" y="250113"/>
                </a:lnTo>
                <a:lnTo>
                  <a:pt x="16383" y="252984"/>
                </a:lnTo>
                <a:lnTo>
                  <a:pt x="23025" y="248310"/>
                </a:lnTo>
                <a:close/>
              </a:path>
              <a:path w="219710" h="269875">
                <a:moveTo>
                  <a:pt x="30162" y="228053"/>
                </a:moveTo>
                <a:lnTo>
                  <a:pt x="26720" y="229857"/>
                </a:lnTo>
                <a:lnTo>
                  <a:pt x="27990" y="231508"/>
                </a:lnTo>
                <a:lnTo>
                  <a:pt x="27749" y="233032"/>
                </a:lnTo>
                <a:lnTo>
                  <a:pt x="26847" y="234289"/>
                </a:lnTo>
                <a:lnTo>
                  <a:pt x="28638" y="236982"/>
                </a:lnTo>
                <a:lnTo>
                  <a:pt x="30162" y="228053"/>
                </a:lnTo>
                <a:close/>
              </a:path>
              <a:path w="219710" h="269875">
                <a:moveTo>
                  <a:pt x="30276" y="238861"/>
                </a:moveTo>
                <a:lnTo>
                  <a:pt x="27940" y="238696"/>
                </a:lnTo>
                <a:lnTo>
                  <a:pt x="26327" y="239763"/>
                </a:lnTo>
                <a:lnTo>
                  <a:pt x="26708" y="242671"/>
                </a:lnTo>
                <a:lnTo>
                  <a:pt x="28041" y="244246"/>
                </a:lnTo>
                <a:lnTo>
                  <a:pt x="27736" y="242633"/>
                </a:lnTo>
                <a:lnTo>
                  <a:pt x="30276" y="238861"/>
                </a:lnTo>
                <a:close/>
              </a:path>
              <a:path w="219710" h="269875">
                <a:moveTo>
                  <a:pt x="30937" y="220916"/>
                </a:moveTo>
                <a:lnTo>
                  <a:pt x="29375" y="219773"/>
                </a:lnTo>
                <a:lnTo>
                  <a:pt x="28524" y="214858"/>
                </a:lnTo>
                <a:lnTo>
                  <a:pt x="26441" y="216662"/>
                </a:lnTo>
                <a:lnTo>
                  <a:pt x="25971" y="218630"/>
                </a:lnTo>
                <a:lnTo>
                  <a:pt x="28651" y="220675"/>
                </a:lnTo>
                <a:lnTo>
                  <a:pt x="30937" y="220916"/>
                </a:lnTo>
                <a:close/>
              </a:path>
              <a:path w="219710" h="269875">
                <a:moveTo>
                  <a:pt x="35979" y="253860"/>
                </a:moveTo>
                <a:lnTo>
                  <a:pt x="34340" y="251561"/>
                </a:lnTo>
                <a:lnTo>
                  <a:pt x="33553" y="254533"/>
                </a:lnTo>
                <a:lnTo>
                  <a:pt x="31699" y="251917"/>
                </a:lnTo>
                <a:lnTo>
                  <a:pt x="33616" y="252476"/>
                </a:lnTo>
                <a:lnTo>
                  <a:pt x="33909" y="251917"/>
                </a:lnTo>
                <a:lnTo>
                  <a:pt x="34099" y="251561"/>
                </a:lnTo>
                <a:lnTo>
                  <a:pt x="34023" y="251142"/>
                </a:lnTo>
                <a:lnTo>
                  <a:pt x="33388" y="248907"/>
                </a:lnTo>
                <a:lnTo>
                  <a:pt x="33947" y="249466"/>
                </a:lnTo>
                <a:lnTo>
                  <a:pt x="34518" y="246443"/>
                </a:lnTo>
                <a:lnTo>
                  <a:pt x="33375" y="248754"/>
                </a:lnTo>
                <a:lnTo>
                  <a:pt x="34480" y="246481"/>
                </a:lnTo>
                <a:lnTo>
                  <a:pt x="34721" y="242824"/>
                </a:lnTo>
                <a:lnTo>
                  <a:pt x="32778" y="240626"/>
                </a:lnTo>
                <a:lnTo>
                  <a:pt x="33235" y="243738"/>
                </a:lnTo>
                <a:lnTo>
                  <a:pt x="30594" y="251142"/>
                </a:lnTo>
                <a:lnTo>
                  <a:pt x="30187" y="251180"/>
                </a:lnTo>
                <a:lnTo>
                  <a:pt x="30060" y="251345"/>
                </a:lnTo>
                <a:lnTo>
                  <a:pt x="31140" y="251841"/>
                </a:lnTo>
                <a:lnTo>
                  <a:pt x="31559" y="251929"/>
                </a:lnTo>
                <a:lnTo>
                  <a:pt x="25895" y="253428"/>
                </a:lnTo>
                <a:lnTo>
                  <a:pt x="33756" y="261772"/>
                </a:lnTo>
                <a:lnTo>
                  <a:pt x="35788" y="256832"/>
                </a:lnTo>
                <a:lnTo>
                  <a:pt x="34671" y="255841"/>
                </a:lnTo>
                <a:lnTo>
                  <a:pt x="33375" y="256743"/>
                </a:lnTo>
                <a:lnTo>
                  <a:pt x="34340" y="255549"/>
                </a:lnTo>
                <a:lnTo>
                  <a:pt x="34671" y="255841"/>
                </a:lnTo>
                <a:lnTo>
                  <a:pt x="35077" y="255549"/>
                </a:lnTo>
                <a:lnTo>
                  <a:pt x="35877" y="255003"/>
                </a:lnTo>
                <a:lnTo>
                  <a:pt x="35953" y="254533"/>
                </a:lnTo>
                <a:lnTo>
                  <a:pt x="35979" y="253860"/>
                </a:lnTo>
                <a:close/>
              </a:path>
              <a:path w="219710" h="269875">
                <a:moveTo>
                  <a:pt x="36499" y="254571"/>
                </a:moveTo>
                <a:lnTo>
                  <a:pt x="36080" y="253860"/>
                </a:lnTo>
                <a:lnTo>
                  <a:pt x="36499" y="254571"/>
                </a:lnTo>
                <a:close/>
              </a:path>
              <a:path w="219710" h="269875">
                <a:moveTo>
                  <a:pt x="36499" y="254571"/>
                </a:moveTo>
                <a:lnTo>
                  <a:pt x="35877" y="255003"/>
                </a:lnTo>
                <a:lnTo>
                  <a:pt x="36499" y="254571"/>
                </a:lnTo>
                <a:close/>
              </a:path>
              <a:path w="219710" h="269875">
                <a:moveTo>
                  <a:pt x="47574" y="225933"/>
                </a:moveTo>
                <a:lnTo>
                  <a:pt x="47015" y="224624"/>
                </a:lnTo>
                <a:lnTo>
                  <a:pt x="45643" y="224777"/>
                </a:lnTo>
                <a:lnTo>
                  <a:pt x="45643" y="222580"/>
                </a:lnTo>
                <a:lnTo>
                  <a:pt x="44462" y="222364"/>
                </a:lnTo>
                <a:lnTo>
                  <a:pt x="39903" y="223659"/>
                </a:lnTo>
                <a:lnTo>
                  <a:pt x="40360" y="223354"/>
                </a:lnTo>
                <a:lnTo>
                  <a:pt x="41224" y="222694"/>
                </a:lnTo>
                <a:lnTo>
                  <a:pt x="39420" y="219735"/>
                </a:lnTo>
                <a:lnTo>
                  <a:pt x="39801" y="222161"/>
                </a:lnTo>
                <a:lnTo>
                  <a:pt x="38214" y="223354"/>
                </a:lnTo>
                <a:lnTo>
                  <a:pt x="38176" y="224142"/>
                </a:lnTo>
                <a:lnTo>
                  <a:pt x="37871" y="224231"/>
                </a:lnTo>
                <a:lnTo>
                  <a:pt x="38163" y="224497"/>
                </a:lnTo>
                <a:lnTo>
                  <a:pt x="38163" y="224802"/>
                </a:lnTo>
                <a:lnTo>
                  <a:pt x="38379" y="224663"/>
                </a:lnTo>
                <a:lnTo>
                  <a:pt x="41338" y="227152"/>
                </a:lnTo>
                <a:lnTo>
                  <a:pt x="42684" y="223647"/>
                </a:lnTo>
                <a:lnTo>
                  <a:pt x="44399" y="224904"/>
                </a:lnTo>
                <a:lnTo>
                  <a:pt x="44157" y="224929"/>
                </a:lnTo>
                <a:lnTo>
                  <a:pt x="43357" y="229603"/>
                </a:lnTo>
                <a:lnTo>
                  <a:pt x="46482" y="228041"/>
                </a:lnTo>
                <a:lnTo>
                  <a:pt x="45529" y="226771"/>
                </a:lnTo>
                <a:lnTo>
                  <a:pt x="47574" y="225933"/>
                </a:lnTo>
                <a:close/>
              </a:path>
              <a:path w="219710" h="269875">
                <a:moveTo>
                  <a:pt x="51092" y="179489"/>
                </a:moveTo>
                <a:lnTo>
                  <a:pt x="46621" y="181940"/>
                </a:lnTo>
                <a:lnTo>
                  <a:pt x="48348" y="184099"/>
                </a:lnTo>
                <a:lnTo>
                  <a:pt x="48069" y="185978"/>
                </a:lnTo>
                <a:lnTo>
                  <a:pt x="46888" y="187744"/>
                </a:lnTo>
                <a:lnTo>
                  <a:pt x="49314" y="191325"/>
                </a:lnTo>
                <a:lnTo>
                  <a:pt x="51092" y="179489"/>
                </a:lnTo>
                <a:close/>
              </a:path>
              <a:path w="219710" h="269875">
                <a:moveTo>
                  <a:pt x="51396" y="205079"/>
                </a:moveTo>
                <a:lnTo>
                  <a:pt x="49491" y="203288"/>
                </a:lnTo>
                <a:lnTo>
                  <a:pt x="50241" y="201904"/>
                </a:lnTo>
                <a:lnTo>
                  <a:pt x="49593" y="200406"/>
                </a:lnTo>
                <a:lnTo>
                  <a:pt x="47688" y="201079"/>
                </a:lnTo>
                <a:lnTo>
                  <a:pt x="48869" y="206502"/>
                </a:lnTo>
                <a:lnTo>
                  <a:pt x="51396" y="205079"/>
                </a:lnTo>
                <a:close/>
              </a:path>
              <a:path w="219710" h="269875">
                <a:moveTo>
                  <a:pt x="51930" y="170027"/>
                </a:moveTo>
                <a:lnTo>
                  <a:pt x="49872" y="168732"/>
                </a:lnTo>
                <a:lnTo>
                  <a:pt x="48564" y="162204"/>
                </a:lnTo>
                <a:lnTo>
                  <a:pt x="45859" y="164490"/>
                </a:lnTo>
                <a:lnTo>
                  <a:pt x="45389" y="167208"/>
                </a:lnTo>
                <a:lnTo>
                  <a:pt x="48958" y="169849"/>
                </a:lnTo>
                <a:lnTo>
                  <a:pt x="51930" y="170027"/>
                </a:lnTo>
                <a:close/>
              </a:path>
              <a:path w="219710" h="269875">
                <a:moveTo>
                  <a:pt x="53187" y="221094"/>
                </a:moveTo>
                <a:lnTo>
                  <a:pt x="50431" y="219621"/>
                </a:lnTo>
                <a:lnTo>
                  <a:pt x="47294" y="219189"/>
                </a:lnTo>
                <a:lnTo>
                  <a:pt x="44196" y="219646"/>
                </a:lnTo>
                <a:lnTo>
                  <a:pt x="47091" y="221132"/>
                </a:lnTo>
                <a:lnTo>
                  <a:pt x="50076" y="221564"/>
                </a:lnTo>
                <a:lnTo>
                  <a:pt x="53187" y="221094"/>
                </a:lnTo>
                <a:close/>
              </a:path>
              <a:path w="219710" h="269875">
                <a:moveTo>
                  <a:pt x="54851" y="209181"/>
                </a:moveTo>
                <a:lnTo>
                  <a:pt x="50444" y="209143"/>
                </a:lnTo>
                <a:lnTo>
                  <a:pt x="53124" y="211188"/>
                </a:lnTo>
                <a:lnTo>
                  <a:pt x="54851" y="209181"/>
                </a:lnTo>
                <a:close/>
              </a:path>
              <a:path w="219710" h="269875">
                <a:moveTo>
                  <a:pt x="55867" y="209181"/>
                </a:moveTo>
                <a:lnTo>
                  <a:pt x="55803" y="207327"/>
                </a:lnTo>
                <a:lnTo>
                  <a:pt x="55511" y="208407"/>
                </a:lnTo>
                <a:lnTo>
                  <a:pt x="54851" y="209181"/>
                </a:lnTo>
                <a:lnTo>
                  <a:pt x="55867" y="209181"/>
                </a:lnTo>
                <a:close/>
              </a:path>
              <a:path w="219710" h="269875">
                <a:moveTo>
                  <a:pt x="60883" y="187401"/>
                </a:moveTo>
                <a:lnTo>
                  <a:pt x="60337" y="187007"/>
                </a:lnTo>
                <a:lnTo>
                  <a:pt x="60744" y="187591"/>
                </a:lnTo>
                <a:lnTo>
                  <a:pt x="60883" y="187401"/>
                </a:lnTo>
                <a:close/>
              </a:path>
              <a:path w="219710" h="269875">
                <a:moveTo>
                  <a:pt x="64096" y="198856"/>
                </a:moveTo>
                <a:lnTo>
                  <a:pt x="59334" y="195872"/>
                </a:lnTo>
                <a:lnTo>
                  <a:pt x="58051" y="197446"/>
                </a:lnTo>
                <a:lnTo>
                  <a:pt x="59474" y="197840"/>
                </a:lnTo>
                <a:lnTo>
                  <a:pt x="60680" y="198958"/>
                </a:lnTo>
                <a:lnTo>
                  <a:pt x="61823" y="200748"/>
                </a:lnTo>
                <a:lnTo>
                  <a:pt x="64096" y="198856"/>
                </a:lnTo>
                <a:close/>
              </a:path>
              <a:path w="219710" h="269875">
                <a:moveTo>
                  <a:pt x="64427" y="206502"/>
                </a:moveTo>
                <a:lnTo>
                  <a:pt x="63906" y="200863"/>
                </a:lnTo>
                <a:lnTo>
                  <a:pt x="58597" y="204203"/>
                </a:lnTo>
                <a:lnTo>
                  <a:pt x="57988" y="203212"/>
                </a:lnTo>
                <a:lnTo>
                  <a:pt x="56883" y="199961"/>
                </a:lnTo>
                <a:lnTo>
                  <a:pt x="56502" y="198196"/>
                </a:lnTo>
                <a:lnTo>
                  <a:pt x="56502" y="204736"/>
                </a:lnTo>
                <a:lnTo>
                  <a:pt x="56311" y="205574"/>
                </a:lnTo>
                <a:lnTo>
                  <a:pt x="56502" y="204736"/>
                </a:lnTo>
                <a:lnTo>
                  <a:pt x="56502" y="198196"/>
                </a:lnTo>
                <a:lnTo>
                  <a:pt x="56362" y="197548"/>
                </a:lnTo>
                <a:lnTo>
                  <a:pt x="54813" y="195922"/>
                </a:lnTo>
                <a:lnTo>
                  <a:pt x="55575" y="200507"/>
                </a:lnTo>
                <a:lnTo>
                  <a:pt x="55753" y="205981"/>
                </a:lnTo>
                <a:lnTo>
                  <a:pt x="55105" y="206387"/>
                </a:lnTo>
                <a:lnTo>
                  <a:pt x="55778" y="206895"/>
                </a:lnTo>
                <a:lnTo>
                  <a:pt x="55803" y="207327"/>
                </a:lnTo>
                <a:lnTo>
                  <a:pt x="55892" y="206984"/>
                </a:lnTo>
                <a:lnTo>
                  <a:pt x="58674" y="209016"/>
                </a:lnTo>
                <a:lnTo>
                  <a:pt x="60007" y="211353"/>
                </a:lnTo>
                <a:lnTo>
                  <a:pt x="62560" y="206959"/>
                </a:lnTo>
                <a:lnTo>
                  <a:pt x="64427" y="206502"/>
                </a:lnTo>
                <a:close/>
              </a:path>
              <a:path w="219710" h="269875">
                <a:moveTo>
                  <a:pt x="73901" y="176212"/>
                </a:moveTo>
                <a:lnTo>
                  <a:pt x="73253" y="174561"/>
                </a:lnTo>
                <a:lnTo>
                  <a:pt x="71323" y="174777"/>
                </a:lnTo>
                <a:lnTo>
                  <a:pt x="71297" y="171881"/>
                </a:lnTo>
                <a:lnTo>
                  <a:pt x="69697" y="171577"/>
                </a:lnTo>
                <a:lnTo>
                  <a:pt x="63982" y="173316"/>
                </a:lnTo>
                <a:lnTo>
                  <a:pt x="64173" y="173189"/>
                </a:lnTo>
                <a:lnTo>
                  <a:pt x="65506" y="172161"/>
                </a:lnTo>
                <a:lnTo>
                  <a:pt x="64211" y="170230"/>
                </a:lnTo>
                <a:lnTo>
                  <a:pt x="63055" y="168313"/>
                </a:lnTo>
                <a:lnTo>
                  <a:pt x="63588" y="171475"/>
                </a:lnTo>
                <a:lnTo>
                  <a:pt x="61417" y="173062"/>
                </a:lnTo>
                <a:lnTo>
                  <a:pt x="61480" y="174078"/>
                </a:lnTo>
                <a:lnTo>
                  <a:pt x="61125" y="174180"/>
                </a:lnTo>
                <a:lnTo>
                  <a:pt x="61506" y="174510"/>
                </a:lnTo>
                <a:lnTo>
                  <a:pt x="61556" y="175044"/>
                </a:lnTo>
                <a:lnTo>
                  <a:pt x="61874" y="174802"/>
                </a:lnTo>
                <a:lnTo>
                  <a:pt x="65760" y="177952"/>
                </a:lnTo>
                <a:lnTo>
                  <a:pt x="67398" y="173329"/>
                </a:lnTo>
                <a:lnTo>
                  <a:pt x="69659" y="174955"/>
                </a:lnTo>
                <a:lnTo>
                  <a:pt x="69456" y="174967"/>
                </a:lnTo>
                <a:lnTo>
                  <a:pt x="68453" y="181102"/>
                </a:lnTo>
                <a:lnTo>
                  <a:pt x="72491" y="179031"/>
                </a:lnTo>
                <a:lnTo>
                  <a:pt x="71272" y="177304"/>
                </a:lnTo>
                <a:lnTo>
                  <a:pt x="73901" y="176212"/>
                </a:lnTo>
                <a:close/>
              </a:path>
              <a:path w="219710" h="269875">
                <a:moveTo>
                  <a:pt x="78384" y="148793"/>
                </a:moveTo>
                <a:lnTo>
                  <a:pt x="75793" y="146456"/>
                </a:lnTo>
                <a:lnTo>
                  <a:pt x="76720" y="144716"/>
                </a:lnTo>
                <a:lnTo>
                  <a:pt x="75869" y="142544"/>
                </a:lnTo>
                <a:lnTo>
                  <a:pt x="73380" y="143637"/>
                </a:lnTo>
                <a:lnTo>
                  <a:pt x="75006" y="150647"/>
                </a:lnTo>
                <a:lnTo>
                  <a:pt x="78384" y="148793"/>
                </a:lnTo>
                <a:close/>
              </a:path>
              <a:path w="219710" h="269875">
                <a:moveTo>
                  <a:pt x="80302" y="195008"/>
                </a:moveTo>
                <a:lnTo>
                  <a:pt x="80086" y="193027"/>
                </a:lnTo>
                <a:lnTo>
                  <a:pt x="79273" y="194449"/>
                </a:lnTo>
                <a:lnTo>
                  <a:pt x="79603" y="195008"/>
                </a:lnTo>
                <a:lnTo>
                  <a:pt x="80302" y="195008"/>
                </a:lnTo>
                <a:close/>
              </a:path>
              <a:path w="219710" h="269875">
                <a:moveTo>
                  <a:pt x="80302" y="173393"/>
                </a:moveTo>
                <a:lnTo>
                  <a:pt x="75552" y="173151"/>
                </a:lnTo>
                <a:lnTo>
                  <a:pt x="74599" y="173863"/>
                </a:lnTo>
                <a:lnTo>
                  <a:pt x="76987" y="179641"/>
                </a:lnTo>
                <a:lnTo>
                  <a:pt x="80302" y="173393"/>
                </a:lnTo>
                <a:close/>
              </a:path>
              <a:path w="219710" h="269875">
                <a:moveTo>
                  <a:pt x="81889" y="189204"/>
                </a:moveTo>
                <a:lnTo>
                  <a:pt x="79362" y="189268"/>
                </a:lnTo>
                <a:lnTo>
                  <a:pt x="80086" y="193027"/>
                </a:lnTo>
                <a:lnTo>
                  <a:pt x="80264" y="192735"/>
                </a:lnTo>
                <a:lnTo>
                  <a:pt x="81889" y="189204"/>
                </a:lnTo>
                <a:close/>
              </a:path>
              <a:path w="219710" h="269875">
                <a:moveTo>
                  <a:pt x="82207" y="194792"/>
                </a:moveTo>
                <a:lnTo>
                  <a:pt x="80835" y="195021"/>
                </a:lnTo>
                <a:lnTo>
                  <a:pt x="80302" y="195008"/>
                </a:lnTo>
                <a:lnTo>
                  <a:pt x="80429" y="196176"/>
                </a:lnTo>
                <a:lnTo>
                  <a:pt x="81356" y="195440"/>
                </a:lnTo>
                <a:lnTo>
                  <a:pt x="81902" y="195021"/>
                </a:lnTo>
                <a:lnTo>
                  <a:pt x="82207" y="194792"/>
                </a:lnTo>
                <a:close/>
              </a:path>
              <a:path w="219710" h="269875">
                <a:moveTo>
                  <a:pt x="91630" y="149148"/>
                </a:moveTo>
                <a:lnTo>
                  <a:pt x="81902" y="140792"/>
                </a:lnTo>
                <a:lnTo>
                  <a:pt x="84543" y="146265"/>
                </a:lnTo>
                <a:lnTo>
                  <a:pt x="85496" y="147535"/>
                </a:lnTo>
                <a:lnTo>
                  <a:pt x="84645" y="148590"/>
                </a:lnTo>
                <a:lnTo>
                  <a:pt x="85115" y="149834"/>
                </a:lnTo>
                <a:lnTo>
                  <a:pt x="91630" y="149148"/>
                </a:lnTo>
                <a:close/>
              </a:path>
              <a:path w="219710" h="269875">
                <a:moveTo>
                  <a:pt x="91694" y="174815"/>
                </a:moveTo>
                <a:lnTo>
                  <a:pt x="91351" y="172567"/>
                </a:lnTo>
                <a:lnTo>
                  <a:pt x="86639" y="169519"/>
                </a:lnTo>
                <a:lnTo>
                  <a:pt x="81826" y="174434"/>
                </a:lnTo>
                <a:lnTo>
                  <a:pt x="77825" y="182283"/>
                </a:lnTo>
                <a:lnTo>
                  <a:pt x="74637" y="187426"/>
                </a:lnTo>
                <a:lnTo>
                  <a:pt x="69418" y="184073"/>
                </a:lnTo>
                <a:lnTo>
                  <a:pt x="67221" y="179438"/>
                </a:lnTo>
                <a:lnTo>
                  <a:pt x="60883" y="187401"/>
                </a:lnTo>
                <a:lnTo>
                  <a:pt x="73748" y="196507"/>
                </a:lnTo>
                <a:lnTo>
                  <a:pt x="76390" y="198894"/>
                </a:lnTo>
                <a:lnTo>
                  <a:pt x="76047" y="199491"/>
                </a:lnTo>
                <a:lnTo>
                  <a:pt x="76669" y="198882"/>
                </a:lnTo>
                <a:lnTo>
                  <a:pt x="77584" y="198501"/>
                </a:lnTo>
                <a:lnTo>
                  <a:pt x="80365" y="196227"/>
                </a:lnTo>
                <a:lnTo>
                  <a:pt x="79883" y="195440"/>
                </a:lnTo>
                <a:lnTo>
                  <a:pt x="79616" y="195021"/>
                </a:lnTo>
                <a:lnTo>
                  <a:pt x="78701" y="195440"/>
                </a:lnTo>
                <a:lnTo>
                  <a:pt x="79273" y="194449"/>
                </a:lnTo>
                <a:lnTo>
                  <a:pt x="76568" y="190106"/>
                </a:lnTo>
                <a:lnTo>
                  <a:pt x="77876" y="189560"/>
                </a:lnTo>
                <a:lnTo>
                  <a:pt x="78740" y="189268"/>
                </a:lnTo>
                <a:lnTo>
                  <a:pt x="79413" y="189191"/>
                </a:lnTo>
                <a:lnTo>
                  <a:pt x="78994" y="187426"/>
                </a:lnTo>
                <a:lnTo>
                  <a:pt x="78092" y="183769"/>
                </a:lnTo>
                <a:lnTo>
                  <a:pt x="78524" y="184619"/>
                </a:lnTo>
                <a:lnTo>
                  <a:pt x="80225" y="183769"/>
                </a:lnTo>
                <a:lnTo>
                  <a:pt x="83731" y="182016"/>
                </a:lnTo>
                <a:lnTo>
                  <a:pt x="87985" y="176784"/>
                </a:lnTo>
                <a:lnTo>
                  <a:pt x="91694" y="174815"/>
                </a:lnTo>
                <a:close/>
              </a:path>
              <a:path w="219710" h="269875">
                <a:moveTo>
                  <a:pt x="92265" y="173164"/>
                </a:moveTo>
                <a:lnTo>
                  <a:pt x="91236" y="171843"/>
                </a:lnTo>
                <a:lnTo>
                  <a:pt x="91351" y="172567"/>
                </a:lnTo>
                <a:lnTo>
                  <a:pt x="92265" y="173164"/>
                </a:lnTo>
                <a:close/>
              </a:path>
              <a:path w="219710" h="269875">
                <a:moveTo>
                  <a:pt x="94881" y="140182"/>
                </a:moveTo>
                <a:lnTo>
                  <a:pt x="88607" y="136461"/>
                </a:lnTo>
                <a:lnTo>
                  <a:pt x="86906" y="138557"/>
                </a:lnTo>
                <a:lnTo>
                  <a:pt x="88798" y="138976"/>
                </a:lnTo>
                <a:lnTo>
                  <a:pt x="90462" y="140449"/>
                </a:lnTo>
                <a:lnTo>
                  <a:pt x="92011" y="142811"/>
                </a:lnTo>
                <a:lnTo>
                  <a:pt x="94881" y="140182"/>
                </a:lnTo>
                <a:close/>
              </a:path>
              <a:path w="219710" h="269875">
                <a:moveTo>
                  <a:pt x="100622" y="121869"/>
                </a:moveTo>
                <a:lnTo>
                  <a:pt x="96062" y="122897"/>
                </a:lnTo>
                <a:lnTo>
                  <a:pt x="97002" y="125272"/>
                </a:lnTo>
                <a:lnTo>
                  <a:pt x="96354" y="126860"/>
                </a:lnTo>
                <a:lnTo>
                  <a:pt x="94830" y="128104"/>
                </a:lnTo>
                <a:lnTo>
                  <a:pt x="96126" y="131876"/>
                </a:lnTo>
                <a:lnTo>
                  <a:pt x="100622" y="121869"/>
                </a:lnTo>
                <a:close/>
              </a:path>
              <a:path w="219710" h="269875">
                <a:moveTo>
                  <a:pt x="101193" y="166268"/>
                </a:moveTo>
                <a:lnTo>
                  <a:pt x="101168" y="162788"/>
                </a:lnTo>
                <a:lnTo>
                  <a:pt x="100736" y="162687"/>
                </a:lnTo>
                <a:lnTo>
                  <a:pt x="100114" y="161925"/>
                </a:lnTo>
                <a:lnTo>
                  <a:pt x="101168" y="162166"/>
                </a:lnTo>
                <a:lnTo>
                  <a:pt x="93827" y="160197"/>
                </a:lnTo>
                <a:lnTo>
                  <a:pt x="94856" y="156933"/>
                </a:lnTo>
                <a:lnTo>
                  <a:pt x="84442" y="155702"/>
                </a:lnTo>
                <a:lnTo>
                  <a:pt x="86652" y="157721"/>
                </a:lnTo>
                <a:lnTo>
                  <a:pt x="89230" y="158826"/>
                </a:lnTo>
                <a:lnTo>
                  <a:pt x="92151" y="159207"/>
                </a:lnTo>
                <a:lnTo>
                  <a:pt x="89268" y="160464"/>
                </a:lnTo>
                <a:lnTo>
                  <a:pt x="86106" y="162991"/>
                </a:lnTo>
                <a:lnTo>
                  <a:pt x="85229" y="165747"/>
                </a:lnTo>
                <a:lnTo>
                  <a:pt x="86436" y="166116"/>
                </a:lnTo>
                <a:lnTo>
                  <a:pt x="101193" y="166268"/>
                </a:lnTo>
                <a:close/>
              </a:path>
              <a:path w="219710" h="269875">
                <a:moveTo>
                  <a:pt x="101511" y="162801"/>
                </a:moveTo>
                <a:lnTo>
                  <a:pt x="101257" y="162356"/>
                </a:lnTo>
                <a:lnTo>
                  <a:pt x="101079" y="162585"/>
                </a:lnTo>
                <a:lnTo>
                  <a:pt x="101168" y="162788"/>
                </a:lnTo>
                <a:lnTo>
                  <a:pt x="101320" y="162902"/>
                </a:lnTo>
                <a:lnTo>
                  <a:pt x="101511" y="162801"/>
                </a:lnTo>
                <a:close/>
              </a:path>
              <a:path w="219710" h="269875">
                <a:moveTo>
                  <a:pt x="103746" y="113753"/>
                </a:moveTo>
                <a:lnTo>
                  <a:pt x="102247" y="111925"/>
                </a:lnTo>
                <a:lnTo>
                  <a:pt x="102730" y="105981"/>
                </a:lnTo>
                <a:lnTo>
                  <a:pt x="99783" y="107315"/>
                </a:lnTo>
                <a:lnTo>
                  <a:pt x="98577" y="109575"/>
                </a:lnTo>
                <a:lnTo>
                  <a:pt x="101104" y="112725"/>
                </a:lnTo>
                <a:lnTo>
                  <a:pt x="103746" y="113753"/>
                </a:lnTo>
                <a:close/>
              </a:path>
              <a:path w="219710" h="269875">
                <a:moveTo>
                  <a:pt x="119659" y="120980"/>
                </a:moveTo>
                <a:lnTo>
                  <a:pt x="116586" y="121716"/>
                </a:lnTo>
                <a:lnTo>
                  <a:pt x="107226" y="121958"/>
                </a:lnTo>
                <a:lnTo>
                  <a:pt x="115201" y="118986"/>
                </a:lnTo>
                <a:lnTo>
                  <a:pt x="113957" y="114998"/>
                </a:lnTo>
                <a:lnTo>
                  <a:pt x="112268" y="115252"/>
                </a:lnTo>
                <a:lnTo>
                  <a:pt x="113106" y="118656"/>
                </a:lnTo>
                <a:lnTo>
                  <a:pt x="112420" y="119824"/>
                </a:lnTo>
                <a:lnTo>
                  <a:pt x="110324" y="118884"/>
                </a:lnTo>
                <a:lnTo>
                  <a:pt x="102895" y="117944"/>
                </a:lnTo>
                <a:lnTo>
                  <a:pt x="106387" y="131559"/>
                </a:lnTo>
                <a:lnTo>
                  <a:pt x="112445" y="127292"/>
                </a:lnTo>
                <a:lnTo>
                  <a:pt x="113753" y="127368"/>
                </a:lnTo>
                <a:lnTo>
                  <a:pt x="113957" y="125412"/>
                </a:lnTo>
                <a:lnTo>
                  <a:pt x="113601" y="123405"/>
                </a:lnTo>
                <a:lnTo>
                  <a:pt x="114249" y="124904"/>
                </a:lnTo>
                <a:lnTo>
                  <a:pt x="117995" y="122732"/>
                </a:lnTo>
                <a:lnTo>
                  <a:pt x="119621" y="121196"/>
                </a:lnTo>
                <a:lnTo>
                  <a:pt x="119608" y="121056"/>
                </a:lnTo>
                <a:close/>
              </a:path>
              <a:path w="219710" h="269875">
                <a:moveTo>
                  <a:pt x="120421" y="120205"/>
                </a:moveTo>
                <a:lnTo>
                  <a:pt x="119989" y="119976"/>
                </a:lnTo>
                <a:lnTo>
                  <a:pt x="119697" y="120484"/>
                </a:lnTo>
                <a:lnTo>
                  <a:pt x="119672" y="120967"/>
                </a:lnTo>
                <a:lnTo>
                  <a:pt x="119799" y="120967"/>
                </a:lnTo>
                <a:lnTo>
                  <a:pt x="119621" y="121196"/>
                </a:lnTo>
                <a:lnTo>
                  <a:pt x="119532" y="121754"/>
                </a:lnTo>
                <a:lnTo>
                  <a:pt x="119773" y="122072"/>
                </a:lnTo>
                <a:lnTo>
                  <a:pt x="120192" y="120789"/>
                </a:lnTo>
                <a:lnTo>
                  <a:pt x="120053" y="120815"/>
                </a:lnTo>
                <a:lnTo>
                  <a:pt x="119926" y="120827"/>
                </a:lnTo>
                <a:lnTo>
                  <a:pt x="120192" y="120637"/>
                </a:lnTo>
                <a:lnTo>
                  <a:pt x="120294" y="120357"/>
                </a:lnTo>
                <a:lnTo>
                  <a:pt x="120421" y="120205"/>
                </a:lnTo>
                <a:close/>
              </a:path>
              <a:path w="219710" h="269875">
                <a:moveTo>
                  <a:pt x="120713" y="120446"/>
                </a:moveTo>
                <a:lnTo>
                  <a:pt x="120421" y="120205"/>
                </a:lnTo>
                <a:lnTo>
                  <a:pt x="120370" y="120421"/>
                </a:lnTo>
                <a:lnTo>
                  <a:pt x="120243" y="120573"/>
                </a:lnTo>
                <a:lnTo>
                  <a:pt x="120205" y="120777"/>
                </a:lnTo>
                <a:lnTo>
                  <a:pt x="120599" y="120599"/>
                </a:lnTo>
                <a:lnTo>
                  <a:pt x="120713" y="120446"/>
                </a:lnTo>
                <a:close/>
              </a:path>
              <a:path w="219710" h="269875">
                <a:moveTo>
                  <a:pt x="123913" y="96062"/>
                </a:moveTo>
                <a:lnTo>
                  <a:pt x="120396" y="94653"/>
                </a:lnTo>
                <a:lnTo>
                  <a:pt x="123710" y="96202"/>
                </a:lnTo>
                <a:lnTo>
                  <a:pt x="123913" y="96062"/>
                </a:lnTo>
                <a:close/>
              </a:path>
              <a:path w="219710" h="269875">
                <a:moveTo>
                  <a:pt x="124409" y="101892"/>
                </a:moveTo>
                <a:lnTo>
                  <a:pt x="123875" y="101282"/>
                </a:lnTo>
                <a:lnTo>
                  <a:pt x="124028" y="101892"/>
                </a:lnTo>
                <a:lnTo>
                  <a:pt x="124104" y="102095"/>
                </a:lnTo>
                <a:lnTo>
                  <a:pt x="124409" y="101892"/>
                </a:lnTo>
                <a:close/>
              </a:path>
              <a:path w="219710" h="269875">
                <a:moveTo>
                  <a:pt x="125069" y="106095"/>
                </a:moveTo>
                <a:lnTo>
                  <a:pt x="124066" y="102069"/>
                </a:lnTo>
                <a:lnTo>
                  <a:pt x="122643" y="101282"/>
                </a:lnTo>
                <a:lnTo>
                  <a:pt x="122936" y="97548"/>
                </a:lnTo>
                <a:lnTo>
                  <a:pt x="115519" y="96761"/>
                </a:lnTo>
                <a:lnTo>
                  <a:pt x="118338" y="107746"/>
                </a:lnTo>
                <a:lnTo>
                  <a:pt x="116027" y="105143"/>
                </a:lnTo>
                <a:lnTo>
                  <a:pt x="113182" y="103454"/>
                </a:lnTo>
                <a:lnTo>
                  <a:pt x="109816" y="102717"/>
                </a:lnTo>
                <a:lnTo>
                  <a:pt x="112141" y="105346"/>
                </a:lnTo>
                <a:lnTo>
                  <a:pt x="113842" y="106349"/>
                </a:lnTo>
                <a:lnTo>
                  <a:pt x="109270" y="106222"/>
                </a:lnTo>
                <a:lnTo>
                  <a:pt x="108902" y="106540"/>
                </a:lnTo>
                <a:lnTo>
                  <a:pt x="108381" y="106870"/>
                </a:lnTo>
                <a:lnTo>
                  <a:pt x="108013" y="107175"/>
                </a:lnTo>
                <a:lnTo>
                  <a:pt x="111340" y="114719"/>
                </a:lnTo>
                <a:lnTo>
                  <a:pt x="115150" y="107035"/>
                </a:lnTo>
                <a:lnTo>
                  <a:pt x="118338" y="107772"/>
                </a:lnTo>
                <a:lnTo>
                  <a:pt x="119011" y="110363"/>
                </a:lnTo>
                <a:lnTo>
                  <a:pt x="125069" y="106095"/>
                </a:lnTo>
                <a:close/>
              </a:path>
              <a:path w="219710" h="269875">
                <a:moveTo>
                  <a:pt x="126796" y="94107"/>
                </a:moveTo>
                <a:lnTo>
                  <a:pt x="123913" y="96062"/>
                </a:lnTo>
                <a:lnTo>
                  <a:pt x="125818" y="96824"/>
                </a:lnTo>
                <a:lnTo>
                  <a:pt x="126796" y="94107"/>
                </a:lnTo>
                <a:close/>
              </a:path>
              <a:path w="219710" h="269875">
                <a:moveTo>
                  <a:pt x="127177" y="100114"/>
                </a:moveTo>
                <a:lnTo>
                  <a:pt x="126047" y="100444"/>
                </a:lnTo>
                <a:lnTo>
                  <a:pt x="126377" y="100634"/>
                </a:lnTo>
                <a:lnTo>
                  <a:pt x="127177" y="100114"/>
                </a:lnTo>
                <a:close/>
              </a:path>
              <a:path w="219710" h="269875">
                <a:moveTo>
                  <a:pt x="127508" y="101257"/>
                </a:moveTo>
                <a:lnTo>
                  <a:pt x="127177" y="100114"/>
                </a:lnTo>
                <a:lnTo>
                  <a:pt x="127469" y="101231"/>
                </a:lnTo>
                <a:close/>
              </a:path>
              <a:path w="219710" h="269875">
                <a:moveTo>
                  <a:pt x="129108" y="121920"/>
                </a:moveTo>
                <a:lnTo>
                  <a:pt x="128968" y="121310"/>
                </a:lnTo>
                <a:lnTo>
                  <a:pt x="128778" y="120789"/>
                </a:lnTo>
                <a:lnTo>
                  <a:pt x="129108" y="121920"/>
                </a:lnTo>
                <a:close/>
              </a:path>
              <a:path w="219710" h="269875">
                <a:moveTo>
                  <a:pt x="129463" y="115036"/>
                </a:moveTo>
                <a:lnTo>
                  <a:pt x="128498" y="112395"/>
                </a:lnTo>
                <a:lnTo>
                  <a:pt x="126149" y="111480"/>
                </a:lnTo>
                <a:lnTo>
                  <a:pt x="123380" y="111353"/>
                </a:lnTo>
                <a:lnTo>
                  <a:pt x="119570" y="112864"/>
                </a:lnTo>
                <a:lnTo>
                  <a:pt x="118262" y="118618"/>
                </a:lnTo>
                <a:lnTo>
                  <a:pt x="129463" y="115036"/>
                </a:lnTo>
                <a:close/>
              </a:path>
              <a:path w="219710" h="269875">
                <a:moveTo>
                  <a:pt x="130162" y="88684"/>
                </a:moveTo>
                <a:lnTo>
                  <a:pt x="130086" y="83146"/>
                </a:lnTo>
                <a:lnTo>
                  <a:pt x="128943" y="88061"/>
                </a:lnTo>
                <a:lnTo>
                  <a:pt x="126796" y="94107"/>
                </a:lnTo>
                <a:lnTo>
                  <a:pt x="127508" y="93624"/>
                </a:lnTo>
                <a:lnTo>
                  <a:pt x="130162" y="88684"/>
                </a:lnTo>
                <a:close/>
              </a:path>
              <a:path w="219710" h="269875">
                <a:moveTo>
                  <a:pt x="132473" y="101447"/>
                </a:moveTo>
                <a:lnTo>
                  <a:pt x="130746" y="98818"/>
                </a:lnTo>
                <a:lnTo>
                  <a:pt x="132054" y="97510"/>
                </a:lnTo>
                <a:lnTo>
                  <a:pt x="131762" y="95427"/>
                </a:lnTo>
                <a:lnTo>
                  <a:pt x="129324" y="95681"/>
                </a:lnTo>
                <a:lnTo>
                  <a:pt x="129006" y="102362"/>
                </a:lnTo>
                <a:lnTo>
                  <a:pt x="132473" y="101447"/>
                </a:lnTo>
                <a:close/>
              </a:path>
              <a:path w="219710" h="269875">
                <a:moveTo>
                  <a:pt x="133007" y="65100"/>
                </a:moveTo>
                <a:lnTo>
                  <a:pt x="127457" y="65824"/>
                </a:lnTo>
                <a:lnTo>
                  <a:pt x="128320" y="68745"/>
                </a:lnTo>
                <a:lnTo>
                  <a:pt x="127266" y="70510"/>
                </a:lnTo>
                <a:lnTo>
                  <a:pt x="125336" y="71793"/>
                </a:lnTo>
                <a:lnTo>
                  <a:pt x="126504" y="76339"/>
                </a:lnTo>
                <a:lnTo>
                  <a:pt x="133007" y="65100"/>
                </a:lnTo>
                <a:close/>
              </a:path>
              <a:path w="219710" h="269875">
                <a:moveTo>
                  <a:pt x="136537" y="108534"/>
                </a:moveTo>
                <a:lnTo>
                  <a:pt x="135915" y="103936"/>
                </a:lnTo>
                <a:lnTo>
                  <a:pt x="132740" y="103593"/>
                </a:lnTo>
                <a:lnTo>
                  <a:pt x="128473" y="105194"/>
                </a:lnTo>
                <a:lnTo>
                  <a:pt x="127469" y="101231"/>
                </a:lnTo>
                <a:lnTo>
                  <a:pt x="126377" y="100634"/>
                </a:lnTo>
                <a:lnTo>
                  <a:pt x="124409" y="101892"/>
                </a:lnTo>
                <a:lnTo>
                  <a:pt x="128638" y="106654"/>
                </a:lnTo>
                <a:lnTo>
                  <a:pt x="129070" y="109804"/>
                </a:lnTo>
                <a:lnTo>
                  <a:pt x="132257" y="110159"/>
                </a:lnTo>
                <a:lnTo>
                  <a:pt x="136537" y="108534"/>
                </a:lnTo>
                <a:close/>
              </a:path>
              <a:path w="219710" h="269875">
                <a:moveTo>
                  <a:pt x="137604" y="56045"/>
                </a:moveTo>
                <a:lnTo>
                  <a:pt x="136067" y="53809"/>
                </a:lnTo>
                <a:lnTo>
                  <a:pt x="137388" y="46824"/>
                </a:lnTo>
                <a:lnTo>
                  <a:pt x="133807" y="48006"/>
                </a:lnTo>
                <a:lnTo>
                  <a:pt x="132156" y="50520"/>
                </a:lnTo>
                <a:lnTo>
                  <a:pt x="134708" y="54571"/>
                </a:lnTo>
                <a:lnTo>
                  <a:pt x="137604" y="56045"/>
                </a:lnTo>
                <a:close/>
              </a:path>
              <a:path w="219710" h="269875">
                <a:moveTo>
                  <a:pt x="144119" y="105206"/>
                </a:moveTo>
                <a:lnTo>
                  <a:pt x="137591" y="95338"/>
                </a:lnTo>
                <a:lnTo>
                  <a:pt x="138506" y="100787"/>
                </a:lnTo>
                <a:lnTo>
                  <a:pt x="139065" y="102235"/>
                </a:lnTo>
                <a:lnTo>
                  <a:pt x="138049" y="102895"/>
                </a:lnTo>
                <a:lnTo>
                  <a:pt x="138176" y="104114"/>
                </a:lnTo>
                <a:lnTo>
                  <a:pt x="144119" y="105206"/>
                </a:lnTo>
                <a:close/>
              </a:path>
              <a:path w="219710" h="269875">
                <a:moveTo>
                  <a:pt x="156413" y="90995"/>
                </a:moveTo>
                <a:lnTo>
                  <a:pt x="155295" y="91719"/>
                </a:lnTo>
                <a:lnTo>
                  <a:pt x="155625" y="93624"/>
                </a:lnTo>
                <a:lnTo>
                  <a:pt x="156413" y="90995"/>
                </a:lnTo>
                <a:close/>
              </a:path>
              <a:path w="219710" h="269875">
                <a:moveTo>
                  <a:pt x="157213" y="71005"/>
                </a:moveTo>
                <a:lnTo>
                  <a:pt x="157149" y="69088"/>
                </a:lnTo>
                <a:lnTo>
                  <a:pt x="155219" y="68605"/>
                </a:lnTo>
                <a:lnTo>
                  <a:pt x="156273" y="65760"/>
                </a:lnTo>
                <a:lnTo>
                  <a:pt x="154774" y="64693"/>
                </a:lnTo>
                <a:lnTo>
                  <a:pt x="148094" y="64160"/>
                </a:lnTo>
                <a:lnTo>
                  <a:pt x="150380" y="63588"/>
                </a:lnTo>
                <a:lnTo>
                  <a:pt x="149847" y="61175"/>
                </a:lnTo>
                <a:lnTo>
                  <a:pt x="149402" y="58813"/>
                </a:lnTo>
                <a:lnTo>
                  <a:pt x="147345" y="58902"/>
                </a:lnTo>
                <a:lnTo>
                  <a:pt x="148526" y="61582"/>
                </a:lnTo>
                <a:lnTo>
                  <a:pt x="146850" y="62572"/>
                </a:lnTo>
                <a:lnTo>
                  <a:pt x="145846" y="63982"/>
                </a:lnTo>
                <a:lnTo>
                  <a:pt x="146202" y="63677"/>
                </a:lnTo>
                <a:lnTo>
                  <a:pt x="146316" y="64020"/>
                </a:lnTo>
                <a:lnTo>
                  <a:pt x="145846" y="63982"/>
                </a:lnTo>
                <a:lnTo>
                  <a:pt x="145110" y="63919"/>
                </a:lnTo>
                <a:lnTo>
                  <a:pt x="145580" y="64782"/>
                </a:lnTo>
                <a:lnTo>
                  <a:pt x="148234" y="69557"/>
                </a:lnTo>
                <a:lnTo>
                  <a:pt x="151853" y="65557"/>
                </a:lnTo>
                <a:lnTo>
                  <a:pt x="153555" y="68186"/>
                </a:lnTo>
                <a:lnTo>
                  <a:pt x="153136" y="68072"/>
                </a:lnTo>
                <a:lnTo>
                  <a:pt x="149758" y="73774"/>
                </a:lnTo>
                <a:lnTo>
                  <a:pt x="154584" y="73329"/>
                </a:lnTo>
                <a:lnTo>
                  <a:pt x="154076" y="71056"/>
                </a:lnTo>
                <a:lnTo>
                  <a:pt x="157213" y="71005"/>
                </a:lnTo>
                <a:close/>
              </a:path>
              <a:path w="219710" h="269875">
                <a:moveTo>
                  <a:pt x="158229" y="81076"/>
                </a:moveTo>
                <a:lnTo>
                  <a:pt x="153377" y="82626"/>
                </a:lnTo>
                <a:lnTo>
                  <a:pt x="149504" y="77127"/>
                </a:lnTo>
                <a:lnTo>
                  <a:pt x="149136" y="71615"/>
                </a:lnTo>
                <a:lnTo>
                  <a:pt x="139369" y="77228"/>
                </a:lnTo>
                <a:lnTo>
                  <a:pt x="141541" y="84683"/>
                </a:lnTo>
                <a:lnTo>
                  <a:pt x="148018" y="87706"/>
                </a:lnTo>
                <a:lnTo>
                  <a:pt x="151345" y="94615"/>
                </a:lnTo>
                <a:lnTo>
                  <a:pt x="152285" y="93624"/>
                </a:lnTo>
                <a:lnTo>
                  <a:pt x="155295" y="91719"/>
                </a:lnTo>
                <a:lnTo>
                  <a:pt x="154292" y="86080"/>
                </a:lnTo>
                <a:lnTo>
                  <a:pt x="155778" y="85928"/>
                </a:lnTo>
                <a:lnTo>
                  <a:pt x="157403" y="86372"/>
                </a:lnTo>
                <a:lnTo>
                  <a:pt x="157492" y="85928"/>
                </a:lnTo>
                <a:lnTo>
                  <a:pt x="157924" y="83578"/>
                </a:lnTo>
                <a:lnTo>
                  <a:pt x="158038" y="82626"/>
                </a:lnTo>
                <a:lnTo>
                  <a:pt x="158229" y="81076"/>
                </a:lnTo>
                <a:close/>
              </a:path>
              <a:path w="219710" h="269875">
                <a:moveTo>
                  <a:pt x="158394" y="81026"/>
                </a:moveTo>
                <a:lnTo>
                  <a:pt x="158305" y="80530"/>
                </a:lnTo>
                <a:lnTo>
                  <a:pt x="158229" y="81076"/>
                </a:lnTo>
                <a:lnTo>
                  <a:pt x="158394" y="81026"/>
                </a:lnTo>
                <a:close/>
              </a:path>
              <a:path w="219710" h="269875">
                <a:moveTo>
                  <a:pt x="161455" y="87795"/>
                </a:moveTo>
                <a:lnTo>
                  <a:pt x="157403" y="86372"/>
                </a:lnTo>
                <a:lnTo>
                  <a:pt x="156641" y="90233"/>
                </a:lnTo>
                <a:lnTo>
                  <a:pt x="156413" y="90995"/>
                </a:lnTo>
                <a:lnTo>
                  <a:pt x="161455" y="87795"/>
                </a:lnTo>
                <a:close/>
              </a:path>
              <a:path w="219710" h="269875">
                <a:moveTo>
                  <a:pt x="163652" y="70662"/>
                </a:moveTo>
                <a:lnTo>
                  <a:pt x="163474" y="69659"/>
                </a:lnTo>
                <a:lnTo>
                  <a:pt x="162674" y="70497"/>
                </a:lnTo>
                <a:lnTo>
                  <a:pt x="162712" y="71513"/>
                </a:lnTo>
                <a:lnTo>
                  <a:pt x="163588" y="72732"/>
                </a:lnTo>
                <a:lnTo>
                  <a:pt x="163626" y="71767"/>
                </a:lnTo>
                <a:lnTo>
                  <a:pt x="163652" y="70662"/>
                </a:lnTo>
                <a:close/>
              </a:path>
              <a:path w="219710" h="269875">
                <a:moveTo>
                  <a:pt x="167474" y="43345"/>
                </a:moveTo>
                <a:lnTo>
                  <a:pt x="165074" y="43395"/>
                </a:lnTo>
                <a:lnTo>
                  <a:pt x="159918" y="39966"/>
                </a:lnTo>
                <a:lnTo>
                  <a:pt x="157276" y="51333"/>
                </a:lnTo>
                <a:lnTo>
                  <a:pt x="163423" y="50495"/>
                </a:lnTo>
                <a:lnTo>
                  <a:pt x="165544" y="51714"/>
                </a:lnTo>
                <a:lnTo>
                  <a:pt x="167474" y="43345"/>
                </a:lnTo>
                <a:close/>
              </a:path>
              <a:path w="219710" h="269875">
                <a:moveTo>
                  <a:pt x="172732" y="38112"/>
                </a:moveTo>
                <a:lnTo>
                  <a:pt x="169786" y="38074"/>
                </a:lnTo>
                <a:lnTo>
                  <a:pt x="168681" y="45859"/>
                </a:lnTo>
                <a:lnTo>
                  <a:pt x="172732" y="45300"/>
                </a:lnTo>
                <a:lnTo>
                  <a:pt x="171081" y="41973"/>
                </a:lnTo>
                <a:lnTo>
                  <a:pt x="172720" y="40576"/>
                </a:lnTo>
                <a:lnTo>
                  <a:pt x="172732" y="38112"/>
                </a:lnTo>
                <a:close/>
              </a:path>
              <a:path w="219710" h="269875">
                <a:moveTo>
                  <a:pt x="172847" y="67627"/>
                </a:moveTo>
                <a:lnTo>
                  <a:pt x="170510" y="66967"/>
                </a:lnTo>
                <a:lnTo>
                  <a:pt x="169037" y="67881"/>
                </a:lnTo>
                <a:lnTo>
                  <a:pt x="168490" y="68707"/>
                </a:lnTo>
                <a:lnTo>
                  <a:pt x="168833" y="69507"/>
                </a:lnTo>
                <a:lnTo>
                  <a:pt x="169202" y="69507"/>
                </a:lnTo>
                <a:lnTo>
                  <a:pt x="169760" y="68351"/>
                </a:lnTo>
                <a:lnTo>
                  <a:pt x="171030" y="68707"/>
                </a:lnTo>
                <a:lnTo>
                  <a:pt x="171094" y="70967"/>
                </a:lnTo>
                <a:lnTo>
                  <a:pt x="170980" y="74333"/>
                </a:lnTo>
                <a:lnTo>
                  <a:pt x="172580" y="72986"/>
                </a:lnTo>
                <a:lnTo>
                  <a:pt x="171538" y="72275"/>
                </a:lnTo>
                <a:lnTo>
                  <a:pt x="172237" y="70967"/>
                </a:lnTo>
                <a:lnTo>
                  <a:pt x="172720" y="68351"/>
                </a:lnTo>
                <a:lnTo>
                  <a:pt x="172847" y="67627"/>
                </a:lnTo>
                <a:close/>
              </a:path>
              <a:path w="219710" h="269875">
                <a:moveTo>
                  <a:pt x="175234" y="38303"/>
                </a:moveTo>
                <a:lnTo>
                  <a:pt x="174523" y="35496"/>
                </a:lnTo>
                <a:lnTo>
                  <a:pt x="173050" y="33185"/>
                </a:lnTo>
                <a:lnTo>
                  <a:pt x="170865" y="31292"/>
                </a:lnTo>
                <a:lnTo>
                  <a:pt x="171564" y="34099"/>
                </a:lnTo>
                <a:lnTo>
                  <a:pt x="172974" y="36487"/>
                </a:lnTo>
                <a:lnTo>
                  <a:pt x="175234" y="38303"/>
                </a:lnTo>
                <a:close/>
              </a:path>
              <a:path w="219710" h="269875">
                <a:moveTo>
                  <a:pt x="180009" y="68935"/>
                </a:moveTo>
                <a:lnTo>
                  <a:pt x="179616" y="69088"/>
                </a:lnTo>
                <a:lnTo>
                  <a:pt x="179946" y="68986"/>
                </a:lnTo>
                <a:close/>
              </a:path>
              <a:path w="219710" h="269875">
                <a:moveTo>
                  <a:pt x="181787" y="68237"/>
                </a:moveTo>
                <a:lnTo>
                  <a:pt x="181381" y="68275"/>
                </a:lnTo>
                <a:lnTo>
                  <a:pt x="180657" y="68567"/>
                </a:lnTo>
                <a:lnTo>
                  <a:pt x="180327" y="68668"/>
                </a:lnTo>
                <a:lnTo>
                  <a:pt x="180009" y="68935"/>
                </a:lnTo>
                <a:lnTo>
                  <a:pt x="181787" y="68237"/>
                </a:lnTo>
                <a:close/>
              </a:path>
              <a:path w="219710" h="269875">
                <a:moveTo>
                  <a:pt x="181927" y="36220"/>
                </a:moveTo>
                <a:lnTo>
                  <a:pt x="181775" y="35623"/>
                </a:lnTo>
                <a:lnTo>
                  <a:pt x="181635" y="36245"/>
                </a:lnTo>
                <a:lnTo>
                  <a:pt x="181927" y="36220"/>
                </a:lnTo>
                <a:close/>
              </a:path>
              <a:path w="219710" h="269875">
                <a:moveTo>
                  <a:pt x="184696" y="36004"/>
                </a:moveTo>
                <a:lnTo>
                  <a:pt x="183705" y="35826"/>
                </a:lnTo>
                <a:lnTo>
                  <a:pt x="183870" y="36068"/>
                </a:lnTo>
                <a:lnTo>
                  <a:pt x="184696" y="36004"/>
                </a:lnTo>
                <a:close/>
              </a:path>
              <a:path w="219710" h="269875">
                <a:moveTo>
                  <a:pt x="186944" y="37630"/>
                </a:moveTo>
                <a:lnTo>
                  <a:pt x="185394" y="38481"/>
                </a:lnTo>
                <a:lnTo>
                  <a:pt x="185788" y="38303"/>
                </a:lnTo>
                <a:lnTo>
                  <a:pt x="186194" y="38252"/>
                </a:lnTo>
                <a:lnTo>
                  <a:pt x="186575" y="38354"/>
                </a:lnTo>
                <a:lnTo>
                  <a:pt x="186918" y="37985"/>
                </a:lnTo>
                <a:lnTo>
                  <a:pt x="186944" y="37630"/>
                </a:lnTo>
                <a:close/>
              </a:path>
              <a:path w="219710" h="269875">
                <a:moveTo>
                  <a:pt x="192189" y="43510"/>
                </a:moveTo>
                <a:lnTo>
                  <a:pt x="189090" y="38773"/>
                </a:lnTo>
                <a:lnTo>
                  <a:pt x="186575" y="38354"/>
                </a:lnTo>
                <a:lnTo>
                  <a:pt x="185864" y="38773"/>
                </a:lnTo>
                <a:lnTo>
                  <a:pt x="185356" y="38481"/>
                </a:lnTo>
                <a:lnTo>
                  <a:pt x="186397" y="39192"/>
                </a:lnTo>
                <a:lnTo>
                  <a:pt x="187198" y="40347"/>
                </a:lnTo>
                <a:lnTo>
                  <a:pt x="187769" y="41795"/>
                </a:lnTo>
                <a:lnTo>
                  <a:pt x="186931" y="40995"/>
                </a:lnTo>
                <a:lnTo>
                  <a:pt x="185496" y="40462"/>
                </a:lnTo>
                <a:lnTo>
                  <a:pt x="183769" y="40284"/>
                </a:lnTo>
                <a:lnTo>
                  <a:pt x="183603" y="40703"/>
                </a:lnTo>
                <a:lnTo>
                  <a:pt x="184480" y="36918"/>
                </a:lnTo>
                <a:lnTo>
                  <a:pt x="183870" y="36068"/>
                </a:lnTo>
                <a:lnTo>
                  <a:pt x="181927" y="36220"/>
                </a:lnTo>
                <a:lnTo>
                  <a:pt x="183311" y="41529"/>
                </a:lnTo>
                <a:lnTo>
                  <a:pt x="182435" y="43929"/>
                </a:lnTo>
                <a:lnTo>
                  <a:pt x="183324" y="44551"/>
                </a:lnTo>
                <a:lnTo>
                  <a:pt x="182130" y="47650"/>
                </a:lnTo>
                <a:lnTo>
                  <a:pt x="180898" y="45034"/>
                </a:lnTo>
                <a:lnTo>
                  <a:pt x="178879" y="43408"/>
                </a:lnTo>
                <a:lnTo>
                  <a:pt x="176187" y="42811"/>
                </a:lnTo>
                <a:lnTo>
                  <a:pt x="176174" y="41363"/>
                </a:lnTo>
                <a:lnTo>
                  <a:pt x="175755" y="40665"/>
                </a:lnTo>
                <a:lnTo>
                  <a:pt x="174231" y="42532"/>
                </a:lnTo>
                <a:lnTo>
                  <a:pt x="174929" y="42608"/>
                </a:lnTo>
                <a:lnTo>
                  <a:pt x="176136" y="42875"/>
                </a:lnTo>
                <a:lnTo>
                  <a:pt x="176060" y="44589"/>
                </a:lnTo>
                <a:lnTo>
                  <a:pt x="175247" y="47421"/>
                </a:lnTo>
                <a:lnTo>
                  <a:pt x="174726" y="48844"/>
                </a:lnTo>
                <a:lnTo>
                  <a:pt x="176847" y="50203"/>
                </a:lnTo>
                <a:lnTo>
                  <a:pt x="180289" y="53251"/>
                </a:lnTo>
                <a:lnTo>
                  <a:pt x="176669" y="53035"/>
                </a:lnTo>
                <a:lnTo>
                  <a:pt x="176669" y="58013"/>
                </a:lnTo>
                <a:lnTo>
                  <a:pt x="176174" y="61214"/>
                </a:lnTo>
                <a:lnTo>
                  <a:pt x="174434" y="62293"/>
                </a:lnTo>
                <a:lnTo>
                  <a:pt x="171386" y="61302"/>
                </a:lnTo>
                <a:lnTo>
                  <a:pt x="171818" y="58178"/>
                </a:lnTo>
                <a:lnTo>
                  <a:pt x="173558" y="57111"/>
                </a:lnTo>
                <a:lnTo>
                  <a:pt x="176669" y="58013"/>
                </a:lnTo>
                <a:lnTo>
                  <a:pt x="176669" y="53035"/>
                </a:lnTo>
                <a:lnTo>
                  <a:pt x="173304" y="52819"/>
                </a:lnTo>
                <a:lnTo>
                  <a:pt x="172478" y="55219"/>
                </a:lnTo>
                <a:lnTo>
                  <a:pt x="171272" y="50838"/>
                </a:lnTo>
                <a:lnTo>
                  <a:pt x="174383" y="48526"/>
                </a:lnTo>
                <a:lnTo>
                  <a:pt x="173050" y="47701"/>
                </a:lnTo>
                <a:lnTo>
                  <a:pt x="172478" y="48107"/>
                </a:lnTo>
                <a:lnTo>
                  <a:pt x="172554" y="49364"/>
                </a:lnTo>
                <a:lnTo>
                  <a:pt x="171005" y="51003"/>
                </a:lnTo>
                <a:lnTo>
                  <a:pt x="170040" y="52324"/>
                </a:lnTo>
                <a:lnTo>
                  <a:pt x="169710" y="55651"/>
                </a:lnTo>
                <a:lnTo>
                  <a:pt x="172250" y="55918"/>
                </a:lnTo>
                <a:lnTo>
                  <a:pt x="171424" y="58356"/>
                </a:lnTo>
                <a:lnTo>
                  <a:pt x="167944" y="62496"/>
                </a:lnTo>
                <a:lnTo>
                  <a:pt x="162966" y="65278"/>
                </a:lnTo>
                <a:lnTo>
                  <a:pt x="164325" y="67132"/>
                </a:lnTo>
                <a:lnTo>
                  <a:pt x="164096" y="67068"/>
                </a:lnTo>
                <a:lnTo>
                  <a:pt x="162623" y="66751"/>
                </a:lnTo>
                <a:lnTo>
                  <a:pt x="163055" y="67729"/>
                </a:lnTo>
                <a:lnTo>
                  <a:pt x="163398" y="69608"/>
                </a:lnTo>
                <a:lnTo>
                  <a:pt x="164084" y="68922"/>
                </a:lnTo>
                <a:lnTo>
                  <a:pt x="165049" y="68338"/>
                </a:lnTo>
                <a:lnTo>
                  <a:pt x="165176" y="68300"/>
                </a:lnTo>
                <a:lnTo>
                  <a:pt x="166547" y="70167"/>
                </a:lnTo>
                <a:lnTo>
                  <a:pt x="163982" y="73355"/>
                </a:lnTo>
                <a:lnTo>
                  <a:pt x="163753" y="73164"/>
                </a:lnTo>
                <a:lnTo>
                  <a:pt x="163588" y="72771"/>
                </a:lnTo>
                <a:lnTo>
                  <a:pt x="163233" y="77127"/>
                </a:lnTo>
                <a:lnTo>
                  <a:pt x="159867" y="80556"/>
                </a:lnTo>
                <a:lnTo>
                  <a:pt x="158521" y="80987"/>
                </a:lnTo>
                <a:lnTo>
                  <a:pt x="158457" y="81394"/>
                </a:lnTo>
                <a:lnTo>
                  <a:pt x="163004" y="80987"/>
                </a:lnTo>
                <a:lnTo>
                  <a:pt x="170903" y="74383"/>
                </a:lnTo>
                <a:lnTo>
                  <a:pt x="170459" y="73355"/>
                </a:lnTo>
                <a:lnTo>
                  <a:pt x="168833" y="69507"/>
                </a:lnTo>
                <a:lnTo>
                  <a:pt x="167970" y="69507"/>
                </a:lnTo>
                <a:lnTo>
                  <a:pt x="168490" y="68707"/>
                </a:lnTo>
                <a:lnTo>
                  <a:pt x="168224" y="68097"/>
                </a:lnTo>
                <a:lnTo>
                  <a:pt x="166636" y="70065"/>
                </a:lnTo>
                <a:lnTo>
                  <a:pt x="170078" y="63842"/>
                </a:lnTo>
                <a:lnTo>
                  <a:pt x="174459" y="63792"/>
                </a:lnTo>
                <a:lnTo>
                  <a:pt x="173888" y="64185"/>
                </a:lnTo>
                <a:lnTo>
                  <a:pt x="173177" y="64604"/>
                </a:lnTo>
                <a:lnTo>
                  <a:pt x="172681" y="65074"/>
                </a:lnTo>
                <a:lnTo>
                  <a:pt x="175793" y="67348"/>
                </a:lnTo>
                <a:lnTo>
                  <a:pt x="173812" y="73431"/>
                </a:lnTo>
                <a:lnTo>
                  <a:pt x="172224" y="71018"/>
                </a:lnTo>
                <a:lnTo>
                  <a:pt x="171602" y="72263"/>
                </a:lnTo>
                <a:lnTo>
                  <a:pt x="172580" y="72986"/>
                </a:lnTo>
                <a:lnTo>
                  <a:pt x="173697" y="73774"/>
                </a:lnTo>
                <a:lnTo>
                  <a:pt x="172631" y="77076"/>
                </a:lnTo>
                <a:lnTo>
                  <a:pt x="177101" y="76606"/>
                </a:lnTo>
                <a:lnTo>
                  <a:pt x="175501" y="73685"/>
                </a:lnTo>
                <a:lnTo>
                  <a:pt x="176110" y="70954"/>
                </a:lnTo>
                <a:lnTo>
                  <a:pt x="178866" y="68465"/>
                </a:lnTo>
                <a:lnTo>
                  <a:pt x="179158" y="68707"/>
                </a:lnTo>
                <a:lnTo>
                  <a:pt x="179451" y="68821"/>
                </a:lnTo>
                <a:lnTo>
                  <a:pt x="179552" y="68999"/>
                </a:lnTo>
                <a:lnTo>
                  <a:pt x="180187" y="68668"/>
                </a:lnTo>
                <a:lnTo>
                  <a:pt x="180644" y="68567"/>
                </a:lnTo>
                <a:lnTo>
                  <a:pt x="180848" y="68465"/>
                </a:lnTo>
                <a:lnTo>
                  <a:pt x="183984" y="67043"/>
                </a:lnTo>
                <a:lnTo>
                  <a:pt x="186588" y="64439"/>
                </a:lnTo>
                <a:lnTo>
                  <a:pt x="186423" y="63792"/>
                </a:lnTo>
                <a:lnTo>
                  <a:pt x="186042" y="62293"/>
                </a:lnTo>
                <a:lnTo>
                  <a:pt x="185902" y="61772"/>
                </a:lnTo>
                <a:lnTo>
                  <a:pt x="180301" y="59334"/>
                </a:lnTo>
                <a:lnTo>
                  <a:pt x="180594" y="57111"/>
                </a:lnTo>
                <a:lnTo>
                  <a:pt x="181013" y="53886"/>
                </a:lnTo>
                <a:lnTo>
                  <a:pt x="188861" y="60794"/>
                </a:lnTo>
                <a:lnTo>
                  <a:pt x="192100" y="55727"/>
                </a:lnTo>
                <a:lnTo>
                  <a:pt x="190893" y="53378"/>
                </a:lnTo>
                <a:lnTo>
                  <a:pt x="183235" y="47675"/>
                </a:lnTo>
                <a:lnTo>
                  <a:pt x="190601" y="49301"/>
                </a:lnTo>
                <a:lnTo>
                  <a:pt x="190334" y="47332"/>
                </a:lnTo>
                <a:lnTo>
                  <a:pt x="190042" y="47840"/>
                </a:lnTo>
                <a:lnTo>
                  <a:pt x="190106" y="48526"/>
                </a:lnTo>
                <a:lnTo>
                  <a:pt x="188556" y="46774"/>
                </a:lnTo>
                <a:lnTo>
                  <a:pt x="186207" y="45580"/>
                </a:lnTo>
                <a:lnTo>
                  <a:pt x="188391" y="45770"/>
                </a:lnTo>
                <a:lnTo>
                  <a:pt x="188671" y="45262"/>
                </a:lnTo>
                <a:lnTo>
                  <a:pt x="188556" y="44792"/>
                </a:lnTo>
                <a:lnTo>
                  <a:pt x="188633" y="44234"/>
                </a:lnTo>
                <a:lnTo>
                  <a:pt x="188658" y="44513"/>
                </a:lnTo>
                <a:lnTo>
                  <a:pt x="188823" y="44627"/>
                </a:lnTo>
                <a:lnTo>
                  <a:pt x="188836" y="44894"/>
                </a:lnTo>
                <a:lnTo>
                  <a:pt x="192189" y="43510"/>
                </a:lnTo>
                <a:close/>
              </a:path>
              <a:path w="219710" h="269875">
                <a:moveTo>
                  <a:pt x="193370" y="24587"/>
                </a:moveTo>
                <a:lnTo>
                  <a:pt x="190690" y="27749"/>
                </a:lnTo>
                <a:lnTo>
                  <a:pt x="184937" y="33007"/>
                </a:lnTo>
                <a:lnTo>
                  <a:pt x="181813" y="29362"/>
                </a:lnTo>
                <a:lnTo>
                  <a:pt x="181952" y="32143"/>
                </a:lnTo>
                <a:lnTo>
                  <a:pt x="177380" y="29095"/>
                </a:lnTo>
                <a:lnTo>
                  <a:pt x="175234" y="38303"/>
                </a:lnTo>
                <a:lnTo>
                  <a:pt x="174739" y="40474"/>
                </a:lnTo>
                <a:lnTo>
                  <a:pt x="180886" y="39624"/>
                </a:lnTo>
                <a:lnTo>
                  <a:pt x="181635" y="36245"/>
                </a:lnTo>
                <a:lnTo>
                  <a:pt x="180898" y="35166"/>
                </a:lnTo>
                <a:lnTo>
                  <a:pt x="182016" y="33350"/>
                </a:lnTo>
                <a:lnTo>
                  <a:pt x="182105" y="34823"/>
                </a:lnTo>
                <a:lnTo>
                  <a:pt x="192709" y="30759"/>
                </a:lnTo>
                <a:lnTo>
                  <a:pt x="193370" y="24587"/>
                </a:lnTo>
                <a:close/>
              </a:path>
              <a:path w="219710" h="269875">
                <a:moveTo>
                  <a:pt x="202349" y="12382"/>
                </a:moveTo>
                <a:lnTo>
                  <a:pt x="198069" y="10769"/>
                </a:lnTo>
                <a:lnTo>
                  <a:pt x="197573" y="13220"/>
                </a:lnTo>
                <a:lnTo>
                  <a:pt x="196088" y="14135"/>
                </a:lnTo>
                <a:lnTo>
                  <a:pt x="194208" y="14338"/>
                </a:lnTo>
                <a:lnTo>
                  <a:pt x="193281" y="18059"/>
                </a:lnTo>
                <a:lnTo>
                  <a:pt x="202349" y="12382"/>
                </a:lnTo>
                <a:close/>
              </a:path>
              <a:path w="219710" h="269875">
                <a:moveTo>
                  <a:pt x="212648" y="431"/>
                </a:moveTo>
                <a:lnTo>
                  <a:pt x="209524" y="0"/>
                </a:lnTo>
                <a:lnTo>
                  <a:pt x="207314" y="1181"/>
                </a:lnTo>
                <a:lnTo>
                  <a:pt x="207670" y="5194"/>
                </a:lnTo>
                <a:lnTo>
                  <a:pt x="209270" y="7353"/>
                </a:lnTo>
                <a:lnTo>
                  <a:pt x="208965" y="5130"/>
                </a:lnTo>
                <a:lnTo>
                  <a:pt x="212648" y="431"/>
                </a:lnTo>
                <a:close/>
              </a:path>
              <a:path w="219710" h="269875">
                <a:moveTo>
                  <a:pt x="219367" y="21717"/>
                </a:moveTo>
                <a:lnTo>
                  <a:pt x="218694" y="20421"/>
                </a:lnTo>
                <a:lnTo>
                  <a:pt x="211785" y="16078"/>
                </a:lnTo>
                <a:lnTo>
                  <a:pt x="212013" y="21463"/>
                </a:lnTo>
                <a:lnTo>
                  <a:pt x="216166" y="19862"/>
                </a:lnTo>
                <a:lnTo>
                  <a:pt x="216560" y="24269"/>
                </a:lnTo>
                <a:lnTo>
                  <a:pt x="219367" y="217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1789430" y="4669776"/>
            <a:ext cx="198120" cy="214629"/>
          </a:xfrm>
          <a:custGeom>
            <a:avLst/>
            <a:gdLst/>
            <a:ahLst/>
            <a:cxnLst/>
            <a:rect l="l" t="t" r="r" b="b"/>
            <a:pathLst>
              <a:path w="198119" h="214629">
                <a:moveTo>
                  <a:pt x="9067" y="196329"/>
                </a:moveTo>
                <a:lnTo>
                  <a:pt x="4787" y="194716"/>
                </a:lnTo>
                <a:lnTo>
                  <a:pt x="4292" y="197167"/>
                </a:lnTo>
                <a:lnTo>
                  <a:pt x="2806" y="198081"/>
                </a:lnTo>
                <a:lnTo>
                  <a:pt x="927" y="198285"/>
                </a:lnTo>
                <a:lnTo>
                  <a:pt x="0" y="202006"/>
                </a:lnTo>
                <a:lnTo>
                  <a:pt x="9067" y="196329"/>
                </a:lnTo>
                <a:close/>
              </a:path>
              <a:path w="198119" h="214629">
                <a:moveTo>
                  <a:pt x="22593" y="197942"/>
                </a:moveTo>
                <a:lnTo>
                  <a:pt x="22161" y="197218"/>
                </a:lnTo>
                <a:lnTo>
                  <a:pt x="22098" y="197942"/>
                </a:lnTo>
                <a:lnTo>
                  <a:pt x="22593" y="197942"/>
                </a:lnTo>
                <a:close/>
              </a:path>
              <a:path w="198119" h="214629">
                <a:moveTo>
                  <a:pt x="27432" y="210667"/>
                </a:moveTo>
                <a:lnTo>
                  <a:pt x="27279" y="210908"/>
                </a:lnTo>
                <a:lnTo>
                  <a:pt x="27432" y="210667"/>
                </a:lnTo>
                <a:close/>
              </a:path>
              <a:path w="198119" h="214629">
                <a:moveTo>
                  <a:pt x="28816" y="208559"/>
                </a:moveTo>
                <a:lnTo>
                  <a:pt x="27622" y="208343"/>
                </a:lnTo>
                <a:lnTo>
                  <a:pt x="27393" y="208788"/>
                </a:lnTo>
                <a:lnTo>
                  <a:pt x="27762" y="209613"/>
                </a:lnTo>
                <a:lnTo>
                  <a:pt x="27165" y="211061"/>
                </a:lnTo>
                <a:lnTo>
                  <a:pt x="27686" y="210096"/>
                </a:lnTo>
                <a:lnTo>
                  <a:pt x="27432" y="210667"/>
                </a:lnTo>
                <a:lnTo>
                  <a:pt x="28816" y="208559"/>
                </a:lnTo>
                <a:close/>
              </a:path>
              <a:path w="198119" h="214629">
                <a:moveTo>
                  <a:pt x="29654" y="213956"/>
                </a:moveTo>
                <a:lnTo>
                  <a:pt x="27305" y="210947"/>
                </a:lnTo>
                <a:lnTo>
                  <a:pt x="27228" y="211124"/>
                </a:lnTo>
                <a:lnTo>
                  <a:pt x="26860" y="212191"/>
                </a:lnTo>
                <a:lnTo>
                  <a:pt x="27520" y="214591"/>
                </a:lnTo>
                <a:lnTo>
                  <a:pt x="29654" y="213956"/>
                </a:lnTo>
                <a:close/>
              </a:path>
              <a:path w="198119" h="214629">
                <a:moveTo>
                  <a:pt x="32385" y="197446"/>
                </a:moveTo>
                <a:lnTo>
                  <a:pt x="31711" y="197510"/>
                </a:lnTo>
                <a:lnTo>
                  <a:pt x="31915" y="197675"/>
                </a:lnTo>
                <a:lnTo>
                  <a:pt x="32385" y="197446"/>
                </a:lnTo>
                <a:close/>
              </a:path>
              <a:path w="198119" h="214629">
                <a:moveTo>
                  <a:pt x="32486" y="198120"/>
                </a:moveTo>
                <a:lnTo>
                  <a:pt x="32385" y="197446"/>
                </a:lnTo>
                <a:lnTo>
                  <a:pt x="32461" y="198120"/>
                </a:lnTo>
                <a:close/>
              </a:path>
              <a:path w="198119" h="214629">
                <a:moveTo>
                  <a:pt x="32842" y="206502"/>
                </a:moveTo>
                <a:lnTo>
                  <a:pt x="32461" y="204825"/>
                </a:lnTo>
                <a:lnTo>
                  <a:pt x="31076" y="204089"/>
                </a:lnTo>
                <a:lnTo>
                  <a:pt x="29489" y="203911"/>
                </a:lnTo>
                <a:lnTo>
                  <a:pt x="27089" y="204571"/>
                </a:lnTo>
                <a:lnTo>
                  <a:pt x="25996" y="207911"/>
                </a:lnTo>
                <a:lnTo>
                  <a:pt x="32842" y="206502"/>
                </a:lnTo>
                <a:close/>
              </a:path>
              <a:path w="198119" h="214629">
                <a:moveTo>
                  <a:pt x="33261" y="206984"/>
                </a:moveTo>
                <a:lnTo>
                  <a:pt x="31965" y="207683"/>
                </a:lnTo>
                <a:lnTo>
                  <a:pt x="30784" y="208216"/>
                </a:lnTo>
                <a:lnTo>
                  <a:pt x="28816" y="208559"/>
                </a:lnTo>
                <a:lnTo>
                  <a:pt x="30899" y="208546"/>
                </a:lnTo>
                <a:lnTo>
                  <a:pt x="32283" y="208051"/>
                </a:lnTo>
                <a:lnTo>
                  <a:pt x="33261" y="206984"/>
                </a:lnTo>
                <a:close/>
              </a:path>
              <a:path w="198119" h="214629">
                <a:moveTo>
                  <a:pt x="35979" y="205574"/>
                </a:moveTo>
                <a:lnTo>
                  <a:pt x="34785" y="204914"/>
                </a:lnTo>
                <a:lnTo>
                  <a:pt x="34328" y="204419"/>
                </a:lnTo>
                <a:lnTo>
                  <a:pt x="34277" y="204914"/>
                </a:lnTo>
                <a:lnTo>
                  <a:pt x="34150" y="205651"/>
                </a:lnTo>
                <a:lnTo>
                  <a:pt x="33909" y="206311"/>
                </a:lnTo>
                <a:lnTo>
                  <a:pt x="33223" y="206997"/>
                </a:lnTo>
                <a:lnTo>
                  <a:pt x="34874" y="206197"/>
                </a:lnTo>
                <a:lnTo>
                  <a:pt x="35979" y="205574"/>
                </a:lnTo>
                <a:close/>
              </a:path>
              <a:path w="198119" h="214629">
                <a:moveTo>
                  <a:pt x="36080" y="205460"/>
                </a:moveTo>
                <a:lnTo>
                  <a:pt x="34417" y="204000"/>
                </a:lnTo>
                <a:lnTo>
                  <a:pt x="36080" y="205511"/>
                </a:lnTo>
                <a:close/>
              </a:path>
              <a:path w="198119" h="214629">
                <a:moveTo>
                  <a:pt x="37426" y="205143"/>
                </a:moveTo>
                <a:lnTo>
                  <a:pt x="36474" y="205282"/>
                </a:lnTo>
                <a:lnTo>
                  <a:pt x="36182" y="205460"/>
                </a:lnTo>
                <a:lnTo>
                  <a:pt x="36309" y="205651"/>
                </a:lnTo>
                <a:lnTo>
                  <a:pt x="36144" y="205574"/>
                </a:lnTo>
                <a:lnTo>
                  <a:pt x="36842" y="206197"/>
                </a:lnTo>
                <a:lnTo>
                  <a:pt x="37426" y="205143"/>
                </a:lnTo>
                <a:close/>
              </a:path>
              <a:path w="198119" h="214629">
                <a:moveTo>
                  <a:pt x="37426" y="203009"/>
                </a:moveTo>
                <a:lnTo>
                  <a:pt x="37325" y="200202"/>
                </a:lnTo>
                <a:lnTo>
                  <a:pt x="35521" y="199847"/>
                </a:lnTo>
                <a:lnTo>
                  <a:pt x="32842" y="200545"/>
                </a:lnTo>
                <a:lnTo>
                  <a:pt x="32524" y="198412"/>
                </a:lnTo>
                <a:lnTo>
                  <a:pt x="32461" y="198120"/>
                </a:lnTo>
                <a:lnTo>
                  <a:pt x="31915" y="197675"/>
                </a:lnTo>
                <a:lnTo>
                  <a:pt x="30365" y="198412"/>
                </a:lnTo>
                <a:lnTo>
                  <a:pt x="29654" y="197840"/>
                </a:lnTo>
                <a:lnTo>
                  <a:pt x="29718" y="197218"/>
                </a:lnTo>
                <a:lnTo>
                  <a:pt x="29857" y="196367"/>
                </a:lnTo>
                <a:lnTo>
                  <a:pt x="30327" y="197345"/>
                </a:lnTo>
                <a:lnTo>
                  <a:pt x="36245" y="191719"/>
                </a:lnTo>
                <a:lnTo>
                  <a:pt x="35115" y="187452"/>
                </a:lnTo>
                <a:lnTo>
                  <a:pt x="34124" y="190373"/>
                </a:lnTo>
                <a:lnTo>
                  <a:pt x="31775" y="195427"/>
                </a:lnTo>
                <a:lnTo>
                  <a:pt x="28651" y="193763"/>
                </a:lnTo>
                <a:lnTo>
                  <a:pt x="29464" y="195516"/>
                </a:lnTo>
                <a:lnTo>
                  <a:pt x="28956" y="195402"/>
                </a:lnTo>
                <a:lnTo>
                  <a:pt x="26009" y="199974"/>
                </a:lnTo>
                <a:lnTo>
                  <a:pt x="26250" y="201028"/>
                </a:lnTo>
                <a:lnTo>
                  <a:pt x="24460" y="200190"/>
                </a:lnTo>
                <a:lnTo>
                  <a:pt x="23507" y="199237"/>
                </a:lnTo>
                <a:lnTo>
                  <a:pt x="23152" y="198894"/>
                </a:lnTo>
                <a:lnTo>
                  <a:pt x="22644" y="198043"/>
                </a:lnTo>
                <a:lnTo>
                  <a:pt x="22098" y="198043"/>
                </a:lnTo>
                <a:lnTo>
                  <a:pt x="22974" y="199123"/>
                </a:lnTo>
                <a:lnTo>
                  <a:pt x="21767" y="199999"/>
                </a:lnTo>
                <a:lnTo>
                  <a:pt x="18224" y="200850"/>
                </a:lnTo>
                <a:lnTo>
                  <a:pt x="21678" y="203161"/>
                </a:lnTo>
                <a:lnTo>
                  <a:pt x="23266" y="202577"/>
                </a:lnTo>
                <a:lnTo>
                  <a:pt x="23114" y="199237"/>
                </a:lnTo>
                <a:lnTo>
                  <a:pt x="27165" y="203136"/>
                </a:lnTo>
                <a:lnTo>
                  <a:pt x="32956" y="202793"/>
                </a:lnTo>
                <a:lnTo>
                  <a:pt x="32994" y="203276"/>
                </a:lnTo>
                <a:lnTo>
                  <a:pt x="34823" y="203758"/>
                </a:lnTo>
                <a:lnTo>
                  <a:pt x="37426" y="203009"/>
                </a:lnTo>
                <a:close/>
              </a:path>
              <a:path w="198119" h="214629">
                <a:moveTo>
                  <a:pt x="37871" y="176860"/>
                </a:moveTo>
                <a:lnTo>
                  <a:pt x="34582" y="176936"/>
                </a:lnTo>
                <a:lnTo>
                  <a:pt x="34899" y="178676"/>
                </a:lnTo>
                <a:lnTo>
                  <a:pt x="34188" y="179717"/>
                </a:lnTo>
                <a:lnTo>
                  <a:pt x="32956" y="180327"/>
                </a:lnTo>
                <a:lnTo>
                  <a:pt x="33388" y="183159"/>
                </a:lnTo>
                <a:lnTo>
                  <a:pt x="37871" y="176860"/>
                </a:lnTo>
                <a:close/>
              </a:path>
              <a:path w="198119" h="214629">
                <a:moveTo>
                  <a:pt x="39395" y="166687"/>
                </a:moveTo>
                <a:lnTo>
                  <a:pt x="38379" y="166865"/>
                </a:lnTo>
                <a:lnTo>
                  <a:pt x="39382" y="167779"/>
                </a:lnTo>
                <a:lnTo>
                  <a:pt x="39395" y="166687"/>
                </a:lnTo>
                <a:close/>
              </a:path>
              <a:path w="198119" h="214629">
                <a:moveTo>
                  <a:pt x="39852" y="204800"/>
                </a:moveTo>
                <a:lnTo>
                  <a:pt x="38735" y="202780"/>
                </a:lnTo>
                <a:lnTo>
                  <a:pt x="37426" y="205143"/>
                </a:lnTo>
                <a:lnTo>
                  <a:pt x="39852" y="204800"/>
                </a:lnTo>
                <a:close/>
              </a:path>
              <a:path w="198119" h="214629">
                <a:moveTo>
                  <a:pt x="46951" y="120650"/>
                </a:moveTo>
                <a:lnTo>
                  <a:pt x="46672" y="119735"/>
                </a:lnTo>
                <a:lnTo>
                  <a:pt x="45897" y="120307"/>
                </a:lnTo>
                <a:lnTo>
                  <a:pt x="46951" y="120650"/>
                </a:lnTo>
                <a:close/>
              </a:path>
              <a:path w="198119" h="214629">
                <a:moveTo>
                  <a:pt x="49276" y="161544"/>
                </a:moveTo>
                <a:lnTo>
                  <a:pt x="47485" y="159461"/>
                </a:lnTo>
                <a:lnTo>
                  <a:pt x="45148" y="158203"/>
                </a:lnTo>
                <a:lnTo>
                  <a:pt x="42494" y="157657"/>
                </a:lnTo>
                <a:lnTo>
                  <a:pt x="44348" y="159664"/>
                </a:lnTo>
                <a:lnTo>
                  <a:pt x="46609" y="160997"/>
                </a:lnTo>
                <a:lnTo>
                  <a:pt x="49276" y="161544"/>
                </a:lnTo>
                <a:close/>
              </a:path>
              <a:path w="198119" h="214629">
                <a:moveTo>
                  <a:pt x="49326" y="117754"/>
                </a:moveTo>
                <a:lnTo>
                  <a:pt x="48983" y="117284"/>
                </a:lnTo>
                <a:lnTo>
                  <a:pt x="47879" y="115709"/>
                </a:lnTo>
                <a:lnTo>
                  <a:pt x="46609" y="117284"/>
                </a:lnTo>
                <a:lnTo>
                  <a:pt x="46443" y="119011"/>
                </a:lnTo>
                <a:lnTo>
                  <a:pt x="46672" y="119735"/>
                </a:lnTo>
                <a:lnTo>
                  <a:pt x="49326" y="117754"/>
                </a:lnTo>
                <a:close/>
              </a:path>
              <a:path w="198119" h="214629">
                <a:moveTo>
                  <a:pt x="50152" y="143738"/>
                </a:moveTo>
                <a:lnTo>
                  <a:pt x="49314" y="146164"/>
                </a:lnTo>
                <a:lnTo>
                  <a:pt x="49657" y="145440"/>
                </a:lnTo>
                <a:lnTo>
                  <a:pt x="49898" y="145148"/>
                </a:lnTo>
                <a:lnTo>
                  <a:pt x="50152" y="144360"/>
                </a:lnTo>
                <a:lnTo>
                  <a:pt x="50152" y="143738"/>
                </a:lnTo>
                <a:close/>
              </a:path>
              <a:path w="198119" h="214629">
                <a:moveTo>
                  <a:pt x="50800" y="121907"/>
                </a:moveTo>
                <a:lnTo>
                  <a:pt x="46951" y="120650"/>
                </a:lnTo>
                <a:lnTo>
                  <a:pt x="48209" y="124790"/>
                </a:lnTo>
                <a:lnTo>
                  <a:pt x="50800" y="121907"/>
                </a:lnTo>
                <a:close/>
              </a:path>
              <a:path w="198119" h="214629">
                <a:moveTo>
                  <a:pt x="52108" y="180644"/>
                </a:moveTo>
                <a:lnTo>
                  <a:pt x="50990" y="180238"/>
                </a:lnTo>
                <a:lnTo>
                  <a:pt x="51777" y="178536"/>
                </a:lnTo>
                <a:lnTo>
                  <a:pt x="50952" y="177876"/>
                </a:lnTo>
                <a:lnTo>
                  <a:pt x="47180" y="177203"/>
                </a:lnTo>
                <a:lnTo>
                  <a:pt x="47421" y="177165"/>
                </a:lnTo>
                <a:lnTo>
                  <a:pt x="48171" y="177025"/>
                </a:lnTo>
                <a:lnTo>
                  <a:pt x="48285" y="176720"/>
                </a:lnTo>
                <a:lnTo>
                  <a:pt x="48285" y="176491"/>
                </a:lnTo>
                <a:lnTo>
                  <a:pt x="48272" y="176060"/>
                </a:lnTo>
                <a:lnTo>
                  <a:pt x="48107" y="174002"/>
                </a:lnTo>
                <a:lnTo>
                  <a:pt x="47447" y="176060"/>
                </a:lnTo>
                <a:lnTo>
                  <a:pt x="46875" y="173990"/>
                </a:lnTo>
                <a:lnTo>
                  <a:pt x="47231" y="175399"/>
                </a:lnTo>
                <a:lnTo>
                  <a:pt x="46596" y="175869"/>
                </a:lnTo>
                <a:lnTo>
                  <a:pt x="45974" y="176491"/>
                </a:lnTo>
                <a:lnTo>
                  <a:pt x="46723" y="174485"/>
                </a:lnTo>
                <a:lnTo>
                  <a:pt x="45669" y="173532"/>
                </a:lnTo>
                <a:lnTo>
                  <a:pt x="45669" y="176860"/>
                </a:lnTo>
                <a:lnTo>
                  <a:pt x="45669" y="173532"/>
                </a:lnTo>
                <a:lnTo>
                  <a:pt x="39382" y="167779"/>
                </a:lnTo>
                <a:lnTo>
                  <a:pt x="39281" y="181241"/>
                </a:lnTo>
                <a:lnTo>
                  <a:pt x="42125" y="179158"/>
                </a:lnTo>
                <a:lnTo>
                  <a:pt x="45008" y="177076"/>
                </a:lnTo>
                <a:lnTo>
                  <a:pt x="42189" y="179120"/>
                </a:lnTo>
                <a:lnTo>
                  <a:pt x="44970" y="178028"/>
                </a:lnTo>
                <a:lnTo>
                  <a:pt x="45466" y="177431"/>
                </a:lnTo>
                <a:lnTo>
                  <a:pt x="46761" y="180441"/>
                </a:lnTo>
                <a:lnTo>
                  <a:pt x="49149" y="178269"/>
                </a:lnTo>
                <a:lnTo>
                  <a:pt x="49974" y="179857"/>
                </a:lnTo>
                <a:lnTo>
                  <a:pt x="49822" y="179793"/>
                </a:lnTo>
                <a:lnTo>
                  <a:pt x="47421" y="183057"/>
                </a:lnTo>
                <a:lnTo>
                  <a:pt x="50292" y="183032"/>
                </a:lnTo>
                <a:lnTo>
                  <a:pt x="50165" y="181673"/>
                </a:lnTo>
                <a:lnTo>
                  <a:pt x="52031" y="181825"/>
                </a:lnTo>
                <a:lnTo>
                  <a:pt x="52108" y="180644"/>
                </a:lnTo>
                <a:close/>
              </a:path>
              <a:path w="198119" h="214629">
                <a:moveTo>
                  <a:pt x="55740" y="117170"/>
                </a:moveTo>
                <a:lnTo>
                  <a:pt x="53365" y="116128"/>
                </a:lnTo>
                <a:lnTo>
                  <a:pt x="52476" y="117995"/>
                </a:lnTo>
                <a:lnTo>
                  <a:pt x="53263" y="119773"/>
                </a:lnTo>
                <a:lnTo>
                  <a:pt x="50812" y="121869"/>
                </a:lnTo>
                <a:lnTo>
                  <a:pt x="53911" y="123875"/>
                </a:lnTo>
                <a:lnTo>
                  <a:pt x="55740" y="117170"/>
                </a:lnTo>
                <a:close/>
              </a:path>
              <a:path w="198119" h="214629">
                <a:moveTo>
                  <a:pt x="57886" y="141427"/>
                </a:moveTo>
                <a:lnTo>
                  <a:pt x="52108" y="141960"/>
                </a:lnTo>
                <a:lnTo>
                  <a:pt x="49911" y="145135"/>
                </a:lnTo>
                <a:lnTo>
                  <a:pt x="49758" y="145630"/>
                </a:lnTo>
                <a:lnTo>
                  <a:pt x="49491" y="146278"/>
                </a:lnTo>
                <a:lnTo>
                  <a:pt x="49339" y="146151"/>
                </a:lnTo>
                <a:lnTo>
                  <a:pt x="51435" y="148475"/>
                </a:lnTo>
                <a:lnTo>
                  <a:pt x="53975" y="147789"/>
                </a:lnTo>
                <a:lnTo>
                  <a:pt x="56743" y="144208"/>
                </a:lnTo>
                <a:lnTo>
                  <a:pt x="57886" y="141427"/>
                </a:lnTo>
                <a:close/>
              </a:path>
              <a:path w="198119" h="214629">
                <a:moveTo>
                  <a:pt x="60223" y="127584"/>
                </a:moveTo>
                <a:lnTo>
                  <a:pt x="55905" y="128168"/>
                </a:lnTo>
                <a:lnTo>
                  <a:pt x="56629" y="130492"/>
                </a:lnTo>
                <a:lnTo>
                  <a:pt x="55791" y="131813"/>
                </a:lnTo>
                <a:lnTo>
                  <a:pt x="54406" y="132918"/>
                </a:lnTo>
                <a:lnTo>
                  <a:pt x="55270" y="136461"/>
                </a:lnTo>
                <a:lnTo>
                  <a:pt x="60223" y="127584"/>
                </a:lnTo>
                <a:close/>
              </a:path>
              <a:path w="198119" h="214629">
                <a:moveTo>
                  <a:pt x="60452" y="147269"/>
                </a:moveTo>
                <a:lnTo>
                  <a:pt x="58242" y="141884"/>
                </a:lnTo>
                <a:lnTo>
                  <a:pt x="57480" y="145732"/>
                </a:lnTo>
                <a:lnTo>
                  <a:pt x="55067" y="152704"/>
                </a:lnTo>
                <a:lnTo>
                  <a:pt x="50787" y="151091"/>
                </a:lnTo>
                <a:lnTo>
                  <a:pt x="52133" y="153289"/>
                </a:lnTo>
                <a:lnTo>
                  <a:pt x="46990" y="152857"/>
                </a:lnTo>
                <a:lnTo>
                  <a:pt x="49276" y="161544"/>
                </a:lnTo>
                <a:lnTo>
                  <a:pt x="49822" y="163588"/>
                </a:lnTo>
                <a:lnTo>
                  <a:pt x="54660" y="160070"/>
                </a:lnTo>
                <a:lnTo>
                  <a:pt x="54317" y="158800"/>
                </a:lnTo>
                <a:lnTo>
                  <a:pt x="60350" y="154254"/>
                </a:lnTo>
                <a:lnTo>
                  <a:pt x="54483" y="155829"/>
                </a:lnTo>
                <a:lnTo>
                  <a:pt x="53657" y="155359"/>
                </a:lnTo>
                <a:lnTo>
                  <a:pt x="60452" y="147269"/>
                </a:lnTo>
                <a:close/>
              </a:path>
              <a:path w="198119" h="214629">
                <a:moveTo>
                  <a:pt x="63703" y="161861"/>
                </a:moveTo>
                <a:lnTo>
                  <a:pt x="63182" y="158216"/>
                </a:lnTo>
                <a:lnTo>
                  <a:pt x="60756" y="157988"/>
                </a:lnTo>
                <a:lnTo>
                  <a:pt x="57327" y="159308"/>
                </a:lnTo>
                <a:lnTo>
                  <a:pt x="57848" y="162953"/>
                </a:lnTo>
                <a:lnTo>
                  <a:pt x="60413" y="163169"/>
                </a:lnTo>
                <a:lnTo>
                  <a:pt x="63703" y="161861"/>
                </a:lnTo>
                <a:close/>
              </a:path>
              <a:path w="198119" h="214629">
                <a:moveTo>
                  <a:pt x="63804" y="120307"/>
                </a:moveTo>
                <a:lnTo>
                  <a:pt x="62509" y="118516"/>
                </a:lnTo>
                <a:lnTo>
                  <a:pt x="63436" y="112941"/>
                </a:lnTo>
                <a:lnTo>
                  <a:pt x="60604" y="113995"/>
                </a:lnTo>
                <a:lnTo>
                  <a:pt x="59359" y="115976"/>
                </a:lnTo>
                <a:lnTo>
                  <a:pt x="61480" y="119176"/>
                </a:lnTo>
                <a:lnTo>
                  <a:pt x="63804" y="120307"/>
                </a:lnTo>
                <a:close/>
              </a:path>
              <a:path w="198119" h="214629">
                <a:moveTo>
                  <a:pt x="67119" y="163779"/>
                </a:moveTo>
                <a:lnTo>
                  <a:pt x="66230" y="162433"/>
                </a:lnTo>
                <a:lnTo>
                  <a:pt x="65074" y="163245"/>
                </a:lnTo>
                <a:lnTo>
                  <a:pt x="63703" y="163868"/>
                </a:lnTo>
                <a:lnTo>
                  <a:pt x="63157" y="164096"/>
                </a:lnTo>
                <a:lnTo>
                  <a:pt x="63411" y="163931"/>
                </a:lnTo>
                <a:lnTo>
                  <a:pt x="63677" y="163906"/>
                </a:lnTo>
                <a:lnTo>
                  <a:pt x="63042" y="163969"/>
                </a:lnTo>
                <a:lnTo>
                  <a:pt x="63182" y="163449"/>
                </a:lnTo>
                <a:lnTo>
                  <a:pt x="63207" y="163093"/>
                </a:lnTo>
                <a:lnTo>
                  <a:pt x="62230" y="162928"/>
                </a:lnTo>
                <a:lnTo>
                  <a:pt x="57899" y="166141"/>
                </a:lnTo>
                <a:lnTo>
                  <a:pt x="57429" y="165023"/>
                </a:lnTo>
                <a:lnTo>
                  <a:pt x="55575" y="164249"/>
                </a:lnTo>
                <a:lnTo>
                  <a:pt x="53365" y="164223"/>
                </a:lnTo>
                <a:lnTo>
                  <a:pt x="50419" y="165557"/>
                </a:lnTo>
                <a:lnTo>
                  <a:pt x="49453" y="170103"/>
                </a:lnTo>
                <a:lnTo>
                  <a:pt x="55092" y="168211"/>
                </a:lnTo>
                <a:lnTo>
                  <a:pt x="52946" y="169799"/>
                </a:lnTo>
                <a:lnTo>
                  <a:pt x="53200" y="170484"/>
                </a:lnTo>
                <a:lnTo>
                  <a:pt x="51727" y="170357"/>
                </a:lnTo>
                <a:lnTo>
                  <a:pt x="51447" y="171005"/>
                </a:lnTo>
                <a:lnTo>
                  <a:pt x="52044" y="171869"/>
                </a:lnTo>
                <a:lnTo>
                  <a:pt x="51562" y="174078"/>
                </a:lnTo>
                <a:lnTo>
                  <a:pt x="51320" y="175615"/>
                </a:lnTo>
                <a:lnTo>
                  <a:pt x="52590" y="178498"/>
                </a:lnTo>
                <a:lnTo>
                  <a:pt x="55283" y="177457"/>
                </a:lnTo>
                <a:lnTo>
                  <a:pt x="51676" y="173799"/>
                </a:lnTo>
                <a:lnTo>
                  <a:pt x="53213" y="170522"/>
                </a:lnTo>
                <a:lnTo>
                  <a:pt x="59156" y="168871"/>
                </a:lnTo>
                <a:lnTo>
                  <a:pt x="59270" y="165976"/>
                </a:lnTo>
                <a:lnTo>
                  <a:pt x="67119" y="163779"/>
                </a:lnTo>
                <a:close/>
              </a:path>
              <a:path w="198119" h="214629">
                <a:moveTo>
                  <a:pt x="75984" y="113944"/>
                </a:moveTo>
                <a:lnTo>
                  <a:pt x="73494" y="110439"/>
                </a:lnTo>
                <a:lnTo>
                  <a:pt x="71628" y="112890"/>
                </a:lnTo>
                <a:lnTo>
                  <a:pt x="75577" y="114604"/>
                </a:lnTo>
                <a:lnTo>
                  <a:pt x="73723" y="118440"/>
                </a:lnTo>
                <a:lnTo>
                  <a:pt x="71564" y="120180"/>
                </a:lnTo>
                <a:lnTo>
                  <a:pt x="72593" y="121500"/>
                </a:lnTo>
                <a:lnTo>
                  <a:pt x="75679" y="117551"/>
                </a:lnTo>
                <a:lnTo>
                  <a:pt x="75984" y="113944"/>
                </a:lnTo>
                <a:close/>
              </a:path>
              <a:path w="198119" h="214629">
                <a:moveTo>
                  <a:pt x="77990" y="119951"/>
                </a:moveTo>
                <a:lnTo>
                  <a:pt x="77978" y="119824"/>
                </a:lnTo>
                <a:lnTo>
                  <a:pt x="77660" y="119443"/>
                </a:lnTo>
                <a:lnTo>
                  <a:pt x="77381" y="119265"/>
                </a:lnTo>
                <a:lnTo>
                  <a:pt x="77673" y="119583"/>
                </a:lnTo>
                <a:lnTo>
                  <a:pt x="77990" y="119951"/>
                </a:lnTo>
                <a:close/>
              </a:path>
              <a:path w="198119" h="214629">
                <a:moveTo>
                  <a:pt x="79552" y="131851"/>
                </a:moveTo>
                <a:lnTo>
                  <a:pt x="79451" y="130289"/>
                </a:lnTo>
                <a:lnTo>
                  <a:pt x="77851" y="129946"/>
                </a:lnTo>
                <a:lnTo>
                  <a:pt x="78727" y="127622"/>
                </a:lnTo>
                <a:lnTo>
                  <a:pt x="77482" y="126860"/>
                </a:lnTo>
                <a:lnTo>
                  <a:pt x="69811" y="126365"/>
                </a:lnTo>
                <a:lnTo>
                  <a:pt x="72402" y="130822"/>
                </a:lnTo>
                <a:lnTo>
                  <a:pt x="75145" y="127584"/>
                </a:lnTo>
                <a:lnTo>
                  <a:pt x="76492" y="129641"/>
                </a:lnTo>
                <a:lnTo>
                  <a:pt x="76288" y="129590"/>
                </a:lnTo>
                <a:lnTo>
                  <a:pt x="73685" y="134175"/>
                </a:lnTo>
                <a:lnTo>
                  <a:pt x="77546" y="133705"/>
                </a:lnTo>
                <a:lnTo>
                  <a:pt x="77012" y="131914"/>
                </a:lnTo>
                <a:lnTo>
                  <a:pt x="79552" y="131851"/>
                </a:lnTo>
                <a:close/>
              </a:path>
              <a:path w="198119" h="214629">
                <a:moveTo>
                  <a:pt x="80835" y="106184"/>
                </a:moveTo>
                <a:lnTo>
                  <a:pt x="80429" y="105613"/>
                </a:lnTo>
                <a:lnTo>
                  <a:pt x="78524" y="107048"/>
                </a:lnTo>
                <a:lnTo>
                  <a:pt x="79197" y="106832"/>
                </a:lnTo>
                <a:lnTo>
                  <a:pt x="79794" y="106984"/>
                </a:lnTo>
                <a:lnTo>
                  <a:pt x="80835" y="106184"/>
                </a:lnTo>
                <a:close/>
              </a:path>
              <a:path w="198119" h="214629">
                <a:moveTo>
                  <a:pt x="84531" y="89141"/>
                </a:moveTo>
                <a:lnTo>
                  <a:pt x="84226" y="88773"/>
                </a:lnTo>
                <a:lnTo>
                  <a:pt x="84023" y="88861"/>
                </a:lnTo>
                <a:lnTo>
                  <a:pt x="84162" y="89458"/>
                </a:lnTo>
                <a:lnTo>
                  <a:pt x="84289" y="89306"/>
                </a:lnTo>
                <a:lnTo>
                  <a:pt x="84416" y="89306"/>
                </a:lnTo>
                <a:lnTo>
                  <a:pt x="84531" y="89141"/>
                </a:lnTo>
                <a:close/>
              </a:path>
              <a:path w="198119" h="214629">
                <a:moveTo>
                  <a:pt x="86626" y="89039"/>
                </a:moveTo>
                <a:lnTo>
                  <a:pt x="86563" y="88353"/>
                </a:lnTo>
                <a:lnTo>
                  <a:pt x="85915" y="88087"/>
                </a:lnTo>
                <a:lnTo>
                  <a:pt x="84518" y="89192"/>
                </a:lnTo>
                <a:lnTo>
                  <a:pt x="84683" y="89331"/>
                </a:lnTo>
                <a:lnTo>
                  <a:pt x="84493" y="89357"/>
                </a:lnTo>
                <a:lnTo>
                  <a:pt x="84302" y="89446"/>
                </a:lnTo>
                <a:lnTo>
                  <a:pt x="84162" y="89458"/>
                </a:lnTo>
                <a:lnTo>
                  <a:pt x="84582" y="91757"/>
                </a:lnTo>
                <a:lnTo>
                  <a:pt x="83185" y="90627"/>
                </a:lnTo>
                <a:lnTo>
                  <a:pt x="77965" y="94322"/>
                </a:lnTo>
                <a:lnTo>
                  <a:pt x="78244" y="95669"/>
                </a:lnTo>
                <a:lnTo>
                  <a:pt x="82016" y="99593"/>
                </a:lnTo>
                <a:lnTo>
                  <a:pt x="80010" y="94246"/>
                </a:lnTo>
                <a:lnTo>
                  <a:pt x="81102" y="92900"/>
                </a:lnTo>
                <a:lnTo>
                  <a:pt x="85585" y="92557"/>
                </a:lnTo>
                <a:lnTo>
                  <a:pt x="84810" y="91948"/>
                </a:lnTo>
                <a:lnTo>
                  <a:pt x="85521" y="91922"/>
                </a:lnTo>
                <a:lnTo>
                  <a:pt x="86055" y="91109"/>
                </a:lnTo>
                <a:lnTo>
                  <a:pt x="85496" y="90411"/>
                </a:lnTo>
                <a:lnTo>
                  <a:pt x="85077" y="89712"/>
                </a:lnTo>
                <a:lnTo>
                  <a:pt x="84785" y="89369"/>
                </a:lnTo>
                <a:lnTo>
                  <a:pt x="85407" y="89293"/>
                </a:lnTo>
                <a:lnTo>
                  <a:pt x="86029" y="89166"/>
                </a:lnTo>
                <a:lnTo>
                  <a:pt x="86626" y="89039"/>
                </a:lnTo>
                <a:close/>
              </a:path>
              <a:path w="198119" h="214629">
                <a:moveTo>
                  <a:pt x="88036" y="119214"/>
                </a:moveTo>
                <a:lnTo>
                  <a:pt x="87223" y="122034"/>
                </a:lnTo>
                <a:lnTo>
                  <a:pt x="87858" y="121754"/>
                </a:lnTo>
                <a:lnTo>
                  <a:pt x="88036" y="119214"/>
                </a:lnTo>
                <a:close/>
              </a:path>
              <a:path w="198119" h="214629">
                <a:moveTo>
                  <a:pt x="88049" y="95377"/>
                </a:moveTo>
                <a:lnTo>
                  <a:pt x="87896" y="95250"/>
                </a:lnTo>
                <a:lnTo>
                  <a:pt x="87630" y="95275"/>
                </a:lnTo>
                <a:lnTo>
                  <a:pt x="87388" y="95453"/>
                </a:lnTo>
                <a:lnTo>
                  <a:pt x="87718" y="95478"/>
                </a:lnTo>
                <a:lnTo>
                  <a:pt x="88049" y="95377"/>
                </a:lnTo>
                <a:close/>
              </a:path>
              <a:path w="198119" h="214629">
                <a:moveTo>
                  <a:pt x="89179" y="115328"/>
                </a:moveTo>
                <a:lnTo>
                  <a:pt x="85331" y="117779"/>
                </a:lnTo>
                <a:lnTo>
                  <a:pt x="88061" y="118999"/>
                </a:lnTo>
                <a:lnTo>
                  <a:pt x="88036" y="119214"/>
                </a:lnTo>
                <a:lnTo>
                  <a:pt x="89179" y="115328"/>
                </a:lnTo>
                <a:close/>
              </a:path>
              <a:path w="198119" h="214629">
                <a:moveTo>
                  <a:pt x="91084" y="120332"/>
                </a:moveTo>
                <a:lnTo>
                  <a:pt x="87858" y="121754"/>
                </a:lnTo>
                <a:lnTo>
                  <a:pt x="87579" y="125552"/>
                </a:lnTo>
                <a:lnTo>
                  <a:pt x="91084" y="120332"/>
                </a:lnTo>
                <a:close/>
              </a:path>
              <a:path w="198119" h="214629">
                <a:moveTo>
                  <a:pt x="91325" y="113144"/>
                </a:moveTo>
                <a:lnTo>
                  <a:pt x="90919" y="110591"/>
                </a:lnTo>
                <a:lnTo>
                  <a:pt x="90855" y="108051"/>
                </a:lnTo>
                <a:lnTo>
                  <a:pt x="91274" y="105537"/>
                </a:lnTo>
                <a:lnTo>
                  <a:pt x="89776" y="106794"/>
                </a:lnTo>
                <a:lnTo>
                  <a:pt x="89001" y="106057"/>
                </a:lnTo>
                <a:lnTo>
                  <a:pt x="89039" y="103111"/>
                </a:lnTo>
                <a:lnTo>
                  <a:pt x="87033" y="105575"/>
                </a:lnTo>
                <a:lnTo>
                  <a:pt x="82575" y="114058"/>
                </a:lnTo>
                <a:lnTo>
                  <a:pt x="82981" y="107188"/>
                </a:lnTo>
                <a:lnTo>
                  <a:pt x="79794" y="106984"/>
                </a:lnTo>
                <a:lnTo>
                  <a:pt x="79286" y="107302"/>
                </a:lnTo>
                <a:lnTo>
                  <a:pt x="78625" y="107645"/>
                </a:lnTo>
                <a:lnTo>
                  <a:pt x="77584" y="107759"/>
                </a:lnTo>
                <a:lnTo>
                  <a:pt x="77419" y="107772"/>
                </a:lnTo>
                <a:lnTo>
                  <a:pt x="80606" y="119786"/>
                </a:lnTo>
                <a:lnTo>
                  <a:pt x="84124" y="116801"/>
                </a:lnTo>
                <a:lnTo>
                  <a:pt x="82486" y="115608"/>
                </a:lnTo>
                <a:lnTo>
                  <a:pt x="82511" y="115138"/>
                </a:lnTo>
                <a:lnTo>
                  <a:pt x="90335" y="114833"/>
                </a:lnTo>
                <a:lnTo>
                  <a:pt x="89281" y="114592"/>
                </a:lnTo>
                <a:lnTo>
                  <a:pt x="90525" y="113372"/>
                </a:lnTo>
                <a:lnTo>
                  <a:pt x="91325" y="113144"/>
                </a:lnTo>
                <a:close/>
              </a:path>
              <a:path w="198119" h="214629">
                <a:moveTo>
                  <a:pt x="92252" y="113461"/>
                </a:moveTo>
                <a:lnTo>
                  <a:pt x="91884" y="113157"/>
                </a:lnTo>
                <a:lnTo>
                  <a:pt x="91338" y="113207"/>
                </a:lnTo>
                <a:lnTo>
                  <a:pt x="91452" y="114300"/>
                </a:lnTo>
                <a:lnTo>
                  <a:pt x="91592" y="114896"/>
                </a:lnTo>
                <a:lnTo>
                  <a:pt x="92252" y="113461"/>
                </a:lnTo>
                <a:close/>
              </a:path>
              <a:path w="198119" h="214629">
                <a:moveTo>
                  <a:pt x="96291" y="108800"/>
                </a:moveTo>
                <a:lnTo>
                  <a:pt x="94691" y="107873"/>
                </a:lnTo>
                <a:lnTo>
                  <a:pt x="94386" y="106870"/>
                </a:lnTo>
                <a:lnTo>
                  <a:pt x="94869" y="105664"/>
                </a:lnTo>
                <a:lnTo>
                  <a:pt x="91617" y="102781"/>
                </a:lnTo>
                <a:lnTo>
                  <a:pt x="93306" y="115557"/>
                </a:lnTo>
                <a:lnTo>
                  <a:pt x="96291" y="108800"/>
                </a:lnTo>
                <a:close/>
              </a:path>
              <a:path w="198119" h="214629">
                <a:moveTo>
                  <a:pt x="98386" y="70497"/>
                </a:moveTo>
                <a:lnTo>
                  <a:pt x="95999" y="69443"/>
                </a:lnTo>
                <a:lnTo>
                  <a:pt x="92608" y="63842"/>
                </a:lnTo>
                <a:lnTo>
                  <a:pt x="84988" y="73545"/>
                </a:lnTo>
                <a:lnTo>
                  <a:pt x="91224" y="75501"/>
                </a:lnTo>
                <a:lnTo>
                  <a:pt x="92748" y="77597"/>
                </a:lnTo>
                <a:lnTo>
                  <a:pt x="98386" y="70497"/>
                </a:lnTo>
                <a:close/>
              </a:path>
              <a:path w="198119" h="214629">
                <a:moveTo>
                  <a:pt x="99974" y="103695"/>
                </a:moveTo>
                <a:lnTo>
                  <a:pt x="99263" y="102260"/>
                </a:lnTo>
                <a:lnTo>
                  <a:pt x="97675" y="102095"/>
                </a:lnTo>
                <a:lnTo>
                  <a:pt x="95732" y="104495"/>
                </a:lnTo>
                <a:lnTo>
                  <a:pt x="96951" y="104978"/>
                </a:lnTo>
                <a:lnTo>
                  <a:pt x="97904" y="104267"/>
                </a:lnTo>
                <a:lnTo>
                  <a:pt x="99161" y="105156"/>
                </a:lnTo>
                <a:lnTo>
                  <a:pt x="99656" y="104267"/>
                </a:lnTo>
                <a:lnTo>
                  <a:pt x="99974" y="103695"/>
                </a:lnTo>
                <a:close/>
              </a:path>
              <a:path w="198119" h="214629">
                <a:moveTo>
                  <a:pt x="102552" y="78562"/>
                </a:moveTo>
                <a:lnTo>
                  <a:pt x="101650" y="77203"/>
                </a:lnTo>
                <a:lnTo>
                  <a:pt x="100977" y="77279"/>
                </a:lnTo>
                <a:lnTo>
                  <a:pt x="100482" y="78498"/>
                </a:lnTo>
                <a:lnTo>
                  <a:pt x="98247" y="79413"/>
                </a:lnTo>
                <a:lnTo>
                  <a:pt x="96672" y="80124"/>
                </a:lnTo>
                <a:lnTo>
                  <a:pt x="94881" y="83261"/>
                </a:lnTo>
                <a:lnTo>
                  <a:pt x="97650" y="84899"/>
                </a:lnTo>
                <a:lnTo>
                  <a:pt x="98577" y="79324"/>
                </a:lnTo>
                <a:lnTo>
                  <a:pt x="102552" y="78562"/>
                </a:lnTo>
                <a:close/>
              </a:path>
              <a:path w="198119" h="214629">
                <a:moveTo>
                  <a:pt x="108572" y="66078"/>
                </a:moveTo>
                <a:lnTo>
                  <a:pt x="108267" y="63233"/>
                </a:lnTo>
                <a:lnTo>
                  <a:pt x="107530" y="61747"/>
                </a:lnTo>
                <a:lnTo>
                  <a:pt x="107861" y="57353"/>
                </a:lnTo>
                <a:lnTo>
                  <a:pt x="105041" y="57912"/>
                </a:lnTo>
                <a:lnTo>
                  <a:pt x="98475" y="54838"/>
                </a:lnTo>
                <a:lnTo>
                  <a:pt x="97510" y="68440"/>
                </a:lnTo>
                <a:lnTo>
                  <a:pt x="104419" y="66344"/>
                </a:lnTo>
                <a:lnTo>
                  <a:pt x="107124" y="67284"/>
                </a:lnTo>
                <a:lnTo>
                  <a:pt x="107988" y="69088"/>
                </a:lnTo>
                <a:lnTo>
                  <a:pt x="108572" y="66078"/>
                </a:lnTo>
                <a:close/>
              </a:path>
              <a:path w="198119" h="214629">
                <a:moveTo>
                  <a:pt x="121221" y="66116"/>
                </a:moveTo>
                <a:lnTo>
                  <a:pt x="119443" y="64795"/>
                </a:lnTo>
                <a:lnTo>
                  <a:pt x="118325" y="63665"/>
                </a:lnTo>
                <a:lnTo>
                  <a:pt x="118567" y="64541"/>
                </a:lnTo>
                <a:lnTo>
                  <a:pt x="118275" y="63487"/>
                </a:lnTo>
                <a:lnTo>
                  <a:pt x="117043" y="66700"/>
                </a:lnTo>
                <a:lnTo>
                  <a:pt x="119037" y="66205"/>
                </a:lnTo>
                <a:lnTo>
                  <a:pt x="118719" y="65087"/>
                </a:lnTo>
                <a:lnTo>
                  <a:pt x="119748" y="65786"/>
                </a:lnTo>
                <a:lnTo>
                  <a:pt x="121221" y="66116"/>
                </a:lnTo>
                <a:close/>
              </a:path>
              <a:path w="198119" h="214629">
                <a:moveTo>
                  <a:pt x="121424" y="66040"/>
                </a:moveTo>
                <a:lnTo>
                  <a:pt x="121412" y="65900"/>
                </a:lnTo>
                <a:lnTo>
                  <a:pt x="121373" y="66255"/>
                </a:lnTo>
                <a:lnTo>
                  <a:pt x="121424" y="66040"/>
                </a:lnTo>
                <a:close/>
              </a:path>
              <a:path w="198119" h="214629">
                <a:moveTo>
                  <a:pt x="122809" y="62191"/>
                </a:moveTo>
                <a:lnTo>
                  <a:pt x="122732" y="61988"/>
                </a:lnTo>
                <a:lnTo>
                  <a:pt x="121767" y="62191"/>
                </a:lnTo>
                <a:lnTo>
                  <a:pt x="121386" y="65862"/>
                </a:lnTo>
                <a:lnTo>
                  <a:pt x="122809" y="62191"/>
                </a:lnTo>
                <a:close/>
              </a:path>
              <a:path w="198119" h="214629">
                <a:moveTo>
                  <a:pt x="123291" y="46710"/>
                </a:moveTo>
                <a:lnTo>
                  <a:pt x="122961" y="45910"/>
                </a:lnTo>
                <a:lnTo>
                  <a:pt x="122897" y="46812"/>
                </a:lnTo>
                <a:lnTo>
                  <a:pt x="123291" y="46710"/>
                </a:lnTo>
                <a:close/>
              </a:path>
              <a:path w="198119" h="214629">
                <a:moveTo>
                  <a:pt x="126326" y="45910"/>
                </a:moveTo>
                <a:lnTo>
                  <a:pt x="125145" y="45821"/>
                </a:lnTo>
                <a:lnTo>
                  <a:pt x="125425" y="46139"/>
                </a:lnTo>
                <a:lnTo>
                  <a:pt x="126326" y="45910"/>
                </a:lnTo>
                <a:close/>
              </a:path>
              <a:path w="198119" h="214629">
                <a:moveTo>
                  <a:pt x="134543" y="38430"/>
                </a:moveTo>
                <a:lnTo>
                  <a:pt x="134200" y="31203"/>
                </a:lnTo>
                <a:lnTo>
                  <a:pt x="131686" y="35369"/>
                </a:lnTo>
                <a:lnTo>
                  <a:pt x="126123" y="42405"/>
                </a:lnTo>
                <a:lnTo>
                  <a:pt x="121767" y="38747"/>
                </a:lnTo>
                <a:lnTo>
                  <a:pt x="122440" y="41910"/>
                </a:lnTo>
                <a:lnTo>
                  <a:pt x="116636" y="39179"/>
                </a:lnTo>
                <a:lnTo>
                  <a:pt x="115785" y="50165"/>
                </a:lnTo>
                <a:lnTo>
                  <a:pt x="114515" y="47066"/>
                </a:lnTo>
                <a:lnTo>
                  <a:pt x="112420" y="44742"/>
                </a:lnTo>
                <a:lnTo>
                  <a:pt x="109562" y="42913"/>
                </a:lnTo>
                <a:lnTo>
                  <a:pt x="110845" y="46075"/>
                </a:lnTo>
                <a:lnTo>
                  <a:pt x="112941" y="48387"/>
                </a:lnTo>
                <a:lnTo>
                  <a:pt x="115785" y="50190"/>
                </a:lnTo>
                <a:lnTo>
                  <a:pt x="115595" y="52717"/>
                </a:lnTo>
                <a:lnTo>
                  <a:pt x="122580" y="50685"/>
                </a:lnTo>
                <a:lnTo>
                  <a:pt x="122872" y="47015"/>
                </a:lnTo>
                <a:lnTo>
                  <a:pt x="122859" y="46824"/>
                </a:lnTo>
                <a:lnTo>
                  <a:pt x="121767" y="45567"/>
                </a:lnTo>
                <a:lnTo>
                  <a:pt x="122732" y="43319"/>
                </a:lnTo>
                <a:lnTo>
                  <a:pt x="123113" y="45046"/>
                </a:lnTo>
                <a:lnTo>
                  <a:pt x="134543" y="38430"/>
                </a:lnTo>
                <a:close/>
              </a:path>
              <a:path w="198119" h="214629">
                <a:moveTo>
                  <a:pt x="135458" y="60134"/>
                </a:moveTo>
                <a:lnTo>
                  <a:pt x="135407" y="59969"/>
                </a:lnTo>
                <a:lnTo>
                  <a:pt x="133934" y="54673"/>
                </a:lnTo>
                <a:lnTo>
                  <a:pt x="132588" y="55168"/>
                </a:lnTo>
                <a:lnTo>
                  <a:pt x="133172" y="52120"/>
                </a:lnTo>
                <a:lnTo>
                  <a:pt x="130365" y="50838"/>
                </a:lnTo>
                <a:lnTo>
                  <a:pt x="125945" y="50965"/>
                </a:lnTo>
                <a:lnTo>
                  <a:pt x="126250" y="47015"/>
                </a:lnTo>
                <a:lnTo>
                  <a:pt x="126326" y="45910"/>
                </a:lnTo>
                <a:lnTo>
                  <a:pt x="126174" y="47015"/>
                </a:lnTo>
                <a:lnTo>
                  <a:pt x="125425" y="46139"/>
                </a:lnTo>
                <a:lnTo>
                  <a:pt x="123291" y="46710"/>
                </a:lnTo>
                <a:lnTo>
                  <a:pt x="125653" y="52425"/>
                </a:lnTo>
                <a:lnTo>
                  <a:pt x="125095" y="55372"/>
                </a:lnTo>
                <a:lnTo>
                  <a:pt x="127901" y="56654"/>
                </a:lnTo>
                <a:lnTo>
                  <a:pt x="128587" y="56642"/>
                </a:lnTo>
                <a:lnTo>
                  <a:pt x="123799" y="58394"/>
                </a:lnTo>
                <a:lnTo>
                  <a:pt x="123774" y="57581"/>
                </a:lnTo>
                <a:lnTo>
                  <a:pt x="121907" y="56070"/>
                </a:lnTo>
                <a:lnTo>
                  <a:pt x="119392" y="55029"/>
                </a:lnTo>
                <a:lnTo>
                  <a:pt x="115379" y="55245"/>
                </a:lnTo>
                <a:lnTo>
                  <a:pt x="112471" y="60210"/>
                </a:lnTo>
                <a:lnTo>
                  <a:pt x="118567" y="60299"/>
                </a:lnTo>
                <a:lnTo>
                  <a:pt x="116636" y="61010"/>
                </a:lnTo>
                <a:lnTo>
                  <a:pt x="116611" y="62115"/>
                </a:lnTo>
                <a:lnTo>
                  <a:pt x="121272" y="60807"/>
                </a:lnTo>
                <a:lnTo>
                  <a:pt x="122732" y="61988"/>
                </a:lnTo>
                <a:lnTo>
                  <a:pt x="128460" y="60807"/>
                </a:lnTo>
                <a:lnTo>
                  <a:pt x="132499" y="59969"/>
                </a:lnTo>
                <a:lnTo>
                  <a:pt x="135458" y="60134"/>
                </a:lnTo>
                <a:close/>
              </a:path>
              <a:path w="198119" h="214629">
                <a:moveTo>
                  <a:pt x="142405" y="15481"/>
                </a:moveTo>
                <a:lnTo>
                  <a:pt x="137147" y="14452"/>
                </a:lnTo>
                <a:lnTo>
                  <a:pt x="137045" y="17335"/>
                </a:lnTo>
                <a:lnTo>
                  <a:pt x="135597" y="18669"/>
                </a:lnTo>
                <a:lnTo>
                  <a:pt x="133400" y="19227"/>
                </a:lnTo>
                <a:lnTo>
                  <a:pt x="132930" y="23799"/>
                </a:lnTo>
                <a:lnTo>
                  <a:pt x="142405" y="15481"/>
                </a:lnTo>
                <a:close/>
              </a:path>
              <a:path w="198119" h="214629">
                <a:moveTo>
                  <a:pt x="152069" y="0"/>
                </a:moveTo>
                <a:lnTo>
                  <a:pt x="148450" y="38"/>
                </a:lnTo>
                <a:lnTo>
                  <a:pt x="146113" y="1866"/>
                </a:lnTo>
                <a:lnTo>
                  <a:pt x="147193" y="6337"/>
                </a:lnTo>
                <a:lnTo>
                  <a:pt x="149479" y="8559"/>
                </a:lnTo>
                <a:lnTo>
                  <a:pt x="148805" y="6032"/>
                </a:lnTo>
                <a:lnTo>
                  <a:pt x="152069" y="0"/>
                </a:lnTo>
                <a:close/>
              </a:path>
              <a:path w="198119" h="214629">
                <a:moveTo>
                  <a:pt x="163639" y="23241"/>
                </a:moveTo>
                <a:lnTo>
                  <a:pt x="162598" y="21780"/>
                </a:lnTo>
                <a:lnTo>
                  <a:pt x="156603" y="19253"/>
                </a:lnTo>
                <a:lnTo>
                  <a:pt x="157187" y="19278"/>
                </a:lnTo>
                <a:lnTo>
                  <a:pt x="158762" y="17576"/>
                </a:lnTo>
                <a:lnTo>
                  <a:pt x="159207" y="17094"/>
                </a:lnTo>
                <a:lnTo>
                  <a:pt x="159512" y="14719"/>
                </a:lnTo>
                <a:lnTo>
                  <a:pt x="157543" y="14249"/>
                </a:lnTo>
                <a:lnTo>
                  <a:pt x="157822" y="17576"/>
                </a:lnTo>
                <a:lnTo>
                  <a:pt x="155003" y="17399"/>
                </a:lnTo>
                <a:lnTo>
                  <a:pt x="154343" y="18288"/>
                </a:lnTo>
                <a:lnTo>
                  <a:pt x="153911" y="18097"/>
                </a:lnTo>
                <a:lnTo>
                  <a:pt x="154025" y="18719"/>
                </a:lnTo>
                <a:lnTo>
                  <a:pt x="153797" y="19024"/>
                </a:lnTo>
                <a:lnTo>
                  <a:pt x="154089" y="19062"/>
                </a:lnTo>
                <a:lnTo>
                  <a:pt x="155117" y="24282"/>
                </a:lnTo>
                <a:lnTo>
                  <a:pt x="159639" y="21742"/>
                </a:lnTo>
                <a:lnTo>
                  <a:pt x="160362" y="24549"/>
                </a:lnTo>
                <a:lnTo>
                  <a:pt x="160134" y="24384"/>
                </a:lnTo>
                <a:lnTo>
                  <a:pt x="155232" y="28600"/>
                </a:lnTo>
                <a:lnTo>
                  <a:pt x="159804" y="29692"/>
                </a:lnTo>
                <a:lnTo>
                  <a:pt x="159981" y="27495"/>
                </a:lnTo>
                <a:lnTo>
                  <a:pt x="162890" y="28346"/>
                </a:lnTo>
                <a:lnTo>
                  <a:pt x="163449" y="26568"/>
                </a:lnTo>
                <a:lnTo>
                  <a:pt x="161810" y="25501"/>
                </a:lnTo>
                <a:lnTo>
                  <a:pt x="163639" y="23241"/>
                </a:lnTo>
                <a:close/>
              </a:path>
              <a:path w="198119" h="214629">
                <a:moveTo>
                  <a:pt x="166852" y="37477"/>
                </a:moveTo>
                <a:lnTo>
                  <a:pt x="166255" y="38303"/>
                </a:lnTo>
                <a:lnTo>
                  <a:pt x="166801" y="38747"/>
                </a:lnTo>
                <a:lnTo>
                  <a:pt x="166852" y="37477"/>
                </a:lnTo>
                <a:close/>
              </a:path>
              <a:path w="198119" h="214629">
                <a:moveTo>
                  <a:pt x="172097" y="31000"/>
                </a:moveTo>
                <a:lnTo>
                  <a:pt x="166014" y="32524"/>
                </a:lnTo>
                <a:lnTo>
                  <a:pt x="163855" y="38709"/>
                </a:lnTo>
                <a:lnTo>
                  <a:pt x="155740" y="37858"/>
                </a:lnTo>
                <a:lnTo>
                  <a:pt x="153987" y="31597"/>
                </a:lnTo>
                <a:lnTo>
                  <a:pt x="155219" y="26403"/>
                </a:lnTo>
                <a:lnTo>
                  <a:pt x="144627" y="28600"/>
                </a:lnTo>
                <a:lnTo>
                  <a:pt x="144246" y="36118"/>
                </a:lnTo>
                <a:lnTo>
                  <a:pt x="149339" y="40868"/>
                </a:lnTo>
                <a:lnTo>
                  <a:pt x="150253" y="48298"/>
                </a:lnTo>
                <a:lnTo>
                  <a:pt x="151282" y="47650"/>
                </a:lnTo>
                <a:lnTo>
                  <a:pt x="160312" y="45389"/>
                </a:lnTo>
                <a:lnTo>
                  <a:pt x="159258" y="43802"/>
                </a:lnTo>
                <a:lnTo>
                  <a:pt x="158762" y="43027"/>
                </a:lnTo>
                <a:lnTo>
                  <a:pt x="156641" y="43802"/>
                </a:lnTo>
                <a:lnTo>
                  <a:pt x="155181" y="43599"/>
                </a:lnTo>
                <a:lnTo>
                  <a:pt x="155549" y="41313"/>
                </a:lnTo>
                <a:lnTo>
                  <a:pt x="157530" y="41922"/>
                </a:lnTo>
                <a:lnTo>
                  <a:pt x="158343" y="42456"/>
                </a:lnTo>
                <a:lnTo>
                  <a:pt x="158762" y="43027"/>
                </a:lnTo>
                <a:lnTo>
                  <a:pt x="161785" y="41884"/>
                </a:lnTo>
                <a:lnTo>
                  <a:pt x="162534" y="41313"/>
                </a:lnTo>
                <a:lnTo>
                  <a:pt x="165912" y="38709"/>
                </a:lnTo>
                <a:lnTo>
                  <a:pt x="166039" y="38620"/>
                </a:lnTo>
                <a:lnTo>
                  <a:pt x="166255" y="38303"/>
                </a:lnTo>
                <a:lnTo>
                  <a:pt x="164630" y="36995"/>
                </a:lnTo>
                <a:lnTo>
                  <a:pt x="167144" y="36791"/>
                </a:lnTo>
                <a:lnTo>
                  <a:pt x="167233" y="36995"/>
                </a:lnTo>
                <a:lnTo>
                  <a:pt x="167106" y="37147"/>
                </a:lnTo>
                <a:lnTo>
                  <a:pt x="167093" y="38303"/>
                </a:lnTo>
                <a:lnTo>
                  <a:pt x="167195" y="39192"/>
                </a:lnTo>
                <a:lnTo>
                  <a:pt x="168541" y="40894"/>
                </a:lnTo>
                <a:lnTo>
                  <a:pt x="170446" y="39598"/>
                </a:lnTo>
                <a:lnTo>
                  <a:pt x="171488" y="39700"/>
                </a:lnTo>
                <a:lnTo>
                  <a:pt x="171437" y="36791"/>
                </a:lnTo>
                <a:lnTo>
                  <a:pt x="171361" y="33134"/>
                </a:lnTo>
                <a:lnTo>
                  <a:pt x="172097" y="31000"/>
                </a:lnTo>
                <a:close/>
              </a:path>
              <a:path w="198119" h="214629">
                <a:moveTo>
                  <a:pt x="173253" y="30683"/>
                </a:moveTo>
                <a:lnTo>
                  <a:pt x="172783" y="30048"/>
                </a:lnTo>
                <a:lnTo>
                  <a:pt x="172326" y="30314"/>
                </a:lnTo>
                <a:lnTo>
                  <a:pt x="172123" y="31013"/>
                </a:lnTo>
                <a:lnTo>
                  <a:pt x="172453" y="30911"/>
                </a:lnTo>
                <a:lnTo>
                  <a:pt x="172847" y="30734"/>
                </a:lnTo>
                <a:lnTo>
                  <a:pt x="173253" y="30683"/>
                </a:lnTo>
                <a:close/>
              </a:path>
              <a:path w="198119" h="214629">
                <a:moveTo>
                  <a:pt x="177888" y="24993"/>
                </a:moveTo>
                <a:lnTo>
                  <a:pt x="177596" y="24663"/>
                </a:lnTo>
                <a:lnTo>
                  <a:pt x="177673" y="24993"/>
                </a:lnTo>
                <a:lnTo>
                  <a:pt x="177888" y="24993"/>
                </a:lnTo>
                <a:close/>
              </a:path>
              <a:path w="198119" h="214629">
                <a:moveTo>
                  <a:pt x="178308" y="27470"/>
                </a:moveTo>
                <a:lnTo>
                  <a:pt x="177698" y="25057"/>
                </a:lnTo>
                <a:lnTo>
                  <a:pt x="177038" y="24574"/>
                </a:lnTo>
                <a:lnTo>
                  <a:pt x="177038" y="23977"/>
                </a:lnTo>
                <a:lnTo>
                  <a:pt x="177215" y="22377"/>
                </a:lnTo>
                <a:lnTo>
                  <a:pt x="172897" y="21729"/>
                </a:lnTo>
                <a:lnTo>
                  <a:pt x="174650" y="29845"/>
                </a:lnTo>
                <a:lnTo>
                  <a:pt x="178308" y="27470"/>
                </a:lnTo>
                <a:close/>
              </a:path>
              <a:path w="198119" h="214629">
                <a:moveTo>
                  <a:pt x="179654" y="23977"/>
                </a:moveTo>
                <a:lnTo>
                  <a:pt x="179044" y="24104"/>
                </a:lnTo>
                <a:lnTo>
                  <a:pt x="179222" y="24218"/>
                </a:lnTo>
                <a:lnTo>
                  <a:pt x="179654" y="23977"/>
                </a:lnTo>
                <a:close/>
              </a:path>
              <a:path w="198119" h="214629">
                <a:moveTo>
                  <a:pt x="180492" y="27990"/>
                </a:moveTo>
                <a:lnTo>
                  <a:pt x="179768" y="24561"/>
                </a:lnTo>
                <a:lnTo>
                  <a:pt x="179222" y="24218"/>
                </a:lnTo>
                <a:lnTo>
                  <a:pt x="177888" y="24993"/>
                </a:lnTo>
                <a:lnTo>
                  <a:pt x="180492" y="27990"/>
                </a:lnTo>
                <a:close/>
              </a:path>
              <a:path w="198119" h="214629">
                <a:moveTo>
                  <a:pt x="187274" y="2882"/>
                </a:moveTo>
                <a:lnTo>
                  <a:pt x="184569" y="1930"/>
                </a:lnTo>
                <a:lnTo>
                  <a:pt x="181178" y="8737"/>
                </a:lnTo>
                <a:lnTo>
                  <a:pt x="185026" y="9499"/>
                </a:lnTo>
                <a:lnTo>
                  <a:pt x="184645" y="5969"/>
                </a:lnTo>
                <a:lnTo>
                  <a:pt x="186550" y="5143"/>
                </a:lnTo>
                <a:lnTo>
                  <a:pt x="187274" y="2882"/>
                </a:lnTo>
                <a:close/>
              </a:path>
              <a:path w="198119" h="214629">
                <a:moveTo>
                  <a:pt x="197827" y="6375"/>
                </a:moveTo>
                <a:lnTo>
                  <a:pt x="196672" y="6019"/>
                </a:lnTo>
                <a:lnTo>
                  <a:pt x="197358" y="4368"/>
                </a:lnTo>
                <a:lnTo>
                  <a:pt x="196456" y="3771"/>
                </a:lnTo>
                <a:lnTo>
                  <a:pt x="190830" y="3060"/>
                </a:lnTo>
                <a:lnTo>
                  <a:pt x="192570" y="6451"/>
                </a:lnTo>
                <a:lnTo>
                  <a:pt x="194729" y="4229"/>
                </a:lnTo>
                <a:lnTo>
                  <a:pt x="195592" y="5676"/>
                </a:lnTo>
                <a:lnTo>
                  <a:pt x="193357" y="8966"/>
                </a:lnTo>
                <a:lnTo>
                  <a:pt x="196227" y="8801"/>
                </a:lnTo>
                <a:lnTo>
                  <a:pt x="195948" y="7454"/>
                </a:lnTo>
                <a:lnTo>
                  <a:pt x="197802" y="7480"/>
                </a:lnTo>
                <a:lnTo>
                  <a:pt x="197827" y="6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1958886" y="4447703"/>
            <a:ext cx="197485" cy="250825"/>
          </a:xfrm>
          <a:custGeom>
            <a:avLst/>
            <a:gdLst/>
            <a:ahLst/>
            <a:cxnLst/>
            <a:rect l="l" t="t" r="r" b="b"/>
            <a:pathLst>
              <a:path w="197485" h="250825">
                <a:moveTo>
                  <a:pt x="4864" y="250380"/>
                </a:moveTo>
                <a:lnTo>
                  <a:pt x="3517" y="248805"/>
                </a:lnTo>
                <a:lnTo>
                  <a:pt x="1905" y="247751"/>
                </a:lnTo>
                <a:lnTo>
                  <a:pt x="0" y="247192"/>
                </a:lnTo>
                <a:lnTo>
                  <a:pt x="1193" y="248780"/>
                </a:lnTo>
                <a:lnTo>
                  <a:pt x="2882" y="249770"/>
                </a:lnTo>
                <a:lnTo>
                  <a:pt x="4864" y="250380"/>
                </a:lnTo>
                <a:close/>
              </a:path>
              <a:path w="197485" h="250825">
                <a:moveTo>
                  <a:pt x="13728" y="240245"/>
                </a:moveTo>
                <a:lnTo>
                  <a:pt x="12192" y="236156"/>
                </a:lnTo>
                <a:lnTo>
                  <a:pt x="11468" y="239039"/>
                </a:lnTo>
                <a:lnTo>
                  <a:pt x="9385" y="244055"/>
                </a:lnTo>
                <a:lnTo>
                  <a:pt x="6299" y="242671"/>
                </a:lnTo>
                <a:lnTo>
                  <a:pt x="8166" y="246037"/>
                </a:lnTo>
                <a:lnTo>
                  <a:pt x="13728" y="240245"/>
                </a:lnTo>
                <a:close/>
              </a:path>
              <a:path w="197485" h="250825">
                <a:moveTo>
                  <a:pt x="14211" y="225666"/>
                </a:moveTo>
                <a:lnTo>
                  <a:pt x="11023" y="225933"/>
                </a:lnTo>
                <a:lnTo>
                  <a:pt x="11468" y="227672"/>
                </a:lnTo>
                <a:lnTo>
                  <a:pt x="10833" y="228638"/>
                </a:lnTo>
                <a:lnTo>
                  <a:pt x="9677" y="229438"/>
                </a:lnTo>
                <a:lnTo>
                  <a:pt x="10223" y="232117"/>
                </a:lnTo>
                <a:lnTo>
                  <a:pt x="14211" y="225666"/>
                </a:lnTo>
                <a:close/>
              </a:path>
              <a:path w="197485" h="250825">
                <a:moveTo>
                  <a:pt x="17195" y="215011"/>
                </a:moveTo>
                <a:lnTo>
                  <a:pt x="15062" y="215646"/>
                </a:lnTo>
                <a:lnTo>
                  <a:pt x="13995" y="217119"/>
                </a:lnTo>
                <a:lnTo>
                  <a:pt x="15405" y="219519"/>
                </a:lnTo>
                <a:lnTo>
                  <a:pt x="17145" y="220433"/>
                </a:lnTo>
                <a:lnTo>
                  <a:pt x="16256" y="219087"/>
                </a:lnTo>
                <a:lnTo>
                  <a:pt x="17195" y="215011"/>
                </a:lnTo>
                <a:close/>
              </a:path>
              <a:path w="197485" h="250825">
                <a:moveTo>
                  <a:pt x="27901" y="226441"/>
                </a:moveTo>
                <a:lnTo>
                  <a:pt x="27000" y="225844"/>
                </a:lnTo>
                <a:lnTo>
                  <a:pt x="24663" y="225552"/>
                </a:lnTo>
                <a:lnTo>
                  <a:pt x="24409" y="224739"/>
                </a:lnTo>
                <a:lnTo>
                  <a:pt x="25057" y="225247"/>
                </a:lnTo>
                <a:lnTo>
                  <a:pt x="25908" y="225577"/>
                </a:lnTo>
                <a:lnTo>
                  <a:pt x="26479" y="224409"/>
                </a:lnTo>
                <a:lnTo>
                  <a:pt x="23228" y="224142"/>
                </a:lnTo>
                <a:lnTo>
                  <a:pt x="24930" y="222046"/>
                </a:lnTo>
                <a:lnTo>
                  <a:pt x="23723" y="221068"/>
                </a:lnTo>
                <a:lnTo>
                  <a:pt x="21932" y="224828"/>
                </a:lnTo>
                <a:lnTo>
                  <a:pt x="24091" y="218643"/>
                </a:lnTo>
                <a:lnTo>
                  <a:pt x="21666" y="225171"/>
                </a:lnTo>
                <a:lnTo>
                  <a:pt x="21374" y="225132"/>
                </a:lnTo>
                <a:lnTo>
                  <a:pt x="21551" y="225488"/>
                </a:lnTo>
                <a:lnTo>
                  <a:pt x="21475" y="225704"/>
                </a:lnTo>
                <a:lnTo>
                  <a:pt x="21691" y="225767"/>
                </a:lnTo>
                <a:lnTo>
                  <a:pt x="23114" y="228523"/>
                </a:lnTo>
                <a:lnTo>
                  <a:pt x="25273" y="226301"/>
                </a:lnTo>
                <a:lnTo>
                  <a:pt x="26860" y="228942"/>
                </a:lnTo>
                <a:lnTo>
                  <a:pt x="27901" y="226441"/>
                </a:lnTo>
                <a:close/>
              </a:path>
              <a:path w="197485" h="250825">
                <a:moveTo>
                  <a:pt x="28829" y="220827"/>
                </a:moveTo>
                <a:lnTo>
                  <a:pt x="27228" y="220522"/>
                </a:lnTo>
                <a:lnTo>
                  <a:pt x="26936" y="221792"/>
                </a:lnTo>
                <a:lnTo>
                  <a:pt x="27736" y="222808"/>
                </a:lnTo>
                <a:lnTo>
                  <a:pt x="26479" y="224510"/>
                </a:lnTo>
                <a:lnTo>
                  <a:pt x="28676" y="225171"/>
                </a:lnTo>
                <a:lnTo>
                  <a:pt x="28829" y="220827"/>
                </a:lnTo>
                <a:close/>
              </a:path>
              <a:path w="197485" h="250825">
                <a:moveTo>
                  <a:pt x="38061" y="210578"/>
                </a:moveTo>
                <a:lnTo>
                  <a:pt x="36334" y="210553"/>
                </a:lnTo>
                <a:lnTo>
                  <a:pt x="35521" y="215099"/>
                </a:lnTo>
                <a:lnTo>
                  <a:pt x="37871" y="214782"/>
                </a:lnTo>
                <a:lnTo>
                  <a:pt x="37045" y="212737"/>
                </a:lnTo>
                <a:lnTo>
                  <a:pt x="37998" y="212026"/>
                </a:lnTo>
                <a:lnTo>
                  <a:pt x="38061" y="210578"/>
                </a:lnTo>
                <a:close/>
              </a:path>
              <a:path w="197485" h="250825">
                <a:moveTo>
                  <a:pt x="41262" y="218287"/>
                </a:moveTo>
                <a:lnTo>
                  <a:pt x="40957" y="215912"/>
                </a:lnTo>
                <a:lnTo>
                  <a:pt x="38912" y="214134"/>
                </a:lnTo>
                <a:lnTo>
                  <a:pt x="38074" y="215938"/>
                </a:lnTo>
                <a:lnTo>
                  <a:pt x="40792" y="216408"/>
                </a:lnTo>
                <a:lnTo>
                  <a:pt x="40119" y="219087"/>
                </a:lnTo>
                <a:lnTo>
                  <a:pt x="39027" y="220433"/>
                </a:lnTo>
                <a:lnTo>
                  <a:pt x="39916" y="221157"/>
                </a:lnTo>
                <a:lnTo>
                  <a:pt x="41262" y="218287"/>
                </a:lnTo>
                <a:close/>
              </a:path>
              <a:path w="197485" h="250825">
                <a:moveTo>
                  <a:pt x="42811" y="212471"/>
                </a:moveTo>
                <a:lnTo>
                  <a:pt x="42684" y="211874"/>
                </a:lnTo>
                <a:lnTo>
                  <a:pt x="42227" y="211505"/>
                </a:lnTo>
                <a:lnTo>
                  <a:pt x="41414" y="211772"/>
                </a:lnTo>
                <a:lnTo>
                  <a:pt x="41948" y="212013"/>
                </a:lnTo>
                <a:lnTo>
                  <a:pt x="42811" y="212471"/>
                </a:lnTo>
                <a:close/>
              </a:path>
              <a:path w="197485" h="250825">
                <a:moveTo>
                  <a:pt x="43065" y="214325"/>
                </a:moveTo>
                <a:lnTo>
                  <a:pt x="42697" y="214325"/>
                </a:lnTo>
                <a:lnTo>
                  <a:pt x="41617" y="217182"/>
                </a:lnTo>
                <a:lnTo>
                  <a:pt x="43065" y="214325"/>
                </a:lnTo>
                <a:close/>
              </a:path>
              <a:path w="197485" h="250825">
                <a:moveTo>
                  <a:pt x="45135" y="224663"/>
                </a:moveTo>
                <a:lnTo>
                  <a:pt x="44919" y="224548"/>
                </a:lnTo>
                <a:lnTo>
                  <a:pt x="44932" y="224675"/>
                </a:lnTo>
                <a:lnTo>
                  <a:pt x="45135" y="224663"/>
                </a:lnTo>
                <a:close/>
              </a:path>
              <a:path w="197485" h="250825">
                <a:moveTo>
                  <a:pt x="45275" y="224713"/>
                </a:moveTo>
                <a:close/>
              </a:path>
              <a:path w="197485" h="250825">
                <a:moveTo>
                  <a:pt x="48107" y="216357"/>
                </a:moveTo>
                <a:lnTo>
                  <a:pt x="44958" y="213677"/>
                </a:lnTo>
                <a:lnTo>
                  <a:pt x="42837" y="212458"/>
                </a:lnTo>
                <a:lnTo>
                  <a:pt x="43268" y="213918"/>
                </a:lnTo>
                <a:lnTo>
                  <a:pt x="43065" y="214325"/>
                </a:lnTo>
                <a:lnTo>
                  <a:pt x="43929" y="214337"/>
                </a:lnTo>
                <a:lnTo>
                  <a:pt x="45173" y="217182"/>
                </a:lnTo>
                <a:lnTo>
                  <a:pt x="45097" y="217373"/>
                </a:lnTo>
                <a:lnTo>
                  <a:pt x="44018" y="219125"/>
                </a:lnTo>
                <a:lnTo>
                  <a:pt x="42976" y="219646"/>
                </a:lnTo>
                <a:lnTo>
                  <a:pt x="42075" y="218909"/>
                </a:lnTo>
                <a:lnTo>
                  <a:pt x="37769" y="228066"/>
                </a:lnTo>
                <a:lnTo>
                  <a:pt x="44691" y="219671"/>
                </a:lnTo>
                <a:lnTo>
                  <a:pt x="47485" y="220065"/>
                </a:lnTo>
                <a:lnTo>
                  <a:pt x="47599" y="219671"/>
                </a:lnTo>
                <a:lnTo>
                  <a:pt x="48044" y="218287"/>
                </a:lnTo>
                <a:lnTo>
                  <a:pt x="46964" y="217411"/>
                </a:lnTo>
                <a:lnTo>
                  <a:pt x="46672" y="217360"/>
                </a:lnTo>
                <a:lnTo>
                  <a:pt x="45935" y="217233"/>
                </a:lnTo>
                <a:lnTo>
                  <a:pt x="45605" y="217297"/>
                </a:lnTo>
                <a:lnTo>
                  <a:pt x="45935" y="217322"/>
                </a:lnTo>
                <a:lnTo>
                  <a:pt x="48107" y="216357"/>
                </a:lnTo>
                <a:close/>
              </a:path>
              <a:path w="197485" h="250825">
                <a:moveTo>
                  <a:pt x="48602" y="185902"/>
                </a:moveTo>
                <a:lnTo>
                  <a:pt x="47002" y="185585"/>
                </a:lnTo>
                <a:lnTo>
                  <a:pt x="44145" y="182524"/>
                </a:lnTo>
                <a:lnTo>
                  <a:pt x="40716" y="189674"/>
                </a:lnTo>
                <a:lnTo>
                  <a:pt x="44919" y="189979"/>
                </a:lnTo>
                <a:lnTo>
                  <a:pt x="46139" y="191096"/>
                </a:lnTo>
                <a:lnTo>
                  <a:pt x="48602" y="185902"/>
                </a:lnTo>
                <a:close/>
              </a:path>
              <a:path w="197485" h="250825">
                <a:moveTo>
                  <a:pt x="51092" y="201282"/>
                </a:moveTo>
                <a:lnTo>
                  <a:pt x="51066" y="201015"/>
                </a:lnTo>
                <a:lnTo>
                  <a:pt x="50952" y="200672"/>
                </a:lnTo>
                <a:lnTo>
                  <a:pt x="50850" y="200342"/>
                </a:lnTo>
                <a:lnTo>
                  <a:pt x="50228" y="200202"/>
                </a:lnTo>
                <a:lnTo>
                  <a:pt x="49885" y="200177"/>
                </a:lnTo>
                <a:lnTo>
                  <a:pt x="49491" y="200355"/>
                </a:lnTo>
                <a:lnTo>
                  <a:pt x="50698" y="201447"/>
                </a:lnTo>
                <a:lnTo>
                  <a:pt x="51092" y="201282"/>
                </a:lnTo>
                <a:close/>
              </a:path>
              <a:path w="197485" h="250825">
                <a:moveTo>
                  <a:pt x="53733" y="191833"/>
                </a:moveTo>
                <a:lnTo>
                  <a:pt x="52666" y="191185"/>
                </a:lnTo>
                <a:lnTo>
                  <a:pt x="52324" y="191160"/>
                </a:lnTo>
                <a:lnTo>
                  <a:pt x="52044" y="191185"/>
                </a:lnTo>
                <a:lnTo>
                  <a:pt x="51714" y="191287"/>
                </a:lnTo>
                <a:lnTo>
                  <a:pt x="52654" y="191681"/>
                </a:lnTo>
                <a:lnTo>
                  <a:pt x="53733" y="191833"/>
                </a:lnTo>
                <a:close/>
              </a:path>
              <a:path w="197485" h="250825">
                <a:moveTo>
                  <a:pt x="53962" y="191846"/>
                </a:moveTo>
                <a:lnTo>
                  <a:pt x="53733" y="191833"/>
                </a:lnTo>
                <a:lnTo>
                  <a:pt x="53962" y="191846"/>
                </a:lnTo>
                <a:close/>
              </a:path>
              <a:path w="197485" h="250825">
                <a:moveTo>
                  <a:pt x="54394" y="183692"/>
                </a:moveTo>
                <a:lnTo>
                  <a:pt x="54343" y="181775"/>
                </a:lnTo>
                <a:lnTo>
                  <a:pt x="53746" y="180047"/>
                </a:lnTo>
                <a:lnTo>
                  <a:pt x="52552" y="178473"/>
                </a:lnTo>
                <a:lnTo>
                  <a:pt x="52552" y="180467"/>
                </a:lnTo>
                <a:lnTo>
                  <a:pt x="53200" y="182105"/>
                </a:lnTo>
                <a:lnTo>
                  <a:pt x="54394" y="183692"/>
                </a:lnTo>
                <a:close/>
              </a:path>
              <a:path w="197485" h="250825">
                <a:moveTo>
                  <a:pt x="54432" y="141960"/>
                </a:moveTo>
                <a:lnTo>
                  <a:pt x="52349" y="140868"/>
                </a:lnTo>
                <a:lnTo>
                  <a:pt x="50457" y="134632"/>
                </a:lnTo>
                <a:lnTo>
                  <a:pt x="48044" y="137147"/>
                </a:lnTo>
                <a:lnTo>
                  <a:pt x="47777" y="139915"/>
                </a:lnTo>
                <a:lnTo>
                  <a:pt x="51511" y="142062"/>
                </a:lnTo>
                <a:lnTo>
                  <a:pt x="54432" y="141960"/>
                </a:lnTo>
                <a:close/>
              </a:path>
              <a:path w="197485" h="250825">
                <a:moveTo>
                  <a:pt x="54584" y="151320"/>
                </a:moveTo>
                <a:lnTo>
                  <a:pt x="50431" y="154165"/>
                </a:lnTo>
                <a:lnTo>
                  <a:pt x="52336" y="156083"/>
                </a:lnTo>
                <a:lnTo>
                  <a:pt x="52273" y="158013"/>
                </a:lnTo>
                <a:lnTo>
                  <a:pt x="51219" y="159766"/>
                </a:lnTo>
                <a:lnTo>
                  <a:pt x="53962" y="162966"/>
                </a:lnTo>
                <a:lnTo>
                  <a:pt x="54584" y="151320"/>
                </a:lnTo>
                <a:close/>
              </a:path>
              <a:path w="197485" h="250825">
                <a:moveTo>
                  <a:pt x="57111" y="189306"/>
                </a:moveTo>
                <a:lnTo>
                  <a:pt x="56502" y="188074"/>
                </a:lnTo>
                <a:lnTo>
                  <a:pt x="55359" y="187020"/>
                </a:lnTo>
                <a:lnTo>
                  <a:pt x="53174" y="186359"/>
                </a:lnTo>
                <a:lnTo>
                  <a:pt x="50482" y="188290"/>
                </a:lnTo>
                <a:lnTo>
                  <a:pt x="56591" y="190868"/>
                </a:lnTo>
                <a:lnTo>
                  <a:pt x="57111" y="189306"/>
                </a:lnTo>
                <a:close/>
              </a:path>
              <a:path w="197485" h="250825">
                <a:moveTo>
                  <a:pt x="57277" y="200672"/>
                </a:moveTo>
                <a:lnTo>
                  <a:pt x="57200" y="200075"/>
                </a:lnTo>
                <a:lnTo>
                  <a:pt x="56819" y="199339"/>
                </a:lnTo>
                <a:lnTo>
                  <a:pt x="55079" y="195910"/>
                </a:lnTo>
                <a:lnTo>
                  <a:pt x="54216" y="195757"/>
                </a:lnTo>
                <a:lnTo>
                  <a:pt x="52501" y="195465"/>
                </a:lnTo>
                <a:lnTo>
                  <a:pt x="52501" y="196786"/>
                </a:lnTo>
                <a:lnTo>
                  <a:pt x="51752" y="198793"/>
                </a:lnTo>
                <a:lnTo>
                  <a:pt x="51117" y="199059"/>
                </a:lnTo>
                <a:lnTo>
                  <a:pt x="51117" y="201244"/>
                </a:lnTo>
                <a:lnTo>
                  <a:pt x="50990" y="203390"/>
                </a:lnTo>
                <a:lnTo>
                  <a:pt x="47713" y="204597"/>
                </a:lnTo>
                <a:lnTo>
                  <a:pt x="47383" y="202641"/>
                </a:lnTo>
                <a:lnTo>
                  <a:pt x="47244" y="201803"/>
                </a:lnTo>
                <a:lnTo>
                  <a:pt x="46126" y="202247"/>
                </a:lnTo>
                <a:lnTo>
                  <a:pt x="45415" y="202907"/>
                </a:lnTo>
                <a:lnTo>
                  <a:pt x="45529" y="202387"/>
                </a:lnTo>
                <a:lnTo>
                  <a:pt x="45580" y="202107"/>
                </a:lnTo>
                <a:lnTo>
                  <a:pt x="44056" y="201231"/>
                </a:lnTo>
                <a:lnTo>
                  <a:pt x="45681" y="201688"/>
                </a:lnTo>
                <a:lnTo>
                  <a:pt x="46240" y="201231"/>
                </a:lnTo>
                <a:lnTo>
                  <a:pt x="47764" y="200025"/>
                </a:lnTo>
                <a:lnTo>
                  <a:pt x="49911" y="200152"/>
                </a:lnTo>
                <a:lnTo>
                  <a:pt x="50888" y="200317"/>
                </a:lnTo>
                <a:lnTo>
                  <a:pt x="51003" y="200545"/>
                </a:lnTo>
                <a:lnTo>
                  <a:pt x="51066" y="201015"/>
                </a:lnTo>
                <a:lnTo>
                  <a:pt x="51117" y="201244"/>
                </a:lnTo>
                <a:lnTo>
                  <a:pt x="51117" y="199059"/>
                </a:lnTo>
                <a:lnTo>
                  <a:pt x="50444" y="199339"/>
                </a:lnTo>
                <a:lnTo>
                  <a:pt x="48602" y="198221"/>
                </a:lnTo>
                <a:lnTo>
                  <a:pt x="49352" y="196227"/>
                </a:lnTo>
                <a:lnTo>
                  <a:pt x="50609" y="195757"/>
                </a:lnTo>
                <a:lnTo>
                  <a:pt x="52501" y="196786"/>
                </a:lnTo>
                <a:lnTo>
                  <a:pt x="52501" y="195465"/>
                </a:lnTo>
                <a:lnTo>
                  <a:pt x="50825" y="195173"/>
                </a:lnTo>
                <a:lnTo>
                  <a:pt x="50203" y="194945"/>
                </a:lnTo>
                <a:lnTo>
                  <a:pt x="50063" y="191325"/>
                </a:lnTo>
                <a:lnTo>
                  <a:pt x="52324" y="190347"/>
                </a:lnTo>
                <a:lnTo>
                  <a:pt x="52133" y="190741"/>
                </a:lnTo>
                <a:lnTo>
                  <a:pt x="52654" y="191160"/>
                </a:lnTo>
                <a:lnTo>
                  <a:pt x="53467" y="191071"/>
                </a:lnTo>
                <a:lnTo>
                  <a:pt x="53949" y="191096"/>
                </a:lnTo>
                <a:lnTo>
                  <a:pt x="53073" y="190639"/>
                </a:lnTo>
                <a:lnTo>
                  <a:pt x="52781" y="190538"/>
                </a:lnTo>
                <a:lnTo>
                  <a:pt x="52349" y="190309"/>
                </a:lnTo>
                <a:lnTo>
                  <a:pt x="51600" y="189585"/>
                </a:lnTo>
                <a:lnTo>
                  <a:pt x="51193" y="189776"/>
                </a:lnTo>
                <a:lnTo>
                  <a:pt x="51041" y="190639"/>
                </a:lnTo>
                <a:lnTo>
                  <a:pt x="49860" y="191414"/>
                </a:lnTo>
                <a:lnTo>
                  <a:pt x="49047" y="192112"/>
                </a:lnTo>
                <a:lnTo>
                  <a:pt x="48323" y="194208"/>
                </a:lnTo>
                <a:lnTo>
                  <a:pt x="46685" y="193560"/>
                </a:lnTo>
                <a:lnTo>
                  <a:pt x="42519" y="199618"/>
                </a:lnTo>
                <a:lnTo>
                  <a:pt x="42887" y="200545"/>
                </a:lnTo>
                <a:lnTo>
                  <a:pt x="43319" y="200901"/>
                </a:lnTo>
                <a:lnTo>
                  <a:pt x="43827" y="201180"/>
                </a:lnTo>
                <a:lnTo>
                  <a:pt x="42900" y="200672"/>
                </a:lnTo>
                <a:lnTo>
                  <a:pt x="42062" y="200494"/>
                </a:lnTo>
                <a:lnTo>
                  <a:pt x="42722" y="200901"/>
                </a:lnTo>
                <a:lnTo>
                  <a:pt x="40894" y="202387"/>
                </a:lnTo>
                <a:lnTo>
                  <a:pt x="41046" y="201904"/>
                </a:lnTo>
                <a:lnTo>
                  <a:pt x="39789" y="203593"/>
                </a:lnTo>
                <a:lnTo>
                  <a:pt x="39687" y="203796"/>
                </a:lnTo>
                <a:lnTo>
                  <a:pt x="40297" y="204660"/>
                </a:lnTo>
                <a:lnTo>
                  <a:pt x="42659" y="206184"/>
                </a:lnTo>
                <a:lnTo>
                  <a:pt x="45224" y="203796"/>
                </a:lnTo>
                <a:lnTo>
                  <a:pt x="45364" y="203149"/>
                </a:lnTo>
                <a:lnTo>
                  <a:pt x="45961" y="203238"/>
                </a:lnTo>
                <a:lnTo>
                  <a:pt x="46431" y="202641"/>
                </a:lnTo>
                <a:lnTo>
                  <a:pt x="47371" y="203022"/>
                </a:lnTo>
                <a:lnTo>
                  <a:pt x="46850" y="204914"/>
                </a:lnTo>
                <a:lnTo>
                  <a:pt x="46583" y="205016"/>
                </a:lnTo>
                <a:lnTo>
                  <a:pt x="45681" y="205117"/>
                </a:lnTo>
                <a:lnTo>
                  <a:pt x="44831" y="206171"/>
                </a:lnTo>
                <a:lnTo>
                  <a:pt x="46824" y="206908"/>
                </a:lnTo>
                <a:lnTo>
                  <a:pt x="47396" y="205651"/>
                </a:lnTo>
                <a:lnTo>
                  <a:pt x="49034" y="206908"/>
                </a:lnTo>
                <a:lnTo>
                  <a:pt x="50126" y="209880"/>
                </a:lnTo>
                <a:lnTo>
                  <a:pt x="48298" y="210210"/>
                </a:lnTo>
                <a:lnTo>
                  <a:pt x="47993" y="209219"/>
                </a:lnTo>
                <a:lnTo>
                  <a:pt x="47650" y="209181"/>
                </a:lnTo>
                <a:lnTo>
                  <a:pt x="47447" y="208648"/>
                </a:lnTo>
                <a:lnTo>
                  <a:pt x="47371" y="210439"/>
                </a:lnTo>
                <a:lnTo>
                  <a:pt x="46710" y="211264"/>
                </a:lnTo>
                <a:lnTo>
                  <a:pt x="45516" y="211048"/>
                </a:lnTo>
                <a:lnTo>
                  <a:pt x="45974" y="211416"/>
                </a:lnTo>
                <a:lnTo>
                  <a:pt x="47167" y="213753"/>
                </a:lnTo>
                <a:lnTo>
                  <a:pt x="47282" y="214845"/>
                </a:lnTo>
                <a:lnTo>
                  <a:pt x="48031" y="213461"/>
                </a:lnTo>
                <a:lnTo>
                  <a:pt x="49110" y="213347"/>
                </a:lnTo>
                <a:lnTo>
                  <a:pt x="50660" y="214350"/>
                </a:lnTo>
                <a:lnTo>
                  <a:pt x="51092" y="212521"/>
                </a:lnTo>
                <a:lnTo>
                  <a:pt x="51816" y="214477"/>
                </a:lnTo>
                <a:lnTo>
                  <a:pt x="52781" y="209905"/>
                </a:lnTo>
                <a:lnTo>
                  <a:pt x="51790" y="209588"/>
                </a:lnTo>
                <a:lnTo>
                  <a:pt x="51308" y="208965"/>
                </a:lnTo>
                <a:lnTo>
                  <a:pt x="51435" y="208203"/>
                </a:lnTo>
                <a:lnTo>
                  <a:pt x="49809" y="207327"/>
                </a:lnTo>
                <a:lnTo>
                  <a:pt x="50774" y="207048"/>
                </a:lnTo>
                <a:lnTo>
                  <a:pt x="51816" y="206552"/>
                </a:lnTo>
                <a:lnTo>
                  <a:pt x="52400" y="206260"/>
                </a:lnTo>
                <a:lnTo>
                  <a:pt x="52146" y="206552"/>
                </a:lnTo>
                <a:lnTo>
                  <a:pt x="51828" y="207276"/>
                </a:lnTo>
                <a:lnTo>
                  <a:pt x="52666" y="207467"/>
                </a:lnTo>
                <a:lnTo>
                  <a:pt x="53149" y="206857"/>
                </a:lnTo>
                <a:lnTo>
                  <a:pt x="54013" y="207327"/>
                </a:lnTo>
                <a:lnTo>
                  <a:pt x="54152" y="206857"/>
                </a:lnTo>
                <a:lnTo>
                  <a:pt x="54089" y="206260"/>
                </a:lnTo>
                <a:lnTo>
                  <a:pt x="54025" y="206095"/>
                </a:lnTo>
                <a:lnTo>
                  <a:pt x="53771" y="205625"/>
                </a:lnTo>
                <a:lnTo>
                  <a:pt x="56921" y="203593"/>
                </a:lnTo>
                <a:lnTo>
                  <a:pt x="57277" y="200672"/>
                </a:lnTo>
                <a:close/>
              </a:path>
              <a:path w="197485" h="250825">
                <a:moveTo>
                  <a:pt x="59550" y="191681"/>
                </a:moveTo>
                <a:lnTo>
                  <a:pt x="59004" y="190652"/>
                </a:lnTo>
                <a:lnTo>
                  <a:pt x="58902" y="189915"/>
                </a:lnTo>
                <a:lnTo>
                  <a:pt x="57823" y="190652"/>
                </a:lnTo>
                <a:lnTo>
                  <a:pt x="53962" y="191846"/>
                </a:lnTo>
                <a:lnTo>
                  <a:pt x="54800" y="191922"/>
                </a:lnTo>
                <a:lnTo>
                  <a:pt x="54127" y="193370"/>
                </a:lnTo>
                <a:lnTo>
                  <a:pt x="59550" y="191681"/>
                </a:lnTo>
                <a:close/>
              </a:path>
              <a:path w="197485" h="250825">
                <a:moveTo>
                  <a:pt x="59664" y="191897"/>
                </a:moveTo>
                <a:close/>
              </a:path>
              <a:path w="197485" h="250825">
                <a:moveTo>
                  <a:pt x="60883" y="192112"/>
                </a:moveTo>
                <a:lnTo>
                  <a:pt x="59766" y="191604"/>
                </a:lnTo>
                <a:lnTo>
                  <a:pt x="59664" y="191897"/>
                </a:lnTo>
                <a:lnTo>
                  <a:pt x="59690" y="192112"/>
                </a:lnTo>
                <a:lnTo>
                  <a:pt x="59817" y="192633"/>
                </a:lnTo>
                <a:lnTo>
                  <a:pt x="60883" y="192112"/>
                </a:lnTo>
                <a:close/>
              </a:path>
              <a:path w="197485" h="250825">
                <a:moveTo>
                  <a:pt x="63068" y="191046"/>
                </a:moveTo>
                <a:lnTo>
                  <a:pt x="60883" y="192112"/>
                </a:lnTo>
                <a:lnTo>
                  <a:pt x="62941" y="193052"/>
                </a:lnTo>
                <a:lnTo>
                  <a:pt x="63068" y="191046"/>
                </a:lnTo>
                <a:close/>
              </a:path>
              <a:path w="197485" h="250825">
                <a:moveTo>
                  <a:pt x="68224" y="177292"/>
                </a:moveTo>
                <a:lnTo>
                  <a:pt x="66446" y="178650"/>
                </a:lnTo>
                <a:lnTo>
                  <a:pt x="68224" y="177292"/>
                </a:lnTo>
                <a:lnTo>
                  <a:pt x="66725" y="177584"/>
                </a:lnTo>
                <a:lnTo>
                  <a:pt x="65735" y="177761"/>
                </a:lnTo>
                <a:lnTo>
                  <a:pt x="63423" y="178612"/>
                </a:lnTo>
                <a:lnTo>
                  <a:pt x="61137" y="179616"/>
                </a:lnTo>
                <a:lnTo>
                  <a:pt x="62484" y="180213"/>
                </a:lnTo>
                <a:lnTo>
                  <a:pt x="59512" y="182041"/>
                </a:lnTo>
                <a:lnTo>
                  <a:pt x="60325" y="181330"/>
                </a:lnTo>
                <a:lnTo>
                  <a:pt x="60261" y="180797"/>
                </a:lnTo>
                <a:lnTo>
                  <a:pt x="59283" y="180479"/>
                </a:lnTo>
                <a:lnTo>
                  <a:pt x="59931" y="180136"/>
                </a:lnTo>
                <a:lnTo>
                  <a:pt x="60528" y="180009"/>
                </a:lnTo>
                <a:lnTo>
                  <a:pt x="61188" y="179666"/>
                </a:lnTo>
                <a:lnTo>
                  <a:pt x="60553" y="179527"/>
                </a:lnTo>
                <a:lnTo>
                  <a:pt x="62877" y="176809"/>
                </a:lnTo>
                <a:lnTo>
                  <a:pt x="63334" y="170116"/>
                </a:lnTo>
                <a:lnTo>
                  <a:pt x="59778" y="166992"/>
                </a:lnTo>
                <a:lnTo>
                  <a:pt x="60210" y="168452"/>
                </a:lnTo>
                <a:lnTo>
                  <a:pt x="56413" y="185242"/>
                </a:lnTo>
                <a:lnTo>
                  <a:pt x="57937" y="185356"/>
                </a:lnTo>
                <a:lnTo>
                  <a:pt x="57924" y="185216"/>
                </a:lnTo>
                <a:lnTo>
                  <a:pt x="58699" y="187464"/>
                </a:lnTo>
                <a:lnTo>
                  <a:pt x="60058" y="189166"/>
                </a:lnTo>
                <a:lnTo>
                  <a:pt x="61976" y="190487"/>
                </a:lnTo>
                <a:lnTo>
                  <a:pt x="64503" y="186448"/>
                </a:lnTo>
                <a:lnTo>
                  <a:pt x="66357" y="179031"/>
                </a:lnTo>
                <a:lnTo>
                  <a:pt x="67132" y="180632"/>
                </a:lnTo>
                <a:lnTo>
                  <a:pt x="68224" y="177292"/>
                </a:lnTo>
                <a:close/>
              </a:path>
              <a:path w="197485" h="250825">
                <a:moveTo>
                  <a:pt x="78257" y="118668"/>
                </a:moveTo>
                <a:lnTo>
                  <a:pt x="75577" y="116624"/>
                </a:lnTo>
                <a:lnTo>
                  <a:pt x="76276" y="114833"/>
                </a:lnTo>
                <a:lnTo>
                  <a:pt x="75247" y="112890"/>
                </a:lnTo>
                <a:lnTo>
                  <a:pt x="72910" y="114096"/>
                </a:lnTo>
                <a:lnTo>
                  <a:pt x="75133" y="120853"/>
                </a:lnTo>
                <a:lnTo>
                  <a:pt x="78257" y="118668"/>
                </a:lnTo>
                <a:close/>
              </a:path>
              <a:path w="197485" h="250825">
                <a:moveTo>
                  <a:pt x="83477" y="159118"/>
                </a:moveTo>
                <a:lnTo>
                  <a:pt x="83388" y="158800"/>
                </a:lnTo>
                <a:lnTo>
                  <a:pt x="83324" y="158597"/>
                </a:lnTo>
                <a:lnTo>
                  <a:pt x="82816" y="156845"/>
                </a:lnTo>
                <a:lnTo>
                  <a:pt x="82727" y="156527"/>
                </a:lnTo>
                <a:lnTo>
                  <a:pt x="81711" y="153974"/>
                </a:lnTo>
                <a:lnTo>
                  <a:pt x="78371" y="156845"/>
                </a:lnTo>
                <a:lnTo>
                  <a:pt x="76200" y="155702"/>
                </a:lnTo>
                <a:lnTo>
                  <a:pt x="74333" y="149542"/>
                </a:lnTo>
                <a:lnTo>
                  <a:pt x="75425" y="148818"/>
                </a:lnTo>
                <a:lnTo>
                  <a:pt x="74015" y="147193"/>
                </a:lnTo>
                <a:lnTo>
                  <a:pt x="76555" y="145897"/>
                </a:lnTo>
                <a:lnTo>
                  <a:pt x="75704" y="144335"/>
                </a:lnTo>
                <a:lnTo>
                  <a:pt x="73901" y="144741"/>
                </a:lnTo>
                <a:lnTo>
                  <a:pt x="73571" y="141947"/>
                </a:lnTo>
                <a:lnTo>
                  <a:pt x="71983" y="141782"/>
                </a:lnTo>
                <a:lnTo>
                  <a:pt x="66522" y="144043"/>
                </a:lnTo>
                <a:lnTo>
                  <a:pt x="66751" y="143840"/>
                </a:lnTo>
                <a:lnTo>
                  <a:pt x="67868" y="142760"/>
                </a:lnTo>
                <a:lnTo>
                  <a:pt x="66535" y="141046"/>
                </a:lnTo>
                <a:lnTo>
                  <a:pt x="65176" y="139204"/>
                </a:lnTo>
                <a:lnTo>
                  <a:pt x="66027" y="142265"/>
                </a:lnTo>
                <a:lnTo>
                  <a:pt x="64096" y="144043"/>
                </a:lnTo>
                <a:lnTo>
                  <a:pt x="64185" y="144995"/>
                </a:lnTo>
                <a:lnTo>
                  <a:pt x="63766" y="145173"/>
                </a:lnTo>
                <a:lnTo>
                  <a:pt x="64249" y="145503"/>
                </a:lnTo>
                <a:lnTo>
                  <a:pt x="64300" y="145948"/>
                </a:lnTo>
                <a:lnTo>
                  <a:pt x="64566" y="145719"/>
                </a:lnTo>
                <a:lnTo>
                  <a:pt x="68707" y="148424"/>
                </a:lnTo>
                <a:lnTo>
                  <a:pt x="69926" y="143700"/>
                </a:lnTo>
                <a:lnTo>
                  <a:pt x="72326" y="145084"/>
                </a:lnTo>
                <a:lnTo>
                  <a:pt x="72085" y="145135"/>
                </a:lnTo>
                <a:lnTo>
                  <a:pt x="71716" y="151269"/>
                </a:lnTo>
                <a:lnTo>
                  <a:pt x="74307" y="149555"/>
                </a:lnTo>
                <a:lnTo>
                  <a:pt x="74714" y="158597"/>
                </a:lnTo>
                <a:lnTo>
                  <a:pt x="68110" y="153123"/>
                </a:lnTo>
                <a:lnTo>
                  <a:pt x="64757" y="158343"/>
                </a:lnTo>
                <a:lnTo>
                  <a:pt x="69977" y="161886"/>
                </a:lnTo>
                <a:lnTo>
                  <a:pt x="74142" y="162458"/>
                </a:lnTo>
                <a:lnTo>
                  <a:pt x="77724" y="163461"/>
                </a:lnTo>
                <a:lnTo>
                  <a:pt x="81140" y="168275"/>
                </a:lnTo>
                <a:lnTo>
                  <a:pt x="81114" y="167246"/>
                </a:lnTo>
                <a:lnTo>
                  <a:pt x="81292" y="167030"/>
                </a:lnTo>
                <a:lnTo>
                  <a:pt x="81749" y="167386"/>
                </a:lnTo>
                <a:lnTo>
                  <a:pt x="81737" y="167030"/>
                </a:lnTo>
                <a:lnTo>
                  <a:pt x="81737" y="166027"/>
                </a:lnTo>
                <a:lnTo>
                  <a:pt x="82054" y="164630"/>
                </a:lnTo>
                <a:lnTo>
                  <a:pt x="82359" y="163423"/>
                </a:lnTo>
                <a:lnTo>
                  <a:pt x="81241" y="164630"/>
                </a:lnTo>
                <a:lnTo>
                  <a:pt x="80556" y="163944"/>
                </a:lnTo>
                <a:lnTo>
                  <a:pt x="80365" y="161442"/>
                </a:lnTo>
                <a:lnTo>
                  <a:pt x="81343" y="161607"/>
                </a:lnTo>
                <a:lnTo>
                  <a:pt x="81965" y="161747"/>
                </a:lnTo>
                <a:lnTo>
                  <a:pt x="82715" y="161734"/>
                </a:lnTo>
                <a:lnTo>
                  <a:pt x="82346" y="161442"/>
                </a:lnTo>
                <a:lnTo>
                  <a:pt x="82194" y="161315"/>
                </a:lnTo>
                <a:lnTo>
                  <a:pt x="81495" y="160489"/>
                </a:lnTo>
                <a:lnTo>
                  <a:pt x="80467" y="159156"/>
                </a:lnTo>
                <a:lnTo>
                  <a:pt x="81241" y="158800"/>
                </a:lnTo>
                <a:lnTo>
                  <a:pt x="82346" y="158826"/>
                </a:lnTo>
                <a:lnTo>
                  <a:pt x="83477" y="159118"/>
                </a:lnTo>
                <a:close/>
              </a:path>
              <a:path w="197485" h="250825">
                <a:moveTo>
                  <a:pt x="83921" y="161963"/>
                </a:moveTo>
                <a:lnTo>
                  <a:pt x="83642" y="161988"/>
                </a:lnTo>
                <a:lnTo>
                  <a:pt x="83146" y="161836"/>
                </a:lnTo>
                <a:lnTo>
                  <a:pt x="82727" y="161747"/>
                </a:lnTo>
                <a:lnTo>
                  <a:pt x="83426" y="162420"/>
                </a:lnTo>
                <a:lnTo>
                  <a:pt x="83832" y="162369"/>
                </a:lnTo>
                <a:lnTo>
                  <a:pt x="83921" y="161963"/>
                </a:lnTo>
                <a:close/>
              </a:path>
              <a:path w="197485" h="250825">
                <a:moveTo>
                  <a:pt x="84467" y="151612"/>
                </a:moveTo>
                <a:lnTo>
                  <a:pt x="84048" y="150914"/>
                </a:lnTo>
                <a:lnTo>
                  <a:pt x="82384" y="152654"/>
                </a:lnTo>
                <a:lnTo>
                  <a:pt x="81864" y="153606"/>
                </a:lnTo>
                <a:lnTo>
                  <a:pt x="81419" y="153225"/>
                </a:lnTo>
                <a:lnTo>
                  <a:pt x="81711" y="153974"/>
                </a:lnTo>
                <a:lnTo>
                  <a:pt x="82143" y="153606"/>
                </a:lnTo>
                <a:lnTo>
                  <a:pt x="84467" y="151612"/>
                </a:lnTo>
                <a:close/>
              </a:path>
              <a:path w="197485" h="250825">
                <a:moveTo>
                  <a:pt x="88480" y="162293"/>
                </a:moveTo>
                <a:lnTo>
                  <a:pt x="86169" y="159943"/>
                </a:lnTo>
                <a:lnTo>
                  <a:pt x="83489" y="159131"/>
                </a:lnTo>
                <a:lnTo>
                  <a:pt x="83820" y="160401"/>
                </a:lnTo>
                <a:lnTo>
                  <a:pt x="84074" y="161455"/>
                </a:lnTo>
                <a:lnTo>
                  <a:pt x="83921" y="161963"/>
                </a:lnTo>
                <a:lnTo>
                  <a:pt x="88480" y="162293"/>
                </a:lnTo>
                <a:close/>
              </a:path>
              <a:path w="197485" h="250825">
                <a:moveTo>
                  <a:pt x="93560" y="140995"/>
                </a:moveTo>
                <a:lnTo>
                  <a:pt x="84874" y="140398"/>
                </a:lnTo>
                <a:lnTo>
                  <a:pt x="80911" y="145745"/>
                </a:lnTo>
                <a:lnTo>
                  <a:pt x="84048" y="150914"/>
                </a:lnTo>
                <a:lnTo>
                  <a:pt x="93560" y="140995"/>
                </a:lnTo>
                <a:close/>
              </a:path>
              <a:path w="197485" h="250825">
                <a:moveTo>
                  <a:pt x="96202" y="129781"/>
                </a:moveTo>
                <a:lnTo>
                  <a:pt x="95859" y="126390"/>
                </a:lnTo>
                <a:lnTo>
                  <a:pt x="95516" y="126492"/>
                </a:lnTo>
                <a:lnTo>
                  <a:pt x="95643" y="126339"/>
                </a:lnTo>
                <a:lnTo>
                  <a:pt x="94373" y="126060"/>
                </a:lnTo>
                <a:lnTo>
                  <a:pt x="93853" y="126250"/>
                </a:lnTo>
                <a:lnTo>
                  <a:pt x="94056" y="126923"/>
                </a:lnTo>
                <a:lnTo>
                  <a:pt x="91020" y="128066"/>
                </a:lnTo>
                <a:lnTo>
                  <a:pt x="87642" y="131216"/>
                </a:lnTo>
                <a:lnTo>
                  <a:pt x="86220" y="124307"/>
                </a:lnTo>
                <a:lnTo>
                  <a:pt x="83731" y="125526"/>
                </a:lnTo>
                <a:lnTo>
                  <a:pt x="76911" y="124460"/>
                </a:lnTo>
                <a:lnTo>
                  <a:pt x="79565" y="137274"/>
                </a:lnTo>
                <a:lnTo>
                  <a:pt x="85471" y="133489"/>
                </a:lnTo>
                <a:lnTo>
                  <a:pt x="86880" y="133604"/>
                </a:lnTo>
                <a:lnTo>
                  <a:pt x="86677" y="134353"/>
                </a:lnTo>
                <a:lnTo>
                  <a:pt x="88950" y="134454"/>
                </a:lnTo>
                <a:lnTo>
                  <a:pt x="93865" y="134823"/>
                </a:lnTo>
                <a:lnTo>
                  <a:pt x="93980" y="134683"/>
                </a:lnTo>
                <a:lnTo>
                  <a:pt x="94081" y="135001"/>
                </a:lnTo>
                <a:lnTo>
                  <a:pt x="94119" y="135407"/>
                </a:lnTo>
                <a:lnTo>
                  <a:pt x="94297" y="135813"/>
                </a:lnTo>
                <a:lnTo>
                  <a:pt x="95707" y="132854"/>
                </a:lnTo>
                <a:lnTo>
                  <a:pt x="96202" y="129781"/>
                </a:lnTo>
                <a:close/>
              </a:path>
              <a:path w="197485" h="250825">
                <a:moveTo>
                  <a:pt x="105791" y="99644"/>
                </a:moveTo>
                <a:lnTo>
                  <a:pt x="103581" y="93027"/>
                </a:lnTo>
                <a:lnTo>
                  <a:pt x="102412" y="97523"/>
                </a:lnTo>
                <a:lnTo>
                  <a:pt x="99072" y="105638"/>
                </a:lnTo>
                <a:lnTo>
                  <a:pt x="97028" y="104736"/>
                </a:lnTo>
                <a:lnTo>
                  <a:pt x="97028" y="109397"/>
                </a:lnTo>
                <a:lnTo>
                  <a:pt x="96850" y="108610"/>
                </a:lnTo>
                <a:lnTo>
                  <a:pt x="97028" y="109397"/>
                </a:lnTo>
                <a:lnTo>
                  <a:pt x="97028" y="104736"/>
                </a:lnTo>
                <a:lnTo>
                  <a:pt x="96901" y="104686"/>
                </a:lnTo>
                <a:lnTo>
                  <a:pt x="96901" y="108419"/>
                </a:lnTo>
                <a:lnTo>
                  <a:pt x="96735" y="108115"/>
                </a:lnTo>
                <a:lnTo>
                  <a:pt x="96901" y="108419"/>
                </a:lnTo>
                <a:lnTo>
                  <a:pt x="96901" y="104686"/>
                </a:lnTo>
                <a:lnTo>
                  <a:pt x="94056" y="103416"/>
                </a:lnTo>
                <a:lnTo>
                  <a:pt x="95554" y="106045"/>
                </a:lnTo>
                <a:lnTo>
                  <a:pt x="89547" y="105105"/>
                </a:lnTo>
                <a:lnTo>
                  <a:pt x="89928" y="107061"/>
                </a:lnTo>
                <a:lnTo>
                  <a:pt x="87045" y="105651"/>
                </a:lnTo>
                <a:lnTo>
                  <a:pt x="85623" y="107861"/>
                </a:lnTo>
                <a:lnTo>
                  <a:pt x="87503" y="108140"/>
                </a:lnTo>
                <a:lnTo>
                  <a:pt x="89357" y="109385"/>
                </a:lnTo>
                <a:lnTo>
                  <a:pt x="90754" y="111150"/>
                </a:lnTo>
                <a:lnTo>
                  <a:pt x="91198" y="113347"/>
                </a:lnTo>
                <a:lnTo>
                  <a:pt x="90411" y="113982"/>
                </a:lnTo>
                <a:lnTo>
                  <a:pt x="89598" y="112966"/>
                </a:lnTo>
                <a:lnTo>
                  <a:pt x="87045" y="111379"/>
                </a:lnTo>
                <a:lnTo>
                  <a:pt x="83934" y="110477"/>
                </a:lnTo>
                <a:lnTo>
                  <a:pt x="85979" y="113004"/>
                </a:lnTo>
                <a:lnTo>
                  <a:pt x="88480" y="114668"/>
                </a:lnTo>
                <a:lnTo>
                  <a:pt x="89268" y="114884"/>
                </a:lnTo>
                <a:lnTo>
                  <a:pt x="88290" y="115658"/>
                </a:lnTo>
                <a:lnTo>
                  <a:pt x="81000" y="110528"/>
                </a:lnTo>
                <a:lnTo>
                  <a:pt x="84061" y="115620"/>
                </a:lnTo>
                <a:lnTo>
                  <a:pt x="85140" y="116738"/>
                </a:lnTo>
                <a:lnTo>
                  <a:pt x="84302" y="117932"/>
                </a:lnTo>
                <a:lnTo>
                  <a:pt x="84683" y="118516"/>
                </a:lnTo>
                <a:lnTo>
                  <a:pt x="83172" y="119710"/>
                </a:lnTo>
                <a:lnTo>
                  <a:pt x="88150" y="122618"/>
                </a:lnTo>
                <a:lnTo>
                  <a:pt x="86233" y="120091"/>
                </a:lnTo>
                <a:lnTo>
                  <a:pt x="102539" y="125222"/>
                </a:lnTo>
                <a:lnTo>
                  <a:pt x="100977" y="120243"/>
                </a:lnTo>
                <a:lnTo>
                  <a:pt x="98894" y="119291"/>
                </a:lnTo>
                <a:lnTo>
                  <a:pt x="96481" y="119075"/>
                </a:lnTo>
                <a:lnTo>
                  <a:pt x="93776" y="119367"/>
                </a:lnTo>
                <a:lnTo>
                  <a:pt x="94462" y="118808"/>
                </a:lnTo>
                <a:lnTo>
                  <a:pt x="95110" y="118465"/>
                </a:lnTo>
                <a:lnTo>
                  <a:pt x="94653" y="116370"/>
                </a:lnTo>
                <a:lnTo>
                  <a:pt x="98044" y="114211"/>
                </a:lnTo>
                <a:lnTo>
                  <a:pt x="97675" y="112674"/>
                </a:lnTo>
                <a:lnTo>
                  <a:pt x="105181" y="107708"/>
                </a:lnTo>
                <a:lnTo>
                  <a:pt x="97764" y="109245"/>
                </a:lnTo>
                <a:lnTo>
                  <a:pt x="98107" y="109156"/>
                </a:lnTo>
                <a:lnTo>
                  <a:pt x="97193" y="108597"/>
                </a:lnTo>
                <a:lnTo>
                  <a:pt x="105791" y="99644"/>
                </a:lnTo>
                <a:close/>
              </a:path>
              <a:path w="197485" h="250825">
                <a:moveTo>
                  <a:pt x="108597" y="116954"/>
                </a:moveTo>
                <a:lnTo>
                  <a:pt x="108216" y="112674"/>
                </a:lnTo>
                <a:lnTo>
                  <a:pt x="105283" y="112166"/>
                </a:lnTo>
                <a:lnTo>
                  <a:pt x="101180" y="113563"/>
                </a:lnTo>
                <a:lnTo>
                  <a:pt x="101638" y="117894"/>
                </a:lnTo>
                <a:lnTo>
                  <a:pt x="104508" y="118351"/>
                </a:lnTo>
                <a:lnTo>
                  <a:pt x="108597" y="116954"/>
                </a:lnTo>
                <a:close/>
              </a:path>
              <a:path w="197485" h="250825">
                <a:moveTo>
                  <a:pt x="110464" y="73698"/>
                </a:moveTo>
                <a:lnTo>
                  <a:pt x="104406" y="74129"/>
                </a:lnTo>
                <a:lnTo>
                  <a:pt x="103212" y="75145"/>
                </a:lnTo>
                <a:lnTo>
                  <a:pt x="104038" y="76593"/>
                </a:lnTo>
                <a:lnTo>
                  <a:pt x="101803" y="76758"/>
                </a:lnTo>
                <a:lnTo>
                  <a:pt x="102489" y="79413"/>
                </a:lnTo>
                <a:lnTo>
                  <a:pt x="101498" y="81102"/>
                </a:lnTo>
                <a:lnTo>
                  <a:pt x="99631" y="82194"/>
                </a:lnTo>
                <a:lnTo>
                  <a:pt x="100482" y="86487"/>
                </a:lnTo>
                <a:lnTo>
                  <a:pt x="105359" y="78854"/>
                </a:lnTo>
                <a:lnTo>
                  <a:pt x="107302" y="82194"/>
                </a:lnTo>
                <a:lnTo>
                  <a:pt x="110464" y="73698"/>
                </a:lnTo>
                <a:close/>
              </a:path>
              <a:path w="197485" h="250825">
                <a:moveTo>
                  <a:pt x="111772" y="59410"/>
                </a:moveTo>
                <a:lnTo>
                  <a:pt x="108381" y="60388"/>
                </a:lnTo>
                <a:lnTo>
                  <a:pt x="106768" y="62687"/>
                </a:lnTo>
                <a:lnTo>
                  <a:pt x="108953" y="66573"/>
                </a:lnTo>
                <a:lnTo>
                  <a:pt x="111645" y="67995"/>
                </a:lnTo>
                <a:lnTo>
                  <a:pt x="110261" y="65874"/>
                </a:lnTo>
                <a:lnTo>
                  <a:pt x="111772" y="59410"/>
                </a:lnTo>
                <a:close/>
              </a:path>
              <a:path w="197485" h="250825">
                <a:moveTo>
                  <a:pt x="123215" y="75603"/>
                </a:moveTo>
                <a:lnTo>
                  <a:pt x="122593" y="71018"/>
                </a:lnTo>
                <a:lnTo>
                  <a:pt x="121767" y="74180"/>
                </a:lnTo>
                <a:lnTo>
                  <a:pt x="119151" y="74790"/>
                </a:lnTo>
                <a:lnTo>
                  <a:pt x="118452" y="76581"/>
                </a:lnTo>
                <a:lnTo>
                  <a:pt x="123215" y="75603"/>
                </a:lnTo>
                <a:close/>
              </a:path>
              <a:path w="197485" h="250825">
                <a:moveTo>
                  <a:pt x="129413" y="74320"/>
                </a:moveTo>
                <a:lnTo>
                  <a:pt x="125806" y="73583"/>
                </a:lnTo>
                <a:lnTo>
                  <a:pt x="129247" y="74472"/>
                </a:lnTo>
                <a:lnTo>
                  <a:pt x="129413" y="74320"/>
                </a:lnTo>
                <a:close/>
              </a:path>
              <a:path w="197485" h="250825">
                <a:moveTo>
                  <a:pt x="131800" y="71996"/>
                </a:moveTo>
                <a:lnTo>
                  <a:pt x="129413" y="74320"/>
                </a:lnTo>
                <a:lnTo>
                  <a:pt x="131343" y="74714"/>
                </a:lnTo>
                <a:lnTo>
                  <a:pt x="131800" y="71996"/>
                </a:lnTo>
                <a:close/>
              </a:path>
              <a:path w="197485" h="250825">
                <a:moveTo>
                  <a:pt x="132816" y="43205"/>
                </a:moveTo>
                <a:lnTo>
                  <a:pt x="127698" y="44767"/>
                </a:lnTo>
                <a:lnTo>
                  <a:pt x="128930" y="47383"/>
                </a:lnTo>
                <a:lnTo>
                  <a:pt x="128308" y="49225"/>
                </a:lnTo>
                <a:lnTo>
                  <a:pt x="126682" y="50774"/>
                </a:lnTo>
                <a:lnTo>
                  <a:pt x="128485" y="54965"/>
                </a:lnTo>
                <a:lnTo>
                  <a:pt x="132816" y="43205"/>
                </a:lnTo>
                <a:close/>
              </a:path>
              <a:path w="197485" h="250825">
                <a:moveTo>
                  <a:pt x="134188" y="66179"/>
                </a:moveTo>
                <a:lnTo>
                  <a:pt x="133184" y="60947"/>
                </a:lnTo>
                <a:lnTo>
                  <a:pt x="132867" y="65786"/>
                </a:lnTo>
                <a:lnTo>
                  <a:pt x="131800" y="71996"/>
                </a:lnTo>
                <a:lnTo>
                  <a:pt x="132461" y="71348"/>
                </a:lnTo>
                <a:lnTo>
                  <a:pt x="134188" y="66179"/>
                </a:lnTo>
                <a:close/>
              </a:path>
              <a:path w="197485" h="250825">
                <a:moveTo>
                  <a:pt x="135661" y="33667"/>
                </a:moveTo>
                <a:lnTo>
                  <a:pt x="133819" y="31800"/>
                </a:lnTo>
                <a:lnTo>
                  <a:pt x="133908" y="24803"/>
                </a:lnTo>
                <a:lnTo>
                  <a:pt x="130670" y="26657"/>
                </a:lnTo>
                <a:lnTo>
                  <a:pt x="129501" y="29311"/>
                </a:lnTo>
                <a:lnTo>
                  <a:pt x="132613" y="32816"/>
                </a:lnTo>
                <a:lnTo>
                  <a:pt x="135661" y="33667"/>
                </a:lnTo>
                <a:close/>
              </a:path>
              <a:path w="197485" h="250825">
                <a:moveTo>
                  <a:pt x="144818" y="59372"/>
                </a:moveTo>
                <a:lnTo>
                  <a:pt x="144665" y="59118"/>
                </a:lnTo>
                <a:lnTo>
                  <a:pt x="144602" y="58572"/>
                </a:lnTo>
                <a:lnTo>
                  <a:pt x="144373" y="59016"/>
                </a:lnTo>
                <a:lnTo>
                  <a:pt x="144284" y="59423"/>
                </a:lnTo>
                <a:lnTo>
                  <a:pt x="144818" y="59372"/>
                </a:lnTo>
                <a:close/>
              </a:path>
              <a:path w="197485" h="250825">
                <a:moveTo>
                  <a:pt x="144894" y="58013"/>
                </a:moveTo>
                <a:lnTo>
                  <a:pt x="144729" y="57886"/>
                </a:lnTo>
                <a:lnTo>
                  <a:pt x="144526" y="57835"/>
                </a:lnTo>
                <a:lnTo>
                  <a:pt x="144373" y="57721"/>
                </a:lnTo>
                <a:lnTo>
                  <a:pt x="144399" y="57988"/>
                </a:lnTo>
                <a:lnTo>
                  <a:pt x="144564" y="58242"/>
                </a:lnTo>
                <a:lnTo>
                  <a:pt x="144602" y="58521"/>
                </a:lnTo>
                <a:lnTo>
                  <a:pt x="144716" y="58369"/>
                </a:lnTo>
                <a:lnTo>
                  <a:pt x="144703" y="58242"/>
                </a:lnTo>
                <a:lnTo>
                  <a:pt x="144894" y="58013"/>
                </a:lnTo>
                <a:close/>
              </a:path>
              <a:path w="197485" h="250825">
                <a:moveTo>
                  <a:pt x="157060" y="44704"/>
                </a:moveTo>
                <a:lnTo>
                  <a:pt x="156591" y="42837"/>
                </a:lnTo>
                <a:lnTo>
                  <a:pt x="154686" y="42672"/>
                </a:lnTo>
                <a:lnTo>
                  <a:pt x="155244" y="39763"/>
                </a:lnTo>
                <a:lnTo>
                  <a:pt x="153644" y="38976"/>
                </a:lnTo>
                <a:lnTo>
                  <a:pt x="147256" y="39611"/>
                </a:lnTo>
                <a:lnTo>
                  <a:pt x="147688" y="39395"/>
                </a:lnTo>
                <a:lnTo>
                  <a:pt x="149199" y="38760"/>
                </a:lnTo>
                <a:lnTo>
                  <a:pt x="148336" y="36461"/>
                </a:lnTo>
                <a:lnTo>
                  <a:pt x="147485" y="34277"/>
                </a:lnTo>
                <a:lnTo>
                  <a:pt x="147358" y="37655"/>
                </a:lnTo>
                <a:lnTo>
                  <a:pt x="144894" y="38862"/>
                </a:lnTo>
                <a:lnTo>
                  <a:pt x="144703" y="39865"/>
                </a:lnTo>
                <a:lnTo>
                  <a:pt x="144221" y="39903"/>
                </a:lnTo>
                <a:lnTo>
                  <a:pt x="144614" y="40386"/>
                </a:lnTo>
                <a:lnTo>
                  <a:pt x="144538" y="40830"/>
                </a:lnTo>
                <a:lnTo>
                  <a:pt x="144868" y="40703"/>
                </a:lnTo>
                <a:lnTo>
                  <a:pt x="148221" y="44754"/>
                </a:lnTo>
                <a:lnTo>
                  <a:pt x="150914" y="40347"/>
                </a:lnTo>
                <a:lnTo>
                  <a:pt x="152882" y="42519"/>
                </a:lnTo>
                <a:lnTo>
                  <a:pt x="152654" y="42494"/>
                </a:lnTo>
                <a:lnTo>
                  <a:pt x="150406" y="48628"/>
                </a:lnTo>
                <a:lnTo>
                  <a:pt x="154940" y="47332"/>
                </a:lnTo>
                <a:lnTo>
                  <a:pt x="154025" y="45237"/>
                </a:lnTo>
                <a:lnTo>
                  <a:pt x="157060" y="44704"/>
                </a:lnTo>
                <a:close/>
              </a:path>
              <a:path w="197485" h="250825">
                <a:moveTo>
                  <a:pt x="167525" y="17399"/>
                </a:moveTo>
                <a:lnTo>
                  <a:pt x="165379" y="14528"/>
                </a:lnTo>
                <a:lnTo>
                  <a:pt x="166712" y="12890"/>
                </a:lnTo>
                <a:lnTo>
                  <a:pt x="166268" y="10528"/>
                </a:lnTo>
                <a:lnTo>
                  <a:pt x="163436" y="10960"/>
                </a:lnTo>
                <a:lnTo>
                  <a:pt x="163626" y="18694"/>
                </a:lnTo>
                <a:lnTo>
                  <a:pt x="167525" y="17399"/>
                </a:lnTo>
                <a:close/>
              </a:path>
              <a:path w="197485" h="250825">
                <a:moveTo>
                  <a:pt x="177012" y="46685"/>
                </a:moveTo>
                <a:lnTo>
                  <a:pt x="174701" y="42786"/>
                </a:lnTo>
                <a:lnTo>
                  <a:pt x="173062" y="43751"/>
                </a:lnTo>
                <a:lnTo>
                  <a:pt x="173405" y="46202"/>
                </a:lnTo>
                <a:lnTo>
                  <a:pt x="177012" y="46685"/>
                </a:lnTo>
                <a:close/>
              </a:path>
              <a:path w="197485" h="250825">
                <a:moveTo>
                  <a:pt x="181102" y="20675"/>
                </a:moveTo>
                <a:lnTo>
                  <a:pt x="172923" y="9956"/>
                </a:lnTo>
                <a:lnTo>
                  <a:pt x="174459" y="16167"/>
                </a:lnTo>
                <a:lnTo>
                  <a:pt x="175107" y="17678"/>
                </a:lnTo>
                <a:lnTo>
                  <a:pt x="173964" y="18630"/>
                </a:lnTo>
                <a:lnTo>
                  <a:pt x="174244" y="19964"/>
                </a:lnTo>
                <a:lnTo>
                  <a:pt x="181102" y="20675"/>
                </a:lnTo>
                <a:close/>
              </a:path>
              <a:path w="197485" h="250825">
                <a:moveTo>
                  <a:pt x="186258" y="12166"/>
                </a:moveTo>
                <a:lnTo>
                  <a:pt x="180695" y="6934"/>
                </a:lnTo>
                <a:lnTo>
                  <a:pt x="178498" y="8737"/>
                </a:lnTo>
                <a:lnTo>
                  <a:pt x="180289" y="9575"/>
                </a:lnTo>
                <a:lnTo>
                  <a:pt x="181737" y="11480"/>
                </a:lnTo>
                <a:lnTo>
                  <a:pt x="182841" y="14236"/>
                </a:lnTo>
                <a:lnTo>
                  <a:pt x="186258" y="12166"/>
                </a:lnTo>
                <a:close/>
              </a:path>
              <a:path w="197485" h="250825">
                <a:moveTo>
                  <a:pt x="193332" y="4254"/>
                </a:moveTo>
                <a:lnTo>
                  <a:pt x="191363" y="3771"/>
                </a:lnTo>
                <a:lnTo>
                  <a:pt x="188226" y="0"/>
                </a:lnTo>
                <a:lnTo>
                  <a:pt x="183654" y="8077"/>
                </a:lnTo>
                <a:lnTo>
                  <a:pt x="188531" y="8801"/>
                </a:lnTo>
                <a:lnTo>
                  <a:pt x="189979" y="10223"/>
                </a:lnTo>
                <a:lnTo>
                  <a:pt x="193332" y="4254"/>
                </a:lnTo>
                <a:close/>
              </a:path>
              <a:path w="197485" h="250825">
                <a:moveTo>
                  <a:pt x="197332" y="9728"/>
                </a:moveTo>
                <a:lnTo>
                  <a:pt x="196481" y="8788"/>
                </a:lnTo>
                <a:lnTo>
                  <a:pt x="195948" y="8991"/>
                </a:lnTo>
                <a:lnTo>
                  <a:pt x="195783" y="9893"/>
                </a:lnTo>
                <a:lnTo>
                  <a:pt x="194424" y="10731"/>
                </a:lnTo>
                <a:lnTo>
                  <a:pt x="194170" y="10883"/>
                </a:lnTo>
                <a:lnTo>
                  <a:pt x="193217" y="11607"/>
                </a:lnTo>
                <a:lnTo>
                  <a:pt x="192252" y="14173"/>
                </a:lnTo>
                <a:lnTo>
                  <a:pt x="194398" y="15036"/>
                </a:lnTo>
                <a:lnTo>
                  <a:pt x="194424" y="10769"/>
                </a:lnTo>
                <a:lnTo>
                  <a:pt x="194767" y="10617"/>
                </a:lnTo>
                <a:lnTo>
                  <a:pt x="197332" y="97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2103259" y="4262004"/>
            <a:ext cx="251460" cy="255904"/>
          </a:xfrm>
          <a:custGeom>
            <a:avLst/>
            <a:gdLst/>
            <a:ahLst/>
            <a:cxnLst/>
            <a:rect l="l" t="t" r="r" b="b"/>
            <a:pathLst>
              <a:path w="251460" h="255904">
                <a:moveTo>
                  <a:pt x="8750" y="252526"/>
                </a:moveTo>
                <a:lnTo>
                  <a:pt x="6273" y="252145"/>
                </a:lnTo>
                <a:lnTo>
                  <a:pt x="8521" y="255828"/>
                </a:lnTo>
                <a:lnTo>
                  <a:pt x="8750" y="252526"/>
                </a:lnTo>
                <a:close/>
              </a:path>
              <a:path w="251460" h="255904">
                <a:moveTo>
                  <a:pt x="17322" y="230085"/>
                </a:moveTo>
                <a:lnTo>
                  <a:pt x="17233" y="229895"/>
                </a:lnTo>
                <a:lnTo>
                  <a:pt x="17005" y="229717"/>
                </a:lnTo>
                <a:lnTo>
                  <a:pt x="17183" y="229958"/>
                </a:lnTo>
                <a:lnTo>
                  <a:pt x="17272" y="230162"/>
                </a:lnTo>
                <a:close/>
              </a:path>
              <a:path w="251460" h="255904">
                <a:moveTo>
                  <a:pt x="18364" y="244703"/>
                </a:moveTo>
                <a:lnTo>
                  <a:pt x="17335" y="243865"/>
                </a:lnTo>
                <a:lnTo>
                  <a:pt x="16852" y="243878"/>
                </a:lnTo>
                <a:lnTo>
                  <a:pt x="17868" y="247027"/>
                </a:lnTo>
                <a:lnTo>
                  <a:pt x="18364" y="244703"/>
                </a:lnTo>
                <a:close/>
              </a:path>
              <a:path w="251460" h="255904">
                <a:moveTo>
                  <a:pt x="19342" y="240157"/>
                </a:moveTo>
                <a:lnTo>
                  <a:pt x="18364" y="244703"/>
                </a:lnTo>
                <a:lnTo>
                  <a:pt x="18605" y="244894"/>
                </a:lnTo>
                <a:lnTo>
                  <a:pt x="19342" y="240157"/>
                </a:lnTo>
                <a:close/>
              </a:path>
              <a:path w="251460" h="255904">
                <a:moveTo>
                  <a:pt x="25806" y="230162"/>
                </a:moveTo>
                <a:lnTo>
                  <a:pt x="25742" y="230009"/>
                </a:lnTo>
                <a:lnTo>
                  <a:pt x="23482" y="226771"/>
                </a:lnTo>
                <a:lnTo>
                  <a:pt x="21323" y="228358"/>
                </a:lnTo>
                <a:lnTo>
                  <a:pt x="20104" y="230339"/>
                </a:lnTo>
                <a:lnTo>
                  <a:pt x="18872" y="233070"/>
                </a:lnTo>
                <a:lnTo>
                  <a:pt x="17335" y="232206"/>
                </a:lnTo>
                <a:lnTo>
                  <a:pt x="17716" y="231140"/>
                </a:lnTo>
                <a:lnTo>
                  <a:pt x="17335" y="230314"/>
                </a:lnTo>
                <a:lnTo>
                  <a:pt x="17272" y="230162"/>
                </a:lnTo>
                <a:lnTo>
                  <a:pt x="17145" y="230314"/>
                </a:lnTo>
                <a:lnTo>
                  <a:pt x="16637" y="230009"/>
                </a:lnTo>
                <a:lnTo>
                  <a:pt x="14389" y="234022"/>
                </a:lnTo>
                <a:lnTo>
                  <a:pt x="19697" y="235597"/>
                </a:lnTo>
                <a:lnTo>
                  <a:pt x="12522" y="239229"/>
                </a:lnTo>
                <a:lnTo>
                  <a:pt x="8648" y="236207"/>
                </a:lnTo>
                <a:lnTo>
                  <a:pt x="2298" y="241122"/>
                </a:lnTo>
                <a:lnTo>
                  <a:pt x="469" y="243687"/>
                </a:lnTo>
                <a:lnTo>
                  <a:pt x="152" y="243535"/>
                </a:lnTo>
                <a:lnTo>
                  <a:pt x="0" y="243420"/>
                </a:lnTo>
                <a:lnTo>
                  <a:pt x="25" y="243687"/>
                </a:lnTo>
                <a:lnTo>
                  <a:pt x="190" y="243941"/>
                </a:lnTo>
                <a:lnTo>
                  <a:pt x="228" y="244221"/>
                </a:lnTo>
                <a:lnTo>
                  <a:pt x="342" y="244068"/>
                </a:lnTo>
                <a:lnTo>
                  <a:pt x="330" y="243941"/>
                </a:lnTo>
                <a:lnTo>
                  <a:pt x="495" y="243751"/>
                </a:lnTo>
                <a:lnTo>
                  <a:pt x="3708" y="245973"/>
                </a:lnTo>
                <a:lnTo>
                  <a:pt x="5626" y="246532"/>
                </a:lnTo>
                <a:lnTo>
                  <a:pt x="6438" y="246443"/>
                </a:lnTo>
                <a:lnTo>
                  <a:pt x="6997" y="244055"/>
                </a:lnTo>
                <a:lnTo>
                  <a:pt x="8128" y="246202"/>
                </a:lnTo>
                <a:lnTo>
                  <a:pt x="6438" y="246443"/>
                </a:lnTo>
                <a:lnTo>
                  <a:pt x="6413" y="246926"/>
                </a:lnTo>
                <a:lnTo>
                  <a:pt x="6299" y="247484"/>
                </a:lnTo>
                <a:lnTo>
                  <a:pt x="6210" y="248869"/>
                </a:lnTo>
                <a:lnTo>
                  <a:pt x="8267" y="249542"/>
                </a:lnTo>
                <a:lnTo>
                  <a:pt x="8928" y="248869"/>
                </a:lnTo>
                <a:lnTo>
                  <a:pt x="9029" y="248450"/>
                </a:lnTo>
                <a:lnTo>
                  <a:pt x="8750" y="252526"/>
                </a:lnTo>
                <a:lnTo>
                  <a:pt x="15544" y="253568"/>
                </a:lnTo>
                <a:lnTo>
                  <a:pt x="13385" y="251955"/>
                </a:lnTo>
                <a:lnTo>
                  <a:pt x="12014" y="249974"/>
                </a:lnTo>
                <a:lnTo>
                  <a:pt x="11569" y="247611"/>
                </a:lnTo>
                <a:lnTo>
                  <a:pt x="11544" y="247484"/>
                </a:lnTo>
                <a:lnTo>
                  <a:pt x="17068" y="249694"/>
                </a:lnTo>
                <a:lnTo>
                  <a:pt x="17716" y="248450"/>
                </a:lnTo>
                <a:lnTo>
                  <a:pt x="16764" y="247484"/>
                </a:lnTo>
                <a:lnTo>
                  <a:pt x="15481" y="246164"/>
                </a:lnTo>
                <a:lnTo>
                  <a:pt x="12344" y="245275"/>
                </a:lnTo>
                <a:lnTo>
                  <a:pt x="13474" y="244055"/>
                </a:lnTo>
                <a:lnTo>
                  <a:pt x="14312" y="243141"/>
                </a:lnTo>
                <a:lnTo>
                  <a:pt x="15341" y="243243"/>
                </a:lnTo>
                <a:lnTo>
                  <a:pt x="15494" y="245224"/>
                </a:lnTo>
                <a:lnTo>
                  <a:pt x="16306" y="243903"/>
                </a:lnTo>
                <a:lnTo>
                  <a:pt x="16852" y="243878"/>
                </a:lnTo>
                <a:lnTo>
                  <a:pt x="16611" y="243141"/>
                </a:lnTo>
                <a:lnTo>
                  <a:pt x="15633" y="240131"/>
                </a:lnTo>
                <a:lnTo>
                  <a:pt x="17005" y="239229"/>
                </a:lnTo>
                <a:lnTo>
                  <a:pt x="18249" y="238404"/>
                </a:lnTo>
                <a:lnTo>
                  <a:pt x="22860" y="234543"/>
                </a:lnTo>
                <a:lnTo>
                  <a:pt x="23850" y="233070"/>
                </a:lnTo>
                <a:lnTo>
                  <a:pt x="25806" y="230162"/>
                </a:lnTo>
                <a:close/>
              </a:path>
              <a:path w="251460" h="255904">
                <a:moveTo>
                  <a:pt x="44399" y="210159"/>
                </a:moveTo>
                <a:lnTo>
                  <a:pt x="44361" y="207886"/>
                </a:lnTo>
                <a:lnTo>
                  <a:pt x="41033" y="207098"/>
                </a:lnTo>
                <a:lnTo>
                  <a:pt x="40208" y="204851"/>
                </a:lnTo>
                <a:lnTo>
                  <a:pt x="40208" y="206883"/>
                </a:lnTo>
                <a:lnTo>
                  <a:pt x="39992" y="205930"/>
                </a:lnTo>
                <a:lnTo>
                  <a:pt x="40208" y="206883"/>
                </a:lnTo>
                <a:lnTo>
                  <a:pt x="40208" y="204851"/>
                </a:lnTo>
                <a:lnTo>
                  <a:pt x="39052" y="201688"/>
                </a:lnTo>
                <a:lnTo>
                  <a:pt x="28143" y="206171"/>
                </a:lnTo>
                <a:lnTo>
                  <a:pt x="32004" y="210286"/>
                </a:lnTo>
                <a:lnTo>
                  <a:pt x="36652" y="207606"/>
                </a:lnTo>
                <a:lnTo>
                  <a:pt x="39446" y="208610"/>
                </a:lnTo>
                <a:lnTo>
                  <a:pt x="40284" y="213525"/>
                </a:lnTo>
                <a:lnTo>
                  <a:pt x="44399" y="210159"/>
                </a:lnTo>
                <a:close/>
              </a:path>
              <a:path w="251460" h="255904">
                <a:moveTo>
                  <a:pt x="52349" y="182346"/>
                </a:moveTo>
                <a:lnTo>
                  <a:pt x="51320" y="172440"/>
                </a:lnTo>
                <a:lnTo>
                  <a:pt x="48615" y="173482"/>
                </a:lnTo>
                <a:lnTo>
                  <a:pt x="41567" y="171615"/>
                </a:lnTo>
                <a:lnTo>
                  <a:pt x="43065" y="185242"/>
                </a:lnTo>
                <a:lnTo>
                  <a:pt x="49491" y="181889"/>
                </a:lnTo>
                <a:lnTo>
                  <a:pt x="52349" y="182346"/>
                </a:lnTo>
                <a:close/>
              </a:path>
              <a:path w="251460" h="255904">
                <a:moveTo>
                  <a:pt x="55892" y="185483"/>
                </a:moveTo>
                <a:lnTo>
                  <a:pt x="55257" y="183362"/>
                </a:lnTo>
                <a:lnTo>
                  <a:pt x="54038" y="181508"/>
                </a:lnTo>
                <a:lnTo>
                  <a:pt x="53936" y="183781"/>
                </a:lnTo>
                <a:lnTo>
                  <a:pt x="54571" y="185902"/>
                </a:lnTo>
                <a:lnTo>
                  <a:pt x="55867" y="187820"/>
                </a:lnTo>
                <a:lnTo>
                  <a:pt x="55892" y="185483"/>
                </a:lnTo>
                <a:close/>
              </a:path>
              <a:path w="251460" h="255904">
                <a:moveTo>
                  <a:pt x="57746" y="163918"/>
                </a:moveTo>
                <a:lnTo>
                  <a:pt x="55943" y="161086"/>
                </a:lnTo>
                <a:lnTo>
                  <a:pt x="53416" y="159156"/>
                </a:lnTo>
                <a:lnTo>
                  <a:pt x="50253" y="157848"/>
                </a:lnTo>
                <a:lnTo>
                  <a:pt x="52133" y="160731"/>
                </a:lnTo>
                <a:lnTo>
                  <a:pt x="54610" y="162737"/>
                </a:lnTo>
                <a:lnTo>
                  <a:pt x="57746" y="163918"/>
                </a:lnTo>
                <a:close/>
              </a:path>
              <a:path w="251460" h="255904">
                <a:moveTo>
                  <a:pt x="64452" y="159067"/>
                </a:moveTo>
                <a:lnTo>
                  <a:pt x="64020" y="158419"/>
                </a:lnTo>
                <a:lnTo>
                  <a:pt x="64096" y="159232"/>
                </a:lnTo>
                <a:lnTo>
                  <a:pt x="64452" y="159067"/>
                </a:lnTo>
                <a:close/>
              </a:path>
              <a:path w="251460" h="255904">
                <a:moveTo>
                  <a:pt x="64731" y="153339"/>
                </a:moveTo>
                <a:lnTo>
                  <a:pt x="61556" y="151485"/>
                </a:lnTo>
                <a:lnTo>
                  <a:pt x="64490" y="153454"/>
                </a:lnTo>
                <a:lnTo>
                  <a:pt x="64731" y="153339"/>
                </a:lnTo>
                <a:close/>
              </a:path>
              <a:path w="251460" h="255904">
                <a:moveTo>
                  <a:pt x="66840" y="174282"/>
                </a:moveTo>
                <a:lnTo>
                  <a:pt x="65836" y="174688"/>
                </a:lnTo>
                <a:lnTo>
                  <a:pt x="66230" y="178346"/>
                </a:lnTo>
                <a:lnTo>
                  <a:pt x="66827" y="174688"/>
                </a:lnTo>
                <a:lnTo>
                  <a:pt x="66840" y="174282"/>
                </a:lnTo>
                <a:close/>
              </a:path>
              <a:path w="251460" h="255904">
                <a:moveTo>
                  <a:pt x="67297" y="157721"/>
                </a:moveTo>
                <a:lnTo>
                  <a:pt x="66217" y="157835"/>
                </a:lnTo>
                <a:lnTo>
                  <a:pt x="66522" y="158089"/>
                </a:lnTo>
                <a:lnTo>
                  <a:pt x="67297" y="157721"/>
                </a:lnTo>
                <a:close/>
              </a:path>
              <a:path w="251460" h="255904">
                <a:moveTo>
                  <a:pt x="67767" y="151853"/>
                </a:moveTo>
                <a:lnTo>
                  <a:pt x="64731" y="153339"/>
                </a:lnTo>
                <a:lnTo>
                  <a:pt x="66446" y="154343"/>
                </a:lnTo>
                <a:lnTo>
                  <a:pt x="67767" y="151853"/>
                </a:lnTo>
                <a:close/>
              </a:path>
              <a:path w="251460" h="255904">
                <a:moveTo>
                  <a:pt x="72390" y="141782"/>
                </a:moveTo>
                <a:lnTo>
                  <a:pt x="70675" y="146354"/>
                </a:lnTo>
                <a:lnTo>
                  <a:pt x="67767" y="151853"/>
                </a:lnTo>
                <a:lnTo>
                  <a:pt x="68491" y="151485"/>
                </a:lnTo>
                <a:lnTo>
                  <a:pt x="71716" y="147104"/>
                </a:lnTo>
                <a:lnTo>
                  <a:pt x="72390" y="141782"/>
                </a:lnTo>
                <a:close/>
              </a:path>
              <a:path w="251460" h="255904">
                <a:moveTo>
                  <a:pt x="77520" y="124841"/>
                </a:moveTo>
                <a:lnTo>
                  <a:pt x="72161" y="124714"/>
                </a:lnTo>
                <a:lnTo>
                  <a:pt x="72542" y="127622"/>
                </a:lnTo>
                <a:lnTo>
                  <a:pt x="71335" y="129247"/>
                </a:lnTo>
                <a:lnTo>
                  <a:pt x="69380" y="130149"/>
                </a:lnTo>
                <a:lnTo>
                  <a:pt x="69786" y="134696"/>
                </a:lnTo>
                <a:lnTo>
                  <a:pt x="77520" y="124841"/>
                </a:lnTo>
                <a:close/>
              </a:path>
              <a:path w="251460" h="255904">
                <a:moveTo>
                  <a:pt x="78994" y="170091"/>
                </a:moveTo>
                <a:lnTo>
                  <a:pt x="76403" y="165011"/>
                </a:lnTo>
                <a:lnTo>
                  <a:pt x="75234" y="165696"/>
                </a:lnTo>
                <a:lnTo>
                  <a:pt x="75285" y="162572"/>
                </a:lnTo>
                <a:lnTo>
                  <a:pt x="72199" y="161798"/>
                </a:lnTo>
                <a:lnTo>
                  <a:pt x="67919" y="162801"/>
                </a:lnTo>
                <a:lnTo>
                  <a:pt x="67906" y="163068"/>
                </a:lnTo>
                <a:lnTo>
                  <a:pt x="67411" y="158813"/>
                </a:lnTo>
                <a:lnTo>
                  <a:pt x="66522" y="158089"/>
                </a:lnTo>
                <a:lnTo>
                  <a:pt x="64452" y="159067"/>
                </a:lnTo>
                <a:lnTo>
                  <a:pt x="67906" y="164287"/>
                </a:lnTo>
                <a:lnTo>
                  <a:pt x="67894" y="167246"/>
                </a:lnTo>
                <a:lnTo>
                  <a:pt x="70853" y="168033"/>
                </a:lnTo>
                <a:lnTo>
                  <a:pt x="71513" y="167894"/>
                </a:lnTo>
                <a:lnTo>
                  <a:pt x="67144" y="170472"/>
                </a:lnTo>
                <a:lnTo>
                  <a:pt x="66992" y="169710"/>
                </a:lnTo>
                <a:lnTo>
                  <a:pt x="67335" y="169875"/>
                </a:lnTo>
                <a:lnTo>
                  <a:pt x="62217" y="164363"/>
                </a:lnTo>
                <a:lnTo>
                  <a:pt x="64516" y="163156"/>
                </a:lnTo>
                <a:lnTo>
                  <a:pt x="64096" y="159232"/>
                </a:lnTo>
                <a:lnTo>
                  <a:pt x="62826" y="158203"/>
                </a:lnTo>
                <a:lnTo>
                  <a:pt x="63550" y="154686"/>
                </a:lnTo>
                <a:lnTo>
                  <a:pt x="56578" y="152895"/>
                </a:lnTo>
                <a:lnTo>
                  <a:pt x="58077" y="166509"/>
                </a:lnTo>
                <a:lnTo>
                  <a:pt x="61480" y="164731"/>
                </a:lnTo>
                <a:lnTo>
                  <a:pt x="63220" y="168529"/>
                </a:lnTo>
                <a:lnTo>
                  <a:pt x="61836" y="168402"/>
                </a:lnTo>
                <a:lnTo>
                  <a:pt x="60261" y="168490"/>
                </a:lnTo>
                <a:lnTo>
                  <a:pt x="58343" y="169037"/>
                </a:lnTo>
                <a:lnTo>
                  <a:pt x="56286" y="174320"/>
                </a:lnTo>
                <a:lnTo>
                  <a:pt x="62268" y="173342"/>
                </a:lnTo>
                <a:lnTo>
                  <a:pt x="60667" y="174282"/>
                </a:lnTo>
                <a:lnTo>
                  <a:pt x="60604" y="174688"/>
                </a:lnTo>
                <a:lnTo>
                  <a:pt x="60794" y="175564"/>
                </a:lnTo>
                <a:lnTo>
                  <a:pt x="65087" y="173342"/>
                </a:lnTo>
                <a:lnTo>
                  <a:pt x="66840" y="174282"/>
                </a:lnTo>
                <a:lnTo>
                  <a:pt x="69088" y="173342"/>
                </a:lnTo>
                <a:lnTo>
                  <a:pt x="75946" y="170472"/>
                </a:lnTo>
                <a:lnTo>
                  <a:pt x="78994" y="170091"/>
                </a:lnTo>
                <a:close/>
              </a:path>
              <a:path w="251460" h="255904">
                <a:moveTo>
                  <a:pt x="84277" y="107708"/>
                </a:moveTo>
                <a:lnTo>
                  <a:pt x="80594" y="108445"/>
                </a:lnTo>
                <a:lnTo>
                  <a:pt x="78701" y="110629"/>
                </a:lnTo>
                <a:lnTo>
                  <a:pt x="80581" y="114884"/>
                </a:lnTo>
                <a:lnTo>
                  <a:pt x="83235" y="116662"/>
                </a:lnTo>
                <a:lnTo>
                  <a:pt x="82029" y="114312"/>
                </a:lnTo>
                <a:lnTo>
                  <a:pt x="84277" y="107708"/>
                </a:lnTo>
                <a:close/>
              </a:path>
              <a:path w="251460" h="255904">
                <a:moveTo>
                  <a:pt x="96685" y="152768"/>
                </a:moveTo>
                <a:lnTo>
                  <a:pt x="95453" y="153314"/>
                </a:lnTo>
                <a:lnTo>
                  <a:pt x="95542" y="155282"/>
                </a:lnTo>
                <a:lnTo>
                  <a:pt x="96685" y="152768"/>
                </a:lnTo>
                <a:close/>
              </a:path>
              <a:path w="251460" h="255904">
                <a:moveTo>
                  <a:pt x="97015" y="73253"/>
                </a:moveTo>
                <a:lnTo>
                  <a:pt x="96774" y="72783"/>
                </a:lnTo>
                <a:lnTo>
                  <a:pt x="96824" y="71907"/>
                </a:lnTo>
                <a:lnTo>
                  <a:pt x="95643" y="72478"/>
                </a:lnTo>
                <a:lnTo>
                  <a:pt x="97015" y="73253"/>
                </a:lnTo>
                <a:close/>
              </a:path>
              <a:path w="251460" h="255904">
                <a:moveTo>
                  <a:pt x="98920" y="74333"/>
                </a:moveTo>
                <a:lnTo>
                  <a:pt x="97015" y="73253"/>
                </a:lnTo>
                <a:lnTo>
                  <a:pt x="97726" y="74676"/>
                </a:lnTo>
                <a:lnTo>
                  <a:pt x="98107" y="74358"/>
                </a:lnTo>
                <a:lnTo>
                  <a:pt x="98920" y="74333"/>
                </a:lnTo>
                <a:close/>
              </a:path>
              <a:path w="251460" h="255904">
                <a:moveTo>
                  <a:pt x="99339" y="76339"/>
                </a:moveTo>
                <a:lnTo>
                  <a:pt x="98259" y="75844"/>
                </a:lnTo>
                <a:lnTo>
                  <a:pt x="97726" y="74676"/>
                </a:lnTo>
                <a:lnTo>
                  <a:pt x="97053" y="75361"/>
                </a:lnTo>
                <a:lnTo>
                  <a:pt x="98399" y="77063"/>
                </a:lnTo>
                <a:lnTo>
                  <a:pt x="99339" y="76339"/>
                </a:lnTo>
                <a:close/>
              </a:path>
              <a:path w="251460" h="255904">
                <a:moveTo>
                  <a:pt x="99656" y="143916"/>
                </a:moveTo>
                <a:lnTo>
                  <a:pt x="94932" y="144373"/>
                </a:lnTo>
                <a:lnTo>
                  <a:pt x="91909" y="138468"/>
                </a:lnTo>
                <a:lnTo>
                  <a:pt x="92189" y="133223"/>
                </a:lnTo>
                <a:lnTo>
                  <a:pt x="82118" y="137236"/>
                </a:lnTo>
                <a:lnTo>
                  <a:pt x="83197" y="144792"/>
                </a:lnTo>
                <a:lnTo>
                  <a:pt x="89077" y="148564"/>
                </a:lnTo>
                <a:lnTo>
                  <a:pt x="91313" y="155587"/>
                </a:lnTo>
                <a:lnTo>
                  <a:pt x="92252" y="154736"/>
                </a:lnTo>
                <a:lnTo>
                  <a:pt x="95453" y="153314"/>
                </a:lnTo>
                <a:lnTo>
                  <a:pt x="95224" y="147713"/>
                </a:lnTo>
                <a:lnTo>
                  <a:pt x="96812" y="147878"/>
                </a:lnTo>
                <a:lnTo>
                  <a:pt x="97599" y="148145"/>
                </a:lnTo>
                <a:lnTo>
                  <a:pt x="98259" y="148551"/>
                </a:lnTo>
                <a:lnTo>
                  <a:pt x="98526" y="147713"/>
                </a:lnTo>
                <a:lnTo>
                  <a:pt x="99136" y="145796"/>
                </a:lnTo>
                <a:lnTo>
                  <a:pt x="99529" y="144373"/>
                </a:lnTo>
                <a:lnTo>
                  <a:pt x="99656" y="143916"/>
                </a:lnTo>
                <a:close/>
              </a:path>
              <a:path w="251460" h="255904">
                <a:moveTo>
                  <a:pt x="100012" y="70319"/>
                </a:moveTo>
                <a:lnTo>
                  <a:pt x="98793" y="67843"/>
                </a:lnTo>
                <a:lnTo>
                  <a:pt x="96964" y="69342"/>
                </a:lnTo>
                <a:lnTo>
                  <a:pt x="96824" y="71907"/>
                </a:lnTo>
                <a:lnTo>
                  <a:pt x="100012" y="70319"/>
                </a:lnTo>
                <a:close/>
              </a:path>
              <a:path w="251460" h="255904">
                <a:moveTo>
                  <a:pt x="100215" y="143865"/>
                </a:moveTo>
                <a:lnTo>
                  <a:pt x="99949" y="143852"/>
                </a:lnTo>
                <a:lnTo>
                  <a:pt x="99923" y="142963"/>
                </a:lnTo>
                <a:lnTo>
                  <a:pt x="99656" y="143916"/>
                </a:lnTo>
                <a:lnTo>
                  <a:pt x="100215" y="143865"/>
                </a:lnTo>
                <a:close/>
              </a:path>
              <a:path w="251460" h="255904">
                <a:moveTo>
                  <a:pt x="100266" y="131838"/>
                </a:moveTo>
                <a:lnTo>
                  <a:pt x="98488" y="131064"/>
                </a:lnTo>
                <a:lnTo>
                  <a:pt x="99898" y="128409"/>
                </a:lnTo>
                <a:lnTo>
                  <a:pt x="98615" y="127254"/>
                </a:lnTo>
                <a:lnTo>
                  <a:pt x="92405" y="125895"/>
                </a:lnTo>
                <a:lnTo>
                  <a:pt x="92798" y="125844"/>
                </a:lnTo>
                <a:lnTo>
                  <a:pt x="94488" y="125603"/>
                </a:lnTo>
                <a:lnTo>
                  <a:pt x="94373" y="124040"/>
                </a:lnTo>
                <a:lnTo>
                  <a:pt x="94259" y="120827"/>
                </a:lnTo>
                <a:lnTo>
                  <a:pt x="93027" y="124040"/>
                </a:lnTo>
                <a:lnTo>
                  <a:pt x="90258" y="124396"/>
                </a:lnTo>
                <a:lnTo>
                  <a:pt x="89827" y="125323"/>
                </a:lnTo>
                <a:lnTo>
                  <a:pt x="89344" y="125209"/>
                </a:lnTo>
                <a:lnTo>
                  <a:pt x="89585" y="125831"/>
                </a:lnTo>
                <a:lnTo>
                  <a:pt x="89420" y="126199"/>
                </a:lnTo>
                <a:lnTo>
                  <a:pt x="89725" y="126174"/>
                </a:lnTo>
                <a:lnTo>
                  <a:pt x="91681" y="131064"/>
                </a:lnTo>
                <a:lnTo>
                  <a:pt x="95643" y="127698"/>
                </a:lnTo>
                <a:lnTo>
                  <a:pt x="96824" y="130340"/>
                </a:lnTo>
                <a:lnTo>
                  <a:pt x="96596" y="130225"/>
                </a:lnTo>
                <a:lnTo>
                  <a:pt x="92557" y="135382"/>
                </a:lnTo>
                <a:lnTo>
                  <a:pt x="97282" y="135496"/>
                </a:lnTo>
                <a:lnTo>
                  <a:pt x="97053" y="133337"/>
                </a:lnTo>
                <a:lnTo>
                  <a:pt x="100114" y="133705"/>
                </a:lnTo>
                <a:lnTo>
                  <a:pt x="100266" y="131838"/>
                </a:lnTo>
                <a:close/>
              </a:path>
              <a:path w="251460" h="255904">
                <a:moveTo>
                  <a:pt x="100672" y="75311"/>
                </a:moveTo>
                <a:lnTo>
                  <a:pt x="98996" y="74333"/>
                </a:lnTo>
                <a:lnTo>
                  <a:pt x="100672" y="75311"/>
                </a:lnTo>
                <a:close/>
              </a:path>
              <a:path w="251460" h="255904">
                <a:moveTo>
                  <a:pt x="101942" y="150431"/>
                </a:moveTo>
                <a:lnTo>
                  <a:pt x="98259" y="148551"/>
                </a:lnTo>
                <a:lnTo>
                  <a:pt x="96989" y="152120"/>
                </a:lnTo>
                <a:lnTo>
                  <a:pt x="96685" y="152768"/>
                </a:lnTo>
                <a:lnTo>
                  <a:pt x="101942" y="150431"/>
                </a:lnTo>
                <a:close/>
              </a:path>
              <a:path w="251460" h="255904">
                <a:moveTo>
                  <a:pt x="102463" y="101282"/>
                </a:moveTo>
                <a:lnTo>
                  <a:pt x="101409" y="100431"/>
                </a:lnTo>
                <a:lnTo>
                  <a:pt x="101752" y="99707"/>
                </a:lnTo>
                <a:lnTo>
                  <a:pt x="102209" y="99453"/>
                </a:lnTo>
                <a:lnTo>
                  <a:pt x="100571" y="98259"/>
                </a:lnTo>
                <a:lnTo>
                  <a:pt x="95681" y="98767"/>
                </a:lnTo>
                <a:lnTo>
                  <a:pt x="93764" y="101930"/>
                </a:lnTo>
                <a:lnTo>
                  <a:pt x="95719" y="104863"/>
                </a:lnTo>
                <a:lnTo>
                  <a:pt x="98564" y="104711"/>
                </a:lnTo>
                <a:lnTo>
                  <a:pt x="102463" y="101282"/>
                </a:lnTo>
                <a:close/>
              </a:path>
              <a:path w="251460" h="255904">
                <a:moveTo>
                  <a:pt x="103644" y="140500"/>
                </a:moveTo>
                <a:lnTo>
                  <a:pt x="103301" y="140487"/>
                </a:lnTo>
                <a:lnTo>
                  <a:pt x="103555" y="141732"/>
                </a:lnTo>
                <a:lnTo>
                  <a:pt x="103644" y="140525"/>
                </a:lnTo>
                <a:close/>
              </a:path>
              <a:path w="251460" h="255904">
                <a:moveTo>
                  <a:pt x="103670" y="99644"/>
                </a:moveTo>
                <a:lnTo>
                  <a:pt x="102793" y="99187"/>
                </a:lnTo>
                <a:lnTo>
                  <a:pt x="102209" y="99453"/>
                </a:lnTo>
                <a:lnTo>
                  <a:pt x="102857" y="99860"/>
                </a:lnTo>
                <a:lnTo>
                  <a:pt x="102997" y="100469"/>
                </a:lnTo>
                <a:lnTo>
                  <a:pt x="102463" y="101282"/>
                </a:lnTo>
                <a:lnTo>
                  <a:pt x="103670" y="99644"/>
                </a:lnTo>
                <a:close/>
              </a:path>
              <a:path w="251460" h="255904">
                <a:moveTo>
                  <a:pt x="104013" y="144043"/>
                </a:moveTo>
                <a:lnTo>
                  <a:pt x="103555" y="141732"/>
                </a:lnTo>
                <a:lnTo>
                  <a:pt x="103416" y="143560"/>
                </a:lnTo>
                <a:lnTo>
                  <a:pt x="100215" y="143865"/>
                </a:lnTo>
                <a:lnTo>
                  <a:pt x="104013" y="144043"/>
                </a:lnTo>
                <a:close/>
              </a:path>
              <a:path w="251460" h="255904">
                <a:moveTo>
                  <a:pt x="107213" y="71145"/>
                </a:moveTo>
                <a:lnTo>
                  <a:pt x="104851" y="69469"/>
                </a:lnTo>
                <a:lnTo>
                  <a:pt x="103416" y="71412"/>
                </a:lnTo>
                <a:lnTo>
                  <a:pt x="103911" y="73545"/>
                </a:lnTo>
                <a:lnTo>
                  <a:pt x="100736" y="75323"/>
                </a:lnTo>
                <a:lnTo>
                  <a:pt x="103695" y="78092"/>
                </a:lnTo>
                <a:lnTo>
                  <a:pt x="107213" y="71145"/>
                </a:lnTo>
                <a:close/>
              </a:path>
              <a:path w="251460" h="255904">
                <a:moveTo>
                  <a:pt x="113563" y="134226"/>
                </a:moveTo>
                <a:lnTo>
                  <a:pt x="113398" y="127393"/>
                </a:lnTo>
                <a:lnTo>
                  <a:pt x="111544" y="128003"/>
                </a:lnTo>
                <a:lnTo>
                  <a:pt x="106908" y="126365"/>
                </a:lnTo>
                <a:lnTo>
                  <a:pt x="107048" y="135267"/>
                </a:lnTo>
                <a:lnTo>
                  <a:pt x="103962" y="136309"/>
                </a:lnTo>
                <a:lnTo>
                  <a:pt x="103644" y="140500"/>
                </a:lnTo>
                <a:lnTo>
                  <a:pt x="108673" y="140741"/>
                </a:lnTo>
                <a:lnTo>
                  <a:pt x="107962" y="141160"/>
                </a:lnTo>
                <a:lnTo>
                  <a:pt x="111099" y="140360"/>
                </a:lnTo>
                <a:lnTo>
                  <a:pt x="112077" y="137922"/>
                </a:lnTo>
                <a:lnTo>
                  <a:pt x="110807" y="134162"/>
                </a:lnTo>
                <a:lnTo>
                  <a:pt x="111671" y="133807"/>
                </a:lnTo>
                <a:lnTo>
                  <a:pt x="113563" y="134226"/>
                </a:lnTo>
                <a:close/>
              </a:path>
              <a:path w="251460" h="255904">
                <a:moveTo>
                  <a:pt x="118364" y="122059"/>
                </a:moveTo>
                <a:lnTo>
                  <a:pt x="117195" y="120116"/>
                </a:lnTo>
                <a:lnTo>
                  <a:pt x="115608" y="118567"/>
                </a:lnTo>
                <a:lnTo>
                  <a:pt x="113576" y="117551"/>
                </a:lnTo>
                <a:lnTo>
                  <a:pt x="114681" y="119557"/>
                </a:lnTo>
                <a:lnTo>
                  <a:pt x="116205" y="121043"/>
                </a:lnTo>
                <a:lnTo>
                  <a:pt x="118364" y="122059"/>
                </a:lnTo>
                <a:close/>
              </a:path>
              <a:path w="251460" h="255904">
                <a:moveTo>
                  <a:pt x="119354" y="104051"/>
                </a:moveTo>
                <a:lnTo>
                  <a:pt x="116573" y="103657"/>
                </a:lnTo>
                <a:lnTo>
                  <a:pt x="114388" y="110947"/>
                </a:lnTo>
                <a:lnTo>
                  <a:pt x="118440" y="111010"/>
                </a:lnTo>
                <a:lnTo>
                  <a:pt x="117259" y="107569"/>
                </a:lnTo>
                <a:lnTo>
                  <a:pt x="119049" y="106426"/>
                </a:lnTo>
                <a:lnTo>
                  <a:pt x="119354" y="104051"/>
                </a:lnTo>
                <a:close/>
              </a:path>
              <a:path w="251460" h="255904">
                <a:moveTo>
                  <a:pt x="122593" y="89395"/>
                </a:moveTo>
                <a:lnTo>
                  <a:pt x="121589" y="89369"/>
                </a:lnTo>
                <a:lnTo>
                  <a:pt x="118084" y="90208"/>
                </a:lnTo>
                <a:lnTo>
                  <a:pt x="122593" y="89395"/>
                </a:lnTo>
                <a:close/>
              </a:path>
              <a:path w="251460" h="255904">
                <a:moveTo>
                  <a:pt x="124663" y="88633"/>
                </a:moveTo>
                <a:lnTo>
                  <a:pt x="121627" y="88188"/>
                </a:lnTo>
                <a:lnTo>
                  <a:pt x="115938" y="88366"/>
                </a:lnTo>
                <a:lnTo>
                  <a:pt x="114503" y="88671"/>
                </a:lnTo>
                <a:lnTo>
                  <a:pt x="115658" y="89979"/>
                </a:lnTo>
                <a:lnTo>
                  <a:pt x="116890" y="89242"/>
                </a:lnTo>
                <a:lnTo>
                  <a:pt x="121589" y="89369"/>
                </a:lnTo>
                <a:lnTo>
                  <a:pt x="122097" y="89242"/>
                </a:lnTo>
                <a:lnTo>
                  <a:pt x="124663" y="88633"/>
                </a:lnTo>
                <a:close/>
              </a:path>
              <a:path w="251460" h="255904">
                <a:moveTo>
                  <a:pt x="129565" y="107937"/>
                </a:moveTo>
                <a:lnTo>
                  <a:pt x="129120" y="110934"/>
                </a:lnTo>
                <a:lnTo>
                  <a:pt x="127762" y="112318"/>
                </a:lnTo>
                <a:lnTo>
                  <a:pt x="125552" y="112026"/>
                </a:lnTo>
                <a:lnTo>
                  <a:pt x="125615" y="109042"/>
                </a:lnTo>
                <a:lnTo>
                  <a:pt x="125374" y="111950"/>
                </a:lnTo>
                <a:lnTo>
                  <a:pt x="125412" y="113512"/>
                </a:lnTo>
                <a:lnTo>
                  <a:pt x="124739" y="114198"/>
                </a:lnTo>
                <a:lnTo>
                  <a:pt x="123647" y="114312"/>
                </a:lnTo>
                <a:lnTo>
                  <a:pt x="124079" y="114541"/>
                </a:lnTo>
                <a:lnTo>
                  <a:pt x="124256" y="114935"/>
                </a:lnTo>
                <a:lnTo>
                  <a:pt x="124040" y="115506"/>
                </a:lnTo>
                <a:lnTo>
                  <a:pt x="127419" y="114261"/>
                </a:lnTo>
                <a:lnTo>
                  <a:pt x="129260" y="111671"/>
                </a:lnTo>
                <a:lnTo>
                  <a:pt x="129565" y="107937"/>
                </a:lnTo>
                <a:close/>
              </a:path>
              <a:path w="251460" h="255904">
                <a:moveTo>
                  <a:pt x="131330" y="79108"/>
                </a:moveTo>
                <a:lnTo>
                  <a:pt x="131292" y="78841"/>
                </a:lnTo>
                <a:lnTo>
                  <a:pt x="131038" y="78384"/>
                </a:lnTo>
                <a:lnTo>
                  <a:pt x="130784" y="78155"/>
                </a:lnTo>
                <a:lnTo>
                  <a:pt x="131000" y="78600"/>
                </a:lnTo>
                <a:lnTo>
                  <a:pt x="131330" y="79108"/>
                </a:lnTo>
                <a:close/>
              </a:path>
              <a:path w="251460" h="255904">
                <a:moveTo>
                  <a:pt x="132753" y="81559"/>
                </a:moveTo>
                <a:lnTo>
                  <a:pt x="131254" y="79108"/>
                </a:lnTo>
                <a:lnTo>
                  <a:pt x="131127" y="79743"/>
                </a:lnTo>
                <a:lnTo>
                  <a:pt x="128803" y="78613"/>
                </a:lnTo>
                <a:lnTo>
                  <a:pt x="130060" y="77520"/>
                </a:lnTo>
                <a:lnTo>
                  <a:pt x="126809" y="78765"/>
                </a:lnTo>
                <a:lnTo>
                  <a:pt x="129044" y="77685"/>
                </a:lnTo>
                <a:lnTo>
                  <a:pt x="130352" y="71170"/>
                </a:lnTo>
                <a:lnTo>
                  <a:pt x="128460" y="67538"/>
                </a:lnTo>
                <a:lnTo>
                  <a:pt x="125755" y="69811"/>
                </a:lnTo>
                <a:lnTo>
                  <a:pt x="129743" y="72542"/>
                </a:lnTo>
                <a:lnTo>
                  <a:pt x="126860" y="76403"/>
                </a:lnTo>
                <a:lnTo>
                  <a:pt x="124142" y="77927"/>
                </a:lnTo>
                <a:lnTo>
                  <a:pt x="124917" y="79476"/>
                </a:lnTo>
                <a:lnTo>
                  <a:pt x="123799" y="79895"/>
                </a:lnTo>
                <a:lnTo>
                  <a:pt x="123075" y="82778"/>
                </a:lnTo>
                <a:lnTo>
                  <a:pt x="128282" y="86004"/>
                </a:lnTo>
                <a:lnTo>
                  <a:pt x="131356" y="83896"/>
                </a:lnTo>
                <a:lnTo>
                  <a:pt x="132753" y="81559"/>
                </a:lnTo>
                <a:close/>
              </a:path>
              <a:path w="251460" h="255904">
                <a:moveTo>
                  <a:pt x="134099" y="96735"/>
                </a:moveTo>
                <a:lnTo>
                  <a:pt x="130429" y="96367"/>
                </a:lnTo>
                <a:lnTo>
                  <a:pt x="130568" y="98336"/>
                </a:lnTo>
                <a:lnTo>
                  <a:pt x="129654" y="99326"/>
                </a:lnTo>
                <a:lnTo>
                  <a:pt x="128206" y="99885"/>
                </a:lnTo>
                <a:lnTo>
                  <a:pt x="128181" y="102971"/>
                </a:lnTo>
                <a:lnTo>
                  <a:pt x="134099" y="96735"/>
                </a:lnTo>
                <a:close/>
              </a:path>
              <a:path w="251460" h="255904">
                <a:moveTo>
                  <a:pt x="134645" y="64858"/>
                </a:moveTo>
                <a:lnTo>
                  <a:pt x="133413" y="65468"/>
                </a:lnTo>
                <a:lnTo>
                  <a:pt x="134607" y="64909"/>
                </a:lnTo>
                <a:close/>
              </a:path>
              <a:path w="251460" h="255904">
                <a:moveTo>
                  <a:pt x="137426" y="64490"/>
                </a:moveTo>
                <a:lnTo>
                  <a:pt x="137198" y="63703"/>
                </a:lnTo>
                <a:lnTo>
                  <a:pt x="134708" y="64858"/>
                </a:lnTo>
                <a:lnTo>
                  <a:pt x="135470" y="64909"/>
                </a:lnTo>
                <a:lnTo>
                  <a:pt x="136105" y="65049"/>
                </a:lnTo>
                <a:lnTo>
                  <a:pt x="137426" y="64490"/>
                </a:lnTo>
                <a:close/>
              </a:path>
              <a:path w="251460" h="255904">
                <a:moveTo>
                  <a:pt x="137909" y="111760"/>
                </a:moveTo>
                <a:lnTo>
                  <a:pt x="134200" y="105156"/>
                </a:lnTo>
                <a:lnTo>
                  <a:pt x="131559" y="106121"/>
                </a:lnTo>
                <a:lnTo>
                  <a:pt x="133083" y="107467"/>
                </a:lnTo>
                <a:lnTo>
                  <a:pt x="133807" y="109791"/>
                </a:lnTo>
                <a:lnTo>
                  <a:pt x="133959" y="112649"/>
                </a:lnTo>
                <a:lnTo>
                  <a:pt x="137909" y="111760"/>
                </a:lnTo>
                <a:close/>
              </a:path>
              <a:path w="251460" h="255904">
                <a:moveTo>
                  <a:pt x="139560" y="65989"/>
                </a:moveTo>
                <a:lnTo>
                  <a:pt x="136105" y="65049"/>
                </a:lnTo>
                <a:lnTo>
                  <a:pt x="135521" y="65316"/>
                </a:lnTo>
                <a:lnTo>
                  <a:pt x="134581" y="65544"/>
                </a:lnTo>
                <a:lnTo>
                  <a:pt x="133413" y="65468"/>
                </a:lnTo>
                <a:lnTo>
                  <a:pt x="134188" y="79375"/>
                </a:lnTo>
                <a:lnTo>
                  <a:pt x="138734" y="76974"/>
                </a:lnTo>
                <a:lnTo>
                  <a:pt x="137172" y="75209"/>
                </a:lnTo>
                <a:lnTo>
                  <a:pt x="139560" y="65989"/>
                </a:lnTo>
                <a:close/>
              </a:path>
              <a:path w="251460" h="255904">
                <a:moveTo>
                  <a:pt x="140639" y="90487"/>
                </a:moveTo>
                <a:lnTo>
                  <a:pt x="138353" y="86410"/>
                </a:lnTo>
                <a:lnTo>
                  <a:pt x="138442" y="87223"/>
                </a:lnTo>
                <a:lnTo>
                  <a:pt x="137515" y="86233"/>
                </a:lnTo>
                <a:lnTo>
                  <a:pt x="135788" y="84074"/>
                </a:lnTo>
                <a:lnTo>
                  <a:pt x="131457" y="87896"/>
                </a:lnTo>
                <a:lnTo>
                  <a:pt x="133959" y="92151"/>
                </a:lnTo>
                <a:lnTo>
                  <a:pt x="137236" y="96545"/>
                </a:lnTo>
                <a:lnTo>
                  <a:pt x="140423" y="93662"/>
                </a:lnTo>
                <a:lnTo>
                  <a:pt x="140639" y="90487"/>
                </a:lnTo>
                <a:close/>
              </a:path>
              <a:path w="251460" h="255904">
                <a:moveTo>
                  <a:pt x="142646" y="80200"/>
                </a:moveTo>
                <a:lnTo>
                  <a:pt x="140919" y="83413"/>
                </a:lnTo>
                <a:lnTo>
                  <a:pt x="141808" y="83223"/>
                </a:lnTo>
                <a:lnTo>
                  <a:pt x="142646" y="80200"/>
                </a:lnTo>
                <a:close/>
              </a:path>
              <a:path w="251460" h="255904">
                <a:moveTo>
                  <a:pt x="144653" y="76365"/>
                </a:moveTo>
                <a:lnTo>
                  <a:pt x="139903" y="78232"/>
                </a:lnTo>
                <a:lnTo>
                  <a:pt x="142621" y="80187"/>
                </a:lnTo>
                <a:lnTo>
                  <a:pt x="144653" y="76365"/>
                </a:lnTo>
                <a:close/>
              </a:path>
              <a:path w="251460" h="255904">
                <a:moveTo>
                  <a:pt x="145199" y="46355"/>
                </a:moveTo>
                <a:lnTo>
                  <a:pt x="144945" y="45897"/>
                </a:lnTo>
                <a:lnTo>
                  <a:pt x="144729" y="45847"/>
                </a:lnTo>
                <a:lnTo>
                  <a:pt x="144741" y="46609"/>
                </a:lnTo>
                <a:lnTo>
                  <a:pt x="144868" y="46456"/>
                </a:lnTo>
                <a:lnTo>
                  <a:pt x="145008" y="46431"/>
                </a:lnTo>
                <a:lnTo>
                  <a:pt x="145199" y="46355"/>
                </a:lnTo>
                <a:close/>
              </a:path>
              <a:path w="251460" h="255904">
                <a:moveTo>
                  <a:pt x="145694" y="82423"/>
                </a:moveTo>
                <a:lnTo>
                  <a:pt x="141808" y="83223"/>
                </a:lnTo>
                <a:lnTo>
                  <a:pt x="140665" y="87401"/>
                </a:lnTo>
                <a:lnTo>
                  <a:pt x="145694" y="82423"/>
                </a:lnTo>
                <a:close/>
              </a:path>
              <a:path w="251460" h="255904">
                <a:moveTo>
                  <a:pt x="147193" y="62814"/>
                </a:moveTo>
                <a:lnTo>
                  <a:pt x="145046" y="64681"/>
                </a:lnTo>
                <a:lnTo>
                  <a:pt x="145186" y="64998"/>
                </a:lnTo>
                <a:lnTo>
                  <a:pt x="147193" y="62814"/>
                </a:lnTo>
                <a:close/>
              </a:path>
              <a:path w="251460" h="255904">
                <a:moveTo>
                  <a:pt x="154012" y="70700"/>
                </a:moveTo>
                <a:lnTo>
                  <a:pt x="152590" y="69456"/>
                </a:lnTo>
                <a:lnTo>
                  <a:pt x="152285" y="68072"/>
                </a:lnTo>
                <a:lnTo>
                  <a:pt x="153073" y="66967"/>
                </a:lnTo>
                <a:lnTo>
                  <a:pt x="151257" y="66840"/>
                </a:lnTo>
                <a:lnTo>
                  <a:pt x="150774" y="68999"/>
                </a:lnTo>
                <a:lnTo>
                  <a:pt x="146494" y="67957"/>
                </a:lnTo>
                <a:lnTo>
                  <a:pt x="145186" y="64998"/>
                </a:lnTo>
                <a:lnTo>
                  <a:pt x="144360" y="65887"/>
                </a:lnTo>
                <a:lnTo>
                  <a:pt x="141833" y="70294"/>
                </a:lnTo>
                <a:lnTo>
                  <a:pt x="142024" y="74333"/>
                </a:lnTo>
                <a:lnTo>
                  <a:pt x="147383" y="76352"/>
                </a:lnTo>
                <a:lnTo>
                  <a:pt x="151079" y="71462"/>
                </a:lnTo>
                <a:lnTo>
                  <a:pt x="151396" y="72415"/>
                </a:lnTo>
                <a:lnTo>
                  <a:pt x="154012" y="70700"/>
                </a:lnTo>
                <a:close/>
              </a:path>
              <a:path w="251460" h="255904">
                <a:moveTo>
                  <a:pt x="159181" y="65735"/>
                </a:moveTo>
                <a:lnTo>
                  <a:pt x="158750" y="64135"/>
                </a:lnTo>
                <a:lnTo>
                  <a:pt x="156972" y="63576"/>
                </a:lnTo>
                <a:lnTo>
                  <a:pt x="155714" y="64668"/>
                </a:lnTo>
                <a:lnTo>
                  <a:pt x="154330" y="65773"/>
                </a:lnTo>
                <a:lnTo>
                  <a:pt x="155511" y="66611"/>
                </a:lnTo>
                <a:lnTo>
                  <a:pt x="156756" y="66001"/>
                </a:lnTo>
                <a:lnTo>
                  <a:pt x="157911" y="67310"/>
                </a:lnTo>
                <a:lnTo>
                  <a:pt x="158978" y="66001"/>
                </a:lnTo>
                <a:lnTo>
                  <a:pt x="159181" y="65735"/>
                </a:lnTo>
                <a:close/>
              </a:path>
              <a:path w="251460" h="255904">
                <a:moveTo>
                  <a:pt x="162839" y="58242"/>
                </a:moveTo>
                <a:lnTo>
                  <a:pt x="147358" y="58242"/>
                </a:lnTo>
                <a:lnTo>
                  <a:pt x="144995" y="58242"/>
                </a:lnTo>
                <a:lnTo>
                  <a:pt x="143789" y="58826"/>
                </a:lnTo>
                <a:lnTo>
                  <a:pt x="145643" y="60680"/>
                </a:lnTo>
                <a:lnTo>
                  <a:pt x="147599" y="59931"/>
                </a:lnTo>
                <a:lnTo>
                  <a:pt x="149707" y="58420"/>
                </a:lnTo>
                <a:lnTo>
                  <a:pt x="150507" y="60794"/>
                </a:lnTo>
                <a:lnTo>
                  <a:pt x="151079" y="63004"/>
                </a:lnTo>
                <a:lnTo>
                  <a:pt x="151180" y="64071"/>
                </a:lnTo>
                <a:lnTo>
                  <a:pt x="150939" y="64236"/>
                </a:lnTo>
                <a:lnTo>
                  <a:pt x="150749" y="64312"/>
                </a:lnTo>
                <a:lnTo>
                  <a:pt x="151307" y="65151"/>
                </a:lnTo>
                <a:lnTo>
                  <a:pt x="151358" y="64935"/>
                </a:lnTo>
                <a:lnTo>
                  <a:pt x="151193" y="64084"/>
                </a:lnTo>
                <a:lnTo>
                  <a:pt x="158800" y="60680"/>
                </a:lnTo>
                <a:lnTo>
                  <a:pt x="161226" y="60375"/>
                </a:lnTo>
                <a:lnTo>
                  <a:pt x="162725" y="58420"/>
                </a:lnTo>
                <a:lnTo>
                  <a:pt x="162839" y="58242"/>
                </a:lnTo>
                <a:close/>
              </a:path>
              <a:path w="251460" h="255904">
                <a:moveTo>
                  <a:pt x="164592" y="28613"/>
                </a:moveTo>
                <a:lnTo>
                  <a:pt x="162153" y="27012"/>
                </a:lnTo>
                <a:lnTo>
                  <a:pt x="159156" y="24447"/>
                </a:lnTo>
                <a:lnTo>
                  <a:pt x="155473" y="25895"/>
                </a:lnTo>
                <a:lnTo>
                  <a:pt x="153504" y="29311"/>
                </a:lnTo>
                <a:lnTo>
                  <a:pt x="155625" y="32639"/>
                </a:lnTo>
                <a:lnTo>
                  <a:pt x="156806" y="35318"/>
                </a:lnTo>
                <a:lnTo>
                  <a:pt x="164592" y="28613"/>
                </a:lnTo>
                <a:close/>
              </a:path>
              <a:path w="251460" h="255904">
                <a:moveTo>
                  <a:pt x="167106" y="38049"/>
                </a:moveTo>
                <a:lnTo>
                  <a:pt x="165608" y="36220"/>
                </a:lnTo>
                <a:lnTo>
                  <a:pt x="159639" y="40195"/>
                </a:lnTo>
                <a:lnTo>
                  <a:pt x="158000" y="42087"/>
                </a:lnTo>
                <a:lnTo>
                  <a:pt x="160655" y="44488"/>
                </a:lnTo>
                <a:lnTo>
                  <a:pt x="162890" y="38493"/>
                </a:lnTo>
                <a:lnTo>
                  <a:pt x="167106" y="38049"/>
                </a:lnTo>
                <a:close/>
              </a:path>
              <a:path w="251460" h="255904">
                <a:moveTo>
                  <a:pt x="167487" y="38493"/>
                </a:moveTo>
                <a:lnTo>
                  <a:pt x="167119" y="38049"/>
                </a:lnTo>
                <a:lnTo>
                  <a:pt x="167487" y="38493"/>
                </a:lnTo>
                <a:close/>
              </a:path>
              <a:path w="251460" h="255904">
                <a:moveTo>
                  <a:pt x="167894" y="49580"/>
                </a:moveTo>
                <a:lnTo>
                  <a:pt x="165493" y="53454"/>
                </a:lnTo>
                <a:lnTo>
                  <a:pt x="165455" y="53301"/>
                </a:lnTo>
                <a:lnTo>
                  <a:pt x="165061" y="51955"/>
                </a:lnTo>
                <a:lnTo>
                  <a:pt x="163563" y="46812"/>
                </a:lnTo>
                <a:lnTo>
                  <a:pt x="167894" y="49580"/>
                </a:lnTo>
                <a:lnTo>
                  <a:pt x="163868" y="46812"/>
                </a:lnTo>
                <a:lnTo>
                  <a:pt x="163042" y="46240"/>
                </a:lnTo>
                <a:lnTo>
                  <a:pt x="162991" y="49199"/>
                </a:lnTo>
                <a:lnTo>
                  <a:pt x="160274" y="51955"/>
                </a:lnTo>
                <a:lnTo>
                  <a:pt x="157924" y="51790"/>
                </a:lnTo>
                <a:lnTo>
                  <a:pt x="155740" y="48653"/>
                </a:lnTo>
                <a:lnTo>
                  <a:pt x="158330" y="45923"/>
                </a:lnTo>
                <a:lnTo>
                  <a:pt x="160756" y="46139"/>
                </a:lnTo>
                <a:lnTo>
                  <a:pt x="162991" y="49199"/>
                </a:lnTo>
                <a:lnTo>
                  <a:pt x="162991" y="46215"/>
                </a:lnTo>
                <a:lnTo>
                  <a:pt x="162407" y="45923"/>
                </a:lnTo>
                <a:lnTo>
                  <a:pt x="158229" y="43764"/>
                </a:lnTo>
                <a:lnTo>
                  <a:pt x="152577" y="43395"/>
                </a:lnTo>
                <a:lnTo>
                  <a:pt x="145211" y="46342"/>
                </a:lnTo>
                <a:lnTo>
                  <a:pt x="145935" y="47282"/>
                </a:lnTo>
                <a:lnTo>
                  <a:pt x="147015" y="50177"/>
                </a:lnTo>
                <a:lnTo>
                  <a:pt x="143408" y="47752"/>
                </a:lnTo>
                <a:lnTo>
                  <a:pt x="137706" y="50190"/>
                </a:lnTo>
                <a:lnTo>
                  <a:pt x="137121" y="51828"/>
                </a:lnTo>
                <a:lnTo>
                  <a:pt x="139153" y="55460"/>
                </a:lnTo>
                <a:lnTo>
                  <a:pt x="137490" y="52006"/>
                </a:lnTo>
                <a:lnTo>
                  <a:pt x="139268" y="51943"/>
                </a:lnTo>
                <a:lnTo>
                  <a:pt x="140233" y="57340"/>
                </a:lnTo>
                <a:lnTo>
                  <a:pt x="147447" y="54737"/>
                </a:lnTo>
                <a:lnTo>
                  <a:pt x="147764" y="54991"/>
                </a:lnTo>
                <a:lnTo>
                  <a:pt x="147904" y="54762"/>
                </a:lnTo>
                <a:lnTo>
                  <a:pt x="147942" y="54622"/>
                </a:lnTo>
                <a:lnTo>
                  <a:pt x="147764" y="54622"/>
                </a:lnTo>
                <a:lnTo>
                  <a:pt x="148043" y="53784"/>
                </a:lnTo>
                <a:lnTo>
                  <a:pt x="148259" y="53759"/>
                </a:lnTo>
                <a:lnTo>
                  <a:pt x="148170" y="53517"/>
                </a:lnTo>
                <a:lnTo>
                  <a:pt x="148755" y="53301"/>
                </a:lnTo>
                <a:lnTo>
                  <a:pt x="147980" y="54635"/>
                </a:lnTo>
                <a:lnTo>
                  <a:pt x="148577" y="54762"/>
                </a:lnTo>
                <a:lnTo>
                  <a:pt x="148780" y="55422"/>
                </a:lnTo>
                <a:lnTo>
                  <a:pt x="148971" y="55943"/>
                </a:lnTo>
                <a:lnTo>
                  <a:pt x="149174" y="56616"/>
                </a:lnTo>
                <a:lnTo>
                  <a:pt x="147675" y="57950"/>
                </a:lnTo>
                <a:lnTo>
                  <a:pt x="163017" y="57950"/>
                </a:lnTo>
                <a:lnTo>
                  <a:pt x="165633" y="53454"/>
                </a:lnTo>
                <a:lnTo>
                  <a:pt x="167894" y="49580"/>
                </a:lnTo>
                <a:close/>
              </a:path>
              <a:path w="251460" h="255904">
                <a:moveTo>
                  <a:pt x="172072" y="42926"/>
                </a:moveTo>
                <a:lnTo>
                  <a:pt x="172046" y="42773"/>
                </a:lnTo>
                <a:lnTo>
                  <a:pt x="171170" y="42202"/>
                </a:lnTo>
                <a:lnTo>
                  <a:pt x="168275" y="44704"/>
                </a:lnTo>
                <a:lnTo>
                  <a:pt x="172072" y="42926"/>
                </a:lnTo>
                <a:close/>
              </a:path>
              <a:path w="251460" h="255904">
                <a:moveTo>
                  <a:pt x="177126" y="22733"/>
                </a:moveTo>
                <a:lnTo>
                  <a:pt x="176301" y="19456"/>
                </a:lnTo>
                <a:lnTo>
                  <a:pt x="174980" y="22618"/>
                </a:lnTo>
                <a:lnTo>
                  <a:pt x="174777" y="25920"/>
                </a:lnTo>
                <a:lnTo>
                  <a:pt x="175602" y="29197"/>
                </a:lnTo>
                <a:lnTo>
                  <a:pt x="176923" y="26047"/>
                </a:lnTo>
                <a:lnTo>
                  <a:pt x="177126" y="22733"/>
                </a:lnTo>
                <a:close/>
              </a:path>
              <a:path w="251460" h="255904">
                <a:moveTo>
                  <a:pt x="180594" y="51485"/>
                </a:moveTo>
                <a:lnTo>
                  <a:pt x="176669" y="51904"/>
                </a:lnTo>
                <a:lnTo>
                  <a:pt x="171831" y="46240"/>
                </a:lnTo>
                <a:lnTo>
                  <a:pt x="168287" y="50596"/>
                </a:lnTo>
                <a:lnTo>
                  <a:pt x="170319" y="54762"/>
                </a:lnTo>
                <a:lnTo>
                  <a:pt x="175044" y="57569"/>
                </a:lnTo>
                <a:lnTo>
                  <a:pt x="179552" y="57835"/>
                </a:lnTo>
                <a:lnTo>
                  <a:pt x="180594" y="51485"/>
                </a:lnTo>
                <a:close/>
              </a:path>
              <a:path w="251460" h="255904">
                <a:moveTo>
                  <a:pt x="186740" y="43167"/>
                </a:moveTo>
                <a:lnTo>
                  <a:pt x="185674" y="40208"/>
                </a:lnTo>
                <a:lnTo>
                  <a:pt x="182333" y="37122"/>
                </a:lnTo>
                <a:lnTo>
                  <a:pt x="178562" y="39649"/>
                </a:lnTo>
                <a:lnTo>
                  <a:pt x="179616" y="42621"/>
                </a:lnTo>
                <a:lnTo>
                  <a:pt x="180238" y="43230"/>
                </a:lnTo>
                <a:lnTo>
                  <a:pt x="175425" y="40944"/>
                </a:lnTo>
                <a:lnTo>
                  <a:pt x="175983" y="40347"/>
                </a:lnTo>
                <a:lnTo>
                  <a:pt x="175793" y="37833"/>
                </a:lnTo>
                <a:lnTo>
                  <a:pt x="174701" y="35344"/>
                </a:lnTo>
                <a:lnTo>
                  <a:pt x="171678" y="32639"/>
                </a:lnTo>
                <a:lnTo>
                  <a:pt x="165862" y="34010"/>
                </a:lnTo>
                <a:lnTo>
                  <a:pt x="170103" y="38417"/>
                </a:lnTo>
                <a:lnTo>
                  <a:pt x="168427" y="37617"/>
                </a:lnTo>
                <a:lnTo>
                  <a:pt x="167487" y="38468"/>
                </a:lnTo>
                <a:lnTo>
                  <a:pt x="171780" y="40843"/>
                </a:lnTo>
                <a:lnTo>
                  <a:pt x="172046" y="42773"/>
                </a:lnTo>
                <a:lnTo>
                  <a:pt x="180581" y="48348"/>
                </a:lnTo>
                <a:lnTo>
                  <a:pt x="182537" y="50673"/>
                </a:lnTo>
                <a:lnTo>
                  <a:pt x="185369" y="45643"/>
                </a:lnTo>
                <a:lnTo>
                  <a:pt x="184086" y="45046"/>
                </a:lnTo>
                <a:lnTo>
                  <a:pt x="186740" y="43167"/>
                </a:lnTo>
                <a:close/>
              </a:path>
              <a:path w="251460" h="255904">
                <a:moveTo>
                  <a:pt x="200647" y="28879"/>
                </a:moveTo>
                <a:lnTo>
                  <a:pt x="199567" y="27762"/>
                </a:lnTo>
                <a:lnTo>
                  <a:pt x="198767" y="26619"/>
                </a:lnTo>
                <a:lnTo>
                  <a:pt x="198399" y="25082"/>
                </a:lnTo>
                <a:lnTo>
                  <a:pt x="198704" y="27305"/>
                </a:lnTo>
                <a:lnTo>
                  <a:pt x="199504" y="28448"/>
                </a:lnTo>
                <a:lnTo>
                  <a:pt x="200647" y="28879"/>
                </a:lnTo>
                <a:close/>
              </a:path>
              <a:path w="251460" h="255904">
                <a:moveTo>
                  <a:pt x="201561" y="29857"/>
                </a:moveTo>
                <a:lnTo>
                  <a:pt x="201472" y="29730"/>
                </a:lnTo>
                <a:lnTo>
                  <a:pt x="201320" y="29540"/>
                </a:lnTo>
                <a:lnTo>
                  <a:pt x="201549" y="29095"/>
                </a:lnTo>
                <a:lnTo>
                  <a:pt x="201206" y="29070"/>
                </a:lnTo>
                <a:lnTo>
                  <a:pt x="200647" y="28879"/>
                </a:lnTo>
                <a:lnTo>
                  <a:pt x="200787" y="28981"/>
                </a:lnTo>
                <a:lnTo>
                  <a:pt x="200863" y="29184"/>
                </a:lnTo>
                <a:lnTo>
                  <a:pt x="195897" y="30111"/>
                </a:lnTo>
                <a:lnTo>
                  <a:pt x="188595" y="30391"/>
                </a:lnTo>
                <a:lnTo>
                  <a:pt x="188188" y="25234"/>
                </a:lnTo>
                <a:lnTo>
                  <a:pt x="186397" y="28028"/>
                </a:lnTo>
                <a:lnTo>
                  <a:pt x="184277" y="22174"/>
                </a:lnTo>
                <a:lnTo>
                  <a:pt x="174777" y="30099"/>
                </a:lnTo>
                <a:lnTo>
                  <a:pt x="179412" y="33858"/>
                </a:lnTo>
                <a:lnTo>
                  <a:pt x="180162" y="34467"/>
                </a:lnTo>
                <a:lnTo>
                  <a:pt x="183057" y="31965"/>
                </a:lnTo>
                <a:lnTo>
                  <a:pt x="182549" y="32435"/>
                </a:lnTo>
                <a:lnTo>
                  <a:pt x="184924" y="30391"/>
                </a:lnTo>
                <a:lnTo>
                  <a:pt x="190258" y="32004"/>
                </a:lnTo>
                <a:lnTo>
                  <a:pt x="188722" y="40640"/>
                </a:lnTo>
                <a:lnTo>
                  <a:pt x="193370" y="39814"/>
                </a:lnTo>
                <a:lnTo>
                  <a:pt x="195033" y="40665"/>
                </a:lnTo>
                <a:lnTo>
                  <a:pt x="196215" y="34302"/>
                </a:lnTo>
                <a:lnTo>
                  <a:pt x="194373" y="34429"/>
                </a:lnTo>
                <a:lnTo>
                  <a:pt x="190296" y="32016"/>
                </a:lnTo>
                <a:lnTo>
                  <a:pt x="195859" y="33680"/>
                </a:lnTo>
                <a:lnTo>
                  <a:pt x="201561" y="29857"/>
                </a:lnTo>
                <a:close/>
              </a:path>
              <a:path w="251460" h="255904">
                <a:moveTo>
                  <a:pt x="201853" y="30238"/>
                </a:moveTo>
                <a:lnTo>
                  <a:pt x="201561" y="29857"/>
                </a:lnTo>
                <a:lnTo>
                  <a:pt x="201650" y="30048"/>
                </a:lnTo>
                <a:lnTo>
                  <a:pt x="201853" y="30238"/>
                </a:lnTo>
                <a:close/>
              </a:path>
              <a:path w="251460" h="255904">
                <a:moveTo>
                  <a:pt x="206743" y="28498"/>
                </a:moveTo>
                <a:lnTo>
                  <a:pt x="206730" y="27965"/>
                </a:lnTo>
                <a:lnTo>
                  <a:pt x="206654" y="28511"/>
                </a:lnTo>
                <a:close/>
              </a:path>
              <a:path w="251460" h="255904">
                <a:moveTo>
                  <a:pt x="207162" y="25577"/>
                </a:moveTo>
                <a:lnTo>
                  <a:pt x="203136" y="23063"/>
                </a:lnTo>
                <a:lnTo>
                  <a:pt x="202082" y="28956"/>
                </a:lnTo>
                <a:lnTo>
                  <a:pt x="201663" y="29070"/>
                </a:lnTo>
                <a:lnTo>
                  <a:pt x="201891" y="29133"/>
                </a:lnTo>
                <a:lnTo>
                  <a:pt x="202069" y="29057"/>
                </a:lnTo>
                <a:lnTo>
                  <a:pt x="201853" y="30238"/>
                </a:lnTo>
                <a:lnTo>
                  <a:pt x="201574" y="31864"/>
                </a:lnTo>
                <a:lnTo>
                  <a:pt x="206222" y="31026"/>
                </a:lnTo>
                <a:lnTo>
                  <a:pt x="206590" y="28829"/>
                </a:lnTo>
                <a:lnTo>
                  <a:pt x="206629" y="28473"/>
                </a:lnTo>
                <a:lnTo>
                  <a:pt x="206006" y="27635"/>
                </a:lnTo>
                <a:lnTo>
                  <a:pt x="207162" y="25577"/>
                </a:lnTo>
                <a:close/>
              </a:path>
              <a:path w="251460" h="255904">
                <a:moveTo>
                  <a:pt x="208826" y="28765"/>
                </a:moveTo>
                <a:lnTo>
                  <a:pt x="208457" y="28219"/>
                </a:lnTo>
                <a:lnTo>
                  <a:pt x="206883" y="28473"/>
                </a:lnTo>
                <a:lnTo>
                  <a:pt x="208102" y="32550"/>
                </a:lnTo>
                <a:lnTo>
                  <a:pt x="208826" y="28765"/>
                </a:lnTo>
                <a:close/>
              </a:path>
              <a:path w="251460" h="255904">
                <a:moveTo>
                  <a:pt x="208940" y="28143"/>
                </a:moveTo>
                <a:lnTo>
                  <a:pt x="208305" y="28003"/>
                </a:lnTo>
                <a:lnTo>
                  <a:pt x="208457" y="28219"/>
                </a:lnTo>
                <a:lnTo>
                  <a:pt x="208940" y="28143"/>
                </a:lnTo>
                <a:close/>
              </a:path>
              <a:path w="251460" h="255904">
                <a:moveTo>
                  <a:pt x="211150" y="22987"/>
                </a:moveTo>
                <a:lnTo>
                  <a:pt x="209740" y="23342"/>
                </a:lnTo>
                <a:lnTo>
                  <a:pt x="208254" y="23507"/>
                </a:lnTo>
                <a:lnTo>
                  <a:pt x="206502" y="23202"/>
                </a:lnTo>
                <a:lnTo>
                  <a:pt x="207886" y="24561"/>
                </a:lnTo>
                <a:lnTo>
                  <a:pt x="209486" y="24130"/>
                </a:lnTo>
                <a:lnTo>
                  <a:pt x="211150" y="22987"/>
                </a:lnTo>
                <a:close/>
              </a:path>
              <a:path w="251460" h="255904">
                <a:moveTo>
                  <a:pt x="216903" y="18846"/>
                </a:moveTo>
                <a:lnTo>
                  <a:pt x="216281" y="19456"/>
                </a:lnTo>
                <a:lnTo>
                  <a:pt x="215582" y="19875"/>
                </a:lnTo>
                <a:lnTo>
                  <a:pt x="214845" y="20154"/>
                </a:lnTo>
                <a:lnTo>
                  <a:pt x="214884" y="19799"/>
                </a:lnTo>
                <a:lnTo>
                  <a:pt x="215049" y="19443"/>
                </a:lnTo>
                <a:lnTo>
                  <a:pt x="215099" y="19240"/>
                </a:lnTo>
                <a:lnTo>
                  <a:pt x="214236" y="20904"/>
                </a:lnTo>
                <a:lnTo>
                  <a:pt x="212750" y="21056"/>
                </a:lnTo>
                <a:lnTo>
                  <a:pt x="210743" y="19558"/>
                </a:lnTo>
                <a:lnTo>
                  <a:pt x="209232" y="20815"/>
                </a:lnTo>
                <a:lnTo>
                  <a:pt x="210629" y="21691"/>
                </a:lnTo>
                <a:lnTo>
                  <a:pt x="212559" y="21894"/>
                </a:lnTo>
                <a:lnTo>
                  <a:pt x="212128" y="22288"/>
                </a:lnTo>
                <a:lnTo>
                  <a:pt x="211620" y="22745"/>
                </a:lnTo>
                <a:lnTo>
                  <a:pt x="211175" y="23012"/>
                </a:lnTo>
                <a:lnTo>
                  <a:pt x="213588" y="22479"/>
                </a:lnTo>
                <a:lnTo>
                  <a:pt x="215569" y="21107"/>
                </a:lnTo>
                <a:lnTo>
                  <a:pt x="216903" y="18846"/>
                </a:lnTo>
                <a:close/>
              </a:path>
              <a:path w="251460" h="255904">
                <a:moveTo>
                  <a:pt x="221488" y="9626"/>
                </a:moveTo>
                <a:lnTo>
                  <a:pt x="218147" y="8534"/>
                </a:lnTo>
                <a:lnTo>
                  <a:pt x="217868" y="10414"/>
                </a:lnTo>
                <a:lnTo>
                  <a:pt x="216789" y="11150"/>
                </a:lnTo>
                <a:lnTo>
                  <a:pt x="215430" y="11417"/>
                </a:lnTo>
                <a:lnTo>
                  <a:pt x="214845" y="14300"/>
                </a:lnTo>
                <a:lnTo>
                  <a:pt x="221488" y="9626"/>
                </a:lnTo>
                <a:close/>
              </a:path>
              <a:path w="251460" h="255904">
                <a:moveTo>
                  <a:pt x="228841" y="292"/>
                </a:moveTo>
                <a:lnTo>
                  <a:pt x="226466" y="0"/>
                </a:lnTo>
                <a:lnTo>
                  <a:pt x="224878" y="1041"/>
                </a:lnTo>
                <a:lnTo>
                  <a:pt x="225183" y="4038"/>
                </a:lnTo>
                <a:lnTo>
                  <a:pt x="226517" y="5613"/>
                </a:lnTo>
                <a:lnTo>
                  <a:pt x="226263" y="3924"/>
                </a:lnTo>
                <a:lnTo>
                  <a:pt x="228841" y="292"/>
                </a:lnTo>
                <a:close/>
              </a:path>
              <a:path w="251460" h="255904">
                <a:moveTo>
                  <a:pt x="234683" y="16116"/>
                </a:moveTo>
                <a:lnTo>
                  <a:pt x="234162" y="15074"/>
                </a:lnTo>
                <a:lnTo>
                  <a:pt x="230543" y="13068"/>
                </a:lnTo>
                <a:lnTo>
                  <a:pt x="230784" y="13093"/>
                </a:lnTo>
                <a:lnTo>
                  <a:pt x="231889" y="12090"/>
                </a:lnTo>
                <a:lnTo>
                  <a:pt x="232232" y="11772"/>
                </a:lnTo>
                <a:lnTo>
                  <a:pt x="232562" y="10299"/>
                </a:lnTo>
                <a:lnTo>
                  <a:pt x="231355" y="9944"/>
                </a:lnTo>
                <a:lnTo>
                  <a:pt x="231228" y="12090"/>
                </a:lnTo>
                <a:lnTo>
                  <a:pt x="229539" y="11709"/>
                </a:lnTo>
                <a:lnTo>
                  <a:pt x="229057" y="12242"/>
                </a:lnTo>
                <a:lnTo>
                  <a:pt x="228765" y="12065"/>
                </a:lnTo>
                <a:lnTo>
                  <a:pt x="228790" y="12522"/>
                </a:lnTo>
                <a:lnTo>
                  <a:pt x="228561" y="12776"/>
                </a:lnTo>
                <a:lnTo>
                  <a:pt x="228815" y="12814"/>
                </a:lnTo>
                <a:lnTo>
                  <a:pt x="229057" y="16154"/>
                </a:lnTo>
                <a:lnTo>
                  <a:pt x="232219" y="14871"/>
                </a:lnTo>
                <a:lnTo>
                  <a:pt x="232702" y="18110"/>
                </a:lnTo>
                <a:lnTo>
                  <a:pt x="234683" y="16116"/>
                </a:lnTo>
                <a:close/>
              </a:path>
              <a:path w="251460" h="255904">
                <a:moveTo>
                  <a:pt x="251333" y="4622"/>
                </a:moveTo>
                <a:lnTo>
                  <a:pt x="249669" y="3771"/>
                </a:lnTo>
                <a:lnTo>
                  <a:pt x="247027" y="7950"/>
                </a:lnTo>
                <a:lnTo>
                  <a:pt x="249504" y="8712"/>
                </a:lnTo>
                <a:lnTo>
                  <a:pt x="249453" y="6324"/>
                </a:lnTo>
                <a:lnTo>
                  <a:pt x="250723" y="5994"/>
                </a:lnTo>
                <a:lnTo>
                  <a:pt x="251333" y="46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7080161" y="8454871"/>
            <a:ext cx="878840" cy="791210"/>
          </a:xfrm>
          <a:custGeom>
            <a:avLst/>
            <a:gdLst/>
            <a:ahLst/>
            <a:cxnLst/>
            <a:rect l="l" t="t" r="r" b="b"/>
            <a:pathLst>
              <a:path w="878840" h="791209">
                <a:moveTo>
                  <a:pt x="267906" y="726452"/>
                </a:moveTo>
                <a:lnTo>
                  <a:pt x="257733" y="647636"/>
                </a:lnTo>
                <a:lnTo>
                  <a:pt x="240919" y="602132"/>
                </a:lnTo>
                <a:lnTo>
                  <a:pt x="219887" y="554799"/>
                </a:lnTo>
                <a:lnTo>
                  <a:pt x="157391" y="452640"/>
                </a:lnTo>
                <a:lnTo>
                  <a:pt x="104711" y="409778"/>
                </a:lnTo>
                <a:lnTo>
                  <a:pt x="68338" y="401904"/>
                </a:lnTo>
                <a:lnTo>
                  <a:pt x="54775" y="404672"/>
                </a:lnTo>
                <a:lnTo>
                  <a:pt x="27127" y="423951"/>
                </a:lnTo>
                <a:lnTo>
                  <a:pt x="8623" y="451993"/>
                </a:lnTo>
                <a:lnTo>
                  <a:pt x="0" y="488886"/>
                </a:lnTo>
                <a:lnTo>
                  <a:pt x="2032" y="534695"/>
                </a:lnTo>
                <a:lnTo>
                  <a:pt x="15455" y="589495"/>
                </a:lnTo>
                <a:lnTo>
                  <a:pt x="41033" y="653351"/>
                </a:lnTo>
                <a:lnTo>
                  <a:pt x="72148" y="712381"/>
                </a:lnTo>
                <a:lnTo>
                  <a:pt x="102273" y="753783"/>
                </a:lnTo>
                <a:lnTo>
                  <a:pt x="132181" y="779297"/>
                </a:lnTo>
                <a:lnTo>
                  <a:pt x="162699" y="790651"/>
                </a:lnTo>
                <a:lnTo>
                  <a:pt x="194627" y="789571"/>
                </a:lnTo>
                <a:lnTo>
                  <a:pt x="228752" y="777798"/>
                </a:lnTo>
                <a:lnTo>
                  <a:pt x="255854" y="756399"/>
                </a:lnTo>
                <a:lnTo>
                  <a:pt x="267906" y="726452"/>
                </a:lnTo>
                <a:close/>
              </a:path>
              <a:path w="878840" h="791209">
                <a:moveTo>
                  <a:pt x="847394" y="119824"/>
                </a:moveTo>
                <a:lnTo>
                  <a:pt x="803821" y="67881"/>
                </a:lnTo>
                <a:lnTo>
                  <a:pt x="765276" y="48463"/>
                </a:lnTo>
                <a:lnTo>
                  <a:pt x="719620" y="32105"/>
                </a:lnTo>
                <a:lnTo>
                  <a:pt x="669848" y="17792"/>
                </a:lnTo>
                <a:lnTo>
                  <a:pt x="551408" y="0"/>
                </a:lnTo>
                <a:lnTo>
                  <a:pt x="484708" y="12801"/>
                </a:lnTo>
                <a:lnTo>
                  <a:pt x="455295" y="35598"/>
                </a:lnTo>
                <a:lnTo>
                  <a:pt x="448703" y="47777"/>
                </a:lnTo>
                <a:lnTo>
                  <a:pt x="445693" y="81343"/>
                </a:lnTo>
                <a:lnTo>
                  <a:pt x="455282" y="113550"/>
                </a:lnTo>
                <a:lnTo>
                  <a:pt x="514400" y="171754"/>
                </a:lnTo>
                <a:lnTo>
                  <a:pt x="565010" y="196697"/>
                </a:lnTo>
                <a:lnTo>
                  <a:pt x="630364" y="218147"/>
                </a:lnTo>
                <a:lnTo>
                  <a:pt x="695579" y="232244"/>
                </a:lnTo>
                <a:lnTo>
                  <a:pt x="746658" y="235788"/>
                </a:lnTo>
                <a:lnTo>
                  <a:pt x="785444" y="229273"/>
                </a:lnTo>
                <a:lnTo>
                  <a:pt x="813752" y="213194"/>
                </a:lnTo>
                <a:lnTo>
                  <a:pt x="833450" y="188048"/>
                </a:lnTo>
                <a:lnTo>
                  <a:pt x="846366" y="154330"/>
                </a:lnTo>
                <a:lnTo>
                  <a:pt x="847394" y="119824"/>
                </a:lnTo>
                <a:close/>
              </a:path>
              <a:path w="878840" h="791209">
                <a:moveTo>
                  <a:pt x="878751" y="697484"/>
                </a:moveTo>
                <a:lnTo>
                  <a:pt x="862266" y="640905"/>
                </a:lnTo>
                <a:lnTo>
                  <a:pt x="838949" y="607847"/>
                </a:lnTo>
                <a:lnTo>
                  <a:pt x="807529" y="572287"/>
                </a:lnTo>
                <a:lnTo>
                  <a:pt x="769442" y="534746"/>
                </a:lnTo>
                <a:lnTo>
                  <a:pt x="726160" y="495731"/>
                </a:lnTo>
                <a:lnTo>
                  <a:pt x="679119" y="455739"/>
                </a:lnTo>
                <a:lnTo>
                  <a:pt x="629780" y="415302"/>
                </a:lnTo>
                <a:lnTo>
                  <a:pt x="451624" y="288366"/>
                </a:lnTo>
                <a:lnTo>
                  <a:pt x="345833" y="240842"/>
                </a:lnTo>
                <a:lnTo>
                  <a:pt x="295084" y="237871"/>
                </a:lnTo>
                <a:lnTo>
                  <a:pt x="282028" y="244627"/>
                </a:lnTo>
                <a:lnTo>
                  <a:pt x="271449" y="265150"/>
                </a:lnTo>
                <a:lnTo>
                  <a:pt x="269494" y="290169"/>
                </a:lnTo>
                <a:lnTo>
                  <a:pt x="276453" y="319659"/>
                </a:lnTo>
                <a:lnTo>
                  <a:pt x="318223" y="391998"/>
                </a:lnTo>
                <a:lnTo>
                  <a:pt x="353606" y="434797"/>
                </a:lnTo>
                <a:lnTo>
                  <a:pt x="399034" y="482003"/>
                </a:lnTo>
                <a:lnTo>
                  <a:pt x="454774" y="533565"/>
                </a:lnTo>
                <a:lnTo>
                  <a:pt x="521131" y="589495"/>
                </a:lnTo>
                <a:lnTo>
                  <a:pt x="588124" y="641883"/>
                </a:lnTo>
                <a:lnTo>
                  <a:pt x="646150" y="683272"/>
                </a:lnTo>
                <a:lnTo>
                  <a:pt x="696023" y="714324"/>
                </a:lnTo>
                <a:lnTo>
                  <a:pt x="738543" y="735685"/>
                </a:lnTo>
                <a:lnTo>
                  <a:pt x="804748" y="751941"/>
                </a:lnTo>
                <a:lnTo>
                  <a:pt x="830033" y="748157"/>
                </a:lnTo>
                <a:lnTo>
                  <a:pt x="851204" y="737273"/>
                </a:lnTo>
                <a:lnTo>
                  <a:pt x="869035" y="719963"/>
                </a:lnTo>
                <a:lnTo>
                  <a:pt x="878751" y="69748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2119089" y="3744048"/>
            <a:ext cx="3414395" cy="216535"/>
          </a:xfrm>
          <a:custGeom>
            <a:avLst/>
            <a:gdLst/>
            <a:ahLst/>
            <a:cxnLst/>
            <a:rect l="l" t="t" r="r" b="b"/>
            <a:pathLst>
              <a:path w="3414395" h="216535">
                <a:moveTo>
                  <a:pt x="721493" y="0"/>
                </a:moveTo>
                <a:lnTo>
                  <a:pt x="214152" y="20779"/>
                </a:lnTo>
                <a:lnTo>
                  <a:pt x="26910" y="47146"/>
                </a:lnTo>
                <a:lnTo>
                  <a:pt x="0" y="60148"/>
                </a:lnTo>
                <a:lnTo>
                  <a:pt x="1150" y="65836"/>
                </a:lnTo>
                <a:lnTo>
                  <a:pt x="44812" y="93294"/>
                </a:lnTo>
                <a:lnTo>
                  <a:pt x="101827" y="108891"/>
                </a:lnTo>
                <a:lnTo>
                  <a:pt x="152902" y="118882"/>
                </a:lnTo>
                <a:lnTo>
                  <a:pt x="214556" y="128522"/>
                </a:lnTo>
                <a:lnTo>
                  <a:pt x="286897" y="137792"/>
                </a:lnTo>
                <a:lnTo>
                  <a:pt x="327110" y="142282"/>
                </a:lnTo>
                <a:lnTo>
                  <a:pt x="370034" y="146671"/>
                </a:lnTo>
                <a:lnTo>
                  <a:pt x="415684" y="150958"/>
                </a:lnTo>
                <a:lnTo>
                  <a:pt x="464074" y="155139"/>
                </a:lnTo>
                <a:lnTo>
                  <a:pt x="515217" y="159212"/>
                </a:lnTo>
                <a:lnTo>
                  <a:pt x="569126" y="163174"/>
                </a:lnTo>
                <a:lnTo>
                  <a:pt x="625816" y="167024"/>
                </a:lnTo>
                <a:lnTo>
                  <a:pt x="685298" y="170758"/>
                </a:lnTo>
                <a:lnTo>
                  <a:pt x="747588" y="174374"/>
                </a:lnTo>
                <a:lnTo>
                  <a:pt x="812699" y="177869"/>
                </a:lnTo>
                <a:lnTo>
                  <a:pt x="880643" y="181241"/>
                </a:lnTo>
                <a:lnTo>
                  <a:pt x="951436" y="184487"/>
                </a:lnTo>
                <a:lnTo>
                  <a:pt x="1025089" y="187605"/>
                </a:lnTo>
                <a:lnTo>
                  <a:pt x="1101617" y="190592"/>
                </a:lnTo>
                <a:lnTo>
                  <a:pt x="1181034" y="193445"/>
                </a:lnTo>
                <a:lnTo>
                  <a:pt x="1263352" y="196162"/>
                </a:lnTo>
                <a:lnTo>
                  <a:pt x="1436748" y="201179"/>
                </a:lnTo>
                <a:lnTo>
                  <a:pt x="1621913" y="205621"/>
                </a:lnTo>
                <a:lnTo>
                  <a:pt x="1818956" y="209468"/>
                </a:lnTo>
                <a:lnTo>
                  <a:pt x="2036684" y="212838"/>
                </a:lnTo>
                <a:lnTo>
                  <a:pt x="2138266" y="214072"/>
                </a:lnTo>
                <a:lnTo>
                  <a:pt x="2235120" y="215007"/>
                </a:lnTo>
                <a:lnTo>
                  <a:pt x="2327341" y="215646"/>
                </a:lnTo>
                <a:lnTo>
                  <a:pt x="2415025" y="215989"/>
                </a:lnTo>
                <a:lnTo>
                  <a:pt x="2498266" y="216039"/>
                </a:lnTo>
                <a:lnTo>
                  <a:pt x="2577159" y="215797"/>
                </a:lnTo>
                <a:lnTo>
                  <a:pt x="2651800" y="215265"/>
                </a:lnTo>
                <a:lnTo>
                  <a:pt x="2722283" y="214445"/>
                </a:lnTo>
                <a:lnTo>
                  <a:pt x="2788703" y="213337"/>
                </a:lnTo>
                <a:lnTo>
                  <a:pt x="2851155" y="211945"/>
                </a:lnTo>
                <a:lnTo>
                  <a:pt x="2909735" y="210268"/>
                </a:lnTo>
                <a:lnTo>
                  <a:pt x="2964537" y="208310"/>
                </a:lnTo>
                <a:lnTo>
                  <a:pt x="3015657" y="206072"/>
                </a:lnTo>
                <a:lnTo>
                  <a:pt x="3063189" y="203555"/>
                </a:lnTo>
                <a:lnTo>
                  <a:pt x="3107228" y="200761"/>
                </a:lnTo>
                <a:lnTo>
                  <a:pt x="3147870" y="197692"/>
                </a:lnTo>
                <a:lnTo>
                  <a:pt x="3219341" y="190734"/>
                </a:lnTo>
                <a:lnTo>
                  <a:pt x="3278361" y="182696"/>
                </a:lnTo>
                <a:lnTo>
                  <a:pt x="3325691" y="173589"/>
                </a:lnTo>
                <a:lnTo>
                  <a:pt x="3376430" y="157955"/>
                </a:lnTo>
                <a:lnTo>
                  <a:pt x="3410260" y="133496"/>
                </a:lnTo>
                <a:lnTo>
                  <a:pt x="3414391" y="119747"/>
                </a:lnTo>
                <a:lnTo>
                  <a:pt x="3412480" y="113167"/>
                </a:lnTo>
                <a:lnTo>
                  <a:pt x="3366129" y="89449"/>
                </a:lnTo>
                <a:lnTo>
                  <a:pt x="3321292" y="79058"/>
                </a:lnTo>
                <a:lnTo>
                  <a:pt x="3263205" y="69571"/>
                </a:lnTo>
                <a:lnTo>
                  <a:pt x="3192761" y="60935"/>
                </a:lnTo>
                <a:lnTo>
                  <a:pt x="3153184" y="56919"/>
                </a:lnTo>
                <a:lnTo>
                  <a:pt x="3110854" y="53095"/>
                </a:lnTo>
                <a:lnTo>
                  <a:pt x="3065880" y="49456"/>
                </a:lnTo>
                <a:lnTo>
                  <a:pt x="3018375" y="45996"/>
                </a:lnTo>
                <a:lnTo>
                  <a:pt x="2968451" y="42707"/>
                </a:lnTo>
                <a:lnTo>
                  <a:pt x="2916220" y="39583"/>
                </a:lnTo>
                <a:lnTo>
                  <a:pt x="2861792" y="36618"/>
                </a:lnTo>
                <a:lnTo>
                  <a:pt x="2805280" y="33803"/>
                </a:lnTo>
                <a:lnTo>
                  <a:pt x="2686448" y="28600"/>
                </a:lnTo>
                <a:lnTo>
                  <a:pt x="2560619" y="23921"/>
                </a:lnTo>
                <a:lnTo>
                  <a:pt x="2428685" y="19709"/>
                </a:lnTo>
                <a:lnTo>
                  <a:pt x="2291539" y="15911"/>
                </a:lnTo>
                <a:lnTo>
                  <a:pt x="2078002" y="10870"/>
                </a:lnTo>
                <a:lnTo>
                  <a:pt x="1783381" y="5087"/>
                </a:lnTo>
                <a:lnTo>
                  <a:pt x="1708701" y="3764"/>
                </a:lnTo>
                <a:lnTo>
                  <a:pt x="72149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450" b="1" i="0">
                <a:solidFill>
                  <a:srgbClr val="00AEEF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8140"/>
              </a:lnSpc>
            </a:pPr>
            <a:r>
              <a:rPr spc="204"/>
              <a:t>RESTAURANT</a:t>
            </a:r>
            <a:r>
              <a:rPr spc="330"/>
              <a:t> </a:t>
            </a:r>
            <a:r>
              <a:rPr spc="254"/>
              <a:t>NAME</a:t>
            </a:r>
            <a:r>
              <a:rPr spc="165"/>
              <a:t> </a:t>
            </a:r>
            <a:r>
              <a:rPr spc="5"/>
              <a:t>•</a:t>
            </a:r>
            <a:r>
              <a:t> </a:t>
            </a:r>
            <a:r>
              <a:rPr spc="5"/>
              <a:t>000.000.0000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798" y="169798"/>
            <a:ext cx="19765010" cy="14874875"/>
          </a:xfrm>
          <a:custGeom>
            <a:avLst/>
            <a:gdLst/>
            <a:ahLst/>
            <a:cxnLst/>
            <a:rect l="l" t="t" r="r" b="b"/>
            <a:pathLst>
              <a:path w="19765010" h="14874875">
                <a:moveTo>
                  <a:pt x="19764503" y="0"/>
                </a:moveTo>
                <a:lnTo>
                  <a:pt x="0" y="0"/>
                </a:lnTo>
                <a:lnTo>
                  <a:pt x="0" y="14874316"/>
                </a:lnTo>
                <a:lnTo>
                  <a:pt x="19764503" y="14874316"/>
                </a:lnTo>
                <a:lnTo>
                  <a:pt x="19764503" y="0"/>
                </a:lnTo>
                <a:close/>
              </a:path>
            </a:pathLst>
          </a:custGeom>
          <a:solidFill>
            <a:srgbClr val="FFCC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48024" y="4973122"/>
            <a:ext cx="17808051" cy="34213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2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48024" y="4973122"/>
            <a:ext cx="17808051" cy="34213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2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59963" y="13261767"/>
            <a:ext cx="16607155" cy="1101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450" b="1" i="0">
                <a:solidFill>
                  <a:srgbClr val="00AEEF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8140"/>
              </a:lnSpc>
            </a:pPr>
            <a:r>
              <a:rPr spc="204"/>
              <a:t>RESTAURANT</a:t>
            </a:r>
            <a:r>
              <a:rPr spc="330"/>
              <a:t> </a:t>
            </a:r>
            <a:r>
              <a:rPr spc="254"/>
              <a:t>NAME</a:t>
            </a:r>
            <a:r>
              <a:rPr spc="165"/>
              <a:t> </a:t>
            </a:r>
            <a:r>
              <a:rPr spc="5"/>
              <a:t>•</a:t>
            </a:r>
            <a:r>
              <a:t> </a:t>
            </a:r>
            <a:r>
              <a:rPr spc="5"/>
              <a:t>000.000.0000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4149578"/>
            <a:ext cx="4623943" cy="7607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4149578"/>
            <a:ext cx="4623943" cy="7607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1420" y="10034905"/>
            <a:ext cx="13878560" cy="2525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400" spc="490"/>
              <a:t>KITCHEN</a:t>
            </a:r>
            <a:r>
              <a:rPr sz="16400" spc="545"/>
              <a:t> </a:t>
            </a:r>
            <a:r>
              <a:rPr sz="16400" spc="220"/>
              <a:t>STAFF</a:t>
            </a:r>
            <a:endParaRPr sz="16400"/>
          </a:p>
        </p:txBody>
      </p:sp>
      <p:sp>
        <p:nvSpPr>
          <p:cNvPr id="3" name="object 3"/>
          <p:cNvSpPr/>
          <p:nvPr/>
        </p:nvSpPr>
        <p:spPr>
          <a:xfrm>
            <a:off x="0" y="14942236"/>
            <a:ext cx="170180" cy="0"/>
          </a:xfrm>
          <a:custGeom>
            <a:avLst/>
            <a:gdLst/>
            <a:ahLst/>
            <a:cxnLst/>
            <a:rect l="l" t="t" r="r" b="b"/>
            <a:pathLst>
              <a:path w="170180">
                <a:moveTo>
                  <a:pt x="16979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934301" y="14942236"/>
            <a:ext cx="170180" cy="0"/>
          </a:xfrm>
          <a:custGeom>
            <a:avLst/>
            <a:gdLst/>
            <a:ahLst/>
            <a:cxnLst/>
            <a:rect l="l" t="t" r="r" b="b"/>
            <a:pathLst>
              <a:path w="170180">
                <a:moveTo>
                  <a:pt x="0" y="0"/>
                </a:moveTo>
                <a:lnTo>
                  <a:pt x="1697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1677" y="15044115"/>
            <a:ext cx="0" cy="170180"/>
          </a:xfrm>
          <a:custGeom>
            <a:avLst/>
            <a:gdLst/>
            <a:ahLst/>
            <a:cxnLst/>
            <a:rect l="l" t="t" r="r" b="b"/>
            <a:pathLst>
              <a:path h="170180">
                <a:moveTo>
                  <a:pt x="0" y="0"/>
                </a:moveTo>
                <a:lnTo>
                  <a:pt x="0" y="16979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20104100" cy="271780"/>
          </a:xfrm>
          <a:custGeom>
            <a:avLst/>
            <a:gdLst/>
            <a:ahLst/>
            <a:cxnLst/>
            <a:rect l="l" t="t" r="r" b="b"/>
            <a:pathLst>
              <a:path w="20104100" h="271780">
                <a:moveTo>
                  <a:pt x="169798" y="271677"/>
                </a:moveTo>
                <a:lnTo>
                  <a:pt x="0" y="271677"/>
                </a:lnTo>
              </a:path>
              <a:path w="20104100" h="271780">
                <a:moveTo>
                  <a:pt x="19934301" y="271677"/>
                </a:moveTo>
                <a:lnTo>
                  <a:pt x="20104099" y="271677"/>
                </a:lnTo>
              </a:path>
              <a:path w="20104100" h="271780">
                <a:moveTo>
                  <a:pt x="271677" y="169798"/>
                </a:moveTo>
                <a:lnTo>
                  <a:pt x="271677" y="0"/>
                </a:lnTo>
              </a:path>
              <a:path w="20104100" h="271780">
                <a:moveTo>
                  <a:pt x="19832422" y="169798"/>
                </a:moveTo>
                <a:lnTo>
                  <a:pt x="1983242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832422" y="15044115"/>
            <a:ext cx="0" cy="170180"/>
          </a:xfrm>
          <a:custGeom>
            <a:avLst/>
            <a:gdLst/>
            <a:ahLst/>
            <a:cxnLst/>
            <a:rect l="l" t="t" r="r" b="b"/>
            <a:pathLst>
              <a:path h="170180">
                <a:moveTo>
                  <a:pt x="0" y="0"/>
                </a:moveTo>
                <a:lnTo>
                  <a:pt x="0" y="16979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8140"/>
              </a:lnSpc>
            </a:pPr>
            <a:r>
              <a:rPr spc="204">
                <a:solidFill>
                  <a:schemeClr val="tx1"/>
                </a:solidFill>
              </a:rPr>
              <a:t>RESTAURANT</a:t>
            </a:r>
            <a:r>
              <a:rPr spc="330">
                <a:solidFill>
                  <a:schemeClr val="tx1"/>
                </a:solidFill>
              </a:rPr>
              <a:t> </a:t>
            </a:r>
            <a:r>
              <a:rPr spc="254">
                <a:solidFill>
                  <a:schemeClr val="tx1"/>
                </a:solidFill>
              </a:rPr>
              <a:t>NAME</a:t>
            </a:r>
            <a:r>
              <a:rPr spc="165">
                <a:solidFill>
                  <a:schemeClr val="tx1"/>
                </a:solidFill>
              </a:rPr>
              <a:t> </a:t>
            </a:r>
            <a:r>
              <a:rPr spc="5">
                <a:solidFill>
                  <a:schemeClr val="tx1"/>
                </a:solidFill>
              </a:rPr>
              <a:t>•</a:t>
            </a:r>
            <a:r>
              <a:rPr>
                <a:solidFill>
                  <a:schemeClr val="tx1"/>
                </a:solidFill>
              </a:rPr>
              <a:t> </a:t>
            </a:r>
            <a:r>
              <a:rPr spc="5">
                <a:solidFill>
                  <a:schemeClr val="tx1"/>
                </a:solidFill>
              </a:rPr>
              <a:t>000.000.0000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9798" y="169798"/>
            <a:ext cx="19765010" cy="14874875"/>
          </a:xfrm>
          <a:custGeom>
            <a:avLst/>
            <a:gdLst/>
            <a:ahLst/>
            <a:cxnLst/>
            <a:rect l="l" t="t" r="r" b="b"/>
            <a:pathLst>
              <a:path w="19765010" h="14874875">
                <a:moveTo>
                  <a:pt x="19764503" y="0"/>
                </a:moveTo>
                <a:lnTo>
                  <a:pt x="0" y="0"/>
                </a:lnTo>
                <a:lnTo>
                  <a:pt x="0" y="14874316"/>
                </a:lnTo>
                <a:lnTo>
                  <a:pt x="19764503" y="14874316"/>
                </a:lnTo>
                <a:lnTo>
                  <a:pt x="19764503" y="0"/>
                </a:lnTo>
                <a:close/>
              </a:path>
            </a:pathLst>
          </a:custGeom>
          <a:solidFill>
            <a:srgbClr val="003E6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40064" y="2009536"/>
            <a:ext cx="15843298" cy="1067605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5876670" y="508660"/>
            <a:ext cx="5250180" cy="23831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5450" spc="15">
                <a:solidFill>
                  <a:srgbClr val="FFFFFF"/>
                </a:solidFill>
                <a:latin typeface="Calibri"/>
                <a:cs typeface="Calibri"/>
              </a:rPr>
              <a:t>WE</a:t>
            </a:r>
            <a:r>
              <a:rPr sz="15450">
                <a:solidFill>
                  <a:srgbClr val="FFFFFF"/>
                </a:solidFill>
                <a:latin typeface="Calibri"/>
                <a:cs typeface="Calibri"/>
              </a:rPr>
              <a:t>’</a:t>
            </a:r>
            <a:r>
              <a:rPr sz="15450" spc="10">
                <a:solidFill>
                  <a:srgbClr val="FFFFFF"/>
                </a:solidFill>
                <a:latin typeface="Calibri"/>
                <a:cs typeface="Calibri"/>
              </a:rPr>
              <a:t>RE</a:t>
            </a:r>
            <a:endParaRPr sz="1545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271677"/>
            <a:ext cx="170180" cy="0"/>
          </a:xfrm>
          <a:custGeom>
            <a:avLst/>
            <a:gdLst/>
            <a:ahLst/>
            <a:cxnLst/>
            <a:rect l="l" t="t" r="r" b="b"/>
            <a:pathLst>
              <a:path w="170180">
                <a:moveTo>
                  <a:pt x="16979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934301" y="271677"/>
            <a:ext cx="170180" cy="0"/>
          </a:xfrm>
          <a:custGeom>
            <a:avLst/>
            <a:gdLst/>
            <a:ahLst/>
            <a:cxnLst/>
            <a:rect l="l" t="t" r="r" b="b"/>
            <a:pathLst>
              <a:path w="170180">
                <a:moveTo>
                  <a:pt x="0" y="0"/>
                </a:moveTo>
                <a:lnTo>
                  <a:pt x="1697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14942236"/>
            <a:ext cx="170180" cy="0"/>
          </a:xfrm>
          <a:custGeom>
            <a:avLst/>
            <a:gdLst/>
            <a:ahLst/>
            <a:cxnLst/>
            <a:rect l="l" t="t" r="r" b="b"/>
            <a:pathLst>
              <a:path w="170180">
                <a:moveTo>
                  <a:pt x="16979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934301" y="14942236"/>
            <a:ext cx="170180" cy="0"/>
          </a:xfrm>
          <a:custGeom>
            <a:avLst/>
            <a:gdLst/>
            <a:ahLst/>
            <a:cxnLst/>
            <a:rect l="l" t="t" r="r" b="b"/>
            <a:pathLst>
              <a:path w="170180">
                <a:moveTo>
                  <a:pt x="0" y="0"/>
                </a:moveTo>
                <a:lnTo>
                  <a:pt x="1697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71677" y="0"/>
            <a:ext cx="0" cy="170180"/>
          </a:xfrm>
          <a:custGeom>
            <a:avLst/>
            <a:gdLst/>
            <a:ahLst/>
            <a:cxnLst/>
            <a:rect l="l" t="t" r="r" b="b"/>
            <a:pathLst>
              <a:path h="170180">
                <a:moveTo>
                  <a:pt x="0" y="16979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71677" y="15044115"/>
            <a:ext cx="0" cy="170180"/>
          </a:xfrm>
          <a:custGeom>
            <a:avLst/>
            <a:gdLst/>
            <a:ahLst/>
            <a:cxnLst/>
            <a:rect l="l" t="t" r="r" b="b"/>
            <a:pathLst>
              <a:path h="170180">
                <a:moveTo>
                  <a:pt x="0" y="0"/>
                </a:moveTo>
                <a:lnTo>
                  <a:pt x="0" y="16979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9832422" y="0"/>
            <a:ext cx="0" cy="170180"/>
          </a:xfrm>
          <a:custGeom>
            <a:avLst/>
            <a:gdLst/>
            <a:ahLst/>
            <a:cxnLst/>
            <a:rect l="l" t="t" r="r" b="b"/>
            <a:pathLst>
              <a:path h="170180">
                <a:moveTo>
                  <a:pt x="0" y="16979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9832422" y="15044115"/>
            <a:ext cx="0" cy="170180"/>
          </a:xfrm>
          <a:custGeom>
            <a:avLst/>
            <a:gdLst/>
            <a:ahLst/>
            <a:cxnLst/>
            <a:rect l="l" t="t" r="r" b="b"/>
            <a:pathLst>
              <a:path h="170180">
                <a:moveTo>
                  <a:pt x="0" y="0"/>
                </a:moveTo>
                <a:lnTo>
                  <a:pt x="0" y="16979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140"/>
              </a:lnSpc>
            </a:pPr>
            <a:r>
              <a:rPr spc="204">
                <a:solidFill>
                  <a:schemeClr val="bg1"/>
                </a:solidFill>
              </a:rPr>
              <a:t>RESTAURANT</a:t>
            </a:r>
            <a:r>
              <a:rPr spc="330">
                <a:solidFill>
                  <a:schemeClr val="bg1"/>
                </a:solidFill>
              </a:rPr>
              <a:t> </a:t>
            </a:r>
            <a:r>
              <a:rPr spc="254">
                <a:solidFill>
                  <a:schemeClr val="bg1"/>
                </a:solidFill>
              </a:rPr>
              <a:t>NAME</a:t>
            </a:r>
            <a:r>
              <a:rPr spc="165">
                <a:solidFill>
                  <a:schemeClr val="bg1"/>
                </a:solidFill>
              </a:rPr>
              <a:t> </a:t>
            </a:r>
            <a:r>
              <a:rPr spc="5">
                <a:solidFill>
                  <a:schemeClr val="bg1"/>
                </a:solidFill>
              </a:rPr>
              <a:t>•</a:t>
            </a:r>
            <a:r>
              <a:rPr>
                <a:solidFill>
                  <a:schemeClr val="bg1"/>
                </a:solidFill>
              </a:rPr>
              <a:t> </a:t>
            </a:r>
            <a:r>
              <a:rPr spc="5">
                <a:solidFill>
                  <a:schemeClr val="bg1"/>
                </a:solidFill>
              </a:rPr>
              <a:t>000.000.0000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3898" y="10028939"/>
            <a:ext cx="11318875" cy="206311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350" b="1" spc="409">
                <a:solidFill>
                  <a:srgbClr val="FFCC3A"/>
                </a:solidFill>
                <a:latin typeface="Calibri"/>
                <a:cs typeface="Calibri"/>
              </a:rPr>
              <a:t>KITCHEN</a:t>
            </a:r>
            <a:r>
              <a:rPr sz="13350" b="1" spc="450">
                <a:solidFill>
                  <a:srgbClr val="FFCC3A"/>
                </a:solidFill>
                <a:latin typeface="Calibri"/>
                <a:cs typeface="Calibri"/>
              </a:rPr>
              <a:t> </a:t>
            </a:r>
            <a:r>
              <a:rPr sz="13350" b="1" spc="185">
                <a:solidFill>
                  <a:srgbClr val="FFCC3A"/>
                </a:solidFill>
                <a:latin typeface="Calibri"/>
                <a:cs typeface="Calibri"/>
              </a:rPr>
              <a:t>STAFF</a:t>
            </a:r>
            <a:endParaRPr sz="133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9798" y="169798"/>
            <a:ext cx="19765010" cy="14874875"/>
          </a:xfrm>
          <a:custGeom>
            <a:avLst/>
            <a:gdLst/>
            <a:ahLst/>
            <a:cxnLst/>
            <a:rect l="l" t="t" r="r" b="b"/>
            <a:pathLst>
              <a:path w="19765010" h="14874875">
                <a:moveTo>
                  <a:pt x="19764503" y="0"/>
                </a:moveTo>
                <a:lnTo>
                  <a:pt x="0" y="0"/>
                </a:lnTo>
                <a:lnTo>
                  <a:pt x="0" y="14874316"/>
                </a:lnTo>
                <a:lnTo>
                  <a:pt x="19764503" y="14874316"/>
                </a:lnTo>
                <a:lnTo>
                  <a:pt x="19764503" y="0"/>
                </a:lnTo>
                <a:close/>
              </a:path>
            </a:pathLst>
          </a:custGeom>
          <a:solidFill>
            <a:srgbClr val="FFCC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9798" y="3509161"/>
            <a:ext cx="19765010" cy="6746875"/>
          </a:xfrm>
          <a:custGeom>
            <a:avLst/>
            <a:gdLst/>
            <a:ahLst/>
            <a:cxnLst/>
            <a:rect l="l" t="t" r="r" b="b"/>
            <a:pathLst>
              <a:path w="19765010" h="6746875">
                <a:moveTo>
                  <a:pt x="19764503" y="0"/>
                </a:moveTo>
                <a:lnTo>
                  <a:pt x="0" y="0"/>
                </a:lnTo>
                <a:lnTo>
                  <a:pt x="0" y="6746646"/>
                </a:lnTo>
                <a:lnTo>
                  <a:pt x="19764503" y="6746646"/>
                </a:lnTo>
                <a:lnTo>
                  <a:pt x="19764503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xfrm>
            <a:off x="983363" y="3075941"/>
            <a:ext cx="18137373" cy="6817359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114"/>
              </a:spcBef>
            </a:pPr>
            <a:r>
              <a:rPr spc="1575"/>
              <a:t>HIRIN</a:t>
            </a:r>
            <a:r>
              <a:rPr spc="10"/>
              <a:t>G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032716" y="9795972"/>
            <a:ext cx="14037944" cy="3150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46570" algn="l"/>
              </a:tabLst>
            </a:pPr>
            <a:r>
              <a:rPr sz="20500" b="1">
                <a:solidFill>
                  <a:srgbClr val="EC008C"/>
                </a:solidFill>
                <a:latin typeface="Calibri"/>
                <a:cs typeface="Calibri"/>
              </a:rPr>
              <a:t>Apply	</a:t>
            </a:r>
            <a:r>
              <a:rPr sz="20500" b="1" spc="-1805">
                <a:solidFill>
                  <a:srgbClr val="EC008C"/>
                </a:solidFill>
                <a:latin typeface="Calibri"/>
                <a:cs typeface="Calibri"/>
              </a:rPr>
              <a:t>T</a:t>
            </a:r>
            <a:r>
              <a:rPr sz="20500" b="1" spc="5">
                <a:solidFill>
                  <a:srgbClr val="EC008C"/>
                </a:solidFill>
                <a:latin typeface="Calibri"/>
                <a:cs typeface="Calibri"/>
              </a:rPr>
              <a:t>od</a:t>
            </a:r>
            <a:r>
              <a:rPr sz="20500" b="1" spc="-390">
                <a:solidFill>
                  <a:srgbClr val="EC008C"/>
                </a:solidFill>
                <a:latin typeface="Calibri"/>
                <a:cs typeface="Calibri"/>
              </a:rPr>
              <a:t>a</a:t>
            </a:r>
            <a:r>
              <a:rPr sz="20500" b="1" spc="5">
                <a:solidFill>
                  <a:srgbClr val="EC008C"/>
                </a:solidFill>
                <a:latin typeface="Calibri"/>
                <a:cs typeface="Calibri"/>
              </a:rPr>
              <a:t>y!</a:t>
            </a:r>
            <a:endParaRPr sz="205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48413" y="730547"/>
            <a:ext cx="4372709" cy="2362200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10464862" y="1530540"/>
            <a:ext cx="2599690" cy="1544955"/>
            <a:chOff x="10464862" y="1530540"/>
            <a:chExt cx="2599690" cy="1544955"/>
          </a:xfrm>
        </p:grpSpPr>
        <p:sp>
          <p:nvSpPr>
            <p:cNvPr id="8" name="object 8"/>
            <p:cNvSpPr/>
            <p:nvPr/>
          </p:nvSpPr>
          <p:spPr>
            <a:xfrm>
              <a:off x="11573695" y="1530540"/>
              <a:ext cx="1490345" cy="1544955"/>
            </a:xfrm>
            <a:custGeom>
              <a:avLst/>
              <a:gdLst/>
              <a:ahLst/>
              <a:cxnLst/>
              <a:rect l="l" t="t" r="r" b="b"/>
              <a:pathLst>
                <a:path w="1490344" h="1544955">
                  <a:moveTo>
                    <a:pt x="0" y="0"/>
                  </a:moveTo>
                  <a:lnTo>
                    <a:pt x="1490261" y="1544483"/>
                  </a:lnTo>
                  <a:lnTo>
                    <a:pt x="1264452" y="3388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464862" y="2536503"/>
              <a:ext cx="1253490" cy="539115"/>
            </a:xfrm>
            <a:custGeom>
              <a:avLst/>
              <a:gdLst/>
              <a:ahLst/>
              <a:cxnLst/>
              <a:rect l="l" t="t" r="r" b="b"/>
              <a:pathLst>
                <a:path w="1253490" h="539114">
                  <a:moveTo>
                    <a:pt x="134989" y="0"/>
                  </a:moveTo>
                  <a:lnTo>
                    <a:pt x="0" y="538520"/>
                  </a:lnTo>
                  <a:lnTo>
                    <a:pt x="1253472" y="538520"/>
                  </a:lnTo>
                  <a:lnTo>
                    <a:pt x="134989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3790809" y="1308006"/>
            <a:ext cx="3240405" cy="1915160"/>
            <a:chOff x="13790809" y="1308006"/>
            <a:chExt cx="3240405" cy="1915160"/>
          </a:xfrm>
        </p:grpSpPr>
        <p:sp>
          <p:nvSpPr>
            <p:cNvPr id="11" name="object 11"/>
            <p:cNvSpPr/>
            <p:nvPr/>
          </p:nvSpPr>
          <p:spPr>
            <a:xfrm>
              <a:off x="13790809" y="1308006"/>
              <a:ext cx="2753995" cy="1915160"/>
            </a:xfrm>
            <a:custGeom>
              <a:avLst/>
              <a:gdLst/>
              <a:ahLst/>
              <a:cxnLst/>
              <a:rect l="l" t="t" r="r" b="b"/>
              <a:pathLst>
                <a:path w="2753994" h="1915160">
                  <a:moveTo>
                    <a:pt x="380427" y="0"/>
                  </a:moveTo>
                  <a:lnTo>
                    <a:pt x="0" y="1915107"/>
                  </a:lnTo>
                  <a:lnTo>
                    <a:pt x="743036" y="498187"/>
                  </a:lnTo>
                  <a:lnTo>
                    <a:pt x="2753695" y="72696"/>
                  </a:lnTo>
                  <a:lnTo>
                    <a:pt x="380427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4324386" y="2268967"/>
              <a:ext cx="2707005" cy="784860"/>
            </a:xfrm>
            <a:custGeom>
              <a:avLst/>
              <a:gdLst/>
              <a:ahLst/>
              <a:cxnLst/>
              <a:rect l="l" t="t" r="r" b="b"/>
              <a:pathLst>
                <a:path w="2707005" h="784860">
                  <a:moveTo>
                    <a:pt x="921562" y="0"/>
                  </a:moveTo>
                  <a:lnTo>
                    <a:pt x="0" y="784308"/>
                  </a:lnTo>
                  <a:lnTo>
                    <a:pt x="2706729" y="314771"/>
                  </a:lnTo>
                  <a:lnTo>
                    <a:pt x="921562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0" y="271677"/>
            <a:ext cx="170180" cy="0"/>
          </a:xfrm>
          <a:custGeom>
            <a:avLst/>
            <a:gdLst/>
            <a:ahLst/>
            <a:cxnLst/>
            <a:rect l="l" t="t" r="r" b="b"/>
            <a:pathLst>
              <a:path w="170180">
                <a:moveTo>
                  <a:pt x="16979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9934301" y="271677"/>
            <a:ext cx="170180" cy="0"/>
          </a:xfrm>
          <a:custGeom>
            <a:avLst/>
            <a:gdLst/>
            <a:ahLst/>
            <a:cxnLst/>
            <a:rect l="l" t="t" r="r" b="b"/>
            <a:pathLst>
              <a:path w="170180">
                <a:moveTo>
                  <a:pt x="0" y="0"/>
                </a:moveTo>
                <a:lnTo>
                  <a:pt x="1697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14942236"/>
            <a:ext cx="170180" cy="0"/>
          </a:xfrm>
          <a:custGeom>
            <a:avLst/>
            <a:gdLst/>
            <a:ahLst/>
            <a:cxnLst/>
            <a:rect l="l" t="t" r="r" b="b"/>
            <a:pathLst>
              <a:path w="170180">
                <a:moveTo>
                  <a:pt x="16979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934301" y="14942236"/>
            <a:ext cx="170180" cy="0"/>
          </a:xfrm>
          <a:custGeom>
            <a:avLst/>
            <a:gdLst/>
            <a:ahLst/>
            <a:cxnLst/>
            <a:rect l="l" t="t" r="r" b="b"/>
            <a:pathLst>
              <a:path w="170180">
                <a:moveTo>
                  <a:pt x="0" y="0"/>
                </a:moveTo>
                <a:lnTo>
                  <a:pt x="1697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71677" y="0"/>
            <a:ext cx="0" cy="170180"/>
          </a:xfrm>
          <a:custGeom>
            <a:avLst/>
            <a:gdLst/>
            <a:ahLst/>
            <a:cxnLst/>
            <a:rect l="l" t="t" r="r" b="b"/>
            <a:pathLst>
              <a:path h="170180">
                <a:moveTo>
                  <a:pt x="0" y="16979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71677" y="15044115"/>
            <a:ext cx="0" cy="170180"/>
          </a:xfrm>
          <a:custGeom>
            <a:avLst/>
            <a:gdLst/>
            <a:ahLst/>
            <a:cxnLst/>
            <a:rect l="l" t="t" r="r" b="b"/>
            <a:pathLst>
              <a:path h="170180">
                <a:moveTo>
                  <a:pt x="0" y="0"/>
                </a:moveTo>
                <a:lnTo>
                  <a:pt x="0" y="16979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9832422" y="0"/>
            <a:ext cx="0" cy="170180"/>
          </a:xfrm>
          <a:custGeom>
            <a:avLst/>
            <a:gdLst/>
            <a:ahLst/>
            <a:cxnLst/>
            <a:rect l="l" t="t" r="r" b="b"/>
            <a:pathLst>
              <a:path h="170180">
                <a:moveTo>
                  <a:pt x="0" y="16979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9832422" y="15044115"/>
            <a:ext cx="0" cy="170180"/>
          </a:xfrm>
          <a:custGeom>
            <a:avLst/>
            <a:gdLst/>
            <a:ahLst/>
            <a:cxnLst/>
            <a:rect l="l" t="t" r="r" b="b"/>
            <a:pathLst>
              <a:path h="170180">
                <a:moveTo>
                  <a:pt x="0" y="0"/>
                </a:moveTo>
                <a:lnTo>
                  <a:pt x="0" y="16979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140"/>
              </a:lnSpc>
            </a:pPr>
            <a:r>
              <a:rPr spc="204"/>
              <a:t>RESTAURANT</a:t>
            </a:r>
            <a:r>
              <a:rPr spc="330"/>
              <a:t> </a:t>
            </a:r>
            <a:r>
              <a:rPr spc="254"/>
              <a:t>NAME</a:t>
            </a:r>
            <a:r>
              <a:rPr spc="165"/>
              <a:t> </a:t>
            </a:r>
            <a:r>
              <a:rPr spc="5"/>
              <a:t>•</a:t>
            </a:r>
            <a:r>
              <a:t> </a:t>
            </a:r>
            <a:r>
              <a:rPr spc="5"/>
              <a:t>000.000.0000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5826" y="9654281"/>
            <a:ext cx="16892905" cy="2762250"/>
          </a:xfrm>
          <a:prstGeom prst="rect">
            <a:avLst/>
          </a:prstGeom>
          <a:solidFill>
            <a:srgbClr val="231F20"/>
          </a:solidFill>
        </p:spPr>
        <p:txBody>
          <a:bodyPr vert="horz" wrap="square" lIns="0" tIns="0" rIns="0" bIns="0" rtlCol="0">
            <a:spAutoFit/>
          </a:bodyPr>
          <a:lstStyle/>
          <a:p>
            <a:pPr marL="1518285">
              <a:lnSpc>
                <a:spcPts val="18545"/>
              </a:lnSpc>
            </a:pPr>
            <a:r>
              <a:rPr sz="16400" b="1" spc="490">
                <a:solidFill>
                  <a:srgbClr val="FFFFFF"/>
                </a:solidFill>
                <a:latin typeface="Calibri"/>
                <a:cs typeface="Calibri"/>
              </a:rPr>
              <a:t>KITCHEN</a:t>
            </a:r>
            <a:r>
              <a:rPr sz="16400" b="1" spc="59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400" b="1" spc="22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endParaRPr sz="16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271677"/>
            <a:ext cx="170180" cy="0"/>
          </a:xfrm>
          <a:custGeom>
            <a:avLst/>
            <a:gdLst/>
            <a:ahLst/>
            <a:cxnLst/>
            <a:rect l="l" t="t" r="r" b="b"/>
            <a:pathLst>
              <a:path w="170180">
                <a:moveTo>
                  <a:pt x="16979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934301" y="271677"/>
            <a:ext cx="170180" cy="0"/>
          </a:xfrm>
          <a:custGeom>
            <a:avLst/>
            <a:gdLst/>
            <a:ahLst/>
            <a:cxnLst/>
            <a:rect l="l" t="t" r="r" b="b"/>
            <a:pathLst>
              <a:path w="170180">
                <a:moveTo>
                  <a:pt x="0" y="0"/>
                </a:moveTo>
                <a:lnTo>
                  <a:pt x="1697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4942236"/>
            <a:ext cx="170180" cy="0"/>
          </a:xfrm>
          <a:custGeom>
            <a:avLst/>
            <a:gdLst/>
            <a:ahLst/>
            <a:cxnLst/>
            <a:rect l="l" t="t" r="r" b="b"/>
            <a:pathLst>
              <a:path w="170180">
                <a:moveTo>
                  <a:pt x="16979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934301" y="14942236"/>
            <a:ext cx="170180" cy="0"/>
          </a:xfrm>
          <a:custGeom>
            <a:avLst/>
            <a:gdLst/>
            <a:ahLst/>
            <a:cxnLst/>
            <a:rect l="l" t="t" r="r" b="b"/>
            <a:pathLst>
              <a:path w="170180">
                <a:moveTo>
                  <a:pt x="0" y="0"/>
                </a:moveTo>
                <a:lnTo>
                  <a:pt x="1697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1677" y="0"/>
            <a:ext cx="0" cy="170180"/>
          </a:xfrm>
          <a:custGeom>
            <a:avLst/>
            <a:gdLst/>
            <a:ahLst/>
            <a:cxnLst/>
            <a:rect l="l" t="t" r="r" b="b"/>
            <a:pathLst>
              <a:path h="170180">
                <a:moveTo>
                  <a:pt x="0" y="16979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1677" y="15044115"/>
            <a:ext cx="0" cy="170180"/>
          </a:xfrm>
          <a:custGeom>
            <a:avLst/>
            <a:gdLst/>
            <a:ahLst/>
            <a:cxnLst/>
            <a:rect l="l" t="t" r="r" b="b"/>
            <a:pathLst>
              <a:path h="170180">
                <a:moveTo>
                  <a:pt x="0" y="0"/>
                </a:moveTo>
                <a:lnTo>
                  <a:pt x="0" y="16979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832422" y="0"/>
            <a:ext cx="0" cy="170180"/>
          </a:xfrm>
          <a:custGeom>
            <a:avLst/>
            <a:gdLst/>
            <a:ahLst/>
            <a:cxnLst/>
            <a:rect l="l" t="t" r="r" b="b"/>
            <a:pathLst>
              <a:path h="170180">
                <a:moveTo>
                  <a:pt x="0" y="16979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832422" y="15044115"/>
            <a:ext cx="0" cy="170180"/>
          </a:xfrm>
          <a:custGeom>
            <a:avLst/>
            <a:gdLst/>
            <a:ahLst/>
            <a:cxnLst/>
            <a:rect l="l" t="t" r="r" b="b"/>
            <a:pathLst>
              <a:path h="170180">
                <a:moveTo>
                  <a:pt x="0" y="0"/>
                </a:moveTo>
                <a:lnTo>
                  <a:pt x="0" y="16979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140"/>
              </a:lnSpc>
            </a:pPr>
            <a:r>
              <a:rPr spc="204">
                <a:solidFill>
                  <a:schemeClr val="tx1"/>
                </a:solidFill>
              </a:rPr>
              <a:t>RESTAURANT</a:t>
            </a:r>
            <a:r>
              <a:rPr spc="330">
                <a:solidFill>
                  <a:schemeClr val="tx1"/>
                </a:solidFill>
              </a:rPr>
              <a:t> </a:t>
            </a:r>
            <a:r>
              <a:rPr spc="254">
                <a:solidFill>
                  <a:schemeClr val="tx1"/>
                </a:solidFill>
              </a:rPr>
              <a:t>NAME</a:t>
            </a:r>
            <a:r>
              <a:rPr spc="165">
                <a:solidFill>
                  <a:schemeClr val="tx1"/>
                </a:solidFill>
              </a:rPr>
              <a:t> </a:t>
            </a:r>
            <a:r>
              <a:rPr spc="5">
                <a:solidFill>
                  <a:schemeClr val="tx1"/>
                </a:solidFill>
              </a:rPr>
              <a:t>•</a:t>
            </a:r>
            <a:r>
              <a:rPr>
                <a:solidFill>
                  <a:schemeClr val="tx1"/>
                </a:solidFill>
              </a:rPr>
              <a:t> </a:t>
            </a:r>
            <a:r>
              <a:rPr spc="5">
                <a:solidFill>
                  <a:schemeClr val="tx1"/>
                </a:solidFill>
              </a:rPr>
              <a:t>000.000.0000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530"/>
              <a:t>WE’RE</a:t>
            </a:r>
            <a:r>
              <a:rPr spc="355"/>
              <a:t> </a:t>
            </a:r>
            <a:r>
              <a:rPr spc="745"/>
              <a:t>HIRING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20089" y="1092728"/>
            <a:ext cx="14468352" cy="340360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196249" y="9475313"/>
            <a:ext cx="17736185" cy="439864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5875" algn="ctr">
              <a:lnSpc>
                <a:spcPct val="100000"/>
              </a:lnSpc>
              <a:spcBef>
                <a:spcPts val="120"/>
              </a:spcBef>
            </a:pPr>
            <a:r>
              <a:rPr sz="13350" b="1" spc="190">
                <a:solidFill>
                  <a:srgbClr val="003E67"/>
                </a:solidFill>
                <a:latin typeface="Calibri"/>
                <a:cs typeface="Calibri"/>
              </a:rPr>
              <a:t>APPLY</a:t>
            </a:r>
            <a:r>
              <a:rPr sz="13350" b="1" spc="500">
                <a:solidFill>
                  <a:srgbClr val="003E67"/>
                </a:solidFill>
                <a:latin typeface="Calibri"/>
                <a:cs typeface="Calibri"/>
              </a:rPr>
              <a:t> </a:t>
            </a:r>
            <a:r>
              <a:rPr sz="13350" b="1" spc="450">
                <a:solidFill>
                  <a:srgbClr val="003E67"/>
                </a:solidFill>
                <a:latin typeface="Calibri"/>
                <a:cs typeface="Calibri"/>
              </a:rPr>
              <a:t>INSIDE</a:t>
            </a:r>
            <a:r>
              <a:rPr sz="13350" b="1" spc="505">
                <a:solidFill>
                  <a:srgbClr val="003E67"/>
                </a:solidFill>
                <a:latin typeface="Calibri"/>
                <a:cs typeface="Calibri"/>
              </a:rPr>
              <a:t> </a:t>
            </a:r>
            <a:r>
              <a:rPr sz="13350" b="1" spc="105">
                <a:solidFill>
                  <a:srgbClr val="003E67"/>
                </a:solidFill>
                <a:latin typeface="Calibri"/>
                <a:cs typeface="Calibri"/>
              </a:rPr>
              <a:t>TODAY!</a:t>
            </a:r>
            <a:endParaRPr sz="133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709"/>
              </a:spcBef>
              <a:tabLst>
                <a:tab pos="10546080" algn="l"/>
              </a:tabLst>
            </a:pPr>
            <a:r>
              <a:rPr sz="8900" b="1" spc="215">
                <a:solidFill>
                  <a:srgbClr val="003E67"/>
                </a:solidFill>
                <a:latin typeface="Calibri"/>
                <a:cs typeface="Calibri"/>
              </a:rPr>
              <a:t>RESTAURANT</a:t>
            </a:r>
            <a:r>
              <a:rPr sz="8900" b="1" spc="355">
                <a:solidFill>
                  <a:srgbClr val="003E67"/>
                </a:solidFill>
                <a:latin typeface="Calibri"/>
                <a:cs typeface="Calibri"/>
              </a:rPr>
              <a:t> </a:t>
            </a:r>
            <a:r>
              <a:rPr sz="8900" b="1" spc="265">
                <a:solidFill>
                  <a:srgbClr val="003E67"/>
                </a:solidFill>
                <a:latin typeface="Calibri"/>
                <a:cs typeface="Calibri"/>
              </a:rPr>
              <a:t>NAME	</a:t>
            </a:r>
            <a:r>
              <a:rPr sz="8900" b="1" spc="5">
                <a:solidFill>
                  <a:srgbClr val="003E67"/>
                </a:solidFill>
                <a:latin typeface="Calibri"/>
                <a:cs typeface="Calibri"/>
              </a:rPr>
              <a:t>•</a:t>
            </a:r>
            <a:r>
              <a:rPr sz="8900" b="1" spc="-75">
                <a:solidFill>
                  <a:srgbClr val="003E67"/>
                </a:solidFill>
                <a:latin typeface="Calibri"/>
                <a:cs typeface="Calibri"/>
              </a:rPr>
              <a:t> </a:t>
            </a:r>
            <a:r>
              <a:rPr sz="8900" b="1" spc="5">
                <a:solidFill>
                  <a:srgbClr val="003E67"/>
                </a:solidFill>
                <a:latin typeface="Calibri"/>
                <a:cs typeface="Calibri"/>
              </a:rPr>
              <a:t>000.000.0000</a:t>
            </a:r>
            <a:endParaRPr sz="89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271677"/>
            <a:ext cx="170180" cy="0"/>
          </a:xfrm>
          <a:custGeom>
            <a:avLst/>
            <a:gdLst/>
            <a:ahLst/>
            <a:cxnLst/>
            <a:rect l="l" t="t" r="r" b="b"/>
            <a:pathLst>
              <a:path w="170180">
                <a:moveTo>
                  <a:pt x="16979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934301" y="271677"/>
            <a:ext cx="170180" cy="0"/>
          </a:xfrm>
          <a:custGeom>
            <a:avLst/>
            <a:gdLst/>
            <a:ahLst/>
            <a:cxnLst/>
            <a:rect l="l" t="t" r="r" b="b"/>
            <a:pathLst>
              <a:path w="170180">
                <a:moveTo>
                  <a:pt x="0" y="0"/>
                </a:moveTo>
                <a:lnTo>
                  <a:pt x="1697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14942236"/>
            <a:ext cx="170180" cy="0"/>
          </a:xfrm>
          <a:custGeom>
            <a:avLst/>
            <a:gdLst/>
            <a:ahLst/>
            <a:cxnLst/>
            <a:rect l="l" t="t" r="r" b="b"/>
            <a:pathLst>
              <a:path w="170180">
                <a:moveTo>
                  <a:pt x="169798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9934301" y="14942236"/>
            <a:ext cx="170180" cy="0"/>
          </a:xfrm>
          <a:custGeom>
            <a:avLst/>
            <a:gdLst/>
            <a:ahLst/>
            <a:cxnLst/>
            <a:rect l="l" t="t" r="r" b="b"/>
            <a:pathLst>
              <a:path w="170180">
                <a:moveTo>
                  <a:pt x="0" y="0"/>
                </a:moveTo>
                <a:lnTo>
                  <a:pt x="1697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1677" y="0"/>
            <a:ext cx="0" cy="170180"/>
          </a:xfrm>
          <a:custGeom>
            <a:avLst/>
            <a:gdLst/>
            <a:ahLst/>
            <a:cxnLst/>
            <a:rect l="l" t="t" r="r" b="b"/>
            <a:pathLst>
              <a:path h="170180">
                <a:moveTo>
                  <a:pt x="0" y="16979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71677" y="15044115"/>
            <a:ext cx="0" cy="170180"/>
          </a:xfrm>
          <a:custGeom>
            <a:avLst/>
            <a:gdLst/>
            <a:ahLst/>
            <a:cxnLst/>
            <a:rect l="l" t="t" r="r" b="b"/>
            <a:pathLst>
              <a:path h="170180">
                <a:moveTo>
                  <a:pt x="0" y="0"/>
                </a:moveTo>
                <a:lnTo>
                  <a:pt x="0" y="16979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9832422" y="0"/>
            <a:ext cx="0" cy="170180"/>
          </a:xfrm>
          <a:custGeom>
            <a:avLst/>
            <a:gdLst/>
            <a:ahLst/>
            <a:cxnLst/>
            <a:rect l="l" t="t" r="r" b="b"/>
            <a:pathLst>
              <a:path h="170180">
                <a:moveTo>
                  <a:pt x="0" y="16979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9832422" y="15044115"/>
            <a:ext cx="0" cy="170180"/>
          </a:xfrm>
          <a:custGeom>
            <a:avLst/>
            <a:gdLst/>
            <a:ahLst/>
            <a:cxnLst/>
            <a:rect l="l" t="t" r="r" b="b"/>
            <a:pathLst>
              <a:path h="170180">
                <a:moveTo>
                  <a:pt x="0" y="0"/>
                </a:moveTo>
                <a:lnTo>
                  <a:pt x="0" y="16979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3E7AE0701A4F47A20B3C2D80CD084F" ma:contentTypeVersion="10" ma:contentTypeDescription="Create a new document." ma:contentTypeScope="" ma:versionID="9c0b03edb4ce4f2db50916bf58141afc">
  <xsd:schema xmlns:xsd="http://www.w3.org/2001/XMLSchema" xmlns:xs="http://www.w3.org/2001/XMLSchema" xmlns:p="http://schemas.microsoft.com/office/2006/metadata/properties" xmlns:ns2="86c0c94f-3f61-4c44-be85-d4328d134e68" xmlns:ns3="4a5a1abe-1838-4c21-a9d4-10371fe28ca0" targetNamespace="http://schemas.microsoft.com/office/2006/metadata/properties" ma:root="true" ma:fieldsID="d97abaebf709ee1e17e273a1fc4eacf7" ns2:_="" ns3:_="">
    <xsd:import namespace="86c0c94f-3f61-4c44-be85-d4328d134e68"/>
    <xsd:import namespace="4a5a1abe-1838-4c21-a9d4-10371fe28c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c0c94f-3f61-4c44-be85-d4328d134e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5a1abe-1838-4c21-a9d4-10371fe28ca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5E1DEA-852B-4C5B-93C1-0E42270292D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89A5F4B-673C-444C-9A1E-9B1A26D0E8DF}">
  <ds:schemaRefs>
    <ds:schemaRef ds:uri="4a5a1abe-1838-4c21-a9d4-10371fe28ca0"/>
    <ds:schemaRef ds:uri="86c0c94f-3f61-4c44-be85-d4328d134e6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86BA023-8467-4668-AC86-90E87A913D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Custom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KITCHEN STAFF</vt:lpstr>
      <vt:lpstr>PowerPoint Presentation</vt:lpstr>
      <vt:lpstr>HIRING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KITCHEN STAFF</dc:title>
  <cp:revision>1</cp:revision>
  <dcterms:created xsi:type="dcterms:W3CDTF">2021-06-10T19:07:16Z</dcterms:created>
  <dcterms:modified xsi:type="dcterms:W3CDTF">2021-06-10T19:13:46Z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2021-06-10T00:00:00Z</vt:filetime>
  </property>
  <property fmtid="{D5CDD505-2E9C-101B-9397-08002B2CF9AE}" pid="3" name="Creator">
    <vt:lpwstr>Adobe InDesign 16.2 (Macintosh)</vt:lpwstr>
  </property>
  <property fmtid="{D5CDD505-2E9C-101B-9397-08002B2CF9AE}" pid="4" name="LastSaved">
    <vt:filetime>2021-06-10T00:00:00Z</vt:filetime>
  </property>
  <property fmtid="{D5CDD505-2E9C-101B-9397-08002B2CF9AE}" pid="5" name="ContentTypeId">
    <vt:lpwstr>0x010100673E7AE0701A4F47A20B3C2D80CD084F</vt:lpwstr>
  </property>
</Properties>
</file>