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4300200" cy="20104100"/>
  <p:notesSz cx="143002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41" d="100"/>
          <a:sy n="41" d="100"/>
        </p:scale>
        <p:origin x="3568" y="2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7891" y="8107861"/>
            <a:ext cx="12730766" cy="2451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09613" y="11668742"/>
            <a:ext cx="12887323" cy="24904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150" b="1" i="0">
                <a:solidFill>
                  <a:srgbClr val="003E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60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" algn="ctr">
              <a:lnSpc>
                <a:spcPts val="7330"/>
              </a:lnSpc>
            </a:pPr>
            <a:r>
              <a:rPr spc="180" dirty="0"/>
              <a:t>RESTAURANT</a:t>
            </a:r>
            <a:r>
              <a:rPr spc="270" dirty="0"/>
              <a:t> </a:t>
            </a:r>
            <a:r>
              <a:rPr spc="300" dirty="0"/>
              <a:t>NAME</a:t>
            </a:r>
          </a:p>
          <a:p>
            <a:pPr marL="12065" marR="5080" algn="ctr">
              <a:lnSpc>
                <a:spcPct val="100099"/>
              </a:lnSpc>
            </a:pPr>
            <a:r>
              <a:rPr spc="220" dirty="0"/>
              <a:t>RESTAURANTNAME.COM </a:t>
            </a:r>
            <a:r>
              <a:rPr spc="-1705" dirty="0"/>
              <a:t> </a:t>
            </a:r>
            <a:r>
              <a:rPr dirty="0"/>
              <a:t>000.000.0000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60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" algn="ctr">
              <a:lnSpc>
                <a:spcPts val="7330"/>
              </a:lnSpc>
            </a:pPr>
            <a:r>
              <a:rPr spc="180" dirty="0"/>
              <a:t>RESTAURANT</a:t>
            </a:r>
            <a:r>
              <a:rPr spc="270" dirty="0"/>
              <a:t> </a:t>
            </a:r>
            <a:r>
              <a:rPr spc="300" dirty="0"/>
              <a:t>NAME</a:t>
            </a:r>
          </a:p>
          <a:p>
            <a:pPr marL="12065" marR="5080" algn="ctr">
              <a:lnSpc>
                <a:spcPct val="100099"/>
              </a:lnSpc>
            </a:pPr>
            <a:r>
              <a:rPr spc="220" dirty="0"/>
              <a:t>RESTAURANTNAME.COM </a:t>
            </a:r>
            <a:r>
              <a:rPr spc="-1705" dirty="0"/>
              <a:t> </a:t>
            </a:r>
            <a:r>
              <a:rPr dirty="0"/>
              <a:t>000.000.0000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5327" y="4623943"/>
            <a:ext cx="622334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67873" y="4623943"/>
            <a:ext cx="622334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60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" algn="ctr">
              <a:lnSpc>
                <a:spcPts val="7330"/>
              </a:lnSpc>
            </a:pPr>
            <a:r>
              <a:rPr spc="180" dirty="0"/>
              <a:t>RESTAURANT</a:t>
            </a:r>
            <a:r>
              <a:rPr spc="270" dirty="0"/>
              <a:t> </a:t>
            </a:r>
            <a:r>
              <a:rPr spc="300" dirty="0"/>
              <a:t>NAME</a:t>
            </a:r>
          </a:p>
          <a:p>
            <a:pPr marL="12065" marR="5080" algn="ctr">
              <a:lnSpc>
                <a:spcPct val="100099"/>
              </a:lnSpc>
            </a:pPr>
            <a:r>
              <a:rPr spc="220" dirty="0"/>
              <a:t>RESTAURANTNAME.COM </a:t>
            </a:r>
            <a:r>
              <a:rPr spc="-1705" dirty="0"/>
              <a:t> </a:t>
            </a:r>
            <a:r>
              <a:rPr dirty="0"/>
              <a:t>000.000.0000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0817" y="14204729"/>
            <a:ext cx="14063344" cy="5706110"/>
          </a:xfrm>
          <a:custGeom>
            <a:avLst/>
            <a:gdLst/>
            <a:ahLst/>
            <a:cxnLst/>
            <a:rect l="l" t="t" r="r" b="b"/>
            <a:pathLst>
              <a:path w="14063344" h="5706109">
                <a:moveTo>
                  <a:pt x="0" y="5706060"/>
                </a:moveTo>
                <a:lnTo>
                  <a:pt x="14063204" y="5706060"/>
                </a:lnTo>
                <a:lnTo>
                  <a:pt x="14063204" y="0"/>
                </a:lnTo>
                <a:lnTo>
                  <a:pt x="0" y="0"/>
                </a:lnTo>
                <a:lnTo>
                  <a:pt x="0" y="570606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20817" y="120817"/>
            <a:ext cx="14063344" cy="12118975"/>
          </a:xfrm>
          <a:custGeom>
            <a:avLst/>
            <a:gdLst/>
            <a:ahLst/>
            <a:cxnLst/>
            <a:rect l="l" t="t" r="r" b="b"/>
            <a:pathLst>
              <a:path w="14063344" h="12118975">
                <a:moveTo>
                  <a:pt x="0" y="12118608"/>
                </a:moveTo>
                <a:lnTo>
                  <a:pt x="14063204" y="12118608"/>
                </a:lnTo>
                <a:lnTo>
                  <a:pt x="14063204" y="0"/>
                </a:lnTo>
                <a:lnTo>
                  <a:pt x="0" y="0"/>
                </a:lnTo>
                <a:lnTo>
                  <a:pt x="0" y="12118608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0815" y="1831427"/>
            <a:ext cx="14063344" cy="12373610"/>
          </a:xfrm>
          <a:custGeom>
            <a:avLst/>
            <a:gdLst/>
            <a:ahLst/>
            <a:cxnLst/>
            <a:rect l="l" t="t" r="r" b="b"/>
            <a:pathLst>
              <a:path w="14063344" h="12373610">
                <a:moveTo>
                  <a:pt x="3346348" y="5033873"/>
                </a:moveTo>
                <a:lnTo>
                  <a:pt x="2755214" y="5033873"/>
                </a:lnTo>
                <a:lnTo>
                  <a:pt x="2755214" y="6911975"/>
                </a:lnTo>
                <a:lnTo>
                  <a:pt x="2028596" y="6911975"/>
                </a:lnTo>
                <a:lnTo>
                  <a:pt x="2028596" y="5033873"/>
                </a:lnTo>
                <a:lnTo>
                  <a:pt x="1437462" y="5033873"/>
                </a:lnTo>
                <a:lnTo>
                  <a:pt x="1437462" y="9455112"/>
                </a:lnTo>
                <a:lnTo>
                  <a:pt x="2028596" y="9455112"/>
                </a:lnTo>
                <a:lnTo>
                  <a:pt x="2028596" y="7447699"/>
                </a:lnTo>
                <a:lnTo>
                  <a:pt x="2755214" y="7447699"/>
                </a:lnTo>
                <a:lnTo>
                  <a:pt x="2755214" y="9455112"/>
                </a:lnTo>
                <a:lnTo>
                  <a:pt x="3346348" y="9455112"/>
                </a:lnTo>
                <a:lnTo>
                  <a:pt x="3346348" y="7447699"/>
                </a:lnTo>
                <a:lnTo>
                  <a:pt x="3346348" y="6911975"/>
                </a:lnTo>
                <a:lnTo>
                  <a:pt x="3346348" y="5033873"/>
                </a:lnTo>
                <a:close/>
              </a:path>
              <a:path w="14063344" h="12373610">
                <a:moveTo>
                  <a:pt x="4491647" y="5033873"/>
                </a:moveTo>
                <a:lnTo>
                  <a:pt x="3900513" y="5033873"/>
                </a:lnTo>
                <a:lnTo>
                  <a:pt x="3900513" y="9455112"/>
                </a:lnTo>
                <a:lnTo>
                  <a:pt x="4491647" y="9455112"/>
                </a:lnTo>
                <a:lnTo>
                  <a:pt x="4491647" y="5033873"/>
                </a:lnTo>
                <a:close/>
              </a:path>
              <a:path w="14063344" h="12373610">
                <a:moveTo>
                  <a:pt x="5196738" y="6172"/>
                </a:moveTo>
                <a:lnTo>
                  <a:pt x="4611751" y="6172"/>
                </a:lnTo>
                <a:lnTo>
                  <a:pt x="4193032" y="3319018"/>
                </a:lnTo>
                <a:lnTo>
                  <a:pt x="4009352" y="1865795"/>
                </a:lnTo>
                <a:lnTo>
                  <a:pt x="3774300" y="6172"/>
                </a:lnTo>
                <a:lnTo>
                  <a:pt x="3312477" y="6172"/>
                </a:lnTo>
                <a:lnTo>
                  <a:pt x="2893745" y="3319018"/>
                </a:lnTo>
                <a:lnTo>
                  <a:pt x="2475026" y="6172"/>
                </a:lnTo>
                <a:lnTo>
                  <a:pt x="1890039" y="6172"/>
                </a:lnTo>
                <a:lnTo>
                  <a:pt x="2542756" y="4427410"/>
                </a:lnTo>
                <a:lnTo>
                  <a:pt x="3183153" y="4427410"/>
                </a:lnTo>
                <a:lnTo>
                  <a:pt x="3337699" y="3319018"/>
                </a:lnTo>
                <a:lnTo>
                  <a:pt x="3540302" y="1865795"/>
                </a:lnTo>
                <a:lnTo>
                  <a:pt x="3903611" y="4427410"/>
                </a:lnTo>
                <a:lnTo>
                  <a:pt x="4544009" y="4427410"/>
                </a:lnTo>
                <a:lnTo>
                  <a:pt x="4707648" y="3319018"/>
                </a:lnTo>
                <a:lnTo>
                  <a:pt x="5196738" y="6172"/>
                </a:lnTo>
                <a:close/>
              </a:path>
              <a:path w="14063344" h="12373610">
                <a:moveTo>
                  <a:pt x="6939343" y="6172"/>
                </a:moveTo>
                <a:lnTo>
                  <a:pt x="5473814" y="6172"/>
                </a:lnTo>
                <a:lnTo>
                  <a:pt x="5473814" y="4427410"/>
                </a:lnTo>
                <a:lnTo>
                  <a:pt x="6939343" y="4427410"/>
                </a:lnTo>
                <a:lnTo>
                  <a:pt x="6939343" y="3891686"/>
                </a:lnTo>
                <a:lnTo>
                  <a:pt x="6064961" y="3891686"/>
                </a:lnTo>
                <a:lnTo>
                  <a:pt x="6064961" y="2419985"/>
                </a:lnTo>
                <a:lnTo>
                  <a:pt x="6840829" y="2419985"/>
                </a:lnTo>
                <a:lnTo>
                  <a:pt x="6840829" y="1884260"/>
                </a:lnTo>
                <a:lnTo>
                  <a:pt x="6064961" y="1884260"/>
                </a:lnTo>
                <a:lnTo>
                  <a:pt x="6064961" y="541883"/>
                </a:lnTo>
                <a:lnTo>
                  <a:pt x="6939343" y="541883"/>
                </a:lnTo>
                <a:lnTo>
                  <a:pt x="6939343" y="6172"/>
                </a:lnTo>
                <a:close/>
              </a:path>
              <a:path w="14063344" h="12373610">
                <a:moveTo>
                  <a:pt x="6942353" y="9455112"/>
                </a:moveTo>
                <a:lnTo>
                  <a:pt x="6542214" y="7669377"/>
                </a:lnTo>
                <a:lnTo>
                  <a:pt x="6529794" y="7613955"/>
                </a:lnTo>
                <a:lnTo>
                  <a:pt x="6567703" y="7595552"/>
                </a:lnTo>
                <a:lnTo>
                  <a:pt x="6603454" y="7574521"/>
                </a:lnTo>
                <a:lnTo>
                  <a:pt x="6637045" y="7550861"/>
                </a:lnTo>
                <a:lnTo>
                  <a:pt x="6668452" y="7524585"/>
                </a:lnTo>
                <a:lnTo>
                  <a:pt x="6697700" y="7495680"/>
                </a:lnTo>
                <a:lnTo>
                  <a:pt x="6724790" y="7464158"/>
                </a:lnTo>
                <a:lnTo>
                  <a:pt x="6749707" y="7430008"/>
                </a:lnTo>
                <a:lnTo>
                  <a:pt x="6772453" y="7393229"/>
                </a:lnTo>
                <a:lnTo>
                  <a:pt x="6793027" y="7353833"/>
                </a:lnTo>
                <a:lnTo>
                  <a:pt x="6811454" y="7311809"/>
                </a:lnTo>
                <a:lnTo>
                  <a:pt x="6827698" y="7267156"/>
                </a:lnTo>
                <a:lnTo>
                  <a:pt x="6841782" y="7219886"/>
                </a:lnTo>
                <a:lnTo>
                  <a:pt x="6853695" y="7170001"/>
                </a:lnTo>
                <a:lnTo>
                  <a:pt x="6854723" y="7164451"/>
                </a:lnTo>
                <a:lnTo>
                  <a:pt x="6863448" y="7117474"/>
                </a:lnTo>
                <a:lnTo>
                  <a:pt x="6871030" y="7062343"/>
                </a:lnTo>
                <a:lnTo>
                  <a:pt x="6876440" y="7004583"/>
                </a:lnTo>
                <a:lnTo>
                  <a:pt x="6879691" y="6944195"/>
                </a:lnTo>
                <a:lnTo>
                  <a:pt x="6880784" y="6881190"/>
                </a:lnTo>
                <a:lnTo>
                  <a:pt x="6880784" y="5791276"/>
                </a:lnTo>
                <a:lnTo>
                  <a:pt x="6879691" y="5731891"/>
                </a:lnTo>
                <a:lnTo>
                  <a:pt x="6876440" y="5674931"/>
                </a:lnTo>
                <a:lnTo>
                  <a:pt x="6871017" y="5620397"/>
                </a:lnTo>
                <a:lnTo>
                  <a:pt x="6863626" y="5569597"/>
                </a:lnTo>
                <a:lnTo>
                  <a:pt x="6853682" y="5518607"/>
                </a:lnTo>
                <a:lnTo>
                  <a:pt x="6841757" y="5471350"/>
                </a:lnTo>
                <a:lnTo>
                  <a:pt x="6827672" y="5426507"/>
                </a:lnTo>
                <a:lnTo>
                  <a:pt x="6811416" y="5384089"/>
                </a:lnTo>
                <a:lnTo>
                  <a:pt x="6792989" y="5344096"/>
                </a:lnTo>
                <a:lnTo>
                  <a:pt x="6772389" y="5306530"/>
                </a:lnTo>
                <a:lnTo>
                  <a:pt x="6749631" y="5271389"/>
                </a:lnTo>
                <a:lnTo>
                  <a:pt x="6724701" y="5238674"/>
                </a:lnTo>
                <a:lnTo>
                  <a:pt x="6697612" y="5208371"/>
                </a:lnTo>
                <a:lnTo>
                  <a:pt x="6668351" y="5180508"/>
                </a:lnTo>
                <a:lnTo>
                  <a:pt x="6636918" y="5155057"/>
                </a:lnTo>
                <a:lnTo>
                  <a:pt x="6603327" y="5132032"/>
                </a:lnTo>
                <a:lnTo>
                  <a:pt x="6567564" y="5111432"/>
                </a:lnTo>
                <a:lnTo>
                  <a:pt x="6529629" y="5093246"/>
                </a:lnTo>
                <a:lnTo>
                  <a:pt x="6489522" y="5077498"/>
                </a:lnTo>
                <a:lnTo>
                  <a:pt x="6447269" y="5064163"/>
                </a:lnTo>
                <a:lnTo>
                  <a:pt x="6402832" y="5053266"/>
                </a:lnTo>
                <a:lnTo>
                  <a:pt x="6356236" y="5044783"/>
                </a:lnTo>
                <a:lnTo>
                  <a:pt x="6307467" y="5038712"/>
                </a:lnTo>
                <a:lnTo>
                  <a:pt x="6289637" y="5037442"/>
                </a:lnTo>
                <a:lnTo>
                  <a:pt x="6289637" y="5889790"/>
                </a:lnTo>
                <a:lnTo>
                  <a:pt x="6289637" y="6844233"/>
                </a:lnTo>
                <a:lnTo>
                  <a:pt x="6286995" y="6905079"/>
                </a:lnTo>
                <a:lnTo>
                  <a:pt x="6279045" y="6959524"/>
                </a:lnTo>
                <a:lnTo>
                  <a:pt x="6265799" y="7007555"/>
                </a:lnTo>
                <a:lnTo>
                  <a:pt x="6247257" y="7049186"/>
                </a:lnTo>
                <a:lnTo>
                  <a:pt x="6223419" y="7084403"/>
                </a:lnTo>
                <a:lnTo>
                  <a:pt x="6194285" y="7113219"/>
                </a:lnTo>
                <a:lnTo>
                  <a:pt x="6159868" y="7135635"/>
                </a:lnTo>
                <a:lnTo>
                  <a:pt x="6120155" y="7151637"/>
                </a:lnTo>
                <a:lnTo>
                  <a:pt x="6075146" y="7161250"/>
                </a:lnTo>
                <a:lnTo>
                  <a:pt x="6024854" y="7164451"/>
                </a:lnTo>
                <a:lnTo>
                  <a:pt x="5636920" y="7164451"/>
                </a:lnTo>
                <a:lnTo>
                  <a:pt x="5636920" y="5569597"/>
                </a:lnTo>
                <a:lnTo>
                  <a:pt x="6024854" y="5569597"/>
                </a:lnTo>
                <a:lnTo>
                  <a:pt x="6075146" y="5572798"/>
                </a:lnTo>
                <a:lnTo>
                  <a:pt x="6120155" y="5582412"/>
                </a:lnTo>
                <a:lnTo>
                  <a:pt x="6159868" y="5598426"/>
                </a:lnTo>
                <a:lnTo>
                  <a:pt x="6194285" y="5620842"/>
                </a:lnTo>
                <a:lnTo>
                  <a:pt x="6223419" y="5649671"/>
                </a:lnTo>
                <a:lnTo>
                  <a:pt x="6247257" y="5684901"/>
                </a:lnTo>
                <a:lnTo>
                  <a:pt x="6265799" y="5726519"/>
                </a:lnTo>
                <a:lnTo>
                  <a:pt x="6279045" y="5774550"/>
                </a:lnTo>
                <a:lnTo>
                  <a:pt x="6286995" y="5828970"/>
                </a:lnTo>
                <a:lnTo>
                  <a:pt x="6289637" y="5889790"/>
                </a:lnTo>
                <a:lnTo>
                  <a:pt x="6289637" y="5037442"/>
                </a:lnTo>
                <a:lnTo>
                  <a:pt x="6256528" y="5035080"/>
                </a:lnTo>
                <a:lnTo>
                  <a:pt x="6203429" y="5033873"/>
                </a:lnTo>
                <a:lnTo>
                  <a:pt x="5045773" y="5033873"/>
                </a:lnTo>
                <a:lnTo>
                  <a:pt x="5045773" y="9455112"/>
                </a:lnTo>
                <a:lnTo>
                  <a:pt x="5636920" y="9455112"/>
                </a:lnTo>
                <a:lnTo>
                  <a:pt x="5636920" y="7669377"/>
                </a:lnTo>
                <a:lnTo>
                  <a:pt x="5994070" y="7669377"/>
                </a:lnTo>
                <a:lnTo>
                  <a:pt x="6382004" y="9455112"/>
                </a:lnTo>
                <a:lnTo>
                  <a:pt x="6942353" y="9455112"/>
                </a:lnTo>
                <a:close/>
              </a:path>
              <a:path w="14063344" h="12373610">
                <a:moveTo>
                  <a:pt x="7832166" y="246316"/>
                </a:moveTo>
                <a:lnTo>
                  <a:pt x="7829131" y="194640"/>
                </a:lnTo>
                <a:lnTo>
                  <a:pt x="7819999" y="149034"/>
                </a:lnTo>
                <a:lnTo>
                  <a:pt x="7804785" y="109512"/>
                </a:lnTo>
                <a:lnTo>
                  <a:pt x="7783487" y="76060"/>
                </a:lnTo>
                <a:lnTo>
                  <a:pt x="7756118" y="48679"/>
                </a:lnTo>
                <a:lnTo>
                  <a:pt x="7722667" y="27393"/>
                </a:lnTo>
                <a:lnTo>
                  <a:pt x="7683144" y="12179"/>
                </a:lnTo>
                <a:lnTo>
                  <a:pt x="7637539" y="3048"/>
                </a:lnTo>
                <a:lnTo>
                  <a:pt x="7585862" y="0"/>
                </a:lnTo>
                <a:lnTo>
                  <a:pt x="7173290" y="0"/>
                </a:lnTo>
                <a:lnTo>
                  <a:pt x="7173290" y="831291"/>
                </a:lnTo>
                <a:lnTo>
                  <a:pt x="7462710" y="831291"/>
                </a:lnTo>
                <a:lnTo>
                  <a:pt x="7179450" y="1625638"/>
                </a:lnTo>
                <a:lnTo>
                  <a:pt x="7536599" y="1625638"/>
                </a:lnTo>
                <a:lnTo>
                  <a:pt x="7832166" y="831291"/>
                </a:lnTo>
                <a:lnTo>
                  <a:pt x="7832166" y="246316"/>
                </a:lnTo>
                <a:close/>
              </a:path>
              <a:path w="14063344" h="12373610">
                <a:moveTo>
                  <a:pt x="7964487" y="5033873"/>
                </a:moveTo>
                <a:lnTo>
                  <a:pt x="7373340" y="5033873"/>
                </a:lnTo>
                <a:lnTo>
                  <a:pt x="7373340" y="9455112"/>
                </a:lnTo>
                <a:lnTo>
                  <a:pt x="7964487" y="9455112"/>
                </a:lnTo>
                <a:lnTo>
                  <a:pt x="7964487" y="5033873"/>
                </a:lnTo>
                <a:close/>
              </a:path>
              <a:path w="14063344" h="12373610">
                <a:moveTo>
                  <a:pt x="10190480" y="4427410"/>
                </a:moveTo>
                <a:lnTo>
                  <a:pt x="9790341" y="2641676"/>
                </a:lnTo>
                <a:lnTo>
                  <a:pt x="9777920" y="2586253"/>
                </a:lnTo>
                <a:lnTo>
                  <a:pt x="9815830" y="2567838"/>
                </a:lnTo>
                <a:lnTo>
                  <a:pt x="9851580" y="2546807"/>
                </a:lnTo>
                <a:lnTo>
                  <a:pt x="9885159" y="2523159"/>
                </a:lnTo>
                <a:lnTo>
                  <a:pt x="9916579" y="2496870"/>
                </a:lnTo>
                <a:lnTo>
                  <a:pt x="9945827" y="2467978"/>
                </a:lnTo>
                <a:lnTo>
                  <a:pt x="9972916" y="2436444"/>
                </a:lnTo>
                <a:lnTo>
                  <a:pt x="9997821" y="2402294"/>
                </a:lnTo>
                <a:lnTo>
                  <a:pt x="10020579" y="2365514"/>
                </a:lnTo>
                <a:lnTo>
                  <a:pt x="10041153" y="2326119"/>
                </a:lnTo>
                <a:lnTo>
                  <a:pt x="10059581" y="2284095"/>
                </a:lnTo>
                <a:lnTo>
                  <a:pt x="10075824" y="2239454"/>
                </a:lnTo>
                <a:lnTo>
                  <a:pt x="10089909" y="2192185"/>
                </a:lnTo>
                <a:lnTo>
                  <a:pt x="10101821" y="2142286"/>
                </a:lnTo>
                <a:lnTo>
                  <a:pt x="10111575" y="2089772"/>
                </a:lnTo>
                <a:lnTo>
                  <a:pt x="10119157" y="2034641"/>
                </a:lnTo>
                <a:lnTo>
                  <a:pt x="10124580" y="1976869"/>
                </a:lnTo>
                <a:lnTo>
                  <a:pt x="10127831" y="1916493"/>
                </a:lnTo>
                <a:lnTo>
                  <a:pt x="10128910" y="1853476"/>
                </a:lnTo>
                <a:lnTo>
                  <a:pt x="10128910" y="763562"/>
                </a:lnTo>
                <a:lnTo>
                  <a:pt x="10127818" y="704189"/>
                </a:lnTo>
                <a:lnTo>
                  <a:pt x="10124567" y="647230"/>
                </a:lnTo>
                <a:lnTo>
                  <a:pt x="10119157" y="592696"/>
                </a:lnTo>
                <a:lnTo>
                  <a:pt x="10111753" y="541883"/>
                </a:lnTo>
                <a:lnTo>
                  <a:pt x="10101809" y="490905"/>
                </a:lnTo>
                <a:lnTo>
                  <a:pt x="10089883" y="443636"/>
                </a:lnTo>
                <a:lnTo>
                  <a:pt x="10075799" y="398805"/>
                </a:lnTo>
                <a:lnTo>
                  <a:pt x="10059543" y="356387"/>
                </a:lnTo>
                <a:lnTo>
                  <a:pt x="10041115" y="316395"/>
                </a:lnTo>
                <a:lnTo>
                  <a:pt x="10020529" y="278828"/>
                </a:lnTo>
                <a:lnTo>
                  <a:pt x="9997757" y="243687"/>
                </a:lnTo>
                <a:lnTo>
                  <a:pt x="9972840" y="210959"/>
                </a:lnTo>
                <a:lnTo>
                  <a:pt x="9945738" y="180670"/>
                </a:lnTo>
                <a:lnTo>
                  <a:pt x="9916477" y="152793"/>
                </a:lnTo>
                <a:lnTo>
                  <a:pt x="9885045" y="127342"/>
                </a:lnTo>
                <a:lnTo>
                  <a:pt x="9851453" y="104317"/>
                </a:lnTo>
                <a:lnTo>
                  <a:pt x="9815690" y="83718"/>
                </a:lnTo>
                <a:lnTo>
                  <a:pt x="9777755" y="65544"/>
                </a:lnTo>
                <a:lnTo>
                  <a:pt x="9737661" y="49796"/>
                </a:lnTo>
                <a:lnTo>
                  <a:pt x="9695396" y="36461"/>
                </a:lnTo>
                <a:lnTo>
                  <a:pt x="9650959" y="25552"/>
                </a:lnTo>
                <a:lnTo>
                  <a:pt x="9604362" y="17068"/>
                </a:lnTo>
                <a:lnTo>
                  <a:pt x="9555594" y="11010"/>
                </a:lnTo>
                <a:lnTo>
                  <a:pt x="9537763" y="9740"/>
                </a:lnTo>
                <a:lnTo>
                  <a:pt x="9537763" y="862088"/>
                </a:lnTo>
                <a:lnTo>
                  <a:pt x="9537763" y="1816531"/>
                </a:lnTo>
                <a:lnTo>
                  <a:pt x="9535109" y="1877377"/>
                </a:lnTo>
                <a:lnTo>
                  <a:pt x="9527159" y="1931822"/>
                </a:lnTo>
                <a:lnTo>
                  <a:pt x="9513926" y="1979853"/>
                </a:lnTo>
                <a:lnTo>
                  <a:pt x="9495384" y="2021471"/>
                </a:lnTo>
                <a:lnTo>
                  <a:pt x="9471546" y="2056701"/>
                </a:lnTo>
                <a:lnTo>
                  <a:pt x="9442412" y="2085517"/>
                </a:lnTo>
                <a:lnTo>
                  <a:pt x="9407995" y="2107920"/>
                </a:lnTo>
                <a:lnTo>
                  <a:pt x="9368282" y="2123935"/>
                </a:lnTo>
                <a:lnTo>
                  <a:pt x="9323273" y="2133536"/>
                </a:lnTo>
                <a:lnTo>
                  <a:pt x="9272981" y="2136737"/>
                </a:lnTo>
                <a:lnTo>
                  <a:pt x="8885047" y="2136737"/>
                </a:lnTo>
                <a:lnTo>
                  <a:pt x="8885047" y="541883"/>
                </a:lnTo>
                <a:lnTo>
                  <a:pt x="9272981" y="541883"/>
                </a:lnTo>
                <a:lnTo>
                  <a:pt x="9323273" y="545096"/>
                </a:lnTo>
                <a:lnTo>
                  <a:pt x="9368282" y="554697"/>
                </a:lnTo>
                <a:lnTo>
                  <a:pt x="9407995" y="570712"/>
                </a:lnTo>
                <a:lnTo>
                  <a:pt x="9442412" y="593140"/>
                </a:lnTo>
                <a:lnTo>
                  <a:pt x="9471546" y="621957"/>
                </a:lnTo>
                <a:lnTo>
                  <a:pt x="9495384" y="657186"/>
                </a:lnTo>
                <a:lnTo>
                  <a:pt x="9513926" y="698817"/>
                </a:lnTo>
                <a:lnTo>
                  <a:pt x="9527159" y="746836"/>
                </a:lnTo>
                <a:lnTo>
                  <a:pt x="9535109" y="801268"/>
                </a:lnTo>
                <a:lnTo>
                  <a:pt x="9537763" y="862088"/>
                </a:lnTo>
                <a:lnTo>
                  <a:pt x="9537763" y="9740"/>
                </a:lnTo>
                <a:lnTo>
                  <a:pt x="9504655" y="7378"/>
                </a:lnTo>
                <a:lnTo>
                  <a:pt x="9451556" y="6172"/>
                </a:lnTo>
                <a:lnTo>
                  <a:pt x="8293913" y="6172"/>
                </a:lnTo>
                <a:lnTo>
                  <a:pt x="8293913" y="4427410"/>
                </a:lnTo>
                <a:lnTo>
                  <a:pt x="8885047" y="4427410"/>
                </a:lnTo>
                <a:lnTo>
                  <a:pt x="8885047" y="2641676"/>
                </a:lnTo>
                <a:lnTo>
                  <a:pt x="9242196" y="2641676"/>
                </a:lnTo>
                <a:lnTo>
                  <a:pt x="9630131" y="4427410"/>
                </a:lnTo>
                <a:lnTo>
                  <a:pt x="10190480" y="4427410"/>
                </a:lnTo>
                <a:close/>
              </a:path>
              <a:path w="14063344" h="12373610">
                <a:moveTo>
                  <a:pt x="10335133" y="5033873"/>
                </a:moveTo>
                <a:lnTo>
                  <a:pt x="9743999" y="5033873"/>
                </a:lnTo>
                <a:lnTo>
                  <a:pt x="9743999" y="7170598"/>
                </a:lnTo>
                <a:lnTo>
                  <a:pt x="9563036" y="6560985"/>
                </a:lnTo>
                <a:lnTo>
                  <a:pt x="9109748" y="5033873"/>
                </a:lnTo>
                <a:lnTo>
                  <a:pt x="8518614" y="5033873"/>
                </a:lnTo>
                <a:lnTo>
                  <a:pt x="8518614" y="9455112"/>
                </a:lnTo>
                <a:lnTo>
                  <a:pt x="9109748" y="9455112"/>
                </a:lnTo>
                <a:lnTo>
                  <a:pt x="9109748" y="6560985"/>
                </a:lnTo>
                <a:lnTo>
                  <a:pt x="9743999" y="8574557"/>
                </a:lnTo>
                <a:lnTo>
                  <a:pt x="9743999" y="9455112"/>
                </a:lnTo>
                <a:lnTo>
                  <a:pt x="10335133" y="9455112"/>
                </a:lnTo>
                <a:lnTo>
                  <a:pt x="10335133" y="7170598"/>
                </a:lnTo>
                <a:lnTo>
                  <a:pt x="10335133" y="5033873"/>
                </a:lnTo>
                <a:close/>
              </a:path>
              <a:path w="14063344" h="12373610">
                <a:moveTo>
                  <a:pt x="12087009" y="6172"/>
                </a:moveTo>
                <a:lnTo>
                  <a:pt x="10621467" y="6172"/>
                </a:lnTo>
                <a:lnTo>
                  <a:pt x="10621467" y="4427410"/>
                </a:lnTo>
                <a:lnTo>
                  <a:pt x="12087009" y="4427410"/>
                </a:lnTo>
                <a:lnTo>
                  <a:pt x="12087009" y="3891686"/>
                </a:lnTo>
                <a:lnTo>
                  <a:pt x="11212601" y="3891686"/>
                </a:lnTo>
                <a:lnTo>
                  <a:pt x="11212601" y="2419985"/>
                </a:lnTo>
                <a:lnTo>
                  <a:pt x="11988483" y="2419985"/>
                </a:lnTo>
                <a:lnTo>
                  <a:pt x="11988483" y="1884260"/>
                </a:lnTo>
                <a:lnTo>
                  <a:pt x="11212601" y="1884260"/>
                </a:lnTo>
                <a:lnTo>
                  <a:pt x="11212601" y="541883"/>
                </a:lnTo>
                <a:lnTo>
                  <a:pt x="12087009" y="541883"/>
                </a:lnTo>
                <a:lnTo>
                  <a:pt x="12087009" y="6172"/>
                </a:lnTo>
                <a:close/>
              </a:path>
              <a:path w="14063344" h="12373610">
                <a:moveTo>
                  <a:pt x="12699670" y="5803582"/>
                </a:moveTo>
                <a:lnTo>
                  <a:pt x="12698641" y="5747626"/>
                </a:lnTo>
                <a:lnTo>
                  <a:pt x="12695542" y="5693778"/>
                </a:lnTo>
                <a:lnTo>
                  <a:pt x="12690386" y="5642051"/>
                </a:lnTo>
                <a:lnTo>
                  <a:pt x="12683173" y="5592432"/>
                </a:lnTo>
                <a:lnTo>
                  <a:pt x="12678715" y="5569597"/>
                </a:lnTo>
                <a:lnTo>
                  <a:pt x="12673902" y="5544921"/>
                </a:lnTo>
                <a:lnTo>
                  <a:pt x="12662561" y="5499519"/>
                </a:lnTo>
                <a:lnTo>
                  <a:pt x="12649162" y="5456225"/>
                </a:lnTo>
                <a:lnTo>
                  <a:pt x="12633706" y="5415051"/>
                </a:lnTo>
                <a:lnTo>
                  <a:pt x="12616193" y="5375986"/>
                </a:lnTo>
                <a:lnTo>
                  <a:pt x="12596609" y="5339029"/>
                </a:lnTo>
                <a:lnTo>
                  <a:pt x="12574969" y="5304180"/>
                </a:lnTo>
                <a:lnTo>
                  <a:pt x="12551258" y="5271452"/>
                </a:lnTo>
                <a:lnTo>
                  <a:pt x="12525502" y="5240833"/>
                </a:lnTo>
                <a:lnTo>
                  <a:pt x="12497676" y="5212321"/>
                </a:lnTo>
                <a:lnTo>
                  <a:pt x="12467793" y="5185930"/>
                </a:lnTo>
                <a:lnTo>
                  <a:pt x="12435840" y="5161635"/>
                </a:lnTo>
                <a:lnTo>
                  <a:pt x="12401829" y="5139461"/>
                </a:lnTo>
                <a:lnTo>
                  <a:pt x="12365761" y="5119408"/>
                </a:lnTo>
                <a:lnTo>
                  <a:pt x="12327636" y="5101450"/>
                </a:lnTo>
                <a:lnTo>
                  <a:pt x="12287441" y="5085613"/>
                </a:lnTo>
                <a:lnTo>
                  <a:pt x="12245200" y="5071884"/>
                </a:lnTo>
                <a:lnTo>
                  <a:pt x="12200890" y="5060264"/>
                </a:lnTo>
                <a:lnTo>
                  <a:pt x="12154510" y="5050764"/>
                </a:lnTo>
                <a:lnTo>
                  <a:pt x="12106085" y="5043373"/>
                </a:lnTo>
                <a:lnTo>
                  <a:pt x="12055589" y="5038090"/>
                </a:lnTo>
                <a:lnTo>
                  <a:pt x="12003037" y="5034927"/>
                </a:lnTo>
                <a:lnTo>
                  <a:pt x="11948427" y="5033873"/>
                </a:lnTo>
                <a:lnTo>
                  <a:pt x="11542014" y="5033873"/>
                </a:lnTo>
                <a:lnTo>
                  <a:pt x="11490452" y="5034991"/>
                </a:lnTo>
                <a:lnTo>
                  <a:pt x="11440909" y="5038356"/>
                </a:lnTo>
                <a:lnTo>
                  <a:pt x="11393386" y="5043957"/>
                </a:lnTo>
                <a:lnTo>
                  <a:pt x="11347882" y="5051793"/>
                </a:lnTo>
                <a:lnTo>
                  <a:pt x="11304410" y="5061877"/>
                </a:lnTo>
                <a:lnTo>
                  <a:pt x="11262944" y="5074209"/>
                </a:lnTo>
                <a:lnTo>
                  <a:pt x="11223511" y="5088775"/>
                </a:lnTo>
                <a:lnTo>
                  <a:pt x="11186109" y="5105578"/>
                </a:lnTo>
                <a:lnTo>
                  <a:pt x="11150714" y="5124628"/>
                </a:lnTo>
                <a:lnTo>
                  <a:pt x="11117351" y="5145913"/>
                </a:lnTo>
                <a:lnTo>
                  <a:pt x="11086008" y="5169446"/>
                </a:lnTo>
                <a:lnTo>
                  <a:pt x="11056684" y="5195214"/>
                </a:lnTo>
                <a:lnTo>
                  <a:pt x="11029379" y="5223218"/>
                </a:lnTo>
                <a:lnTo>
                  <a:pt x="11004106" y="5253469"/>
                </a:lnTo>
                <a:lnTo>
                  <a:pt x="10980852" y="5285968"/>
                </a:lnTo>
                <a:lnTo>
                  <a:pt x="10959617" y="5320703"/>
                </a:lnTo>
                <a:lnTo>
                  <a:pt x="10940402" y="5357673"/>
                </a:lnTo>
                <a:lnTo>
                  <a:pt x="10923219" y="5396890"/>
                </a:lnTo>
                <a:lnTo>
                  <a:pt x="10908055" y="5438343"/>
                </a:lnTo>
                <a:lnTo>
                  <a:pt x="10894911" y="5482031"/>
                </a:lnTo>
                <a:lnTo>
                  <a:pt x="10883786" y="5527980"/>
                </a:lnTo>
                <a:lnTo>
                  <a:pt x="10874680" y="5576151"/>
                </a:lnTo>
                <a:lnTo>
                  <a:pt x="10867606" y="5626570"/>
                </a:lnTo>
                <a:lnTo>
                  <a:pt x="10862551" y="5679224"/>
                </a:lnTo>
                <a:lnTo>
                  <a:pt x="10859516" y="5734126"/>
                </a:lnTo>
                <a:lnTo>
                  <a:pt x="10858500" y="5791276"/>
                </a:lnTo>
                <a:lnTo>
                  <a:pt x="10858589" y="8714473"/>
                </a:lnTo>
                <a:lnTo>
                  <a:pt x="10859605" y="8768448"/>
                </a:lnTo>
                <a:lnTo>
                  <a:pt x="10862882" y="8824481"/>
                </a:lnTo>
                <a:lnTo>
                  <a:pt x="10868343" y="8878125"/>
                </a:lnTo>
                <a:lnTo>
                  <a:pt x="10876001" y="8929395"/>
                </a:lnTo>
                <a:lnTo>
                  <a:pt x="10885843" y="8978278"/>
                </a:lnTo>
                <a:lnTo>
                  <a:pt x="10897883" y="9024772"/>
                </a:lnTo>
                <a:lnTo>
                  <a:pt x="10912094" y="9068879"/>
                </a:lnTo>
                <a:lnTo>
                  <a:pt x="10928502" y="9110599"/>
                </a:lnTo>
                <a:lnTo>
                  <a:pt x="10947095" y="9149944"/>
                </a:lnTo>
                <a:lnTo>
                  <a:pt x="10967872" y="9186901"/>
                </a:lnTo>
                <a:lnTo>
                  <a:pt x="10990834" y="9221470"/>
                </a:lnTo>
                <a:lnTo>
                  <a:pt x="11015993" y="9253652"/>
                </a:lnTo>
                <a:lnTo>
                  <a:pt x="11043323" y="9283459"/>
                </a:lnTo>
                <a:lnTo>
                  <a:pt x="11072851" y="9310878"/>
                </a:lnTo>
                <a:lnTo>
                  <a:pt x="11104575" y="9335910"/>
                </a:lnTo>
                <a:lnTo>
                  <a:pt x="11138472" y="9358554"/>
                </a:lnTo>
                <a:lnTo>
                  <a:pt x="11174565" y="9378823"/>
                </a:lnTo>
                <a:lnTo>
                  <a:pt x="11212843" y="9396705"/>
                </a:lnTo>
                <a:lnTo>
                  <a:pt x="11253305" y="9412199"/>
                </a:lnTo>
                <a:lnTo>
                  <a:pt x="11295952" y="9425318"/>
                </a:lnTo>
                <a:lnTo>
                  <a:pt x="11340795" y="9436036"/>
                </a:lnTo>
                <a:lnTo>
                  <a:pt x="11387811" y="9444380"/>
                </a:lnTo>
                <a:lnTo>
                  <a:pt x="11437023" y="9450349"/>
                </a:lnTo>
                <a:lnTo>
                  <a:pt x="11488433" y="9453918"/>
                </a:lnTo>
                <a:lnTo>
                  <a:pt x="11542014" y="9455112"/>
                </a:lnTo>
                <a:lnTo>
                  <a:pt x="12699670" y="9455112"/>
                </a:lnTo>
                <a:lnTo>
                  <a:pt x="12699670" y="8919388"/>
                </a:lnTo>
                <a:lnTo>
                  <a:pt x="12699670" y="7299909"/>
                </a:lnTo>
                <a:lnTo>
                  <a:pt x="11800637" y="7299909"/>
                </a:lnTo>
                <a:lnTo>
                  <a:pt x="11800637" y="7835633"/>
                </a:lnTo>
                <a:lnTo>
                  <a:pt x="12108523" y="7835633"/>
                </a:lnTo>
                <a:lnTo>
                  <a:pt x="12108523" y="8919388"/>
                </a:lnTo>
                <a:lnTo>
                  <a:pt x="11708270" y="8919388"/>
                </a:lnTo>
                <a:lnTo>
                  <a:pt x="11659133" y="8916187"/>
                </a:lnTo>
                <a:lnTo>
                  <a:pt x="11615166" y="8906586"/>
                </a:lnTo>
                <a:lnTo>
                  <a:pt x="11576380" y="8890584"/>
                </a:lnTo>
                <a:lnTo>
                  <a:pt x="11542751" y="8868169"/>
                </a:lnTo>
                <a:lnTo>
                  <a:pt x="11514303" y="8839352"/>
                </a:lnTo>
                <a:lnTo>
                  <a:pt x="11491036" y="8804135"/>
                </a:lnTo>
                <a:lnTo>
                  <a:pt x="11472926" y="8762505"/>
                </a:lnTo>
                <a:lnTo>
                  <a:pt x="11459997" y="8714473"/>
                </a:lnTo>
                <a:lnTo>
                  <a:pt x="11452238" y="8660041"/>
                </a:lnTo>
                <a:lnTo>
                  <a:pt x="11449647" y="8599195"/>
                </a:lnTo>
                <a:lnTo>
                  <a:pt x="11449647" y="5889790"/>
                </a:lnTo>
                <a:lnTo>
                  <a:pt x="11452238" y="5828970"/>
                </a:lnTo>
                <a:lnTo>
                  <a:pt x="11459997" y="5774550"/>
                </a:lnTo>
                <a:lnTo>
                  <a:pt x="11472926" y="5726519"/>
                </a:lnTo>
                <a:lnTo>
                  <a:pt x="11491036" y="5684901"/>
                </a:lnTo>
                <a:lnTo>
                  <a:pt x="11514303" y="5649671"/>
                </a:lnTo>
                <a:lnTo>
                  <a:pt x="11542751" y="5620842"/>
                </a:lnTo>
                <a:lnTo>
                  <a:pt x="11576380" y="5598426"/>
                </a:lnTo>
                <a:lnTo>
                  <a:pt x="11615166" y="5582412"/>
                </a:lnTo>
                <a:lnTo>
                  <a:pt x="11659133" y="5572798"/>
                </a:lnTo>
                <a:lnTo>
                  <a:pt x="11708270" y="5569597"/>
                </a:lnTo>
                <a:lnTo>
                  <a:pt x="11856060" y="5569597"/>
                </a:lnTo>
                <a:lnTo>
                  <a:pt x="11904015" y="5572798"/>
                </a:lnTo>
                <a:lnTo>
                  <a:pt x="11946928" y="5582412"/>
                </a:lnTo>
                <a:lnTo>
                  <a:pt x="11984800" y="5598426"/>
                </a:lnTo>
                <a:lnTo>
                  <a:pt x="12017629" y="5620842"/>
                </a:lnTo>
                <a:lnTo>
                  <a:pt x="12045391" y="5649671"/>
                </a:lnTo>
                <a:lnTo>
                  <a:pt x="12068124" y="5684901"/>
                </a:lnTo>
                <a:lnTo>
                  <a:pt x="12085803" y="5726519"/>
                </a:lnTo>
                <a:lnTo>
                  <a:pt x="12098426" y="5774550"/>
                </a:lnTo>
                <a:lnTo>
                  <a:pt x="12106008" y="5828970"/>
                </a:lnTo>
                <a:lnTo>
                  <a:pt x="12108523" y="5889790"/>
                </a:lnTo>
                <a:lnTo>
                  <a:pt x="12108523" y="6283896"/>
                </a:lnTo>
                <a:lnTo>
                  <a:pt x="12699670" y="6283896"/>
                </a:lnTo>
                <a:lnTo>
                  <a:pt x="12699670" y="5803582"/>
                </a:lnTo>
                <a:close/>
              </a:path>
              <a:path w="14063344" h="12373610">
                <a:moveTo>
                  <a:pt x="14063205" y="10408006"/>
                </a:moveTo>
                <a:lnTo>
                  <a:pt x="0" y="10408006"/>
                </a:lnTo>
                <a:lnTo>
                  <a:pt x="0" y="12373305"/>
                </a:lnTo>
                <a:lnTo>
                  <a:pt x="14063205" y="12373305"/>
                </a:lnTo>
                <a:lnTo>
                  <a:pt x="14063205" y="1040800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60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" algn="ctr">
              <a:lnSpc>
                <a:spcPts val="7330"/>
              </a:lnSpc>
            </a:pPr>
            <a:r>
              <a:rPr spc="180" dirty="0"/>
              <a:t>RESTAURANT</a:t>
            </a:r>
            <a:r>
              <a:rPr spc="270" dirty="0"/>
              <a:t> </a:t>
            </a:r>
            <a:r>
              <a:rPr spc="300" dirty="0"/>
              <a:t>NAME</a:t>
            </a:r>
          </a:p>
          <a:p>
            <a:pPr marL="12065" marR="5080" algn="ctr">
              <a:lnSpc>
                <a:spcPct val="100099"/>
              </a:lnSpc>
            </a:pPr>
            <a:r>
              <a:rPr spc="220" dirty="0"/>
              <a:t>RESTAURANTNAME.COM </a:t>
            </a:r>
            <a:r>
              <a:rPr spc="-1705" dirty="0"/>
              <a:t> </a:t>
            </a:r>
            <a:r>
              <a:rPr dirty="0"/>
              <a:t>000.000.0000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0817" y="120817"/>
            <a:ext cx="14063344" cy="19862800"/>
          </a:xfrm>
          <a:custGeom>
            <a:avLst/>
            <a:gdLst/>
            <a:ahLst/>
            <a:cxnLst/>
            <a:rect l="l" t="t" r="r" b="b"/>
            <a:pathLst>
              <a:path w="14063344" h="19862800">
                <a:moveTo>
                  <a:pt x="14063204" y="0"/>
                </a:moveTo>
                <a:lnTo>
                  <a:pt x="0" y="0"/>
                </a:lnTo>
                <a:lnTo>
                  <a:pt x="0" y="19862464"/>
                </a:lnTo>
                <a:lnTo>
                  <a:pt x="14063204" y="19862464"/>
                </a:lnTo>
                <a:lnTo>
                  <a:pt x="14063204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94333" y="1462785"/>
            <a:ext cx="11598910" cy="4347210"/>
          </a:xfrm>
          <a:custGeom>
            <a:avLst/>
            <a:gdLst/>
            <a:ahLst/>
            <a:cxnLst/>
            <a:rect l="l" t="t" r="r" b="b"/>
            <a:pathLst>
              <a:path w="11598910" h="4347210">
                <a:moveTo>
                  <a:pt x="816800" y="54978"/>
                </a:moveTo>
                <a:lnTo>
                  <a:pt x="797991" y="15430"/>
                </a:lnTo>
                <a:lnTo>
                  <a:pt x="761911" y="965"/>
                </a:lnTo>
                <a:lnTo>
                  <a:pt x="746404" y="0"/>
                </a:lnTo>
                <a:lnTo>
                  <a:pt x="731151" y="1244"/>
                </a:lnTo>
                <a:lnTo>
                  <a:pt x="692810" y="31140"/>
                </a:lnTo>
                <a:lnTo>
                  <a:pt x="684682" y="82943"/>
                </a:lnTo>
                <a:lnTo>
                  <a:pt x="684377" y="118706"/>
                </a:lnTo>
                <a:lnTo>
                  <a:pt x="683450" y="156578"/>
                </a:lnTo>
                <a:lnTo>
                  <a:pt x="681888" y="196557"/>
                </a:lnTo>
                <a:lnTo>
                  <a:pt x="679729" y="238645"/>
                </a:lnTo>
                <a:lnTo>
                  <a:pt x="676935" y="282841"/>
                </a:lnTo>
                <a:lnTo>
                  <a:pt x="673519" y="329145"/>
                </a:lnTo>
                <a:lnTo>
                  <a:pt x="669493" y="377545"/>
                </a:lnTo>
                <a:lnTo>
                  <a:pt x="664845" y="428053"/>
                </a:lnTo>
                <a:lnTo>
                  <a:pt x="659574" y="480669"/>
                </a:lnTo>
                <a:lnTo>
                  <a:pt x="653681" y="535393"/>
                </a:lnTo>
                <a:lnTo>
                  <a:pt x="647179" y="592213"/>
                </a:lnTo>
                <a:lnTo>
                  <a:pt x="640041" y="651154"/>
                </a:lnTo>
                <a:lnTo>
                  <a:pt x="632294" y="712190"/>
                </a:lnTo>
                <a:lnTo>
                  <a:pt x="623925" y="775335"/>
                </a:lnTo>
                <a:lnTo>
                  <a:pt x="615061" y="841603"/>
                </a:lnTo>
                <a:lnTo>
                  <a:pt x="607212" y="902093"/>
                </a:lnTo>
                <a:lnTo>
                  <a:pt x="600290" y="957351"/>
                </a:lnTo>
                <a:lnTo>
                  <a:pt x="594347" y="1007198"/>
                </a:lnTo>
                <a:lnTo>
                  <a:pt x="589368" y="1051636"/>
                </a:lnTo>
                <a:lnTo>
                  <a:pt x="585355" y="1090663"/>
                </a:lnTo>
                <a:lnTo>
                  <a:pt x="577913" y="1049972"/>
                </a:lnTo>
                <a:lnTo>
                  <a:pt x="568680" y="1004265"/>
                </a:lnTo>
                <a:lnTo>
                  <a:pt x="557695" y="953541"/>
                </a:lnTo>
                <a:lnTo>
                  <a:pt x="544918" y="897801"/>
                </a:lnTo>
                <a:lnTo>
                  <a:pt x="514985" y="772706"/>
                </a:lnTo>
                <a:lnTo>
                  <a:pt x="501053" y="711187"/>
                </a:lnTo>
                <a:lnTo>
                  <a:pt x="493179" y="674077"/>
                </a:lnTo>
                <a:lnTo>
                  <a:pt x="488594" y="652487"/>
                </a:lnTo>
                <a:lnTo>
                  <a:pt x="477596" y="596620"/>
                </a:lnTo>
                <a:lnTo>
                  <a:pt x="468058" y="543560"/>
                </a:lnTo>
                <a:lnTo>
                  <a:pt x="459994" y="493331"/>
                </a:lnTo>
                <a:lnTo>
                  <a:pt x="453402" y="445909"/>
                </a:lnTo>
                <a:lnTo>
                  <a:pt x="448271" y="401320"/>
                </a:lnTo>
                <a:lnTo>
                  <a:pt x="444601" y="359549"/>
                </a:lnTo>
                <a:lnTo>
                  <a:pt x="442404" y="320611"/>
                </a:lnTo>
                <a:lnTo>
                  <a:pt x="441667" y="284480"/>
                </a:lnTo>
                <a:lnTo>
                  <a:pt x="441667" y="254584"/>
                </a:lnTo>
                <a:lnTo>
                  <a:pt x="437273" y="229273"/>
                </a:lnTo>
                <a:lnTo>
                  <a:pt x="424065" y="211188"/>
                </a:lnTo>
                <a:lnTo>
                  <a:pt x="402069" y="200342"/>
                </a:lnTo>
                <a:lnTo>
                  <a:pt x="371271" y="196723"/>
                </a:lnTo>
                <a:lnTo>
                  <a:pt x="361416" y="197967"/>
                </a:lnTo>
                <a:lnTo>
                  <a:pt x="328142" y="226479"/>
                </a:lnTo>
                <a:lnTo>
                  <a:pt x="319151" y="297510"/>
                </a:lnTo>
                <a:lnTo>
                  <a:pt x="318592" y="329145"/>
                </a:lnTo>
                <a:lnTo>
                  <a:pt x="316839" y="368935"/>
                </a:lnTo>
                <a:lnTo>
                  <a:pt x="313880" y="414947"/>
                </a:lnTo>
                <a:lnTo>
                  <a:pt x="309702" y="467588"/>
                </a:lnTo>
                <a:lnTo>
                  <a:pt x="304431" y="525157"/>
                </a:lnTo>
                <a:lnTo>
                  <a:pt x="297942" y="589356"/>
                </a:lnTo>
                <a:lnTo>
                  <a:pt x="290271" y="659612"/>
                </a:lnTo>
                <a:lnTo>
                  <a:pt x="284200" y="712190"/>
                </a:lnTo>
                <a:lnTo>
                  <a:pt x="278815" y="758088"/>
                </a:lnTo>
                <a:lnTo>
                  <a:pt x="271729" y="817549"/>
                </a:lnTo>
                <a:lnTo>
                  <a:pt x="256184" y="946480"/>
                </a:lnTo>
                <a:lnTo>
                  <a:pt x="250367" y="995083"/>
                </a:lnTo>
                <a:lnTo>
                  <a:pt x="246303" y="1029652"/>
                </a:lnTo>
                <a:lnTo>
                  <a:pt x="243979" y="1050163"/>
                </a:lnTo>
                <a:lnTo>
                  <a:pt x="242874" y="1040130"/>
                </a:lnTo>
                <a:lnTo>
                  <a:pt x="236626" y="974115"/>
                </a:lnTo>
                <a:lnTo>
                  <a:pt x="229260" y="893902"/>
                </a:lnTo>
                <a:lnTo>
                  <a:pt x="224459" y="841413"/>
                </a:lnTo>
                <a:lnTo>
                  <a:pt x="216471" y="753275"/>
                </a:lnTo>
                <a:lnTo>
                  <a:pt x="211086" y="695972"/>
                </a:lnTo>
                <a:lnTo>
                  <a:pt x="205460" y="640054"/>
                </a:lnTo>
                <a:lnTo>
                  <a:pt x="199618" y="585889"/>
                </a:lnTo>
                <a:lnTo>
                  <a:pt x="193573" y="533463"/>
                </a:lnTo>
                <a:lnTo>
                  <a:pt x="187312" y="482777"/>
                </a:lnTo>
                <a:lnTo>
                  <a:pt x="180848" y="433844"/>
                </a:lnTo>
                <a:lnTo>
                  <a:pt x="174167" y="386651"/>
                </a:lnTo>
                <a:lnTo>
                  <a:pt x="167271" y="341210"/>
                </a:lnTo>
                <a:lnTo>
                  <a:pt x="160172" y="297510"/>
                </a:lnTo>
                <a:lnTo>
                  <a:pt x="152857" y="255549"/>
                </a:lnTo>
                <a:lnTo>
                  <a:pt x="137668" y="181610"/>
                </a:lnTo>
                <a:lnTo>
                  <a:pt x="121831" y="124091"/>
                </a:lnTo>
                <a:lnTo>
                  <a:pt x="105346" y="83019"/>
                </a:lnTo>
                <a:lnTo>
                  <a:pt x="70396" y="50152"/>
                </a:lnTo>
                <a:lnTo>
                  <a:pt x="48996" y="53098"/>
                </a:lnTo>
                <a:lnTo>
                  <a:pt x="30137" y="61963"/>
                </a:lnTo>
                <a:lnTo>
                  <a:pt x="13804" y="76733"/>
                </a:lnTo>
                <a:lnTo>
                  <a:pt x="0" y="97409"/>
                </a:lnTo>
                <a:lnTo>
                  <a:pt x="3759" y="108991"/>
                </a:lnTo>
                <a:lnTo>
                  <a:pt x="8229" y="126834"/>
                </a:lnTo>
                <a:lnTo>
                  <a:pt x="19316" y="181610"/>
                </a:lnTo>
                <a:lnTo>
                  <a:pt x="33108" y="260819"/>
                </a:lnTo>
                <a:lnTo>
                  <a:pt x="41071" y="309956"/>
                </a:lnTo>
                <a:lnTo>
                  <a:pt x="49758" y="365366"/>
                </a:lnTo>
                <a:lnTo>
                  <a:pt x="59131" y="427024"/>
                </a:lnTo>
                <a:lnTo>
                  <a:pt x="69215" y="494957"/>
                </a:lnTo>
                <a:lnTo>
                  <a:pt x="79997" y="569137"/>
                </a:lnTo>
                <a:lnTo>
                  <a:pt x="91478" y="649579"/>
                </a:lnTo>
                <a:lnTo>
                  <a:pt x="103670" y="736269"/>
                </a:lnTo>
                <a:lnTo>
                  <a:pt x="115722" y="823201"/>
                </a:lnTo>
                <a:lnTo>
                  <a:pt x="126809" y="904303"/>
                </a:lnTo>
                <a:lnTo>
                  <a:pt x="136944" y="979601"/>
                </a:lnTo>
                <a:lnTo>
                  <a:pt x="146240" y="1050163"/>
                </a:lnTo>
                <a:lnTo>
                  <a:pt x="154292" y="1112748"/>
                </a:lnTo>
                <a:lnTo>
                  <a:pt x="161531" y="1170597"/>
                </a:lnTo>
                <a:lnTo>
                  <a:pt x="167805" y="1222641"/>
                </a:lnTo>
                <a:lnTo>
                  <a:pt x="173101" y="1268857"/>
                </a:lnTo>
                <a:lnTo>
                  <a:pt x="177444" y="1309268"/>
                </a:lnTo>
                <a:lnTo>
                  <a:pt x="183235" y="1372641"/>
                </a:lnTo>
                <a:lnTo>
                  <a:pt x="185153" y="1412760"/>
                </a:lnTo>
                <a:lnTo>
                  <a:pt x="189674" y="1478572"/>
                </a:lnTo>
                <a:lnTo>
                  <a:pt x="203238" y="1525587"/>
                </a:lnTo>
                <a:lnTo>
                  <a:pt x="225844" y="1553794"/>
                </a:lnTo>
                <a:lnTo>
                  <a:pt x="257479" y="1563192"/>
                </a:lnTo>
                <a:lnTo>
                  <a:pt x="267868" y="1562138"/>
                </a:lnTo>
                <a:lnTo>
                  <a:pt x="304342" y="1537614"/>
                </a:lnTo>
                <a:lnTo>
                  <a:pt x="314756" y="1455508"/>
                </a:lnTo>
                <a:lnTo>
                  <a:pt x="314820" y="1451952"/>
                </a:lnTo>
                <a:lnTo>
                  <a:pt x="315950" y="1400492"/>
                </a:lnTo>
                <a:lnTo>
                  <a:pt x="317919" y="1346428"/>
                </a:lnTo>
                <a:lnTo>
                  <a:pt x="320675" y="1292212"/>
                </a:lnTo>
                <a:lnTo>
                  <a:pt x="324218" y="1237869"/>
                </a:lnTo>
                <a:lnTo>
                  <a:pt x="328536" y="1183386"/>
                </a:lnTo>
                <a:lnTo>
                  <a:pt x="333654" y="1128750"/>
                </a:lnTo>
                <a:lnTo>
                  <a:pt x="338162" y="1085329"/>
                </a:lnTo>
                <a:lnTo>
                  <a:pt x="341998" y="1050163"/>
                </a:lnTo>
                <a:lnTo>
                  <a:pt x="343090" y="1040130"/>
                </a:lnTo>
                <a:lnTo>
                  <a:pt x="348449" y="993165"/>
                </a:lnTo>
                <a:lnTo>
                  <a:pt x="354228" y="944422"/>
                </a:lnTo>
                <a:lnTo>
                  <a:pt x="360438" y="893902"/>
                </a:lnTo>
                <a:lnTo>
                  <a:pt x="367106" y="841413"/>
                </a:lnTo>
                <a:lnTo>
                  <a:pt x="374154" y="787539"/>
                </a:lnTo>
                <a:lnTo>
                  <a:pt x="381660" y="731697"/>
                </a:lnTo>
                <a:lnTo>
                  <a:pt x="389585" y="674077"/>
                </a:lnTo>
                <a:lnTo>
                  <a:pt x="392239" y="688670"/>
                </a:lnTo>
                <a:lnTo>
                  <a:pt x="396341" y="715060"/>
                </a:lnTo>
                <a:lnTo>
                  <a:pt x="401929" y="753630"/>
                </a:lnTo>
                <a:lnTo>
                  <a:pt x="408876" y="803300"/>
                </a:lnTo>
                <a:lnTo>
                  <a:pt x="422236" y="895197"/>
                </a:lnTo>
                <a:lnTo>
                  <a:pt x="435305" y="981176"/>
                </a:lnTo>
                <a:lnTo>
                  <a:pt x="448094" y="1061212"/>
                </a:lnTo>
                <a:lnTo>
                  <a:pt x="460590" y="1135329"/>
                </a:lnTo>
                <a:lnTo>
                  <a:pt x="472795" y="1203515"/>
                </a:lnTo>
                <a:lnTo>
                  <a:pt x="484720" y="1265770"/>
                </a:lnTo>
                <a:lnTo>
                  <a:pt x="496366" y="1322095"/>
                </a:lnTo>
                <a:lnTo>
                  <a:pt x="507758" y="1372641"/>
                </a:lnTo>
                <a:lnTo>
                  <a:pt x="518782" y="1416964"/>
                </a:lnTo>
                <a:lnTo>
                  <a:pt x="529564" y="1455508"/>
                </a:lnTo>
                <a:lnTo>
                  <a:pt x="550265" y="1514792"/>
                </a:lnTo>
                <a:lnTo>
                  <a:pt x="569836" y="1550365"/>
                </a:lnTo>
                <a:lnTo>
                  <a:pt x="588251" y="1562227"/>
                </a:lnTo>
                <a:lnTo>
                  <a:pt x="601840" y="1561020"/>
                </a:lnTo>
                <a:lnTo>
                  <a:pt x="638657" y="1532636"/>
                </a:lnTo>
                <a:lnTo>
                  <a:pt x="647065" y="1493761"/>
                </a:lnTo>
                <a:lnTo>
                  <a:pt x="647446" y="1451952"/>
                </a:lnTo>
                <a:lnTo>
                  <a:pt x="648601" y="1408912"/>
                </a:lnTo>
                <a:lnTo>
                  <a:pt x="650506" y="1364627"/>
                </a:lnTo>
                <a:lnTo>
                  <a:pt x="653173" y="1319123"/>
                </a:lnTo>
                <a:lnTo>
                  <a:pt x="656602" y="1272374"/>
                </a:lnTo>
                <a:lnTo>
                  <a:pt x="660793" y="1224394"/>
                </a:lnTo>
                <a:lnTo>
                  <a:pt x="665759" y="1175169"/>
                </a:lnTo>
                <a:lnTo>
                  <a:pt x="671474" y="1124712"/>
                </a:lnTo>
                <a:lnTo>
                  <a:pt x="677951" y="1073035"/>
                </a:lnTo>
                <a:lnTo>
                  <a:pt x="685203" y="1020102"/>
                </a:lnTo>
                <a:lnTo>
                  <a:pt x="693204" y="965949"/>
                </a:lnTo>
                <a:lnTo>
                  <a:pt x="701979" y="910551"/>
                </a:lnTo>
                <a:lnTo>
                  <a:pt x="711517" y="853922"/>
                </a:lnTo>
                <a:lnTo>
                  <a:pt x="732104" y="738200"/>
                </a:lnTo>
                <a:lnTo>
                  <a:pt x="741629" y="681596"/>
                </a:lnTo>
                <a:lnTo>
                  <a:pt x="750404" y="626224"/>
                </a:lnTo>
                <a:lnTo>
                  <a:pt x="758405" y="572096"/>
                </a:lnTo>
                <a:lnTo>
                  <a:pt x="765657" y="519226"/>
                </a:lnTo>
                <a:lnTo>
                  <a:pt x="772198" y="467017"/>
                </a:lnTo>
                <a:lnTo>
                  <a:pt x="777862" y="417207"/>
                </a:lnTo>
                <a:lnTo>
                  <a:pt x="782815" y="368058"/>
                </a:lnTo>
                <a:lnTo>
                  <a:pt x="787006" y="320154"/>
                </a:lnTo>
                <a:lnTo>
                  <a:pt x="790448" y="273507"/>
                </a:lnTo>
                <a:lnTo>
                  <a:pt x="793115" y="228092"/>
                </a:lnTo>
                <a:lnTo>
                  <a:pt x="795020" y="183921"/>
                </a:lnTo>
                <a:lnTo>
                  <a:pt x="796163" y="141008"/>
                </a:lnTo>
                <a:lnTo>
                  <a:pt x="796544" y="99326"/>
                </a:lnTo>
                <a:lnTo>
                  <a:pt x="805408" y="88963"/>
                </a:lnTo>
                <a:lnTo>
                  <a:pt x="811733" y="78117"/>
                </a:lnTo>
                <a:lnTo>
                  <a:pt x="815530" y="66789"/>
                </a:lnTo>
                <a:lnTo>
                  <a:pt x="816800" y="54978"/>
                </a:lnTo>
                <a:close/>
              </a:path>
              <a:path w="11598910" h="4347210">
                <a:moveTo>
                  <a:pt x="1246886" y="1504365"/>
                </a:moveTo>
                <a:lnTo>
                  <a:pt x="1228090" y="1468208"/>
                </a:lnTo>
                <a:lnTo>
                  <a:pt x="1171663" y="1456143"/>
                </a:lnTo>
                <a:lnTo>
                  <a:pt x="1026045" y="1460969"/>
                </a:lnTo>
                <a:lnTo>
                  <a:pt x="1024369" y="1454035"/>
                </a:lnTo>
                <a:lnTo>
                  <a:pt x="1023162" y="1433245"/>
                </a:lnTo>
                <a:lnTo>
                  <a:pt x="1022438" y="1398587"/>
                </a:lnTo>
                <a:lnTo>
                  <a:pt x="1022197" y="1350073"/>
                </a:lnTo>
                <a:lnTo>
                  <a:pt x="1030871" y="992301"/>
                </a:lnTo>
                <a:lnTo>
                  <a:pt x="1030516" y="955116"/>
                </a:lnTo>
                <a:lnTo>
                  <a:pt x="1029436" y="917816"/>
                </a:lnTo>
                <a:lnTo>
                  <a:pt x="1027620" y="880376"/>
                </a:lnTo>
                <a:lnTo>
                  <a:pt x="1025093" y="842835"/>
                </a:lnTo>
                <a:lnTo>
                  <a:pt x="1075245" y="842835"/>
                </a:lnTo>
                <a:lnTo>
                  <a:pt x="1090396" y="844524"/>
                </a:lnTo>
                <a:lnTo>
                  <a:pt x="1105001" y="845731"/>
                </a:lnTo>
                <a:lnTo>
                  <a:pt x="1119073" y="846455"/>
                </a:lnTo>
                <a:lnTo>
                  <a:pt x="1132611" y="846696"/>
                </a:lnTo>
                <a:lnTo>
                  <a:pt x="1145298" y="845693"/>
                </a:lnTo>
                <a:lnTo>
                  <a:pt x="1184084" y="822490"/>
                </a:lnTo>
                <a:lnTo>
                  <a:pt x="1193850" y="793648"/>
                </a:lnTo>
                <a:lnTo>
                  <a:pt x="1187881" y="770026"/>
                </a:lnTo>
                <a:lnTo>
                  <a:pt x="1169987" y="753148"/>
                </a:lnTo>
                <a:lnTo>
                  <a:pt x="1140155" y="743026"/>
                </a:lnTo>
                <a:lnTo>
                  <a:pt x="1134160" y="742543"/>
                </a:lnTo>
                <a:lnTo>
                  <a:pt x="1098384" y="739648"/>
                </a:lnTo>
                <a:lnTo>
                  <a:pt x="1027988" y="742543"/>
                </a:lnTo>
                <a:lnTo>
                  <a:pt x="1022197" y="711682"/>
                </a:lnTo>
                <a:lnTo>
                  <a:pt x="1030871" y="428167"/>
                </a:lnTo>
                <a:lnTo>
                  <a:pt x="1030693" y="406958"/>
                </a:lnTo>
                <a:lnTo>
                  <a:pt x="1030147" y="385749"/>
                </a:lnTo>
                <a:lnTo>
                  <a:pt x="1029246" y="364528"/>
                </a:lnTo>
                <a:lnTo>
                  <a:pt x="1027988" y="343306"/>
                </a:lnTo>
                <a:lnTo>
                  <a:pt x="1059027" y="348195"/>
                </a:lnTo>
                <a:lnTo>
                  <a:pt x="1094282" y="356095"/>
                </a:lnTo>
                <a:lnTo>
                  <a:pt x="1133754" y="366991"/>
                </a:lnTo>
                <a:lnTo>
                  <a:pt x="1177455" y="380911"/>
                </a:lnTo>
                <a:lnTo>
                  <a:pt x="1202766" y="369112"/>
                </a:lnTo>
                <a:lnTo>
                  <a:pt x="1220851" y="354888"/>
                </a:lnTo>
                <a:lnTo>
                  <a:pt x="1228394" y="343306"/>
                </a:lnTo>
                <a:lnTo>
                  <a:pt x="1231696" y="338251"/>
                </a:lnTo>
                <a:lnTo>
                  <a:pt x="1212405" y="284124"/>
                </a:lnTo>
                <a:lnTo>
                  <a:pt x="1143698" y="256044"/>
                </a:lnTo>
                <a:lnTo>
                  <a:pt x="1100302" y="245275"/>
                </a:lnTo>
                <a:lnTo>
                  <a:pt x="1061732" y="237591"/>
                </a:lnTo>
                <a:lnTo>
                  <a:pt x="999058" y="231444"/>
                </a:lnTo>
                <a:lnTo>
                  <a:pt x="962761" y="240182"/>
                </a:lnTo>
                <a:lnTo>
                  <a:pt x="936853" y="266407"/>
                </a:lnTo>
                <a:lnTo>
                  <a:pt x="921308" y="310095"/>
                </a:lnTo>
                <a:lnTo>
                  <a:pt x="916127" y="371271"/>
                </a:lnTo>
                <a:lnTo>
                  <a:pt x="926731" y="538099"/>
                </a:lnTo>
                <a:lnTo>
                  <a:pt x="913231" y="1114767"/>
                </a:lnTo>
                <a:lnTo>
                  <a:pt x="925766" y="1448435"/>
                </a:lnTo>
                <a:lnTo>
                  <a:pt x="925766" y="1500517"/>
                </a:lnTo>
                <a:lnTo>
                  <a:pt x="927506" y="1512595"/>
                </a:lnTo>
                <a:lnTo>
                  <a:pt x="958850" y="1551228"/>
                </a:lnTo>
                <a:lnTo>
                  <a:pt x="995197" y="1561261"/>
                </a:lnTo>
                <a:lnTo>
                  <a:pt x="1162024" y="1561261"/>
                </a:lnTo>
                <a:lnTo>
                  <a:pt x="1207414" y="1553667"/>
                </a:lnTo>
                <a:lnTo>
                  <a:pt x="1240383" y="1530159"/>
                </a:lnTo>
                <a:lnTo>
                  <a:pt x="1245260" y="1518297"/>
                </a:lnTo>
                <a:lnTo>
                  <a:pt x="1246886" y="1504365"/>
                </a:lnTo>
                <a:close/>
              </a:path>
              <a:path w="11598910" h="4347210">
                <a:moveTo>
                  <a:pt x="1550657" y="66535"/>
                </a:moveTo>
                <a:lnTo>
                  <a:pt x="1548422" y="47561"/>
                </a:lnTo>
                <a:lnTo>
                  <a:pt x="1541729" y="33997"/>
                </a:lnTo>
                <a:lnTo>
                  <a:pt x="1530578" y="25857"/>
                </a:lnTo>
                <a:lnTo>
                  <a:pt x="1514983" y="23152"/>
                </a:lnTo>
                <a:lnTo>
                  <a:pt x="1493901" y="29451"/>
                </a:lnTo>
                <a:lnTo>
                  <a:pt x="1452676" y="79832"/>
                </a:lnTo>
                <a:lnTo>
                  <a:pt x="1432521" y="123926"/>
                </a:lnTo>
                <a:lnTo>
                  <a:pt x="1413751" y="174218"/>
                </a:lnTo>
                <a:lnTo>
                  <a:pt x="1397444" y="224332"/>
                </a:lnTo>
                <a:lnTo>
                  <a:pt x="1383614" y="274269"/>
                </a:lnTo>
                <a:lnTo>
                  <a:pt x="1372247" y="324015"/>
                </a:lnTo>
                <a:lnTo>
                  <a:pt x="1363395" y="369531"/>
                </a:lnTo>
                <a:lnTo>
                  <a:pt x="1353273" y="435584"/>
                </a:lnTo>
                <a:lnTo>
                  <a:pt x="1352003" y="456133"/>
                </a:lnTo>
                <a:lnTo>
                  <a:pt x="1353083" y="470725"/>
                </a:lnTo>
                <a:lnTo>
                  <a:pt x="1356334" y="481698"/>
                </a:lnTo>
                <a:lnTo>
                  <a:pt x="1361770" y="489051"/>
                </a:lnTo>
                <a:lnTo>
                  <a:pt x="1369364" y="492772"/>
                </a:lnTo>
                <a:lnTo>
                  <a:pt x="1388097" y="488378"/>
                </a:lnTo>
                <a:lnTo>
                  <a:pt x="1428115" y="453186"/>
                </a:lnTo>
                <a:lnTo>
                  <a:pt x="1470190" y="385292"/>
                </a:lnTo>
                <a:lnTo>
                  <a:pt x="1489176" y="344398"/>
                </a:lnTo>
                <a:lnTo>
                  <a:pt x="1506359" y="299707"/>
                </a:lnTo>
                <a:lnTo>
                  <a:pt x="1521726" y="251218"/>
                </a:lnTo>
                <a:lnTo>
                  <a:pt x="1534375" y="201891"/>
                </a:lnTo>
                <a:lnTo>
                  <a:pt x="1543418" y="154660"/>
                </a:lnTo>
                <a:lnTo>
                  <a:pt x="1548841" y="109550"/>
                </a:lnTo>
                <a:lnTo>
                  <a:pt x="1550657" y="66535"/>
                </a:lnTo>
                <a:close/>
              </a:path>
              <a:path w="11598910" h="4347210">
                <a:moveTo>
                  <a:pt x="2074291" y="1517383"/>
                </a:moveTo>
                <a:lnTo>
                  <a:pt x="2073021" y="1505483"/>
                </a:lnTo>
                <a:lnTo>
                  <a:pt x="2069223" y="1491475"/>
                </a:lnTo>
                <a:lnTo>
                  <a:pt x="2062899" y="1475346"/>
                </a:lnTo>
                <a:lnTo>
                  <a:pt x="2054034" y="1457109"/>
                </a:lnTo>
                <a:lnTo>
                  <a:pt x="2038540" y="1424978"/>
                </a:lnTo>
                <a:lnTo>
                  <a:pt x="2023364" y="1388592"/>
                </a:lnTo>
                <a:lnTo>
                  <a:pt x="2008492" y="1347927"/>
                </a:lnTo>
                <a:lnTo>
                  <a:pt x="1993938" y="1303007"/>
                </a:lnTo>
                <a:lnTo>
                  <a:pt x="1979688" y="1253832"/>
                </a:lnTo>
                <a:lnTo>
                  <a:pt x="1965744" y="1200391"/>
                </a:lnTo>
                <a:lnTo>
                  <a:pt x="1952117" y="1142682"/>
                </a:lnTo>
                <a:lnTo>
                  <a:pt x="1938794" y="1080719"/>
                </a:lnTo>
                <a:lnTo>
                  <a:pt x="1925777" y="1014488"/>
                </a:lnTo>
                <a:lnTo>
                  <a:pt x="1913305" y="949883"/>
                </a:lnTo>
                <a:lnTo>
                  <a:pt x="1902879" y="896835"/>
                </a:lnTo>
                <a:lnTo>
                  <a:pt x="1898192" y="873696"/>
                </a:lnTo>
                <a:lnTo>
                  <a:pt x="1894497" y="855370"/>
                </a:lnTo>
                <a:lnTo>
                  <a:pt x="1888172" y="825474"/>
                </a:lnTo>
                <a:lnTo>
                  <a:pt x="1891182" y="819721"/>
                </a:lnTo>
                <a:lnTo>
                  <a:pt x="1897329" y="808240"/>
                </a:lnTo>
                <a:lnTo>
                  <a:pt x="1914588" y="776300"/>
                </a:lnTo>
                <a:lnTo>
                  <a:pt x="1919033" y="768096"/>
                </a:lnTo>
                <a:lnTo>
                  <a:pt x="1932584" y="742607"/>
                </a:lnTo>
                <a:lnTo>
                  <a:pt x="1957184" y="693420"/>
                </a:lnTo>
                <a:lnTo>
                  <a:pt x="1977491" y="645718"/>
                </a:lnTo>
                <a:lnTo>
                  <a:pt x="1988096" y="593890"/>
                </a:lnTo>
                <a:lnTo>
                  <a:pt x="1989429" y="566064"/>
                </a:lnTo>
                <a:lnTo>
                  <a:pt x="1989429" y="427202"/>
                </a:lnTo>
                <a:lnTo>
                  <a:pt x="1985022" y="379958"/>
                </a:lnTo>
                <a:lnTo>
                  <a:pt x="1971827" y="338493"/>
                </a:lnTo>
                <a:lnTo>
                  <a:pt x="1949831" y="302818"/>
                </a:lnTo>
                <a:lnTo>
                  <a:pt x="1938896" y="292201"/>
                </a:lnTo>
                <a:lnTo>
                  <a:pt x="1919033" y="272910"/>
                </a:lnTo>
                <a:lnTo>
                  <a:pt x="1891004" y="255143"/>
                </a:lnTo>
                <a:lnTo>
                  <a:pt x="1891004" y="495757"/>
                </a:lnTo>
                <a:lnTo>
                  <a:pt x="1889290" y="524700"/>
                </a:lnTo>
                <a:lnTo>
                  <a:pt x="1875053" y="602564"/>
                </a:lnTo>
                <a:lnTo>
                  <a:pt x="1862620" y="650443"/>
                </a:lnTo>
                <a:lnTo>
                  <a:pt x="1847278" y="696468"/>
                </a:lnTo>
                <a:lnTo>
                  <a:pt x="1829701" y="732790"/>
                </a:lnTo>
                <a:lnTo>
                  <a:pt x="1787880" y="776300"/>
                </a:lnTo>
                <a:lnTo>
                  <a:pt x="1787677" y="742607"/>
                </a:lnTo>
                <a:lnTo>
                  <a:pt x="1787588" y="732790"/>
                </a:lnTo>
                <a:lnTo>
                  <a:pt x="1786915" y="686015"/>
                </a:lnTo>
                <a:lnTo>
                  <a:pt x="1785708" y="625233"/>
                </a:lnTo>
                <a:lnTo>
                  <a:pt x="1782610" y="494715"/>
                </a:lnTo>
                <a:lnTo>
                  <a:pt x="1781556" y="443230"/>
                </a:lnTo>
                <a:lnTo>
                  <a:pt x="1780781" y="396468"/>
                </a:lnTo>
                <a:lnTo>
                  <a:pt x="1780349" y="358736"/>
                </a:lnTo>
                <a:lnTo>
                  <a:pt x="1780159" y="320167"/>
                </a:lnTo>
                <a:lnTo>
                  <a:pt x="1786915" y="292201"/>
                </a:lnTo>
                <a:lnTo>
                  <a:pt x="1843811" y="310273"/>
                </a:lnTo>
                <a:lnTo>
                  <a:pt x="1875637" y="358736"/>
                </a:lnTo>
                <a:lnTo>
                  <a:pt x="1886305" y="402043"/>
                </a:lnTo>
                <a:lnTo>
                  <a:pt x="1890344" y="447814"/>
                </a:lnTo>
                <a:lnTo>
                  <a:pt x="1891004" y="495757"/>
                </a:lnTo>
                <a:lnTo>
                  <a:pt x="1891004" y="255143"/>
                </a:lnTo>
                <a:lnTo>
                  <a:pt x="1881784" y="249288"/>
                </a:lnTo>
                <a:lnTo>
                  <a:pt x="1840433" y="232410"/>
                </a:lnTo>
                <a:lnTo>
                  <a:pt x="1794992" y="222288"/>
                </a:lnTo>
                <a:lnTo>
                  <a:pt x="1745449" y="218909"/>
                </a:lnTo>
                <a:lnTo>
                  <a:pt x="1716760" y="224751"/>
                </a:lnTo>
                <a:lnTo>
                  <a:pt x="1696262" y="242303"/>
                </a:lnTo>
                <a:lnTo>
                  <a:pt x="1683969" y="271526"/>
                </a:lnTo>
                <a:lnTo>
                  <a:pt x="1679879" y="312458"/>
                </a:lnTo>
                <a:lnTo>
                  <a:pt x="1680019" y="346405"/>
                </a:lnTo>
                <a:lnTo>
                  <a:pt x="1681137" y="423392"/>
                </a:lnTo>
                <a:lnTo>
                  <a:pt x="1682102" y="466432"/>
                </a:lnTo>
                <a:lnTo>
                  <a:pt x="1683359" y="512495"/>
                </a:lnTo>
                <a:lnTo>
                  <a:pt x="1684896" y="561581"/>
                </a:lnTo>
                <a:lnTo>
                  <a:pt x="1686712" y="613702"/>
                </a:lnTo>
                <a:lnTo>
                  <a:pt x="1688833" y="669734"/>
                </a:lnTo>
                <a:lnTo>
                  <a:pt x="1691170" y="727036"/>
                </a:lnTo>
                <a:lnTo>
                  <a:pt x="1693824" y="788238"/>
                </a:lnTo>
                <a:lnTo>
                  <a:pt x="1700288" y="929741"/>
                </a:lnTo>
                <a:lnTo>
                  <a:pt x="1703412" y="1000798"/>
                </a:lnTo>
                <a:lnTo>
                  <a:pt x="1706118" y="1065644"/>
                </a:lnTo>
                <a:lnTo>
                  <a:pt x="1708416" y="1124305"/>
                </a:lnTo>
                <a:lnTo>
                  <a:pt x="1710385" y="1179779"/>
                </a:lnTo>
                <a:lnTo>
                  <a:pt x="1711744" y="1222997"/>
                </a:lnTo>
                <a:lnTo>
                  <a:pt x="1712785" y="1263040"/>
                </a:lnTo>
                <a:lnTo>
                  <a:pt x="1713522" y="1371130"/>
                </a:lnTo>
                <a:lnTo>
                  <a:pt x="1713433" y="1388592"/>
                </a:lnTo>
                <a:lnTo>
                  <a:pt x="1713141" y="1429512"/>
                </a:lnTo>
                <a:lnTo>
                  <a:pt x="1712544" y="1477937"/>
                </a:lnTo>
                <a:lnTo>
                  <a:pt x="1711706" y="1523657"/>
                </a:lnTo>
                <a:lnTo>
                  <a:pt x="1737728" y="1552587"/>
                </a:lnTo>
                <a:lnTo>
                  <a:pt x="1792706" y="1552587"/>
                </a:lnTo>
                <a:lnTo>
                  <a:pt x="1814880" y="1499539"/>
                </a:lnTo>
                <a:lnTo>
                  <a:pt x="1806067" y="1460207"/>
                </a:lnTo>
                <a:lnTo>
                  <a:pt x="1798421" y="1417396"/>
                </a:lnTo>
                <a:lnTo>
                  <a:pt x="1791957" y="1371130"/>
                </a:lnTo>
                <a:lnTo>
                  <a:pt x="1786674" y="1321384"/>
                </a:lnTo>
                <a:lnTo>
                  <a:pt x="1782559" y="1268183"/>
                </a:lnTo>
                <a:lnTo>
                  <a:pt x="1779625" y="1211516"/>
                </a:lnTo>
                <a:lnTo>
                  <a:pt x="1777860" y="1151382"/>
                </a:lnTo>
                <a:lnTo>
                  <a:pt x="1777276" y="1087767"/>
                </a:lnTo>
                <a:lnTo>
                  <a:pt x="1779193" y="873696"/>
                </a:lnTo>
                <a:lnTo>
                  <a:pt x="1803311" y="873696"/>
                </a:lnTo>
                <a:lnTo>
                  <a:pt x="1808022" y="887590"/>
                </a:lnTo>
                <a:lnTo>
                  <a:pt x="1822602" y="945210"/>
                </a:lnTo>
                <a:lnTo>
                  <a:pt x="1832470" y="988936"/>
                </a:lnTo>
                <a:lnTo>
                  <a:pt x="1844065" y="1042606"/>
                </a:lnTo>
                <a:lnTo>
                  <a:pt x="1857375" y="1106220"/>
                </a:lnTo>
                <a:lnTo>
                  <a:pt x="1872399" y="1179779"/>
                </a:lnTo>
                <a:lnTo>
                  <a:pt x="1889137" y="1263281"/>
                </a:lnTo>
                <a:lnTo>
                  <a:pt x="1901647" y="1319847"/>
                </a:lnTo>
                <a:lnTo>
                  <a:pt x="1916010" y="1373822"/>
                </a:lnTo>
                <a:lnTo>
                  <a:pt x="1932254" y="1425206"/>
                </a:lnTo>
                <a:lnTo>
                  <a:pt x="1950377" y="1473987"/>
                </a:lnTo>
                <a:lnTo>
                  <a:pt x="1969630" y="1515541"/>
                </a:lnTo>
                <a:lnTo>
                  <a:pt x="2009406" y="1563039"/>
                </a:lnTo>
                <a:lnTo>
                  <a:pt x="2029929" y="1568970"/>
                </a:lnTo>
                <a:lnTo>
                  <a:pt x="2039543" y="1568043"/>
                </a:lnTo>
                <a:lnTo>
                  <a:pt x="2071268" y="1537385"/>
                </a:lnTo>
                <a:lnTo>
                  <a:pt x="2073541" y="1527810"/>
                </a:lnTo>
                <a:lnTo>
                  <a:pt x="2074291" y="1517383"/>
                </a:lnTo>
                <a:close/>
              </a:path>
              <a:path w="11598910" h="4347210">
                <a:moveTo>
                  <a:pt x="2508237" y="1504365"/>
                </a:moveTo>
                <a:lnTo>
                  <a:pt x="2489428" y="1468208"/>
                </a:lnTo>
                <a:lnTo>
                  <a:pt x="2433028" y="1456143"/>
                </a:lnTo>
                <a:lnTo>
                  <a:pt x="2287409" y="1460969"/>
                </a:lnTo>
                <a:lnTo>
                  <a:pt x="2285720" y="1454035"/>
                </a:lnTo>
                <a:lnTo>
                  <a:pt x="2284514" y="1433245"/>
                </a:lnTo>
                <a:lnTo>
                  <a:pt x="2283790" y="1398587"/>
                </a:lnTo>
                <a:lnTo>
                  <a:pt x="2283549" y="1350073"/>
                </a:lnTo>
                <a:lnTo>
                  <a:pt x="2292235" y="992301"/>
                </a:lnTo>
                <a:lnTo>
                  <a:pt x="2291867" y="955116"/>
                </a:lnTo>
                <a:lnTo>
                  <a:pt x="2290788" y="917816"/>
                </a:lnTo>
                <a:lnTo>
                  <a:pt x="2288971" y="880376"/>
                </a:lnTo>
                <a:lnTo>
                  <a:pt x="2286444" y="842835"/>
                </a:lnTo>
                <a:lnTo>
                  <a:pt x="2336584" y="842835"/>
                </a:lnTo>
                <a:lnTo>
                  <a:pt x="2351748" y="844524"/>
                </a:lnTo>
                <a:lnTo>
                  <a:pt x="2366353" y="845731"/>
                </a:lnTo>
                <a:lnTo>
                  <a:pt x="2380424" y="846455"/>
                </a:lnTo>
                <a:lnTo>
                  <a:pt x="2393962" y="846696"/>
                </a:lnTo>
                <a:lnTo>
                  <a:pt x="2406650" y="845693"/>
                </a:lnTo>
                <a:lnTo>
                  <a:pt x="2445435" y="822490"/>
                </a:lnTo>
                <a:lnTo>
                  <a:pt x="2455202" y="793648"/>
                </a:lnTo>
                <a:lnTo>
                  <a:pt x="2449233" y="770026"/>
                </a:lnTo>
                <a:lnTo>
                  <a:pt x="2431326" y="753148"/>
                </a:lnTo>
                <a:lnTo>
                  <a:pt x="2401493" y="743026"/>
                </a:lnTo>
                <a:lnTo>
                  <a:pt x="2395512" y="742543"/>
                </a:lnTo>
                <a:lnTo>
                  <a:pt x="2359723" y="739648"/>
                </a:lnTo>
                <a:lnTo>
                  <a:pt x="2289327" y="742543"/>
                </a:lnTo>
                <a:lnTo>
                  <a:pt x="2283549" y="711682"/>
                </a:lnTo>
                <a:lnTo>
                  <a:pt x="2292235" y="428167"/>
                </a:lnTo>
                <a:lnTo>
                  <a:pt x="2292045" y="406958"/>
                </a:lnTo>
                <a:lnTo>
                  <a:pt x="2291511" y="385749"/>
                </a:lnTo>
                <a:lnTo>
                  <a:pt x="2290597" y="364528"/>
                </a:lnTo>
                <a:lnTo>
                  <a:pt x="2289327" y="343306"/>
                </a:lnTo>
                <a:lnTo>
                  <a:pt x="2320366" y="348195"/>
                </a:lnTo>
                <a:lnTo>
                  <a:pt x="2355621" y="356095"/>
                </a:lnTo>
                <a:lnTo>
                  <a:pt x="2395105" y="366991"/>
                </a:lnTo>
                <a:lnTo>
                  <a:pt x="2438806" y="380911"/>
                </a:lnTo>
                <a:lnTo>
                  <a:pt x="2464117" y="369112"/>
                </a:lnTo>
                <a:lnTo>
                  <a:pt x="2482202" y="354888"/>
                </a:lnTo>
                <a:lnTo>
                  <a:pt x="2489746" y="343306"/>
                </a:lnTo>
                <a:lnTo>
                  <a:pt x="2493048" y="338251"/>
                </a:lnTo>
                <a:lnTo>
                  <a:pt x="2473756" y="284124"/>
                </a:lnTo>
                <a:lnTo>
                  <a:pt x="2405062" y="256044"/>
                </a:lnTo>
                <a:lnTo>
                  <a:pt x="2361654" y="245275"/>
                </a:lnTo>
                <a:lnTo>
                  <a:pt x="2323084" y="237591"/>
                </a:lnTo>
                <a:lnTo>
                  <a:pt x="2260409" y="231444"/>
                </a:lnTo>
                <a:lnTo>
                  <a:pt x="2224113" y="240182"/>
                </a:lnTo>
                <a:lnTo>
                  <a:pt x="2198205" y="266407"/>
                </a:lnTo>
                <a:lnTo>
                  <a:pt x="2182647" y="310095"/>
                </a:lnTo>
                <a:lnTo>
                  <a:pt x="2177465" y="371271"/>
                </a:lnTo>
                <a:lnTo>
                  <a:pt x="2188083" y="538099"/>
                </a:lnTo>
                <a:lnTo>
                  <a:pt x="2174583" y="1114767"/>
                </a:lnTo>
                <a:lnTo>
                  <a:pt x="2187117" y="1448435"/>
                </a:lnTo>
                <a:lnTo>
                  <a:pt x="2187117" y="1500517"/>
                </a:lnTo>
                <a:lnTo>
                  <a:pt x="2188857" y="1512595"/>
                </a:lnTo>
                <a:lnTo>
                  <a:pt x="2220201" y="1551228"/>
                </a:lnTo>
                <a:lnTo>
                  <a:pt x="2256548" y="1561261"/>
                </a:lnTo>
                <a:lnTo>
                  <a:pt x="2423376" y="1561261"/>
                </a:lnTo>
                <a:lnTo>
                  <a:pt x="2468765" y="1553667"/>
                </a:lnTo>
                <a:lnTo>
                  <a:pt x="2501735" y="1530159"/>
                </a:lnTo>
                <a:lnTo>
                  <a:pt x="2506611" y="1518297"/>
                </a:lnTo>
                <a:lnTo>
                  <a:pt x="2508237" y="1504365"/>
                </a:lnTo>
                <a:close/>
              </a:path>
              <a:path w="11598910" h="4347210">
                <a:moveTo>
                  <a:pt x="4074909" y="4099039"/>
                </a:moveTo>
                <a:lnTo>
                  <a:pt x="4074833" y="4060939"/>
                </a:lnTo>
                <a:lnTo>
                  <a:pt x="4074541" y="3997439"/>
                </a:lnTo>
                <a:lnTo>
                  <a:pt x="4074249" y="3959339"/>
                </a:lnTo>
                <a:lnTo>
                  <a:pt x="4073880" y="3921239"/>
                </a:lnTo>
                <a:lnTo>
                  <a:pt x="4073423" y="3883139"/>
                </a:lnTo>
                <a:lnTo>
                  <a:pt x="4072877" y="3845039"/>
                </a:lnTo>
                <a:lnTo>
                  <a:pt x="4072255" y="3806939"/>
                </a:lnTo>
                <a:lnTo>
                  <a:pt x="4071556" y="3768839"/>
                </a:lnTo>
                <a:lnTo>
                  <a:pt x="4070769" y="3718039"/>
                </a:lnTo>
                <a:lnTo>
                  <a:pt x="4069892" y="3679939"/>
                </a:lnTo>
                <a:lnTo>
                  <a:pt x="4068940" y="3629139"/>
                </a:lnTo>
                <a:lnTo>
                  <a:pt x="4067911" y="3591039"/>
                </a:lnTo>
                <a:lnTo>
                  <a:pt x="4066794" y="3540239"/>
                </a:lnTo>
                <a:lnTo>
                  <a:pt x="4065587" y="3489439"/>
                </a:lnTo>
                <a:lnTo>
                  <a:pt x="4064304" y="3451339"/>
                </a:lnTo>
                <a:lnTo>
                  <a:pt x="4062933" y="3400539"/>
                </a:lnTo>
                <a:lnTo>
                  <a:pt x="4061485" y="3349739"/>
                </a:lnTo>
                <a:lnTo>
                  <a:pt x="4059948" y="3298939"/>
                </a:lnTo>
                <a:lnTo>
                  <a:pt x="4058335" y="3248139"/>
                </a:lnTo>
                <a:lnTo>
                  <a:pt x="4056634" y="3184639"/>
                </a:lnTo>
                <a:lnTo>
                  <a:pt x="4054856" y="3133839"/>
                </a:lnTo>
                <a:lnTo>
                  <a:pt x="4052989" y="3083039"/>
                </a:lnTo>
                <a:lnTo>
                  <a:pt x="4051033" y="3019539"/>
                </a:lnTo>
                <a:lnTo>
                  <a:pt x="4049014" y="2968739"/>
                </a:lnTo>
                <a:lnTo>
                  <a:pt x="4046893" y="2905239"/>
                </a:lnTo>
                <a:lnTo>
                  <a:pt x="4044696" y="2854439"/>
                </a:lnTo>
                <a:lnTo>
                  <a:pt x="4042422" y="2790939"/>
                </a:lnTo>
                <a:lnTo>
                  <a:pt x="4040060" y="2727439"/>
                </a:lnTo>
                <a:lnTo>
                  <a:pt x="4037609" y="2663939"/>
                </a:lnTo>
                <a:lnTo>
                  <a:pt x="4035082" y="2613139"/>
                </a:lnTo>
                <a:lnTo>
                  <a:pt x="4032466" y="2549639"/>
                </a:lnTo>
                <a:lnTo>
                  <a:pt x="4029773" y="2473439"/>
                </a:lnTo>
                <a:lnTo>
                  <a:pt x="4026992" y="2409939"/>
                </a:lnTo>
                <a:lnTo>
                  <a:pt x="4020807" y="2270239"/>
                </a:lnTo>
                <a:lnTo>
                  <a:pt x="4018127" y="2206739"/>
                </a:lnTo>
                <a:lnTo>
                  <a:pt x="4017594" y="2194039"/>
                </a:lnTo>
                <a:lnTo>
                  <a:pt x="4014495" y="2117839"/>
                </a:lnTo>
                <a:lnTo>
                  <a:pt x="4013885" y="2105139"/>
                </a:lnTo>
                <a:lnTo>
                  <a:pt x="4011498" y="2054339"/>
                </a:lnTo>
                <a:lnTo>
                  <a:pt x="4008615" y="1978139"/>
                </a:lnTo>
                <a:lnTo>
                  <a:pt x="4005859" y="1914639"/>
                </a:lnTo>
                <a:lnTo>
                  <a:pt x="4003205" y="1838439"/>
                </a:lnTo>
                <a:lnTo>
                  <a:pt x="4000665" y="1774939"/>
                </a:lnTo>
                <a:lnTo>
                  <a:pt x="3998239" y="1711439"/>
                </a:lnTo>
                <a:lnTo>
                  <a:pt x="3995928" y="1660639"/>
                </a:lnTo>
                <a:lnTo>
                  <a:pt x="3993731" y="1597139"/>
                </a:lnTo>
                <a:lnTo>
                  <a:pt x="3991635" y="1533639"/>
                </a:lnTo>
                <a:lnTo>
                  <a:pt x="3989667" y="1482839"/>
                </a:lnTo>
                <a:lnTo>
                  <a:pt x="3987800" y="1432039"/>
                </a:lnTo>
                <a:lnTo>
                  <a:pt x="3986047" y="1381239"/>
                </a:lnTo>
                <a:lnTo>
                  <a:pt x="3984409" y="1330439"/>
                </a:lnTo>
                <a:lnTo>
                  <a:pt x="3982885" y="1279639"/>
                </a:lnTo>
                <a:lnTo>
                  <a:pt x="3981475" y="1228839"/>
                </a:lnTo>
                <a:lnTo>
                  <a:pt x="3980180" y="1190739"/>
                </a:lnTo>
                <a:lnTo>
                  <a:pt x="3978999" y="1139939"/>
                </a:lnTo>
                <a:lnTo>
                  <a:pt x="3977919" y="1101839"/>
                </a:lnTo>
                <a:lnTo>
                  <a:pt x="3976967" y="1063739"/>
                </a:lnTo>
                <a:lnTo>
                  <a:pt x="3976116" y="1025639"/>
                </a:lnTo>
                <a:lnTo>
                  <a:pt x="3975379" y="987539"/>
                </a:lnTo>
                <a:lnTo>
                  <a:pt x="3974769" y="949439"/>
                </a:lnTo>
                <a:lnTo>
                  <a:pt x="3974261" y="924039"/>
                </a:lnTo>
                <a:lnTo>
                  <a:pt x="3973576" y="860539"/>
                </a:lnTo>
                <a:lnTo>
                  <a:pt x="3973411" y="835139"/>
                </a:lnTo>
                <a:lnTo>
                  <a:pt x="3973360" y="809739"/>
                </a:lnTo>
                <a:lnTo>
                  <a:pt x="3973131" y="733539"/>
                </a:lnTo>
                <a:lnTo>
                  <a:pt x="3972445" y="670039"/>
                </a:lnTo>
                <a:lnTo>
                  <a:pt x="3971328" y="606539"/>
                </a:lnTo>
                <a:lnTo>
                  <a:pt x="3969740" y="543039"/>
                </a:lnTo>
                <a:lnTo>
                  <a:pt x="3967721" y="492239"/>
                </a:lnTo>
                <a:lnTo>
                  <a:pt x="3965244" y="454139"/>
                </a:lnTo>
                <a:lnTo>
                  <a:pt x="3962311" y="416039"/>
                </a:lnTo>
                <a:lnTo>
                  <a:pt x="3958945" y="377939"/>
                </a:lnTo>
                <a:lnTo>
                  <a:pt x="3955123" y="365239"/>
                </a:lnTo>
                <a:lnTo>
                  <a:pt x="3940619" y="314439"/>
                </a:lnTo>
                <a:lnTo>
                  <a:pt x="3919410" y="276339"/>
                </a:lnTo>
                <a:lnTo>
                  <a:pt x="3891508" y="238239"/>
                </a:lnTo>
                <a:lnTo>
                  <a:pt x="3856913" y="212839"/>
                </a:lnTo>
                <a:lnTo>
                  <a:pt x="3815613" y="187439"/>
                </a:lnTo>
                <a:lnTo>
                  <a:pt x="3767632" y="187439"/>
                </a:lnTo>
                <a:lnTo>
                  <a:pt x="3712946" y="174739"/>
                </a:lnTo>
                <a:lnTo>
                  <a:pt x="3712946" y="314439"/>
                </a:lnTo>
                <a:lnTo>
                  <a:pt x="3733774" y="2067039"/>
                </a:lnTo>
                <a:lnTo>
                  <a:pt x="3215538" y="2105139"/>
                </a:lnTo>
                <a:lnTo>
                  <a:pt x="3210979" y="2079739"/>
                </a:lnTo>
                <a:lnTo>
                  <a:pt x="3207728" y="2041639"/>
                </a:lnTo>
                <a:lnTo>
                  <a:pt x="3205772" y="2003539"/>
                </a:lnTo>
                <a:lnTo>
                  <a:pt x="3205124" y="1965439"/>
                </a:lnTo>
                <a:lnTo>
                  <a:pt x="3210344" y="1774939"/>
                </a:lnTo>
                <a:lnTo>
                  <a:pt x="3173882" y="670039"/>
                </a:lnTo>
                <a:lnTo>
                  <a:pt x="3174161" y="619239"/>
                </a:lnTo>
                <a:lnTo>
                  <a:pt x="3175012" y="568439"/>
                </a:lnTo>
                <a:lnTo>
                  <a:pt x="3176435" y="517639"/>
                </a:lnTo>
                <a:lnTo>
                  <a:pt x="3178429" y="466839"/>
                </a:lnTo>
                <a:lnTo>
                  <a:pt x="3180994" y="416039"/>
                </a:lnTo>
                <a:lnTo>
                  <a:pt x="3184131" y="365239"/>
                </a:lnTo>
                <a:lnTo>
                  <a:pt x="3187827" y="314439"/>
                </a:lnTo>
                <a:lnTo>
                  <a:pt x="3192107" y="276339"/>
                </a:lnTo>
                <a:lnTo>
                  <a:pt x="3178264" y="250939"/>
                </a:lnTo>
                <a:lnTo>
                  <a:pt x="3160191" y="238239"/>
                </a:lnTo>
                <a:lnTo>
                  <a:pt x="3137903" y="225539"/>
                </a:lnTo>
                <a:lnTo>
                  <a:pt x="3111385" y="212839"/>
                </a:lnTo>
                <a:lnTo>
                  <a:pt x="3083217" y="200139"/>
                </a:lnTo>
                <a:lnTo>
                  <a:pt x="3056026" y="187439"/>
                </a:lnTo>
                <a:lnTo>
                  <a:pt x="2964726" y="187439"/>
                </a:lnTo>
                <a:lnTo>
                  <a:pt x="2936240" y="212839"/>
                </a:lnTo>
                <a:lnTo>
                  <a:pt x="2919158" y="238239"/>
                </a:lnTo>
                <a:lnTo>
                  <a:pt x="2913469" y="289039"/>
                </a:lnTo>
                <a:lnTo>
                  <a:pt x="2913570" y="403339"/>
                </a:lnTo>
                <a:lnTo>
                  <a:pt x="2913672" y="454139"/>
                </a:lnTo>
                <a:lnTo>
                  <a:pt x="2914116" y="581139"/>
                </a:lnTo>
                <a:lnTo>
                  <a:pt x="2914751" y="695439"/>
                </a:lnTo>
                <a:lnTo>
                  <a:pt x="2915145" y="746239"/>
                </a:lnTo>
                <a:lnTo>
                  <a:pt x="2915589" y="809739"/>
                </a:lnTo>
                <a:lnTo>
                  <a:pt x="2916085" y="860539"/>
                </a:lnTo>
                <a:lnTo>
                  <a:pt x="2916631" y="924039"/>
                </a:lnTo>
                <a:lnTo>
                  <a:pt x="2917228" y="974839"/>
                </a:lnTo>
                <a:lnTo>
                  <a:pt x="2917888" y="1038339"/>
                </a:lnTo>
                <a:lnTo>
                  <a:pt x="2918599" y="1089139"/>
                </a:lnTo>
                <a:lnTo>
                  <a:pt x="2919349" y="1139939"/>
                </a:lnTo>
                <a:lnTo>
                  <a:pt x="2920161" y="1203439"/>
                </a:lnTo>
                <a:lnTo>
                  <a:pt x="2921025" y="1254239"/>
                </a:lnTo>
                <a:lnTo>
                  <a:pt x="2921939" y="1305039"/>
                </a:lnTo>
                <a:lnTo>
                  <a:pt x="2922917" y="1368539"/>
                </a:lnTo>
                <a:lnTo>
                  <a:pt x="2923933" y="1419339"/>
                </a:lnTo>
                <a:lnTo>
                  <a:pt x="2925000" y="1470139"/>
                </a:lnTo>
                <a:lnTo>
                  <a:pt x="2926130" y="1520939"/>
                </a:lnTo>
                <a:lnTo>
                  <a:pt x="2927312" y="1584439"/>
                </a:lnTo>
                <a:lnTo>
                  <a:pt x="2928543" y="1635239"/>
                </a:lnTo>
                <a:lnTo>
                  <a:pt x="2929826" y="1686039"/>
                </a:lnTo>
                <a:lnTo>
                  <a:pt x="2931160" y="1736839"/>
                </a:lnTo>
                <a:lnTo>
                  <a:pt x="2932544" y="1787639"/>
                </a:lnTo>
                <a:lnTo>
                  <a:pt x="2933979" y="1838439"/>
                </a:lnTo>
                <a:lnTo>
                  <a:pt x="2935478" y="1889239"/>
                </a:lnTo>
                <a:lnTo>
                  <a:pt x="2937014" y="1940039"/>
                </a:lnTo>
                <a:lnTo>
                  <a:pt x="2938615" y="1990839"/>
                </a:lnTo>
                <a:lnTo>
                  <a:pt x="2940266" y="2041639"/>
                </a:lnTo>
                <a:lnTo>
                  <a:pt x="2941967" y="2092439"/>
                </a:lnTo>
                <a:lnTo>
                  <a:pt x="2943720" y="2143239"/>
                </a:lnTo>
                <a:lnTo>
                  <a:pt x="2945523" y="2194039"/>
                </a:lnTo>
                <a:lnTo>
                  <a:pt x="2947390" y="2244839"/>
                </a:lnTo>
                <a:lnTo>
                  <a:pt x="2949295" y="2295639"/>
                </a:lnTo>
                <a:lnTo>
                  <a:pt x="2951264" y="2333739"/>
                </a:lnTo>
                <a:lnTo>
                  <a:pt x="2953283" y="2384539"/>
                </a:lnTo>
                <a:lnTo>
                  <a:pt x="2955340" y="2435339"/>
                </a:lnTo>
                <a:lnTo>
                  <a:pt x="2957461" y="2486139"/>
                </a:lnTo>
                <a:lnTo>
                  <a:pt x="2959646" y="2524239"/>
                </a:lnTo>
                <a:lnTo>
                  <a:pt x="2961868" y="2575039"/>
                </a:lnTo>
                <a:lnTo>
                  <a:pt x="2964142" y="2625839"/>
                </a:lnTo>
                <a:lnTo>
                  <a:pt x="2966478" y="2663939"/>
                </a:lnTo>
                <a:lnTo>
                  <a:pt x="2968853" y="2714739"/>
                </a:lnTo>
                <a:lnTo>
                  <a:pt x="2971292" y="2765539"/>
                </a:lnTo>
                <a:lnTo>
                  <a:pt x="2973781" y="2803639"/>
                </a:lnTo>
                <a:lnTo>
                  <a:pt x="2976321" y="2854439"/>
                </a:lnTo>
                <a:lnTo>
                  <a:pt x="2978912" y="2892539"/>
                </a:lnTo>
                <a:lnTo>
                  <a:pt x="2981566" y="2943339"/>
                </a:lnTo>
                <a:lnTo>
                  <a:pt x="2984258" y="2981439"/>
                </a:lnTo>
                <a:lnTo>
                  <a:pt x="2987014" y="3032239"/>
                </a:lnTo>
                <a:lnTo>
                  <a:pt x="2989808" y="3070339"/>
                </a:lnTo>
                <a:lnTo>
                  <a:pt x="2992666" y="3121139"/>
                </a:lnTo>
                <a:lnTo>
                  <a:pt x="2995574" y="3159239"/>
                </a:lnTo>
                <a:lnTo>
                  <a:pt x="2998533" y="3197339"/>
                </a:lnTo>
                <a:lnTo>
                  <a:pt x="3001543" y="3248139"/>
                </a:lnTo>
                <a:lnTo>
                  <a:pt x="3004616" y="3286239"/>
                </a:lnTo>
                <a:lnTo>
                  <a:pt x="3011576" y="3375139"/>
                </a:lnTo>
                <a:lnTo>
                  <a:pt x="3018929" y="3464039"/>
                </a:lnTo>
                <a:lnTo>
                  <a:pt x="3026676" y="3540239"/>
                </a:lnTo>
                <a:lnTo>
                  <a:pt x="3034804" y="3616439"/>
                </a:lnTo>
                <a:lnTo>
                  <a:pt x="3043339" y="3692639"/>
                </a:lnTo>
                <a:lnTo>
                  <a:pt x="3052254" y="3756139"/>
                </a:lnTo>
                <a:lnTo>
                  <a:pt x="3061563" y="3819639"/>
                </a:lnTo>
                <a:lnTo>
                  <a:pt x="3071266" y="3870439"/>
                </a:lnTo>
                <a:lnTo>
                  <a:pt x="3081350" y="3921239"/>
                </a:lnTo>
                <a:lnTo>
                  <a:pt x="3091840" y="3972039"/>
                </a:lnTo>
                <a:lnTo>
                  <a:pt x="3102711" y="4022839"/>
                </a:lnTo>
                <a:lnTo>
                  <a:pt x="3113963" y="4060939"/>
                </a:lnTo>
                <a:lnTo>
                  <a:pt x="3125622" y="4086339"/>
                </a:lnTo>
                <a:lnTo>
                  <a:pt x="3137674" y="4124439"/>
                </a:lnTo>
                <a:lnTo>
                  <a:pt x="3150108" y="4149839"/>
                </a:lnTo>
                <a:lnTo>
                  <a:pt x="3162935" y="4162539"/>
                </a:lnTo>
                <a:lnTo>
                  <a:pt x="3176155" y="4187939"/>
                </a:lnTo>
                <a:lnTo>
                  <a:pt x="3189757" y="4187939"/>
                </a:lnTo>
                <a:lnTo>
                  <a:pt x="3203765" y="4200639"/>
                </a:lnTo>
                <a:lnTo>
                  <a:pt x="3242881" y="4200639"/>
                </a:lnTo>
                <a:lnTo>
                  <a:pt x="3284550" y="4175239"/>
                </a:lnTo>
                <a:lnTo>
                  <a:pt x="3315157" y="4137139"/>
                </a:lnTo>
                <a:lnTo>
                  <a:pt x="3330778" y="4086339"/>
                </a:lnTo>
                <a:lnTo>
                  <a:pt x="3332734" y="4060939"/>
                </a:lnTo>
                <a:lnTo>
                  <a:pt x="3332594" y="4022839"/>
                </a:lnTo>
                <a:lnTo>
                  <a:pt x="3332188" y="3984739"/>
                </a:lnTo>
                <a:lnTo>
                  <a:pt x="3331502" y="3946639"/>
                </a:lnTo>
                <a:lnTo>
                  <a:pt x="3330549" y="3908539"/>
                </a:lnTo>
                <a:lnTo>
                  <a:pt x="3329317" y="3870439"/>
                </a:lnTo>
                <a:lnTo>
                  <a:pt x="3327819" y="3819639"/>
                </a:lnTo>
                <a:lnTo>
                  <a:pt x="3326041" y="3781539"/>
                </a:lnTo>
                <a:lnTo>
                  <a:pt x="3323983" y="3730739"/>
                </a:lnTo>
                <a:lnTo>
                  <a:pt x="3321659" y="3679939"/>
                </a:lnTo>
                <a:lnTo>
                  <a:pt x="3319068" y="3629139"/>
                </a:lnTo>
                <a:lnTo>
                  <a:pt x="3316198" y="3578339"/>
                </a:lnTo>
                <a:lnTo>
                  <a:pt x="3313049" y="3514839"/>
                </a:lnTo>
                <a:lnTo>
                  <a:pt x="3309632" y="3464039"/>
                </a:lnTo>
                <a:lnTo>
                  <a:pt x="3305949" y="3400539"/>
                </a:lnTo>
                <a:lnTo>
                  <a:pt x="3301987" y="3349739"/>
                </a:lnTo>
                <a:lnTo>
                  <a:pt x="3297745" y="3286239"/>
                </a:lnTo>
                <a:lnTo>
                  <a:pt x="3293237" y="3222739"/>
                </a:lnTo>
                <a:lnTo>
                  <a:pt x="3283674" y="3083039"/>
                </a:lnTo>
                <a:lnTo>
                  <a:pt x="3279165" y="3019539"/>
                </a:lnTo>
                <a:lnTo>
                  <a:pt x="3274923" y="2956039"/>
                </a:lnTo>
                <a:lnTo>
                  <a:pt x="3270961" y="2905239"/>
                </a:lnTo>
                <a:lnTo>
                  <a:pt x="3267265" y="2841739"/>
                </a:lnTo>
                <a:lnTo>
                  <a:pt x="3263849" y="2790939"/>
                </a:lnTo>
                <a:lnTo>
                  <a:pt x="3260712" y="2727439"/>
                </a:lnTo>
                <a:lnTo>
                  <a:pt x="3257842" y="2676639"/>
                </a:lnTo>
                <a:lnTo>
                  <a:pt x="3255251" y="2625839"/>
                </a:lnTo>
                <a:lnTo>
                  <a:pt x="3252927" y="2575039"/>
                </a:lnTo>
                <a:lnTo>
                  <a:pt x="3250882" y="2536939"/>
                </a:lnTo>
                <a:lnTo>
                  <a:pt x="3249104" y="2486139"/>
                </a:lnTo>
                <a:lnTo>
                  <a:pt x="3247606" y="2448039"/>
                </a:lnTo>
                <a:lnTo>
                  <a:pt x="3246374" y="2397239"/>
                </a:lnTo>
                <a:lnTo>
                  <a:pt x="3245421" y="2359139"/>
                </a:lnTo>
                <a:lnTo>
                  <a:pt x="3244735" y="2321039"/>
                </a:lnTo>
                <a:lnTo>
                  <a:pt x="3244329" y="2282939"/>
                </a:lnTo>
                <a:lnTo>
                  <a:pt x="3244189" y="2257539"/>
                </a:lnTo>
                <a:lnTo>
                  <a:pt x="3284817" y="2244839"/>
                </a:lnTo>
                <a:lnTo>
                  <a:pt x="3327514" y="2232139"/>
                </a:lnTo>
                <a:lnTo>
                  <a:pt x="3372320" y="2219439"/>
                </a:lnTo>
                <a:lnTo>
                  <a:pt x="3419195" y="2219439"/>
                </a:lnTo>
                <a:lnTo>
                  <a:pt x="3468154" y="2206739"/>
                </a:lnTo>
                <a:lnTo>
                  <a:pt x="3518878" y="2219439"/>
                </a:lnTo>
                <a:lnTo>
                  <a:pt x="3624707" y="2219439"/>
                </a:lnTo>
                <a:lnTo>
                  <a:pt x="3736378" y="2244839"/>
                </a:lnTo>
                <a:lnTo>
                  <a:pt x="3738867" y="2282939"/>
                </a:lnTo>
                <a:lnTo>
                  <a:pt x="3741305" y="2333739"/>
                </a:lnTo>
                <a:lnTo>
                  <a:pt x="3743668" y="2384539"/>
                </a:lnTo>
                <a:lnTo>
                  <a:pt x="3745966" y="2422639"/>
                </a:lnTo>
                <a:lnTo>
                  <a:pt x="3748189" y="2473439"/>
                </a:lnTo>
                <a:lnTo>
                  <a:pt x="3750348" y="2524239"/>
                </a:lnTo>
                <a:lnTo>
                  <a:pt x="3752431" y="2575039"/>
                </a:lnTo>
                <a:lnTo>
                  <a:pt x="3754450" y="2625839"/>
                </a:lnTo>
                <a:lnTo>
                  <a:pt x="3756406" y="2663939"/>
                </a:lnTo>
                <a:lnTo>
                  <a:pt x="3758285" y="2714739"/>
                </a:lnTo>
                <a:lnTo>
                  <a:pt x="3760101" y="2765539"/>
                </a:lnTo>
                <a:lnTo>
                  <a:pt x="3761854" y="2816339"/>
                </a:lnTo>
                <a:lnTo>
                  <a:pt x="3763530" y="2867139"/>
                </a:lnTo>
                <a:lnTo>
                  <a:pt x="3765131" y="2917939"/>
                </a:lnTo>
                <a:lnTo>
                  <a:pt x="3766680" y="2968739"/>
                </a:lnTo>
                <a:lnTo>
                  <a:pt x="3768153" y="3019539"/>
                </a:lnTo>
                <a:lnTo>
                  <a:pt x="3769550" y="3070339"/>
                </a:lnTo>
                <a:lnTo>
                  <a:pt x="3770884" y="3121139"/>
                </a:lnTo>
                <a:lnTo>
                  <a:pt x="3772154" y="3171939"/>
                </a:lnTo>
                <a:lnTo>
                  <a:pt x="3773360" y="3222739"/>
                </a:lnTo>
                <a:lnTo>
                  <a:pt x="3774490" y="3273539"/>
                </a:lnTo>
                <a:lnTo>
                  <a:pt x="3775545" y="3324339"/>
                </a:lnTo>
                <a:lnTo>
                  <a:pt x="3776535" y="3375139"/>
                </a:lnTo>
                <a:lnTo>
                  <a:pt x="3777462" y="3425939"/>
                </a:lnTo>
                <a:lnTo>
                  <a:pt x="3778326" y="3476739"/>
                </a:lnTo>
                <a:lnTo>
                  <a:pt x="3779113" y="3527539"/>
                </a:lnTo>
                <a:lnTo>
                  <a:pt x="3779824" y="3578339"/>
                </a:lnTo>
                <a:lnTo>
                  <a:pt x="3780472" y="3629139"/>
                </a:lnTo>
                <a:lnTo>
                  <a:pt x="3781056" y="3692639"/>
                </a:lnTo>
                <a:lnTo>
                  <a:pt x="3781577" y="3743439"/>
                </a:lnTo>
                <a:lnTo>
                  <a:pt x="3782022" y="3794239"/>
                </a:lnTo>
                <a:lnTo>
                  <a:pt x="3782390" y="3845039"/>
                </a:lnTo>
                <a:lnTo>
                  <a:pt x="3782707" y="3895839"/>
                </a:lnTo>
                <a:lnTo>
                  <a:pt x="3783025" y="3984739"/>
                </a:lnTo>
                <a:lnTo>
                  <a:pt x="3783139" y="4022839"/>
                </a:lnTo>
                <a:lnTo>
                  <a:pt x="3783253" y="4124439"/>
                </a:lnTo>
                <a:lnTo>
                  <a:pt x="3787013" y="4175239"/>
                </a:lnTo>
                <a:lnTo>
                  <a:pt x="3798290" y="4213339"/>
                </a:lnTo>
                <a:lnTo>
                  <a:pt x="3817099" y="4251439"/>
                </a:lnTo>
                <a:lnTo>
                  <a:pt x="3843426" y="4276839"/>
                </a:lnTo>
                <a:lnTo>
                  <a:pt x="3877284" y="4289539"/>
                </a:lnTo>
                <a:lnTo>
                  <a:pt x="3951046" y="4289539"/>
                </a:lnTo>
                <a:lnTo>
                  <a:pt x="3980497" y="4276839"/>
                </a:lnTo>
                <a:lnTo>
                  <a:pt x="4007027" y="4264139"/>
                </a:lnTo>
                <a:lnTo>
                  <a:pt x="4030649" y="4238739"/>
                </a:lnTo>
                <a:lnTo>
                  <a:pt x="4050004" y="4200639"/>
                </a:lnTo>
                <a:lnTo>
                  <a:pt x="4063847" y="4175239"/>
                </a:lnTo>
                <a:lnTo>
                  <a:pt x="4072140" y="4137139"/>
                </a:lnTo>
                <a:lnTo>
                  <a:pt x="4074909" y="4099039"/>
                </a:lnTo>
                <a:close/>
              </a:path>
              <a:path w="11598910" h="4347210">
                <a:moveTo>
                  <a:pt x="5280634" y="4065587"/>
                </a:moveTo>
                <a:lnTo>
                  <a:pt x="5276113" y="4015841"/>
                </a:lnTo>
                <a:lnTo>
                  <a:pt x="5262562" y="3973753"/>
                </a:lnTo>
                <a:lnTo>
                  <a:pt x="5239969" y="3939311"/>
                </a:lnTo>
                <a:lnTo>
                  <a:pt x="5208346" y="3912527"/>
                </a:lnTo>
                <a:lnTo>
                  <a:pt x="5167693" y="3893388"/>
                </a:lnTo>
                <a:lnTo>
                  <a:pt x="5135257" y="3885895"/>
                </a:lnTo>
                <a:lnTo>
                  <a:pt x="5117998" y="3881907"/>
                </a:lnTo>
                <a:lnTo>
                  <a:pt x="5059286" y="3878084"/>
                </a:lnTo>
                <a:lnTo>
                  <a:pt x="5031943" y="3878580"/>
                </a:lnTo>
                <a:lnTo>
                  <a:pt x="5004600" y="3880040"/>
                </a:lnTo>
                <a:lnTo>
                  <a:pt x="4977257" y="3882479"/>
                </a:lnTo>
                <a:lnTo>
                  <a:pt x="4949914" y="3885895"/>
                </a:lnTo>
                <a:lnTo>
                  <a:pt x="4949837" y="3646030"/>
                </a:lnTo>
                <a:lnTo>
                  <a:pt x="4949304" y="3574516"/>
                </a:lnTo>
                <a:lnTo>
                  <a:pt x="4948212" y="3498685"/>
                </a:lnTo>
                <a:lnTo>
                  <a:pt x="4947463" y="3459149"/>
                </a:lnTo>
                <a:lnTo>
                  <a:pt x="4946586" y="3418535"/>
                </a:lnTo>
                <a:lnTo>
                  <a:pt x="4945570" y="3376853"/>
                </a:lnTo>
                <a:lnTo>
                  <a:pt x="4944415" y="3334042"/>
                </a:lnTo>
                <a:lnTo>
                  <a:pt x="4943132" y="3290227"/>
                </a:lnTo>
                <a:lnTo>
                  <a:pt x="4941709" y="3245307"/>
                </a:lnTo>
                <a:lnTo>
                  <a:pt x="4940147" y="3199295"/>
                </a:lnTo>
                <a:lnTo>
                  <a:pt x="4938458" y="3152216"/>
                </a:lnTo>
                <a:lnTo>
                  <a:pt x="4936617" y="3104057"/>
                </a:lnTo>
                <a:lnTo>
                  <a:pt x="4934661" y="3054807"/>
                </a:lnTo>
                <a:lnTo>
                  <a:pt x="4932553" y="3004489"/>
                </a:lnTo>
                <a:lnTo>
                  <a:pt x="4930318" y="2953093"/>
                </a:lnTo>
                <a:lnTo>
                  <a:pt x="4927955" y="2900616"/>
                </a:lnTo>
                <a:lnTo>
                  <a:pt x="4925441" y="2847060"/>
                </a:lnTo>
                <a:lnTo>
                  <a:pt x="4922799" y="2792425"/>
                </a:lnTo>
                <a:lnTo>
                  <a:pt x="4920018" y="2736723"/>
                </a:lnTo>
                <a:lnTo>
                  <a:pt x="4917110" y="2679928"/>
                </a:lnTo>
                <a:lnTo>
                  <a:pt x="4914062" y="2622054"/>
                </a:lnTo>
                <a:lnTo>
                  <a:pt x="4910874" y="2563114"/>
                </a:lnTo>
                <a:lnTo>
                  <a:pt x="4907559" y="2503081"/>
                </a:lnTo>
                <a:lnTo>
                  <a:pt x="4904105" y="2441981"/>
                </a:lnTo>
                <a:lnTo>
                  <a:pt x="4900511" y="2379802"/>
                </a:lnTo>
                <a:lnTo>
                  <a:pt x="4896790" y="2316543"/>
                </a:lnTo>
                <a:lnTo>
                  <a:pt x="4892929" y="2252192"/>
                </a:lnTo>
                <a:lnTo>
                  <a:pt x="4888928" y="2186775"/>
                </a:lnTo>
                <a:lnTo>
                  <a:pt x="4880673" y="2053780"/>
                </a:lnTo>
                <a:lnTo>
                  <a:pt x="4876673" y="1988362"/>
                </a:lnTo>
                <a:lnTo>
                  <a:pt x="4872812" y="1924024"/>
                </a:lnTo>
                <a:lnTo>
                  <a:pt x="4869078" y="1860765"/>
                </a:lnTo>
                <a:lnTo>
                  <a:pt x="4865497" y="1798586"/>
                </a:lnTo>
                <a:lnTo>
                  <a:pt x="4862042" y="1737487"/>
                </a:lnTo>
                <a:lnTo>
                  <a:pt x="4858715" y="1677454"/>
                </a:lnTo>
                <a:lnTo>
                  <a:pt x="4855540" y="1618513"/>
                </a:lnTo>
                <a:lnTo>
                  <a:pt x="4852479" y="1560639"/>
                </a:lnTo>
                <a:lnTo>
                  <a:pt x="4849571" y="1503857"/>
                </a:lnTo>
                <a:lnTo>
                  <a:pt x="4846790" y="1448142"/>
                </a:lnTo>
                <a:lnTo>
                  <a:pt x="4844148" y="1393507"/>
                </a:lnTo>
                <a:lnTo>
                  <a:pt x="4841646" y="1339951"/>
                </a:lnTo>
                <a:lnTo>
                  <a:pt x="4839271" y="1287487"/>
                </a:lnTo>
                <a:lnTo>
                  <a:pt x="4837036" y="1236091"/>
                </a:lnTo>
                <a:lnTo>
                  <a:pt x="4834941" y="1185760"/>
                </a:lnTo>
                <a:lnTo>
                  <a:pt x="4832985" y="1136523"/>
                </a:lnTo>
                <a:lnTo>
                  <a:pt x="4831156" y="1088364"/>
                </a:lnTo>
                <a:lnTo>
                  <a:pt x="4829454" y="1041285"/>
                </a:lnTo>
                <a:lnTo>
                  <a:pt x="4827905" y="995273"/>
                </a:lnTo>
                <a:lnTo>
                  <a:pt x="4826482" y="950353"/>
                </a:lnTo>
                <a:lnTo>
                  <a:pt x="4825187" y="906500"/>
                </a:lnTo>
                <a:lnTo>
                  <a:pt x="4824044" y="863739"/>
                </a:lnTo>
                <a:lnTo>
                  <a:pt x="4823028" y="822045"/>
                </a:lnTo>
                <a:lnTo>
                  <a:pt x="4822139" y="781431"/>
                </a:lnTo>
                <a:lnTo>
                  <a:pt x="4821402" y="741895"/>
                </a:lnTo>
                <a:lnTo>
                  <a:pt x="4820793" y="703440"/>
                </a:lnTo>
                <a:lnTo>
                  <a:pt x="4819967" y="626808"/>
                </a:lnTo>
                <a:lnTo>
                  <a:pt x="4819713" y="560400"/>
                </a:lnTo>
                <a:lnTo>
                  <a:pt x="4821250" y="530542"/>
                </a:lnTo>
                <a:lnTo>
                  <a:pt x="4832324" y="490080"/>
                </a:lnTo>
                <a:lnTo>
                  <a:pt x="4876000" y="456565"/>
                </a:lnTo>
                <a:lnTo>
                  <a:pt x="4921262" y="451027"/>
                </a:lnTo>
                <a:lnTo>
                  <a:pt x="5015014" y="453618"/>
                </a:lnTo>
                <a:lnTo>
                  <a:pt x="5040325" y="451027"/>
                </a:lnTo>
                <a:lnTo>
                  <a:pt x="5086058" y="429463"/>
                </a:lnTo>
                <a:lnTo>
                  <a:pt x="5120233" y="388200"/>
                </a:lnTo>
                <a:lnTo>
                  <a:pt x="5137810" y="337413"/>
                </a:lnTo>
                <a:lnTo>
                  <a:pt x="5140007" y="309092"/>
                </a:lnTo>
                <a:lnTo>
                  <a:pt x="5137086" y="280771"/>
                </a:lnTo>
                <a:lnTo>
                  <a:pt x="5113642" y="229997"/>
                </a:lnTo>
                <a:lnTo>
                  <a:pt x="5065877" y="188734"/>
                </a:lnTo>
                <a:lnTo>
                  <a:pt x="4988395" y="167246"/>
                </a:lnTo>
                <a:lnTo>
                  <a:pt x="4938192" y="164566"/>
                </a:lnTo>
                <a:lnTo>
                  <a:pt x="4904943" y="165354"/>
                </a:lnTo>
                <a:lnTo>
                  <a:pt x="4824260" y="171742"/>
                </a:lnTo>
                <a:lnTo>
                  <a:pt x="4776838" y="177317"/>
                </a:lnTo>
                <a:lnTo>
                  <a:pt x="4724666" y="184492"/>
                </a:lnTo>
                <a:lnTo>
                  <a:pt x="4667783" y="193268"/>
                </a:lnTo>
                <a:lnTo>
                  <a:pt x="4606163" y="203631"/>
                </a:lnTo>
                <a:lnTo>
                  <a:pt x="4548695" y="215773"/>
                </a:lnTo>
                <a:lnTo>
                  <a:pt x="4496117" y="231317"/>
                </a:lnTo>
                <a:lnTo>
                  <a:pt x="4448429" y="250266"/>
                </a:lnTo>
                <a:lnTo>
                  <a:pt x="4405642" y="272643"/>
                </a:lnTo>
                <a:lnTo>
                  <a:pt x="4370324" y="297802"/>
                </a:lnTo>
                <a:lnTo>
                  <a:pt x="4329963" y="354444"/>
                </a:lnTo>
                <a:lnTo>
                  <a:pt x="4324921" y="385914"/>
                </a:lnTo>
                <a:lnTo>
                  <a:pt x="4332732" y="441744"/>
                </a:lnTo>
                <a:lnTo>
                  <a:pt x="4356163" y="481622"/>
                </a:lnTo>
                <a:lnTo>
                  <a:pt x="4395228" y="505548"/>
                </a:lnTo>
                <a:lnTo>
                  <a:pt x="4449915" y="513524"/>
                </a:lnTo>
                <a:lnTo>
                  <a:pt x="4478236" y="512064"/>
                </a:lnTo>
                <a:lnTo>
                  <a:pt x="4508512" y="507669"/>
                </a:lnTo>
                <a:lnTo>
                  <a:pt x="4540732" y="500341"/>
                </a:lnTo>
                <a:lnTo>
                  <a:pt x="4574908" y="490080"/>
                </a:lnTo>
                <a:lnTo>
                  <a:pt x="4578883" y="533057"/>
                </a:lnTo>
                <a:lnTo>
                  <a:pt x="4582147" y="578624"/>
                </a:lnTo>
                <a:lnTo>
                  <a:pt x="4584674" y="626808"/>
                </a:lnTo>
                <a:lnTo>
                  <a:pt x="4586490" y="677583"/>
                </a:lnTo>
                <a:lnTo>
                  <a:pt x="4587570" y="730973"/>
                </a:lnTo>
                <a:lnTo>
                  <a:pt x="4587938" y="786955"/>
                </a:lnTo>
                <a:lnTo>
                  <a:pt x="4577512" y="1331226"/>
                </a:lnTo>
                <a:lnTo>
                  <a:pt x="4577600" y="1366227"/>
                </a:lnTo>
                <a:lnTo>
                  <a:pt x="4578286" y="1440510"/>
                </a:lnTo>
                <a:lnTo>
                  <a:pt x="4578883" y="1479778"/>
                </a:lnTo>
                <a:lnTo>
                  <a:pt x="4579658" y="1520482"/>
                </a:lnTo>
                <a:lnTo>
                  <a:pt x="4580610" y="1562608"/>
                </a:lnTo>
                <a:lnTo>
                  <a:pt x="4581728" y="1606143"/>
                </a:lnTo>
                <a:lnTo>
                  <a:pt x="4583011" y="1651114"/>
                </a:lnTo>
                <a:lnTo>
                  <a:pt x="4584471" y="1697507"/>
                </a:lnTo>
                <a:lnTo>
                  <a:pt x="4586097" y="1745322"/>
                </a:lnTo>
                <a:lnTo>
                  <a:pt x="4587900" y="1794573"/>
                </a:lnTo>
                <a:lnTo>
                  <a:pt x="4589881" y="1845233"/>
                </a:lnTo>
                <a:lnTo>
                  <a:pt x="4592028" y="1897329"/>
                </a:lnTo>
                <a:lnTo>
                  <a:pt x="4594352" y="1950834"/>
                </a:lnTo>
                <a:lnTo>
                  <a:pt x="4596841" y="2005774"/>
                </a:lnTo>
                <a:lnTo>
                  <a:pt x="4599495" y="2062137"/>
                </a:lnTo>
                <a:lnTo>
                  <a:pt x="4602340" y="2119922"/>
                </a:lnTo>
                <a:lnTo>
                  <a:pt x="4605337" y="2179129"/>
                </a:lnTo>
                <a:lnTo>
                  <a:pt x="4608525" y="2239759"/>
                </a:lnTo>
                <a:lnTo>
                  <a:pt x="4611865" y="2301824"/>
                </a:lnTo>
                <a:lnTo>
                  <a:pt x="4615396" y="2365298"/>
                </a:lnTo>
                <a:lnTo>
                  <a:pt x="4619091" y="2430208"/>
                </a:lnTo>
                <a:lnTo>
                  <a:pt x="4622952" y="2496540"/>
                </a:lnTo>
                <a:lnTo>
                  <a:pt x="4631029" y="2632049"/>
                </a:lnTo>
                <a:lnTo>
                  <a:pt x="4634890" y="2698381"/>
                </a:lnTo>
                <a:lnTo>
                  <a:pt x="4638586" y="2763291"/>
                </a:lnTo>
                <a:lnTo>
                  <a:pt x="4642104" y="2826778"/>
                </a:lnTo>
                <a:lnTo>
                  <a:pt x="4645457" y="2888843"/>
                </a:lnTo>
                <a:lnTo>
                  <a:pt x="4648632" y="2949473"/>
                </a:lnTo>
                <a:lnTo>
                  <a:pt x="4651641" y="3008680"/>
                </a:lnTo>
                <a:lnTo>
                  <a:pt x="4654474" y="3066478"/>
                </a:lnTo>
                <a:lnTo>
                  <a:pt x="4657128" y="3122841"/>
                </a:lnTo>
                <a:lnTo>
                  <a:pt x="4659630" y="3177768"/>
                </a:lnTo>
                <a:lnTo>
                  <a:pt x="4661941" y="3231286"/>
                </a:lnTo>
                <a:lnTo>
                  <a:pt x="4664087" y="3283381"/>
                </a:lnTo>
                <a:lnTo>
                  <a:pt x="4666069" y="3334080"/>
                </a:lnTo>
                <a:lnTo>
                  <a:pt x="4667872" y="3383280"/>
                </a:lnTo>
                <a:lnTo>
                  <a:pt x="4669510" y="3431095"/>
                </a:lnTo>
                <a:lnTo>
                  <a:pt x="4670971" y="3477488"/>
                </a:lnTo>
                <a:lnTo>
                  <a:pt x="4672254" y="3522459"/>
                </a:lnTo>
                <a:lnTo>
                  <a:pt x="4673371" y="3566007"/>
                </a:lnTo>
                <a:lnTo>
                  <a:pt x="4674374" y="3610813"/>
                </a:lnTo>
                <a:lnTo>
                  <a:pt x="4675695" y="3688092"/>
                </a:lnTo>
                <a:lnTo>
                  <a:pt x="4676394" y="3762362"/>
                </a:lnTo>
                <a:lnTo>
                  <a:pt x="4676470" y="3797350"/>
                </a:lnTo>
                <a:lnTo>
                  <a:pt x="4671593" y="3852037"/>
                </a:lnTo>
                <a:lnTo>
                  <a:pt x="4656937" y="3891102"/>
                </a:lnTo>
                <a:lnTo>
                  <a:pt x="4632528" y="3914546"/>
                </a:lnTo>
                <a:lnTo>
                  <a:pt x="4598352" y="3922357"/>
                </a:lnTo>
                <a:lnTo>
                  <a:pt x="4486376" y="3914546"/>
                </a:lnTo>
                <a:lnTo>
                  <a:pt x="4428236" y="3919651"/>
                </a:lnTo>
                <a:lnTo>
                  <a:pt x="4383024" y="3934968"/>
                </a:lnTo>
                <a:lnTo>
                  <a:pt x="4350740" y="3960495"/>
                </a:lnTo>
                <a:lnTo>
                  <a:pt x="4331373" y="3996220"/>
                </a:lnTo>
                <a:lnTo>
                  <a:pt x="4324921" y="4042143"/>
                </a:lnTo>
                <a:lnTo>
                  <a:pt x="4328731" y="4069727"/>
                </a:lnTo>
                <a:lnTo>
                  <a:pt x="4359199" y="4116984"/>
                </a:lnTo>
                <a:lnTo>
                  <a:pt x="4420146" y="4153751"/>
                </a:lnTo>
                <a:lnTo>
                  <a:pt x="4462056" y="4168190"/>
                </a:lnTo>
                <a:lnTo>
                  <a:pt x="4511573" y="4180001"/>
                </a:lnTo>
                <a:lnTo>
                  <a:pt x="4568710" y="4189184"/>
                </a:lnTo>
                <a:lnTo>
                  <a:pt x="4633468" y="4195749"/>
                </a:lnTo>
                <a:lnTo>
                  <a:pt x="4705845" y="4199686"/>
                </a:lnTo>
                <a:lnTo>
                  <a:pt x="4785842" y="4200995"/>
                </a:lnTo>
                <a:lnTo>
                  <a:pt x="5147830" y="4187990"/>
                </a:lnTo>
                <a:lnTo>
                  <a:pt x="5280634" y="4096842"/>
                </a:lnTo>
                <a:lnTo>
                  <a:pt x="5280634" y="4065587"/>
                </a:lnTo>
                <a:close/>
              </a:path>
              <a:path w="11598910" h="4347210">
                <a:moveTo>
                  <a:pt x="6694691" y="4010901"/>
                </a:moveTo>
                <a:lnTo>
                  <a:pt x="6678447" y="3960431"/>
                </a:lnTo>
                <a:lnTo>
                  <a:pt x="6654698" y="3888194"/>
                </a:lnTo>
                <a:lnTo>
                  <a:pt x="6640004" y="3843909"/>
                </a:lnTo>
                <a:lnTo>
                  <a:pt x="6623444" y="3794188"/>
                </a:lnTo>
                <a:lnTo>
                  <a:pt x="6584696" y="3678402"/>
                </a:lnTo>
                <a:lnTo>
                  <a:pt x="6498374" y="3421532"/>
                </a:lnTo>
                <a:lnTo>
                  <a:pt x="6479527" y="3365157"/>
                </a:lnTo>
                <a:lnTo>
                  <a:pt x="6461480" y="3310966"/>
                </a:lnTo>
                <a:lnTo>
                  <a:pt x="6444221" y="3258959"/>
                </a:lnTo>
                <a:lnTo>
                  <a:pt x="6427762" y="3209150"/>
                </a:lnTo>
                <a:lnTo>
                  <a:pt x="6412103" y="3161525"/>
                </a:lnTo>
                <a:lnTo>
                  <a:pt x="6397231" y="3116097"/>
                </a:lnTo>
                <a:lnTo>
                  <a:pt x="6383172" y="3072841"/>
                </a:lnTo>
                <a:lnTo>
                  <a:pt x="6369888" y="3031782"/>
                </a:lnTo>
                <a:lnTo>
                  <a:pt x="6357417" y="2992907"/>
                </a:lnTo>
                <a:lnTo>
                  <a:pt x="6345733" y="2956217"/>
                </a:lnTo>
                <a:lnTo>
                  <a:pt x="6327330" y="2896489"/>
                </a:lnTo>
                <a:lnTo>
                  <a:pt x="6309804" y="2837840"/>
                </a:lnTo>
                <a:lnTo>
                  <a:pt x="6293167" y="2780258"/>
                </a:lnTo>
                <a:lnTo>
                  <a:pt x="6277419" y="2723743"/>
                </a:lnTo>
                <a:lnTo>
                  <a:pt x="6262548" y="2668320"/>
                </a:lnTo>
                <a:lnTo>
                  <a:pt x="6248578" y="2613964"/>
                </a:lnTo>
                <a:lnTo>
                  <a:pt x="6235484" y="2560675"/>
                </a:lnTo>
                <a:lnTo>
                  <a:pt x="6223279" y="2508478"/>
                </a:lnTo>
                <a:lnTo>
                  <a:pt x="6211951" y="2457348"/>
                </a:lnTo>
                <a:lnTo>
                  <a:pt x="6201511" y="2407285"/>
                </a:lnTo>
                <a:lnTo>
                  <a:pt x="6191974" y="2358301"/>
                </a:lnTo>
                <a:lnTo>
                  <a:pt x="6183300" y="2310396"/>
                </a:lnTo>
                <a:lnTo>
                  <a:pt x="6175527" y="2263571"/>
                </a:lnTo>
                <a:lnTo>
                  <a:pt x="6168644" y="2217813"/>
                </a:lnTo>
                <a:lnTo>
                  <a:pt x="6162637" y="2173122"/>
                </a:lnTo>
                <a:lnTo>
                  <a:pt x="6157519" y="2129510"/>
                </a:lnTo>
                <a:lnTo>
                  <a:pt x="6153277" y="2086978"/>
                </a:lnTo>
                <a:lnTo>
                  <a:pt x="6149937" y="2045512"/>
                </a:lnTo>
                <a:lnTo>
                  <a:pt x="6147473" y="2005126"/>
                </a:lnTo>
                <a:lnTo>
                  <a:pt x="6146139" y="1971840"/>
                </a:lnTo>
                <a:lnTo>
                  <a:pt x="6145898" y="1965820"/>
                </a:lnTo>
                <a:lnTo>
                  <a:pt x="6145212" y="1927580"/>
                </a:lnTo>
                <a:lnTo>
                  <a:pt x="6162802" y="1882660"/>
                </a:lnTo>
                <a:lnTo>
                  <a:pt x="6178905" y="1842135"/>
                </a:lnTo>
                <a:lnTo>
                  <a:pt x="6199911" y="1789557"/>
                </a:lnTo>
                <a:lnTo>
                  <a:pt x="6222911" y="1732267"/>
                </a:lnTo>
                <a:lnTo>
                  <a:pt x="6238964" y="1692567"/>
                </a:lnTo>
                <a:lnTo>
                  <a:pt x="6262408" y="1635912"/>
                </a:lnTo>
                <a:lnTo>
                  <a:pt x="6283198" y="1580451"/>
                </a:lnTo>
                <a:lnTo>
                  <a:pt x="6302184" y="1526032"/>
                </a:lnTo>
                <a:lnTo>
                  <a:pt x="6319367" y="1472666"/>
                </a:lnTo>
                <a:lnTo>
                  <a:pt x="6334734" y="1420342"/>
                </a:lnTo>
                <a:lnTo>
                  <a:pt x="6348298" y="1369072"/>
                </a:lnTo>
                <a:lnTo>
                  <a:pt x="6360058" y="1318856"/>
                </a:lnTo>
                <a:lnTo>
                  <a:pt x="6370002" y="1269682"/>
                </a:lnTo>
                <a:lnTo>
                  <a:pt x="6378143" y="1221562"/>
                </a:lnTo>
                <a:lnTo>
                  <a:pt x="6384468" y="1174496"/>
                </a:lnTo>
                <a:lnTo>
                  <a:pt x="6388989" y="1128471"/>
                </a:lnTo>
                <a:lnTo>
                  <a:pt x="6391707" y="1083487"/>
                </a:lnTo>
                <a:lnTo>
                  <a:pt x="6392608" y="1039558"/>
                </a:lnTo>
                <a:lnTo>
                  <a:pt x="6391567" y="987869"/>
                </a:lnTo>
                <a:lnTo>
                  <a:pt x="6388443" y="936967"/>
                </a:lnTo>
                <a:lnTo>
                  <a:pt x="6383236" y="886841"/>
                </a:lnTo>
                <a:lnTo>
                  <a:pt x="6375933" y="837488"/>
                </a:lnTo>
                <a:lnTo>
                  <a:pt x="6366561" y="788924"/>
                </a:lnTo>
                <a:lnTo>
                  <a:pt x="6355105" y="741133"/>
                </a:lnTo>
                <a:lnTo>
                  <a:pt x="6341554" y="694131"/>
                </a:lnTo>
                <a:lnTo>
                  <a:pt x="6325933" y="647903"/>
                </a:lnTo>
                <a:lnTo>
                  <a:pt x="6308229" y="602462"/>
                </a:lnTo>
                <a:lnTo>
                  <a:pt x="6288443" y="557796"/>
                </a:lnTo>
                <a:lnTo>
                  <a:pt x="6265735" y="512800"/>
                </a:lnTo>
                <a:lnTo>
                  <a:pt x="6241364" y="469468"/>
                </a:lnTo>
                <a:lnTo>
                  <a:pt x="6215316" y="427799"/>
                </a:lnTo>
                <a:lnTo>
                  <a:pt x="6195326" y="398945"/>
                </a:lnTo>
                <a:lnTo>
                  <a:pt x="6187605" y="387794"/>
                </a:lnTo>
                <a:lnTo>
                  <a:pt x="6158242" y="349465"/>
                </a:lnTo>
                <a:lnTo>
                  <a:pt x="6125578" y="315468"/>
                </a:lnTo>
                <a:lnTo>
                  <a:pt x="6100953" y="293814"/>
                </a:lnTo>
                <a:lnTo>
                  <a:pt x="6100953" y="982268"/>
                </a:lnTo>
                <a:lnTo>
                  <a:pt x="6100457" y="1005052"/>
                </a:lnTo>
                <a:lnTo>
                  <a:pt x="6096546" y="1046721"/>
                </a:lnTo>
                <a:lnTo>
                  <a:pt x="6009805" y="1526540"/>
                </a:lnTo>
                <a:lnTo>
                  <a:pt x="5974283" y="1573098"/>
                </a:lnTo>
                <a:lnTo>
                  <a:pt x="5938545" y="1616964"/>
                </a:lnTo>
                <a:lnTo>
                  <a:pt x="5902604" y="1658099"/>
                </a:lnTo>
                <a:lnTo>
                  <a:pt x="5866346" y="1696656"/>
                </a:lnTo>
                <a:lnTo>
                  <a:pt x="5830113" y="1732267"/>
                </a:lnTo>
                <a:lnTo>
                  <a:pt x="5828233" y="1696542"/>
                </a:lnTo>
                <a:lnTo>
                  <a:pt x="5826772" y="1654365"/>
                </a:lnTo>
                <a:lnTo>
                  <a:pt x="5825731" y="1605407"/>
                </a:lnTo>
                <a:lnTo>
                  <a:pt x="5825109" y="1549768"/>
                </a:lnTo>
                <a:lnTo>
                  <a:pt x="5824906" y="1487474"/>
                </a:lnTo>
                <a:lnTo>
                  <a:pt x="5853557" y="398945"/>
                </a:lnTo>
                <a:lnTo>
                  <a:pt x="5919444" y="430834"/>
                </a:lnTo>
                <a:lnTo>
                  <a:pt x="5949366" y="460641"/>
                </a:lnTo>
                <a:lnTo>
                  <a:pt x="5977267" y="499706"/>
                </a:lnTo>
                <a:lnTo>
                  <a:pt x="6003150" y="548017"/>
                </a:lnTo>
                <a:lnTo>
                  <a:pt x="6027013" y="605574"/>
                </a:lnTo>
                <a:lnTo>
                  <a:pt x="6048857" y="672376"/>
                </a:lnTo>
                <a:lnTo>
                  <a:pt x="6064770" y="731634"/>
                </a:lnTo>
                <a:lnTo>
                  <a:pt x="6077788" y="787844"/>
                </a:lnTo>
                <a:lnTo>
                  <a:pt x="6087923" y="841006"/>
                </a:lnTo>
                <a:lnTo>
                  <a:pt x="6095162" y="891133"/>
                </a:lnTo>
                <a:lnTo>
                  <a:pt x="6099505" y="938225"/>
                </a:lnTo>
                <a:lnTo>
                  <a:pt x="6100953" y="982268"/>
                </a:lnTo>
                <a:lnTo>
                  <a:pt x="6100953" y="293814"/>
                </a:lnTo>
                <a:lnTo>
                  <a:pt x="6051829" y="255879"/>
                </a:lnTo>
                <a:lnTo>
                  <a:pt x="6010732" y="230301"/>
                </a:lnTo>
                <a:lnTo>
                  <a:pt x="5966828" y="207530"/>
                </a:lnTo>
                <a:lnTo>
                  <a:pt x="5921629" y="188328"/>
                </a:lnTo>
                <a:lnTo>
                  <a:pt x="5876620" y="173380"/>
                </a:lnTo>
                <a:lnTo>
                  <a:pt x="5831827" y="162699"/>
                </a:lnTo>
                <a:lnTo>
                  <a:pt x="5787250" y="156286"/>
                </a:lnTo>
                <a:lnTo>
                  <a:pt x="5742876" y="154152"/>
                </a:lnTo>
                <a:lnTo>
                  <a:pt x="5692813" y="155778"/>
                </a:lnTo>
                <a:lnTo>
                  <a:pt x="5653341" y="160667"/>
                </a:lnTo>
                <a:lnTo>
                  <a:pt x="5606161" y="180187"/>
                </a:lnTo>
                <a:lnTo>
                  <a:pt x="5586628" y="215353"/>
                </a:lnTo>
                <a:lnTo>
                  <a:pt x="5580113" y="268732"/>
                </a:lnTo>
                <a:lnTo>
                  <a:pt x="5580037" y="938225"/>
                </a:lnTo>
                <a:lnTo>
                  <a:pt x="5559399" y="4035247"/>
                </a:lnTo>
                <a:lnTo>
                  <a:pt x="5559285" y="4094226"/>
                </a:lnTo>
                <a:lnTo>
                  <a:pt x="5568721" y="4151846"/>
                </a:lnTo>
                <a:lnTo>
                  <a:pt x="5597042" y="4199699"/>
                </a:lnTo>
                <a:lnTo>
                  <a:pt x="5644223" y="4231932"/>
                </a:lnTo>
                <a:lnTo>
                  <a:pt x="5710326" y="4242663"/>
                </a:lnTo>
                <a:lnTo>
                  <a:pt x="5745150" y="4239895"/>
                </a:lnTo>
                <a:lnTo>
                  <a:pt x="5797220" y="4217759"/>
                </a:lnTo>
                <a:lnTo>
                  <a:pt x="5827014" y="4173994"/>
                </a:lnTo>
                <a:lnTo>
                  <a:pt x="5841352" y="4111485"/>
                </a:lnTo>
                <a:lnTo>
                  <a:pt x="5843143" y="4073398"/>
                </a:lnTo>
                <a:lnTo>
                  <a:pt x="5843143" y="1971840"/>
                </a:lnTo>
                <a:lnTo>
                  <a:pt x="5851385" y="2003907"/>
                </a:lnTo>
                <a:lnTo>
                  <a:pt x="5870524" y="2075141"/>
                </a:lnTo>
                <a:lnTo>
                  <a:pt x="5881408" y="2114296"/>
                </a:lnTo>
                <a:lnTo>
                  <a:pt x="5893155" y="2155825"/>
                </a:lnTo>
                <a:lnTo>
                  <a:pt x="5905792" y="2199703"/>
                </a:lnTo>
                <a:lnTo>
                  <a:pt x="5919305" y="2245957"/>
                </a:lnTo>
                <a:lnTo>
                  <a:pt x="5933694" y="2294572"/>
                </a:lnTo>
                <a:lnTo>
                  <a:pt x="5948959" y="2345550"/>
                </a:lnTo>
                <a:lnTo>
                  <a:pt x="5965101" y="2398890"/>
                </a:lnTo>
                <a:lnTo>
                  <a:pt x="5982132" y="2454605"/>
                </a:lnTo>
                <a:lnTo>
                  <a:pt x="6000026" y="2512669"/>
                </a:lnTo>
                <a:lnTo>
                  <a:pt x="6018796" y="2573109"/>
                </a:lnTo>
                <a:lnTo>
                  <a:pt x="6038443" y="2635910"/>
                </a:lnTo>
                <a:lnTo>
                  <a:pt x="6058611" y="2700807"/>
                </a:lnTo>
                <a:lnTo>
                  <a:pt x="6078169" y="2764599"/>
                </a:lnTo>
                <a:lnTo>
                  <a:pt x="6097079" y="2827299"/>
                </a:lnTo>
                <a:lnTo>
                  <a:pt x="6115380" y="2888881"/>
                </a:lnTo>
                <a:lnTo>
                  <a:pt x="6133058" y="2949359"/>
                </a:lnTo>
                <a:lnTo>
                  <a:pt x="6150102" y="3008731"/>
                </a:lnTo>
                <a:lnTo>
                  <a:pt x="6166523" y="3066999"/>
                </a:lnTo>
                <a:lnTo>
                  <a:pt x="6182322" y="3124162"/>
                </a:lnTo>
                <a:lnTo>
                  <a:pt x="6197498" y="3180207"/>
                </a:lnTo>
                <a:lnTo>
                  <a:pt x="6212040" y="3235160"/>
                </a:lnTo>
                <a:lnTo>
                  <a:pt x="6225959" y="3289008"/>
                </a:lnTo>
                <a:lnTo>
                  <a:pt x="6239268" y="3341751"/>
                </a:lnTo>
                <a:lnTo>
                  <a:pt x="6251930" y="3393376"/>
                </a:lnTo>
                <a:lnTo>
                  <a:pt x="6263983" y="3443909"/>
                </a:lnTo>
                <a:lnTo>
                  <a:pt x="6275413" y="3493338"/>
                </a:lnTo>
                <a:lnTo>
                  <a:pt x="6286208" y="3541649"/>
                </a:lnTo>
                <a:lnTo>
                  <a:pt x="6296380" y="3588867"/>
                </a:lnTo>
                <a:lnTo>
                  <a:pt x="6305931" y="3634968"/>
                </a:lnTo>
                <a:lnTo>
                  <a:pt x="6314859" y="3679977"/>
                </a:lnTo>
                <a:lnTo>
                  <a:pt x="6323152" y="3723868"/>
                </a:lnTo>
                <a:lnTo>
                  <a:pt x="6330836" y="3766655"/>
                </a:lnTo>
                <a:lnTo>
                  <a:pt x="6337884" y="3808349"/>
                </a:lnTo>
                <a:lnTo>
                  <a:pt x="6344310" y="3848925"/>
                </a:lnTo>
                <a:lnTo>
                  <a:pt x="6350101" y="3888397"/>
                </a:lnTo>
                <a:lnTo>
                  <a:pt x="6355308" y="3927043"/>
                </a:lnTo>
                <a:lnTo>
                  <a:pt x="6363754" y="4000195"/>
                </a:lnTo>
                <a:lnTo>
                  <a:pt x="6369736" y="4069194"/>
                </a:lnTo>
                <a:lnTo>
                  <a:pt x="6371780" y="4102036"/>
                </a:lnTo>
                <a:lnTo>
                  <a:pt x="6371780" y="4120273"/>
                </a:lnTo>
                <a:lnTo>
                  <a:pt x="6409487" y="4171823"/>
                </a:lnTo>
                <a:lnTo>
                  <a:pt x="6447599" y="4211929"/>
                </a:lnTo>
                <a:lnTo>
                  <a:pt x="6486144" y="4240581"/>
                </a:lnTo>
                <a:lnTo>
                  <a:pt x="6525107" y="4257776"/>
                </a:lnTo>
                <a:lnTo>
                  <a:pt x="6564490" y="4263504"/>
                </a:lnTo>
                <a:lnTo>
                  <a:pt x="6587591" y="4261624"/>
                </a:lnTo>
                <a:lnTo>
                  <a:pt x="6631864" y="4246651"/>
                </a:lnTo>
                <a:lnTo>
                  <a:pt x="6671246" y="4209211"/>
                </a:lnTo>
                <a:lnTo>
                  <a:pt x="6684264" y="4166171"/>
                </a:lnTo>
                <a:lnTo>
                  <a:pt x="6692087" y="4104398"/>
                </a:lnTo>
                <a:lnTo>
                  <a:pt x="6694691" y="4023918"/>
                </a:lnTo>
                <a:lnTo>
                  <a:pt x="6694691" y="4010901"/>
                </a:lnTo>
                <a:close/>
              </a:path>
              <a:path w="11598910" h="4347210">
                <a:moveTo>
                  <a:pt x="7832699" y="4065587"/>
                </a:moveTo>
                <a:lnTo>
                  <a:pt x="7828191" y="4015841"/>
                </a:lnTo>
                <a:lnTo>
                  <a:pt x="7814627" y="3973753"/>
                </a:lnTo>
                <a:lnTo>
                  <a:pt x="7792047" y="3939311"/>
                </a:lnTo>
                <a:lnTo>
                  <a:pt x="7772019" y="3922357"/>
                </a:lnTo>
                <a:lnTo>
                  <a:pt x="7760424" y="3912527"/>
                </a:lnTo>
                <a:lnTo>
                  <a:pt x="7719758" y="3893388"/>
                </a:lnTo>
                <a:lnTo>
                  <a:pt x="7687323" y="3885895"/>
                </a:lnTo>
                <a:lnTo>
                  <a:pt x="7670076" y="3881907"/>
                </a:lnTo>
                <a:lnTo>
                  <a:pt x="7611364" y="3878084"/>
                </a:lnTo>
                <a:lnTo>
                  <a:pt x="7584008" y="3878580"/>
                </a:lnTo>
                <a:lnTo>
                  <a:pt x="7556665" y="3880040"/>
                </a:lnTo>
                <a:lnTo>
                  <a:pt x="7529322" y="3882479"/>
                </a:lnTo>
                <a:lnTo>
                  <a:pt x="7501979" y="3885895"/>
                </a:lnTo>
                <a:lnTo>
                  <a:pt x="7501915" y="3646030"/>
                </a:lnTo>
                <a:lnTo>
                  <a:pt x="7501369" y="3574516"/>
                </a:lnTo>
                <a:lnTo>
                  <a:pt x="7500277" y="3498685"/>
                </a:lnTo>
                <a:lnTo>
                  <a:pt x="7499540" y="3459149"/>
                </a:lnTo>
                <a:lnTo>
                  <a:pt x="7498651" y="3418535"/>
                </a:lnTo>
                <a:lnTo>
                  <a:pt x="7497635" y="3376853"/>
                </a:lnTo>
                <a:lnTo>
                  <a:pt x="7496480" y="3334042"/>
                </a:lnTo>
                <a:lnTo>
                  <a:pt x="7495197" y="3290227"/>
                </a:lnTo>
                <a:lnTo>
                  <a:pt x="7493775" y="3245307"/>
                </a:lnTo>
                <a:lnTo>
                  <a:pt x="7492212" y="3199295"/>
                </a:lnTo>
                <a:lnTo>
                  <a:pt x="7490523" y="3152216"/>
                </a:lnTo>
                <a:lnTo>
                  <a:pt x="7488695" y="3104057"/>
                </a:lnTo>
                <a:lnTo>
                  <a:pt x="7486726" y="3054807"/>
                </a:lnTo>
                <a:lnTo>
                  <a:pt x="7484631" y="3004489"/>
                </a:lnTo>
                <a:lnTo>
                  <a:pt x="7482395" y="2953093"/>
                </a:lnTo>
                <a:lnTo>
                  <a:pt x="7480020" y="2900616"/>
                </a:lnTo>
                <a:lnTo>
                  <a:pt x="7477519" y="2847060"/>
                </a:lnTo>
                <a:lnTo>
                  <a:pt x="7474877" y="2792425"/>
                </a:lnTo>
                <a:lnTo>
                  <a:pt x="7472096" y="2736723"/>
                </a:lnTo>
                <a:lnTo>
                  <a:pt x="7469187" y="2679928"/>
                </a:lnTo>
                <a:lnTo>
                  <a:pt x="7466139" y="2622054"/>
                </a:lnTo>
                <a:lnTo>
                  <a:pt x="7462952" y="2563114"/>
                </a:lnTo>
                <a:lnTo>
                  <a:pt x="7459637" y="2503081"/>
                </a:lnTo>
                <a:lnTo>
                  <a:pt x="7456183" y="2441981"/>
                </a:lnTo>
                <a:lnTo>
                  <a:pt x="7452588" y="2379802"/>
                </a:lnTo>
                <a:lnTo>
                  <a:pt x="7448867" y="2316543"/>
                </a:lnTo>
                <a:lnTo>
                  <a:pt x="7445007" y="2252192"/>
                </a:lnTo>
                <a:lnTo>
                  <a:pt x="7441006" y="2186775"/>
                </a:lnTo>
                <a:lnTo>
                  <a:pt x="7432751" y="2053780"/>
                </a:lnTo>
                <a:lnTo>
                  <a:pt x="7428751" y="1988362"/>
                </a:lnTo>
                <a:lnTo>
                  <a:pt x="7424890" y="1924024"/>
                </a:lnTo>
                <a:lnTo>
                  <a:pt x="7421156" y="1860765"/>
                </a:lnTo>
                <a:lnTo>
                  <a:pt x="7417562" y="1798586"/>
                </a:lnTo>
                <a:lnTo>
                  <a:pt x="7414107" y="1737487"/>
                </a:lnTo>
                <a:lnTo>
                  <a:pt x="7410793" y="1677454"/>
                </a:lnTo>
                <a:lnTo>
                  <a:pt x="7407605" y="1618513"/>
                </a:lnTo>
                <a:lnTo>
                  <a:pt x="7404557" y="1560639"/>
                </a:lnTo>
                <a:lnTo>
                  <a:pt x="7401649" y="1503857"/>
                </a:lnTo>
                <a:lnTo>
                  <a:pt x="7398867" y="1448142"/>
                </a:lnTo>
                <a:lnTo>
                  <a:pt x="7396226" y="1393507"/>
                </a:lnTo>
                <a:lnTo>
                  <a:pt x="7393724" y="1339951"/>
                </a:lnTo>
                <a:lnTo>
                  <a:pt x="7391349" y="1287487"/>
                </a:lnTo>
                <a:lnTo>
                  <a:pt x="7389114" y="1236091"/>
                </a:lnTo>
                <a:lnTo>
                  <a:pt x="7387018" y="1185760"/>
                </a:lnTo>
                <a:lnTo>
                  <a:pt x="7385050" y="1136523"/>
                </a:lnTo>
                <a:lnTo>
                  <a:pt x="7383221" y="1088364"/>
                </a:lnTo>
                <a:lnTo>
                  <a:pt x="7381532" y="1041285"/>
                </a:lnTo>
                <a:lnTo>
                  <a:pt x="7379970" y="995273"/>
                </a:lnTo>
                <a:lnTo>
                  <a:pt x="7378547" y="950353"/>
                </a:lnTo>
                <a:lnTo>
                  <a:pt x="7377265" y="906500"/>
                </a:lnTo>
                <a:lnTo>
                  <a:pt x="7376109" y="863739"/>
                </a:lnTo>
                <a:lnTo>
                  <a:pt x="7375093" y="822045"/>
                </a:lnTo>
                <a:lnTo>
                  <a:pt x="7374217" y="781431"/>
                </a:lnTo>
                <a:lnTo>
                  <a:pt x="7373467" y="741895"/>
                </a:lnTo>
                <a:lnTo>
                  <a:pt x="7372858" y="703440"/>
                </a:lnTo>
                <a:lnTo>
                  <a:pt x="7372032" y="626808"/>
                </a:lnTo>
                <a:lnTo>
                  <a:pt x="7371778" y="560400"/>
                </a:lnTo>
                <a:lnTo>
                  <a:pt x="7373315" y="530542"/>
                </a:lnTo>
                <a:lnTo>
                  <a:pt x="7377951" y="506044"/>
                </a:lnTo>
                <a:lnTo>
                  <a:pt x="7384402" y="490080"/>
                </a:lnTo>
                <a:lnTo>
                  <a:pt x="7385672" y="486918"/>
                </a:lnTo>
                <a:lnTo>
                  <a:pt x="7428077" y="456565"/>
                </a:lnTo>
                <a:lnTo>
                  <a:pt x="7473340" y="451027"/>
                </a:lnTo>
                <a:lnTo>
                  <a:pt x="7567079" y="453618"/>
                </a:lnTo>
                <a:lnTo>
                  <a:pt x="7592390" y="451027"/>
                </a:lnTo>
                <a:lnTo>
                  <a:pt x="7638135" y="429463"/>
                </a:lnTo>
                <a:lnTo>
                  <a:pt x="7672311" y="388200"/>
                </a:lnTo>
                <a:lnTo>
                  <a:pt x="7689888" y="337413"/>
                </a:lnTo>
                <a:lnTo>
                  <a:pt x="7692085" y="309092"/>
                </a:lnTo>
                <a:lnTo>
                  <a:pt x="7689151" y="280771"/>
                </a:lnTo>
                <a:lnTo>
                  <a:pt x="7665720" y="229997"/>
                </a:lnTo>
                <a:lnTo>
                  <a:pt x="7617942" y="188734"/>
                </a:lnTo>
                <a:lnTo>
                  <a:pt x="7540460" y="167246"/>
                </a:lnTo>
                <a:lnTo>
                  <a:pt x="7490257" y="164566"/>
                </a:lnTo>
                <a:lnTo>
                  <a:pt x="7457008" y="165354"/>
                </a:lnTo>
                <a:lnTo>
                  <a:pt x="7376338" y="171742"/>
                </a:lnTo>
                <a:lnTo>
                  <a:pt x="7328903" y="177317"/>
                </a:lnTo>
                <a:lnTo>
                  <a:pt x="7276744" y="184492"/>
                </a:lnTo>
                <a:lnTo>
                  <a:pt x="7219848" y="193268"/>
                </a:lnTo>
                <a:lnTo>
                  <a:pt x="7158241" y="203631"/>
                </a:lnTo>
                <a:lnTo>
                  <a:pt x="7100773" y="215773"/>
                </a:lnTo>
                <a:lnTo>
                  <a:pt x="7048195" y="231317"/>
                </a:lnTo>
                <a:lnTo>
                  <a:pt x="7000507" y="250266"/>
                </a:lnTo>
                <a:lnTo>
                  <a:pt x="6957720" y="272643"/>
                </a:lnTo>
                <a:lnTo>
                  <a:pt x="6922389" y="297802"/>
                </a:lnTo>
                <a:lnTo>
                  <a:pt x="6882028" y="354444"/>
                </a:lnTo>
                <a:lnTo>
                  <a:pt x="6876986" y="385914"/>
                </a:lnTo>
                <a:lnTo>
                  <a:pt x="6884797" y="441744"/>
                </a:lnTo>
                <a:lnTo>
                  <a:pt x="6908241" y="481622"/>
                </a:lnTo>
                <a:lnTo>
                  <a:pt x="6947294" y="505548"/>
                </a:lnTo>
                <a:lnTo>
                  <a:pt x="7001980" y="513524"/>
                </a:lnTo>
                <a:lnTo>
                  <a:pt x="7030301" y="512064"/>
                </a:lnTo>
                <a:lnTo>
                  <a:pt x="7060578" y="507669"/>
                </a:lnTo>
                <a:lnTo>
                  <a:pt x="7092797" y="500341"/>
                </a:lnTo>
                <a:lnTo>
                  <a:pt x="7126986" y="490080"/>
                </a:lnTo>
                <a:lnTo>
                  <a:pt x="7130961" y="533057"/>
                </a:lnTo>
                <a:lnTo>
                  <a:pt x="7134212" y="578624"/>
                </a:lnTo>
                <a:lnTo>
                  <a:pt x="7136739" y="626808"/>
                </a:lnTo>
                <a:lnTo>
                  <a:pt x="7138556" y="677583"/>
                </a:lnTo>
                <a:lnTo>
                  <a:pt x="7139648" y="730973"/>
                </a:lnTo>
                <a:lnTo>
                  <a:pt x="7140003" y="786955"/>
                </a:lnTo>
                <a:lnTo>
                  <a:pt x="7129589" y="1331226"/>
                </a:lnTo>
                <a:lnTo>
                  <a:pt x="7129666" y="1366227"/>
                </a:lnTo>
                <a:lnTo>
                  <a:pt x="7130351" y="1440510"/>
                </a:lnTo>
                <a:lnTo>
                  <a:pt x="7130961" y="1479778"/>
                </a:lnTo>
                <a:lnTo>
                  <a:pt x="7131736" y="1520482"/>
                </a:lnTo>
                <a:lnTo>
                  <a:pt x="7132675" y="1562608"/>
                </a:lnTo>
                <a:lnTo>
                  <a:pt x="7133793" y="1606143"/>
                </a:lnTo>
                <a:lnTo>
                  <a:pt x="7135076" y="1651114"/>
                </a:lnTo>
                <a:lnTo>
                  <a:pt x="7136536" y="1697507"/>
                </a:lnTo>
                <a:lnTo>
                  <a:pt x="7138175" y="1745322"/>
                </a:lnTo>
                <a:lnTo>
                  <a:pt x="7139978" y="1794573"/>
                </a:lnTo>
                <a:lnTo>
                  <a:pt x="7141946" y="1845233"/>
                </a:lnTo>
                <a:lnTo>
                  <a:pt x="7144093" y="1897329"/>
                </a:lnTo>
                <a:lnTo>
                  <a:pt x="7146417" y="1950834"/>
                </a:lnTo>
                <a:lnTo>
                  <a:pt x="7148906" y="2005774"/>
                </a:lnTo>
                <a:lnTo>
                  <a:pt x="7151573" y="2062137"/>
                </a:lnTo>
                <a:lnTo>
                  <a:pt x="7154405" y="2119922"/>
                </a:lnTo>
                <a:lnTo>
                  <a:pt x="7157415" y="2179129"/>
                </a:lnTo>
                <a:lnTo>
                  <a:pt x="7160590" y="2239759"/>
                </a:lnTo>
                <a:lnTo>
                  <a:pt x="7163943" y="2301824"/>
                </a:lnTo>
                <a:lnTo>
                  <a:pt x="7167461" y="2365298"/>
                </a:lnTo>
                <a:lnTo>
                  <a:pt x="7171156" y="2430208"/>
                </a:lnTo>
                <a:lnTo>
                  <a:pt x="7175030" y="2496540"/>
                </a:lnTo>
                <a:lnTo>
                  <a:pt x="7183094" y="2632049"/>
                </a:lnTo>
                <a:lnTo>
                  <a:pt x="7186955" y="2698381"/>
                </a:lnTo>
                <a:lnTo>
                  <a:pt x="7190651" y="2763291"/>
                </a:lnTo>
                <a:lnTo>
                  <a:pt x="7194169" y="2826778"/>
                </a:lnTo>
                <a:lnTo>
                  <a:pt x="7197522" y="2888843"/>
                </a:lnTo>
                <a:lnTo>
                  <a:pt x="7200697" y="2949473"/>
                </a:lnTo>
                <a:lnTo>
                  <a:pt x="7203707" y="3008680"/>
                </a:lnTo>
                <a:lnTo>
                  <a:pt x="7206539" y="3066478"/>
                </a:lnTo>
                <a:lnTo>
                  <a:pt x="7209206" y="3122841"/>
                </a:lnTo>
                <a:lnTo>
                  <a:pt x="7211695" y="3177768"/>
                </a:lnTo>
                <a:lnTo>
                  <a:pt x="7214019" y="3231286"/>
                </a:lnTo>
                <a:lnTo>
                  <a:pt x="7216165" y="3283381"/>
                </a:lnTo>
                <a:lnTo>
                  <a:pt x="7218146" y="3334080"/>
                </a:lnTo>
                <a:lnTo>
                  <a:pt x="7219950" y="3383280"/>
                </a:lnTo>
                <a:lnTo>
                  <a:pt x="7221575" y="3431095"/>
                </a:lnTo>
                <a:lnTo>
                  <a:pt x="7223036" y="3477488"/>
                </a:lnTo>
                <a:lnTo>
                  <a:pt x="7224331" y="3522459"/>
                </a:lnTo>
                <a:lnTo>
                  <a:pt x="7225449" y="3566007"/>
                </a:lnTo>
                <a:lnTo>
                  <a:pt x="7226440" y="3610813"/>
                </a:lnTo>
                <a:lnTo>
                  <a:pt x="7227773" y="3688092"/>
                </a:lnTo>
                <a:lnTo>
                  <a:pt x="7228459" y="3762362"/>
                </a:lnTo>
                <a:lnTo>
                  <a:pt x="7228548" y="3797350"/>
                </a:lnTo>
                <a:lnTo>
                  <a:pt x="7223658" y="3852037"/>
                </a:lnTo>
                <a:lnTo>
                  <a:pt x="7209015" y="3891102"/>
                </a:lnTo>
                <a:lnTo>
                  <a:pt x="7184606" y="3914546"/>
                </a:lnTo>
                <a:lnTo>
                  <a:pt x="7150417" y="3922357"/>
                </a:lnTo>
                <a:lnTo>
                  <a:pt x="7038441" y="3914546"/>
                </a:lnTo>
                <a:lnTo>
                  <a:pt x="6980301" y="3919651"/>
                </a:lnTo>
                <a:lnTo>
                  <a:pt x="6935102" y="3934968"/>
                </a:lnTo>
                <a:lnTo>
                  <a:pt x="6902805" y="3960495"/>
                </a:lnTo>
                <a:lnTo>
                  <a:pt x="6883438" y="3996220"/>
                </a:lnTo>
                <a:lnTo>
                  <a:pt x="6876986" y="4042143"/>
                </a:lnTo>
                <a:lnTo>
                  <a:pt x="6880796" y="4069727"/>
                </a:lnTo>
                <a:lnTo>
                  <a:pt x="6911276" y="4116984"/>
                </a:lnTo>
                <a:lnTo>
                  <a:pt x="6972224" y="4153751"/>
                </a:lnTo>
                <a:lnTo>
                  <a:pt x="7014121" y="4168190"/>
                </a:lnTo>
                <a:lnTo>
                  <a:pt x="7063638" y="4180001"/>
                </a:lnTo>
                <a:lnTo>
                  <a:pt x="7120788" y="4189184"/>
                </a:lnTo>
                <a:lnTo>
                  <a:pt x="7185546" y="4195749"/>
                </a:lnTo>
                <a:lnTo>
                  <a:pt x="7257923" y="4199686"/>
                </a:lnTo>
                <a:lnTo>
                  <a:pt x="7337920" y="4200995"/>
                </a:lnTo>
                <a:lnTo>
                  <a:pt x="7699896" y="4187990"/>
                </a:lnTo>
                <a:lnTo>
                  <a:pt x="7832699" y="4096842"/>
                </a:lnTo>
                <a:lnTo>
                  <a:pt x="7832699" y="4065587"/>
                </a:lnTo>
                <a:close/>
              </a:path>
              <a:path w="11598910" h="4347210">
                <a:moveTo>
                  <a:pt x="9653016" y="261048"/>
                </a:moveTo>
                <a:lnTo>
                  <a:pt x="9649028" y="197548"/>
                </a:lnTo>
                <a:lnTo>
                  <a:pt x="9637090" y="146748"/>
                </a:lnTo>
                <a:lnTo>
                  <a:pt x="9617189" y="108648"/>
                </a:lnTo>
                <a:lnTo>
                  <a:pt x="9553537" y="70548"/>
                </a:lnTo>
                <a:lnTo>
                  <a:pt x="9509785" y="57848"/>
                </a:lnTo>
                <a:lnTo>
                  <a:pt x="9456966" y="70548"/>
                </a:lnTo>
                <a:lnTo>
                  <a:pt x="9413113" y="83248"/>
                </a:lnTo>
                <a:lnTo>
                  <a:pt x="9378213" y="108648"/>
                </a:lnTo>
                <a:lnTo>
                  <a:pt x="9352280" y="146748"/>
                </a:lnTo>
                <a:lnTo>
                  <a:pt x="9335300" y="197548"/>
                </a:lnTo>
                <a:lnTo>
                  <a:pt x="9335300" y="1772348"/>
                </a:lnTo>
                <a:lnTo>
                  <a:pt x="9314472" y="3626548"/>
                </a:lnTo>
                <a:lnTo>
                  <a:pt x="9309265" y="3601148"/>
                </a:lnTo>
                <a:lnTo>
                  <a:pt x="9294012" y="3537648"/>
                </a:lnTo>
                <a:lnTo>
                  <a:pt x="9278849" y="3461448"/>
                </a:lnTo>
                <a:lnTo>
                  <a:pt x="9263748" y="3397948"/>
                </a:lnTo>
                <a:lnTo>
                  <a:pt x="9248724" y="3334448"/>
                </a:lnTo>
                <a:lnTo>
                  <a:pt x="9233776" y="3270948"/>
                </a:lnTo>
                <a:lnTo>
                  <a:pt x="9218892" y="3207448"/>
                </a:lnTo>
                <a:lnTo>
                  <a:pt x="9204084" y="3131248"/>
                </a:lnTo>
                <a:lnTo>
                  <a:pt x="9189352" y="3067748"/>
                </a:lnTo>
                <a:lnTo>
                  <a:pt x="9174683" y="3004248"/>
                </a:lnTo>
                <a:lnTo>
                  <a:pt x="9160091" y="2940748"/>
                </a:lnTo>
                <a:lnTo>
                  <a:pt x="9145575" y="2889948"/>
                </a:lnTo>
                <a:lnTo>
                  <a:pt x="9131122" y="2826448"/>
                </a:lnTo>
                <a:lnTo>
                  <a:pt x="9116758" y="2762948"/>
                </a:lnTo>
                <a:lnTo>
                  <a:pt x="9102446" y="2699448"/>
                </a:lnTo>
                <a:lnTo>
                  <a:pt x="9088222" y="2648648"/>
                </a:lnTo>
                <a:lnTo>
                  <a:pt x="9074061" y="2585148"/>
                </a:lnTo>
                <a:lnTo>
                  <a:pt x="9059977" y="2521648"/>
                </a:lnTo>
                <a:lnTo>
                  <a:pt x="9045969" y="2470848"/>
                </a:lnTo>
                <a:lnTo>
                  <a:pt x="9032037" y="2407348"/>
                </a:lnTo>
                <a:lnTo>
                  <a:pt x="9018168" y="2356548"/>
                </a:lnTo>
                <a:lnTo>
                  <a:pt x="9004363" y="2293048"/>
                </a:lnTo>
                <a:lnTo>
                  <a:pt x="8990647" y="2242248"/>
                </a:lnTo>
                <a:lnTo>
                  <a:pt x="8976995" y="2191448"/>
                </a:lnTo>
                <a:lnTo>
                  <a:pt x="8963419" y="2140648"/>
                </a:lnTo>
                <a:lnTo>
                  <a:pt x="8949919" y="2077148"/>
                </a:lnTo>
                <a:lnTo>
                  <a:pt x="8936482" y="2026348"/>
                </a:lnTo>
                <a:lnTo>
                  <a:pt x="8923122" y="1975548"/>
                </a:lnTo>
                <a:lnTo>
                  <a:pt x="8909837" y="1924748"/>
                </a:lnTo>
                <a:lnTo>
                  <a:pt x="8896617" y="1873948"/>
                </a:lnTo>
                <a:lnTo>
                  <a:pt x="8883472" y="1823148"/>
                </a:lnTo>
                <a:lnTo>
                  <a:pt x="8870404" y="1785048"/>
                </a:lnTo>
                <a:lnTo>
                  <a:pt x="8857399" y="1734248"/>
                </a:lnTo>
                <a:lnTo>
                  <a:pt x="8844483" y="1683448"/>
                </a:lnTo>
                <a:lnTo>
                  <a:pt x="8831631" y="1632648"/>
                </a:lnTo>
                <a:lnTo>
                  <a:pt x="8818842" y="1594548"/>
                </a:lnTo>
                <a:lnTo>
                  <a:pt x="8806129" y="1543748"/>
                </a:lnTo>
                <a:lnTo>
                  <a:pt x="8793493" y="1492948"/>
                </a:lnTo>
                <a:lnTo>
                  <a:pt x="8780932" y="1454848"/>
                </a:lnTo>
                <a:lnTo>
                  <a:pt x="8768436" y="1404048"/>
                </a:lnTo>
                <a:lnTo>
                  <a:pt x="8756015" y="1365948"/>
                </a:lnTo>
                <a:lnTo>
                  <a:pt x="8743671" y="1327848"/>
                </a:lnTo>
                <a:lnTo>
                  <a:pt x="8731402" y="1277048"/>
                </a:lnTo>
                <a:lnTo>
                  <a:pt x="8719198" y="1238948"/>
                </a:lnTo>
                <a:lnTo>
                  <a:pt x="8707069" y="1200848"/>
                </a:lnTo>
                <a:lnTo>
                  <a:pt x="8695004" y="1162748"/>
                </a:lnTo>
                <a:lnTo>
                  <a:pt x="8683015" y="1124648"/>
                </a:lnTo>
                <a:lnTo>
                  <a:pt x="8671103" y="1086548"/>
                </a:lnTo>
                <a:lnTo>
                  <a:pt x="8659266" y="1048448"/>
                </a:lnTo>
                <a:lnTo>
                  <a:pt x="8647493" y="1010348"/>
                </a:lnTo>
                <a:lnTo>
                  <a:pt x="8635797" y="972248"/>
                </a:lnTo>
                <a:lnTo>
                  <a:pt x="8624176" y="934148"/>
                </a:lnTo>
                <a:lnTo>
                  <a:pt x="8612619" y="896048"/>
                </a:lnTo>
                <a:lnTo>
                  <a:pt x="8601138" y="857948"/>
                </a:lnTo>
                <a:lnTo>
                  <a:pt x="8589734" y="832548"/>
                </a:lnTo>
                <a:lnTo>
                  <a:pt x="8578405" y="794448"/>
                </a:lnTo>
                <a:lnTo>
                  <a:pt x="8567141" y="756348"/>
                </a:lnTo>
                <a:lnTo>
                  <a:pt x="8555952" y="730948"/>
                </a:lnTo>
                <a:lnTo>
                  <a:pt x="8544827" y="692848"/>
                </a:lnTo>
                <a:lnTo>
                  <a:pt x="8533778" y="667448"/>
                </a:lnTo>
                <a:lnTo>
                  <a:pt x="8522805" y="642048"/>
                </a:lnTo>
                <a:lnTo>
                  <a:pt x="8493366" y="553148"/>
                </a:lnTo>
                <a:lnTo>
                  <a:pt x="8464931" y="489648"/>
                </a:lnTo>
                <a:lnTo>
                  <a:pt x="8437524" y="426148"/>
                </a:lnTo>
                <a:lnTo>
                  <a:pt x="8411108" y="362648"/>
                </a:lnTo>
                <a:lnTo>
                  <a:pt x="8385721" y="311848"/>
                </a:lnTo>
                <a:lnTo>
                  <a:pt x="8361350" y="261048"/>
                </a:lnTo>
                <a:lnTo>
                  <a:pt x="8337982" y="222948"/>
                </a:lnTo>
                <a:lnTo>
                  <a:pt x="8315630" y="197548"/>
                </a:lnTo>
                <a:lnTo>
                  <a:pt x="8294281" y="172148"/>
                </a:lnTo>
                <a:lnTo>
                  <a:pt x="8273961" y="159448"/>
                </a:lnTo>
                <a:lnTo>
                  <a:pt x="8254644" y="146748"/>
                </a:lnTo>
                <a:lnTo>
                  <a:pt x="8205254" y="146748"/>
                </a:lnTo>
                <a:lnTo>
                  <a:pt x="8157426" y="184848"/>
                </a:lnTo>
                <a:lnTo>
                  <a:pt x="8140687" y="222948"/>
                </a:lnTo>
                <a:lnTo>
                  <a:pt x="8128736" y="273748"/>
                </a:lnTo>
                <a:lnTo>
                  <a:pt x="8121561" y="337248"/>
                </a:lnTo>
                <a:lnTo>
                  <a:pt x="8119161" y="413448"/>
                </a:lnTo>
                <a:lnTo>
                  <a:pt x="8119161" y="438848"/>
                </a:lnTo>
                <a:lnTo>
                  <a:pt x="8082712" y="1416748"/>
                </a:lnTo>
                <a:lnTo>
                  <a:pt x="8082712" y="2102548"/>
                </a:lnTo>
                <a:lnTo>
                  <a:pt x="8082864" y="2115248"/>
                </a:lnTo>
                <a:lnTo>
                  <a:pt x="8083309" y="2140648"/>
                </a:lnTo>
                <a:lnTo>
                  <a:pt x="8084058" y="2178748"/>
                </a:lnTo>
                <a:lnTo>
                  <a:pt x="8085112" y="2204148"/>
                </a:lnTo>
                <a:lnTo>
                  <a:pt x="8086471" y="2242248"/>
                </a:lnTo>
                <a:lnTo>
                  <a:pt x="8088122" y="2293048"/>
                </a:lnTo>
                <a:lnTo>
                  <a:pt x="8090078" y="2331148"/>
                </a:lnTo>
                <a:lnTo>
                  <a:pt x="8092338" y="2381948"/>
                </a:lnTo>
                <a:lnTo>
                  <a:pt x="8094891" y="2445448"/>
                </a:lnTo>
                <a:lnTo>
                  <a:pt x="8097748" y="2496248"/>
                </a:lnTo>
                <a:lnTo>
                  <a:pt x="8100911" y="2559748"/>
                </a:lnTo>
                <a:lnTo>
                  <a:pt x="8104365" y="2635948"/>
                </a:lnTo>
                <a:lnTo>
                  <a:pt x="8108137" y="2699448"/>
                </a:lnTo>
                <a:lnTo>
                  <a:pt x="8112201" y="2775648"/>
                </a:lnTo>
                <a:lnTo>
                  <a:pt x="8116557" y="2864548"/>
                </a:lnTo>
                <a:lnTo>
                  <a:pt x="8120215" y="2928048"/>
                </a:lnTo>
                <a:lnTo>
                  <a:pt x="8123656" y="2991548"/>
                </a:lnTo>
                <a:lnTo>
                  <a:pt x="8126895" y="3055048"/>
                </a:lnTo>
                <a:lnTo>
                  <a:pt x="8129930" y="3118548"/>
                </a:lnTo>
                <a:lnTo>
                  <a:pt x="8132750" y="3182048"/>
                </a:lnTo>
                <a:lnTo>
                  <a:pt x="8135353" y="3232848"/>
                </a:lnTo>
                <a:lnTo>
                  <a:pt x="8137766" y="3283648"/>
                </a:lnTo>
                <a:lnTo>
                  <a:pt x="8139963" y="3347148"/>
                </a:lnTo>
                <a:lnTo>
                  <a:pt x="8141944" y="3397948"/>
                </a:lnTo>
                <a:lnTo>
                  <a:pt x="8143722" y="3436048"/>
                </a:lnTo>
                <a:lnTo>
                  <a:pt x="8145285" y="3486848"/>
                </a:lnTo>
                <a:lnTo>
                  <a:pt x="8146643" y="3537648"/>
                </a:lnTo>
                <a:lnTo>
                  <a:pt x="8147799" y="3575748"/>
                </a:lnTo>
                <a:lnTo>
                  <a:pt x="8148739" y="3613848"/>
                </a:lnTo>
                <a:lnTo>
                  <a:pt x="8149476" y="3651948"/>
                </a:lnTo>
                <a:lnTo>
                  <a:pt x="8149996" y="3690048"/>
                </a:lnTo>
                <a:lnTo>
                  <a:pt x="8150314" y="3728148"/>
                </a:lnTo>
                <a:lnTo>
                  <a:pt x="8150415" y="3753548"/>
                </a:lnTo>
                <a:lnTo>
                  <a:pt x="8124380" y="4134548"/>
                </a:lnTo>
                <a:lnTo>
                  <a:pt x="8130146" y="4172648"/>
                </a:lnTo>
                <a:lnTo>
                  <a:pt x="8147482" y="4198048"/>
                </a:lnTo>
                <a:lnTo>
                  <a:pt x="8176374" y="4210748"/>
                </a:lnTo>
                <a:lnTo>
                  <a:pt x="8216824" y="4223448"/>
                </a:lnTo>
                <a:lnTo>
                  <a:pt x="8260994" y="4223448"/>
                </a:lnTo>
                <a:lnTo>
                  <a:pt x="8301114" y="4210748"/>
                </a:lnTo>
                <a:lnTo>
                  <a:pt x="8337169" y="4198048"/>
                </a:lnTo>
                <a:lnTo>
                  <a:pt x="8395360" y="4172648"/>
                </a:lnTo>
                <a:lnTo>
                  <a:pt x="8414080" y="4147248"/>
                </a:lnTo>
                <a:lnTo>
                  <a:pt x="8425320" y="4134548"/>
                </a:lnTo>
                <a:lnTo>
                  <a:pt x="8429066" y="4109148"/>
                </a:lnTo>
                <a:lnTo>
                  <a:pt x="8428888" y="4071048"/>
                </a:lnTo>
                <a:lnTo>
                  <a:pt x="8428393" y="4032948"/>
                </a:lnTo>
                <a:lnTo>
                  <a:pt x="8427555" y="3994848"/>
                </a:lnTo>
                <a:lnTo>
                  <a:pt x="8426374" y="3956748"/>
                </a:lnTo>
                <a:lnTo>
                  <a:pt x="8424862" y="3905948"/>
                </a:lnTo>
                <a:lnTo>
                  <a:pt x="8423008" y="3867848"/>
                </a:lnTo>
                <a:lnTo>
                  <a:pt x="8420824" y="3817048"/>
                </a:lnTo>
                <a:lnTo>
                  <a:pt x="8418309" y="3766248"/>
                </a:lnTo>
                <a:lnTo>
                  <a:pt x="8415452" y="3715448"/>
                </a:lnTo>
                <a:lnTo>
                  <a:pt x="8412264" y="3651948"/>
                </a:lnTo>
                <a:lnTo>
                  <a:pt x="8408746" y="3601148"/>
                </a:lnTo>
                <a:lnTo>
                  <a:pt x="8404885" y="3537648"/>
                </a:lnTo>
                <a:lnTo>
                  <a:pt x="8400694" y="3474148"/>
                </a:lnTo>
                <a:lnTo>
                  <a:pt x="8396160" y="3410648"/>
                </a:lnTo>
                <a:lnTo>
                  <a:pt x="8386432" y="3283648"/>
                </a:lnTo>
                <a:lnTo>
                  <a:pt x="8381898" y="3220148"/>
                </a:lnTo>
                <a:lnTo>
                  <a:pt x="8377707" y="3156648"/>
                </a:lnTo>
                <a:lnTo>
                  <a:pt x="8373846" y="3093148"/>
                </a:lnTo>
                <a:lnTo>
                  <a:pt x="8370316" y="3042348"/>
                </a:lnTo>
                <a:lnTo>
                  <a:pt x="8367128" y="2978848"/>
                </a:lnTo>
                <a:lnTo>
                  <a:pt x="8364283" y="2928048"/>
                </a:lnTo>
                <a:lnTo>
                  <a:pt x="8361756" y="2877248"/>
                </a:lnTo>
                <a:lnTo>
                  <a:pt x="8359584" y="2826448"/>
                </a:lnTo>
                <a:lnTo>
                  <a:pt x="8357730" y="2788348"/>
                </a:lnTo>
                <a:lnTo>
                  <a:pt x="8356232" y="2737548"/>
                </a:lnTo>
                <a:lnTo>
                  <a:pt x="8355050" y="2699448"/>
                </a:lnTo>
                <a:lnTo>
                  <a:pt x="8354212" y="2661348"/>
                </a:lnTo>
                <a:lnTo>
                  <a:pt x="8353704" y="2623248"/>
                </a:lnTo>
                <a:lnTo>
                  <a:pt x="8353539" y="2585148"/>
                </a:lnTo>
                <a:lnTo>
                  <a:pt x="8353539" y="832548"/>
                </a:lnTo>
                <a:lnTo>
                  <a:pt x="8380031" y="934148"/>
                </a:lnTo>
                <a:lnTo>
                  <a:pt x="8393277" y="997648"/>
                </a:lnTo>
                <a:lnTo>
                  <a:pt x="8446364" y="1200848"/>
                </a:lnTo>
                <a:lnTo>
                  <a:pt x="8552853" y="1607248"/>
                </a:lnTo>
                <a:lnTo>
                  <a:pt x="8659787" y="2013648"/>
                </a:lnTo>
                <a:lnTo>
                  <a:pt x="8673186" y="2051748"/>
                </a:lnTo>
                <a:lnTo>
                  <a:pt x="8740267" y="2305748"/>
                </a:lnTo>
                <a:lnTo>
                  <a:pt x="8753704" y="2343848"/>
                </a:lnTo>
                <a:lnTo>
                  <a:pt x="8807526" y="2547048"/>
                </a:lnTo>
                <a:lnTo>
                  <a:pt x="8821001" y="2585148"/>
                </a:lnTo>
                <a:lnTo>
                  <a:pt x="8847963" y="2686748"/>
                </a:lnTo>
                <a:lnTo>
                  <a:pt x="8861450" y="2724848"/>
                </a:lnTo>
                <a:lnTo>
                  <a:pt x="8901976" y="2877248"/>
                </a:lnTo>
                <a:lnTo>
                  <a:pt x="8915502" y="2915348"/>
                </a:lnTo>
                <a:lnTo>
                  <a:pt x="8942553" y="3016948"/>
                </a:lnTo>
                <a:lnTo>
                  <a:pt x="8956103" y="3055048"/>
                </a:lnTo>
                <a:lnTo>
                  <a:pt x="8969642" y="3105848"/>
                </a:lnTo>
                <a:lnTo>
                  <a:pt x="8983205" y="3143948"/>
                </a:lnTo>
                <a:lnTo>
                  <a:pt x="8996756" y="3194748"/>
                </a:lnTo>
                <a:lnTo>
                  <a:pt x="9023515" y="3283648"/>
                </a:lnTo>
                <a:lnTo>
                  <a:pt x="9049525" y="3372548"/>
                </a:lnTo>
                <a:lnTo>
                  <a:pt x="9074798" y="3448748"/>
                </a:lnTo>
                <a:lnTo>
                  <a:pt x="9099334" y="3524948"/>
                </a:lnTo>
                <a:lnTo>
                  <a:pt x="9123121" y="3601148"/>
                </a:lnTo>
                <a:lnTo>
                  <a:pt x="9146172" y="3677348"/>
                </a:lnTo>
                <a:lnTo>
                  <a:pt x="9168473" y="3740848"/>
                </a:lnTo>
                <a:lnTo>
                  <a:pt x="9190037" y="3804348"/>
                </a:lnTo>
                <a:lnTo>
                  <a:pt x="9210865" y="3867848"/>
                </a:lnTo>
                <a:lnTo>
                  <a:pt x="9230944" y="3918648"/>
                </a:lnTo>
                <a:lnTo>
                  <a:pt x="9250286" y="3969448"/>
                </a:lnTo>
                <a:lnTo>
                  <a:pt x="9268892" y="4020248"/>
                </a:lnTo>
                <a:lnTo>
                  <a:pt x="9286748" y="4058348"/>
                </a:lnTo>
                <a:lnTo>
                  <a:pt x="9303868" y="4096448"/>
                </a:lnTo>
                <a:lnTo>
                  <a:pt x="9320238" y="4134548"/>
                </a:lnTo>
                <a:lnTo>
                  <a:pt x="9335872" y="4172648"/>
                </a:lnTo>
                <a:lnTo>
                  <a:pt x="9350769" y="4198048"/>
                </a:lnTo>
                <a:lnTo>
                  <a:pt x="9364916" y="4223448"/>
                </a:lnTo>
                <a:lnTo>
                  <a:pt x="9378328" y="4248848"/>
                </a:lnTo>
                <a:lnTo>
                  <a:pt x="9391002" y="4261548"/>
                </a:lnTo>
                <a:lnTo>
                  <a:pt x="9402928" y="4274248"/>
                </a:lnTo>
                <a:lnTo>
                  <a:pt x="9414116" y="4286948"/>
                </a:lnTo>
                <a:lnTo>
                  <a:pt x="9465500" y="4286948"/>
                </a:lnTo>
                <a:lnTo>
                  <a:pt x="9520187" y="4248848"/>
                </a:lnTo>
                <a:lnTo>
                  <a:pt x="9543644" y="4210748"/>
                </a:lnTo>
                <a:lnTo>
                  <a:pt x="9562998" y="4172648"/>
                </a:lnTo>
                <a:lnTo>
                  <a:pt x="9576829" y="4134548"/>
                </a:lnTo>
                <a:lnTo>
                  <a:pt x="9585134" y="4096448"/>
                </a:lnTo>
                <a:lnTo>
                  <a:pt x="9587903" y="4058348"/>
                </a:lnTo>
                <a:lnTo>
                  <a:pt x="9587903" y="3626548"/>
                </a:lnTo>
                <a:lnTo>
                  <a:pt x="9587903" y="2420048"/>
                </a:lnTo>
                <a:lnTo>
                  <a:pt x="9621761" y="451548"/>
                </a:lnTo>
                <a:lnTo>
                  <a:pt x="9623717" y="413448"/>
                </a:lnTo>
                <a:lnTo>
                  <a:pt x="9629572" y="375348"/>
                </a:lnTo>
                <a:lnTo>
                  <a:pt x="9639338" y="337248"/>
                </a:lnTo>
                <a:lnTo>
                  <a:pt x="9653016" y="299148"/>
                </a:lnTo>
                <a:lnTo>
                  <a:pt x="9653016" y="261048"/>
                </a:lnTo>
                <a:close/>
              </a:path>
              <a:path w="11598910" h="4347210">
                <a:moveTo>
                  <a:pt x="11598313" y="4130941"/>
                </a:moveTo>
                <a:lnTo>
                  <a:pt x="11597488" y="4092841"/>
                </a:lnTo>
                <a:lnTo>
                  <a:pt x="11596649" y="4080141"/>
                </a:lnTo>
                <a:lnTo>
                  <a:pt x="11594973" y="4054741"/>
                </a:lnTo>
                <a:lnTo>
                  <a:pt x="11590807" y="4016641"/>
                </a:lnTo>
                <a:lnTo>
                  <a:pt x="11584965" y="3965841"/>
                </a:lnTo>
                <a:lnTo>
                  <a:pt x="11577447" y="3915041"/>
                </a:lnTo>
                <a:lnTo>
                  <a:pt x="11568278" y="3851541"/>
                </a:lnTo>
                <a:lnTo>
                  <a:pt x="11557432" y="3775341"/>
                </a:lnTo>
                <a:lnTo>
                  <a:pt x="11533721" y="3635641"/>
                </a:lnTo>
                <a:lnTo>
                  <a:pt x="11523828" y="3572141"/>
                </a:lnTo>
                <a:lnTo>
                  <a:pt x="11515268" y="3508641"/>
                </a:lnTo>
                <a:lnTo>
                  <a:pt x="11508016" y="3457841"/>
                </a:lnTo>
                <a:lnTo>
                  <a:pt x="11502085" y="3407041"/>
                </a:lnTo>
                <a:lnTo>
                  <a:pt x="11497475" y="3356241"/>
                </a:lnTo>
                <a:lnTo>
                  <a:pt x="11494186" y="3318141"/>
                </a:lnTo>
                <a:lnTo>
                  <a:pt x="11492205" y="3280041"/>
                </a:lnTo>
                <a:lnTo>
                  <a:pt x="11491544" y="3241941"/>
                </a:lnTo>
                <a:lnTo>
                  <a:pt x="11489246" y="3191141"/>
                </a:lnTo>
                <a:lnTo>
                  <a:pt x="11482375" y="3140341"/>
                </a:lnTo>
                <a:lnTo>
                  <a:pt x="11470907" y="3102241"/>
                </a:lnTo>
                <a:lnTo>
                  <a:pt x="11454867" y="3064141"/>
                </a:lnTo>
                <a:lnTo>
                  <a:pt x="11434255" y="3026041"/>
                </a:lnTo>
                <a:lnTo>
                  <a:pt x="11404130" y="2987941"/>
                </a:lnTo>
                <a:lnTo>
                  <a:pt x="11371085" y="2962541"/>
                </a:lnTo>
                <a:lnTo>
                  <a:pt x="11335118" y="2949841"/>
                </a:lnTo>
                <a:lnTo>
                  <a:pt x="11296231" y="2937141"/>
                </a:lnTo>
                <a:lnTo>
                  <a:pt x="11256670" y="2937141"/>
                </a:lnTo>
                <a:lnTo>
                  <a:pt x="11218748" y="2949841"/>
                </a:lnTo>
                <a:lnTo>
                  <a:pt x="11147793" y="2949841"/>
                </a:lnTo>
                <a:lnTo>
                  <a:pt x="11075645" y="2962541"/>
                </a:lnTo>
                <a:lnTo>
                  <a:pt x="11011992" y="2975241"/>
                </a:lnTo>
                <a:lnTo>
                  <a:pt x="10956823" y="2987941"/>
                </a:lnTo>
                <a:lnTo>
                  <a:pt x="10910138" y="3000641"/>
                </a:lnTo>
                <a:lnTo>
                  <a:pt x="10871949" y="3026041"/>
                </a:lnTo>
                <a:lnTo>
                  <a:pt x="10842244" y="3038741"/>
                </a:lnTo>
                <a:lnTo>
                  <a:pt x="10821022" y="3064141"/>
                </a:lnTo>
                <a:lnTo>
                  <a:pt x="10808284" y="3089541"/>
                </a:lnTo>
                <a:lnTo>
                  <a:pt x="10804042" y="3114941"/>
                </a:lnTo>
                <a:lnTo>
                  <a:pt x="10809110" y="3165741"/>
                </a:lnTo>
                <a:lnTo>
                  <a:pt x="10824299" y="3203841"/>
                </a:lnTo>
                <a:lnTo>
                  <a:pt x="10849610" y="3229241"/>
                </a:lnTo>
                <a:lnTo>
                  <a:pt x="10885056" y="3254641"/>
                </a:lnTo>
                <a:lnTo>
                  <a:pt x="10930636" y="3267341"/>
                </a:lnTo>
                <a:lnTo>
                  <a:pt x="10986338" y="3267341"/>
                </a:lnTo>
                <a:lnTo>
                  <a:pt x="11194669" y="3254641"/>
                </a:lnTo>
                <a:lnTo>
                  <a:pt x="11207204" y="3280041"/>
                </a:lnTo>
                <a:lnTo>
                  <a:pt x="11229340" y="3343541"/>
                </a:lnTo>
                <a:lnTo>
                  <a:pt x="11238941" y="3381641"/>
                </a:lnTo>
                <a:lnTo>
                  <a:pt x="11247565" y="3419741"/>
                </a:lnTo>
                <a:lnTo>
                  <a:pt x="11255210" y="3470541"/>
                </a:lnTo>
                <a:lnTo>
                  <a:pt x="11261890" y="3521341"/>
                </a:lnTo>
                <a:lnTo>
                  <a:pt x="11267580" y="3584841"/>
                </a:lnTo>
                <a:lnTo>
                  <a:pt x="11272304" y="3648341"/>
                </a:lnTo>
                <a:lnTo>
                  <a:pt x="11276051" y="3711841"/>
                </a:lnTo>
                <a:lnTo>
                  <a:pt x="11278819" y="3788041"/>
                </a:lnTo>
                <a:lnTo>
                  <a:pt x="11280610" y="3864241"/>
                </a:lnTo>
                <a:lnTo>
                  <a:pt x="11248542" y="3902341"/>
                </a:lnTo>
                <a:lnTo>
                  <a:pt x="11214875" y="3940441"/>
                </a:lnTo>
                <a:lnTo>
                  <a:pt x="11179581" y="3978541"/>
                </a:lnTo>
                <a:lnTo>
                  <a:pt x="11142675" y="4003941"/>
                </a:lnTo>
                <a:lnTo>
                  <a:pt x="11104156" y="4029341"/>
                </a:lnTo>
                <a:lnTo>
                  <a:pt x="11064024" y="4042041"/>
                </a:lnTo>
                <a:lnTo>
                  <a:pt x="11022279" y="4067441"/>
                </a:lnTo>
                <a:lnTo>
                  <a:pt x="10978921" y="4067441"/>
                </a:lnTo>
                <a:lnTo>
                  <a:pt x="10933963" y="4080141"/>
                </a:lnTo>
                <a:lnTo>
                  <a:pt x="10849661" y="4080141"/>
                </a:lnTo>
                <a:lnTo>
                  <a:pt x="10810596" y="4067441"/>
                </a:lnTo>
                <a:lnTo>
                  <a:pt x="10770184" y="4054741"/>
                </a:lnTo>
                <a:lnTo>
                  <a:pt x="10728414" y="4029341"/>
                </a:lnTo>
                <a:lnTo>
                  <a:pt x="10685297" y="4016641"/>
                </a:lnTo>
                <a:lnTo>
                  <a:pt x="10640835" y="3991241"/>
                </a:lnTo>
                <a:lnTo>
                  <a:pt x="10595026" y="3965841"/>
                </a:lnTo>
                <a:lnTo>
                  <a:pt x="10547871" y="3927741"/>
                </a:lnTo>
                <a:lnTo>
                  <a:pt x="10499357" y="3889641"/>
                </a:lnTo>
                <a:lnTo>
                  <a:pt x="10473093" y="3851541"/>
                </a:lnTo>
                <a:lnTo>
                  <a:pt x="10448519" y="3813441"/>
                </a:lnTo>
                <a:lnTo>
                  <a:pt x="10425595" y="3775341"/>
                </a:lnTo>
                <a:lnTo>
                  <a:pt x="10404361" y="3724541"/>
                </a:lnTo>
                <a:lnTo>
                  <a:pt x="10384777" y="3673741"/>
                </a:lnTo>
                <a:lnTo>
                  <a:pt x="10370718" y="3635641"/>
                </a:lnTo>
                <a:lnTo>
                  <a:pt x="10356812" y="3597541"/>
                </a:lnTo>
                <a:lnTo>
                  <a:pt x="10343070" y="3559441"/>
                </a:lnTo>
                <a:lnTo>
                  <a:pt x="10329494" y="3508641"/>
                </a:lnTo>
                <a:lnTo>
                  <a:pt x="10316070" y="3445141"/>
                </a:lnTo>
                <a:lnTo>
                  <a:pt x="10302811" y="3394341"/>
                </a:lnTo>
                <a:lnTo>
                  <a:pt x="10289718" y="3330841"/>
                </a:lnTo>
                <a:lnTo>
                  <a:pt x="10283444" y="3305441"/>
                </a:lnTo>
                <a:lnTo>
                  <a:pt x="10277627" y="3267341"/>
                </a:lnTo>
                <a:lnTo>
                  <a:pt x="10272281" y="3229241"/>
                </a:lnTo>
                <a:lnTo>
                  <a:pt x="10267391" y="3191141"/>
                </a:lnTo>
                <a:lnTo>
                  <a:pt x="10262984" y="3140341"/>
                </a:lnTo>
                <a:lnTo>
                  <a:pt x="10259022" y="3089541"/>
                </a:lnTo>
                <a:lnTo>
                  <a:pt x="10255542" y="3051441"/>
                </a:lnTo>
                <a:lnTo>
                  <a:pt x="10252519" y="2987941"/>
                </a:lnTo>
                <a:lnTo>
                  <a:pt x="10249967" y="2937141"/>
                </a:lnTo>
                <a:lnTo>
                  <a:pt x="10247871" y="2873641"/>
                </a:lnTo>
                <a:lnTo>
                  <a:pt x="10246246" y="2810141"/>
                </a:lnTo>
                <a:lnTo>
                  <a:pt x="10245077" y="2746641"/>
                </a:lnTo>
                <a:lnTo>
                  <a:pt x="10244379" y="2683141"/>
                </a:lnTo>
                <a:lnTo>
                  <a:pt x="10244150" y="2606941"/>
                </a:lnTo>
                <a:lnTo>
                  <a:pt x="10246754" y="2276741"/>
                </a:lnTo>
                <a:lnTo>
                  <a:pt x="10246360" y="2225941"/>
                </a:lnTo>
                <a:lnTo>
                  <a:pt x="10246233" y="2175141"/>
                </a:lnTo>
                <a:lnTo>
                  <a:pt x="10246360" y="2124341"/>
                </a:lnTo>
                <a:lnTo>
                  <a:pt x="10246754" y="2073541"/>
                </a:lnTo>
                <a:lnTo>
                  <a:pt x="10247401" y="2022741"/>
                </a:lnTo>
                <a:lnTo>
                  <a:pt x="10248316" y="1971941"/>
                </a:lnTo>
                <a:lnTo>
                  <a:pt x="10249484" y="1921141"/>
                </a:lnTo>
                <a:lnTo>
                  <a:pt x="10250919" y="1870341"/>
                </a:lnTo>
                <a:lnTo>
                  <a:pt x="10252621" y="1819541"/>
                </a:lnTo>
                <a:lnTo>
                  <a:pt x="10254577" y="1768741"/>
                </a:lnTo>
                <a:lnTo>
                  <a:pt x="10256736" y="1717941"/>
                </a:lnTo>
                <a:lnTo>
                  <a:pt x="10259771" y="1654441"/>
                </a:lnTo>
                <a:lnTo>
                  <a:pt x="10263670" y="1603641"/>
                </a:lnTo>
                <a:lnTo>
                  <a:pt x="10268445" y="1552841"/>
                </a:lnTo>
                <a:lnTo>
                  <a:pt x="10274097" y="1502041"/>
                </a:lnTo>
                <a:lnTo>
                  <a:pt x="10280612" y="1451241"/>
                </a:lnTo>
                <a:lnTo>
                  <a:pt x="10284803" y="1413141"/>
                </a:lnTo>
                <a:lnTo>
                  <a:pt x="10289565" y="1362341"/>
                </a:lnTo>
                <a:lnTo>
                  <a:pt x="10294887" y="1324241"/>
                </a:lnTo>
                <a:lnTo>
                  <a:pt x="10300792" y="1273441"/>
                </a:lnTo>
                <a:lnTo>
                  <a:pt x="10307256" y="1235341"/>
                </a:lnTo>
                <a:lnTo>
                  <a:pt x="10314292" y="1171841"/>
                </a:lnTo>
                <a:lnTo>
                  <a:pt x="10321912" y="1121041"/>
                </a:lnTo>
                <a:lnTo>
                  <a:pt x="10330091" y="1070241"/>
                </a:lnTo>
                <a:lnTo>
                  <a:pt x="10337736" y="1019441"/>
                </a:lnTo>
                <a:lnTo>
                  <a:pt x="10347160" y="968641"/>
                </a:lnTo>
                <a:lnTo>
                  <a:pt x="10358349" y="917841"/>
                </a:lnTo>
                <a:lnTo>
                  <a:pt x="10371315" y="867041"/>
                </a:lnTo>
                <a:lnTo>
                  <a:pt x="10386060" y="816241"/>
                </a:lnTo>
                <a:lnTo>
                  <a:pt x="10402570" y="765441"/>
                </a:lnTo>
                <a:lnTo>
                  <a:pt x="10420858" y="714641"/>
                </a:lnTo>
                <a:lnTo>
                  <a:pt x="10440911" y="663841"/>
                </a:lnTo>
                <a:lnTo>
                  <a:pt x="10462743" y="613041"/>
                </a:lnTo>
                <a:lnTo>
                  <a:pt x="10486339" y="562241"/>
                </a:lnTo>
                <a:lnTo>
                  <a:pt x="10512857" y="511441"/>
                </a:lnTo>
                <a:lnTo>
                  <a:pt x="10541495" y="473341"/>
                </a:lnTo>
                <a:lnTo>
                  <a:pt x="10572267" y="435241"/>
                </a:lnTo>
                <a:lnTo>
                  <a:pt x="10605148" y="397141"/>
                </a:lnTo>
                <a:lnTo>
                  <a:pt x="10640162" y="371741"/>
                </a:lnTo>
                <a:lnTo>
                  <a:pt x="10677296" y="346341"/>
                </a:lnTo>
                <a:lnTo>
                  <a:pt x="10716552" y="333641"/>
                </a:lnTo>
                <a:lnTo>
                  <a:pt x="10757941" y="320941"/>
                </a:lnTo>
                <a:lnTo>
                  <a:pt x="10801439" y="320941"/>
                </a:lnTo>
                <a:lnTo>
                  <a:pt x="10955096" y="346341"/>
                </a:lnTo>
                <a:lnTo>
                  <a:pt x="10982744" y="346341"/>
                </a:lnTo>
                <a:lnTo>
                  <a:pt x="11008462" y="333641"/>
                </a:lnTo>
                <a:lnTo>
                  <a:pt x="11032223" y="333641"/>
                </a:lnTo>
                <a:lnTo>
                  <a:pt x="11043133" y="320941"/>
                </a:lnTo>
                <a:lnTo>
                  <a:pt x="11054055" y="308241"/>
                </a:lnTo>
                <a:lnTo>
                  <a:pt x="11072266" y="295541"/>
                </a:lnTo>
                <a:lnTo>
                  <a:pt x="11085284" y="270141"/>
                </a:lnTo>
                <a:lnTo>
                  <a:pt x="11093107" y="244741"/>
                </a:lnTo>
                <a:lnTo>
                  <a:pt x="11095711" y="219341"/>
                </a:lnTo>
                <a:lnTo>
                  <a:pt x="11090720" y="181241"/>
                </a:lnTo>
                <a:lnTo>
                  <a:pt x="11075721" y="143141"/>
                </a:lnTo>
                <a:lnTo>
                  <a:pt x="11050740" y="117741"/>
                </a:lnTo>
                <a:lnTo>
                  <a:pt x="11015777" y="105041"/>
                </a:lnTo>
                <a:lnTo>
                  <a:pt x="10970806" y="79641"/>
                </a:lnTo>
                <a:lnTo>
                  <a:pt x="10915853" y="79641"/>
                </a:lnTo>
                <a:lnTo>
                  <a:pt x="10850918" y="66941"/>
                </a:lnTo>
                <a:lnTo>
                  <a:pt x="10797197" y="66941"/>
                </a:lnTo>
                <a:lnTo>
                  <a:pt x="10644124" y="105041"/>
                </a:lnTo>
                <a:lnTo>
                  <a:pt x="10548823" y="130441"/>
                </a:lnTo>
                <a:lnTo>
                  <a:pt x="10503205" y="155841"/>
                </a:lnTo>
                <a:lnTo>
                  <a:pt x="10458945" y="193941"/>
                </a:lnTo>
                <a:lnTo>
                  <a:pt x="10416019" y="219341"/>
                </a:lnTo>
                <a:lnTo>
                  <a:pt x="10381437" y="244741"/>
                </a:lnTo>
                <a:lnTo>
                  <a:pt x="10348519" y="282841"/>
                </a:lnTo>
                <a:lnTo>
                  <a:pt x="10317264" y="320941"/>
                </a:lnTo>
                <a:lnTo>
                  <a:pt x="10287686" y="359041"/>
                </a:lnTo>
                <a:lnTo>
                  <a:pt x="10259771" y="397141"/>
                </a:lnTo>
                <a:lnTo>
                  <a:pt x="10233520" y="435241"/>
                </a:lnTo>
                <a:lnTo>
                  <a:pt x="10208933" y="473341"/>
                </a:lnTo>
                <a:lnTo>
                  <a:pt x="10186022" y="524141"/>
                </a:lnTo>
                <a:lnTo>
                  <a:pt x="10164775" y="562241"/>
                </a:lnTo>
                <a:lnTo>
                  <a:pt x="10145192" y="613041"/>
                </a:lnTo>
                <a:lnTo>
                  <a:pt x="10126916" y="651141"/>
                </a:lnTo>
                <a:lnTo>
                  <a:pt x="10109568" y="701941"/>
                </a:lnTo>
                <a:lnTo>
                  <a:pt x="10093160" y="752741"/>
                </a:lnTo>
                <a:lnTo>
                  <a:pt x="10077691" y="803541"/>
                </a:lnTo>
                <a:lnTo>
                  <a:pt x="10063162" y="867041"/>
                </a:lnTo>
                <a:lnTo>
                  <a:pt x="10053142" y="905141"/>
                </a:lnTo>
                <a:lnTo>
                  <a:pt x="10043173" y="955941"/>
                </a:lnTo>
                <a:lnTo>
                  <a:pt x="10033267" y="1006741"/>
                </a:lnTo>
                <a:lnTo>
                  <a:pt x="10023399" y="1057541"/>
                </a:lnTo>
                <a:lnTo>
                  <a:pt x="10013594" y="1108341"/>
                </a:lnTo>
                <a:lnTo>
                  <a:pt x="10003841" y="1171841"/>
                </a:lnTo>
                <a:lnTo>
                  <a:pt x="9994151" y="1235341"/>
                </a:lnTo>
                <a:lnTo>
                  <a:pt x="9989782" y="1260741"/>
                </a:lnTo>
                <a:lnTo>
                  <a:pt x="9985718" y="1298841"/>
                </a:lnTo>
                <a:lnTo>
                  <a:pt x="9981959" y="1336941"/>
                </a:lnTo>
                <a:lnTo>
                  <a:pt x="9978504" y="1375041"/>
                </a:lnTo>
                <a:lnTo>
                  <a:pt x="9975342" y="1413141"/>
                </a:lnTo>
                <a:lnTo>
                  <a:pt x="9972484" y="1451241"/>
                </a:lnTo>
                <a:lnTo>
                  <a:pt x="9969919" y="1502041"/>
                </a:lnTo>
                <a:lnTo>
                  <a:pt x="9967671" y="1552841"/>
                </a:lnTo>
                <a:lnTo>
                  <a:pt x="9965715" y="1603641"/>
                </a:lnTo>
                <a:lnTo>
                  <a:pt x="9964052" y="1654441"/>
                </a:lnTo>
                <a:lnTo>
                  <a:pt x="9962705" y="1717941"/>
                </a:lnTo>
                <a:lnTo>
                  <a:pt x="9961651" y="1781441"/>
                </a:lnTo>
                <a:lnTo>
                  <a:pt x="9960902" y="1832241"/>
                </a:lnTo>
                <a:lnTo>
                  <a:pt x="9960445" y="1908441"/>
                </a:lnTo>
                <a:lnTo>
                  <a:pt x="9960305" y="1971941"/>
                </a:lnTo>
                <a:lnTo>
                  <a:pt x="9962896" y="2365641"/>
                </a:lnTo>
                <a:lnTo>
                  <a:pt x="9963036" y="2416441"/>
                </a:lnTo>
                <a:lnTo>
                  <a:pt x="9963417" y="2479941"/>
                </a:lnTo>
                <a:lnTo>
                  <a:pt x="9964064" y="2530741"/>
                </a:lnTo>
                <a:lnTo>
                  <a:pt x="9964979" y="2581541"/>
                </a:lnTo>
                <a:lnTo>
                  <a:pt x="9966147" y="2645041"/>
                </a:lnTo>
                <a:lnTo>
                  <a:pt x="9967582" y="2683141"/>
                </a:lnTo>
                <a:lnTo>
                  <a:pt x="9969271" y="2733941"/>
                </a:lnTo>
                <a:lnTo>
                  <a:pt x="9971227" y="2784741"/>
                </a:lnTo>
                <a:lnTo>
                  <a:pt x="9973450" y="2822841"/>
                </a:lnTo>
                <a:lnTo>
                  <a:pt x="9975926" y="2873641"/>
                </a:lnTo>
                <a:lnTo>
                  <a:pt x="9979609" y="2924441"/>
                </a:lnTo>
                <a:lnTo>
                  <a:pt x="9983724" y="2975241"/>
                </a:lnTo>
                <a:lnTo>
                  <a:pt x="9988283" y="3026041"/>
                </a:lnTo>
                <a:lnTo>
                  <a:pt x="9993274" y="3076841"/>
                </a:lnTo>
                <a:lnTo>
                  <a:pt x="9998697" y="3127641"/>
                </a:lnTo>
                <a:lnTo>
                  <a:pt x="10009619" y="3203841"/>
                </a:lnTo>
                <a:lnTo>
                  <a:pt x="10015830" y="3254641"/>
                </a:lnTo>
                <a:lnTo>
                  <a:pt x="10023221" y="3292741"/>
                </a:lnTo>
                <a:lnTo>
                  <a:pt x="10031768" y="3343541"/>
                </a:lnTo>
                <a:lnTo>
                  <a:pt x="10041496" y="3394341"/>
                </a:lnTo>
                <a:lnTo>
                  <a:pt x="10052393" y="3457841"/>
                </a:lnTo>
                <a:lnTo>
                  <a:pt x="10064471" y="3521341"/>
                </a:lnTo>
                <a:lnTo>
                  <a:pt x="10074288" y="3559441"/>
                </a:lnTo>
                <a:lnTo>
                  <a:pt x="10086022" y="3610241"/>
                </a:lnTo>
                <a:lnTo>
                  <a:pt x="10099700" y="3648341"/>
                </a:lnTo>
                <a:lnTo>
                  <a:pt x="10115296" y="3699141"/>
                </a:lnTo>
                <a:lnTo>
                  <a:pt x="10132822" y="3749941"/>
                </a:lnTo>
                <a:lnTo>
                  <a:pt x="10152278" y="3788041"/>
                </a:lnTo>
                <a:lnTo>
                  <a:pt x="10173652" y="3838841"/>
                </a:lnTo>
                <a:lnTo>
                  <a:pt x="10196970" y="3889641"/>
                </a:lnTo>
                <a:lnTo>
                  <a:pt x="10222205" y="3927741"/>
                </a:lnTo>
                <a:lnTo>
                  <a:pt x="10276548" y="4029341"/>
                </a:lnTo>
                <a:lnTo>
                  <a:pt x="10306025" y="4067441"/>
                </a:lnTo>
                <a:lnTo>
                  <a:pt x="10337787" y="4105541"/>
                </a:lnTo>
                <a:lnTo>
                  <a:pt x="10371849" y="4143641"/>
                </a:lnTo>
                <a:lnTo>
                  <a:pt x="10408209" y="4181741"/>
                </a:lnTo>
                <a:lnTo>
                  <a:pt x="10446855" y="4207141"/>
                </a:lnTo>
                <a:lnTo>
                  <a:pt x="10487787" y="4232541"/>
                </a:lnTo>
                <a:lnTo>
                  <a:pt x="10531018" y="4257941"/>
                </a:lnTo>
                <a:lnTo>
                  <a:pt x="10576547" y="4283341"/>
                </a:lnTo>
                <a:lnTo>
                  <a:pt x="10624363" y="4308741"/>
                </a:lnTo>
                <a:lnTo>
                  <a:pt x="10761840" y="4346841"/>
                </a:lnTo>
                <a:lnTo>
                  <a:pt x="10944492" y="4346841"/>
                </a:lnTo>
                <a:lnTo>
                  <a:pt x="11081766" y="4308741"/>
                </a:lnTo>
                <a:lnTo>
                  <a:pt x="11127753" y="4283341"/>
                </a:lnTo>
                <a:lnTo>
                  <a:pt x="11173841" y="4270641"/>
                </a:lnTo>
                <a:lnTo>
                  <a:pt x="11213389" y="4245241"/>
                </a:lnTo>
                <a:lnTo>
                  <a:pt x="11246104" y="4232541"/>
                </a:lnTo>
                <a:lnTo>
                  <a:pt x="11271974" y="4207141"/>
                </a:lnTo>
                <a:lnTo>
                  <a:pt x="11291024" y="4207141"/>
                </a:lnTo>
                <a:lnTo>
                  <a:pt x="11312208" y="4245241"/>
                </a:lnTo>
                <a:lnTo>
                  <a:pt x="11340389" y="4283341"/>
                </a:lnTo>
                <a:lnTo>
                  <a:pt x="11375542" y="4308741"/>
                </a:lnTo>
                <a:lnTo>
                  <a:pt x="11417681" y="4321441"/>
                </a:lnTo>
                <a:lnTo>
                  <a:pt x="11506975" y="4321441"/>
                </a:lnTo>
                <a:lnTo>
                  <a:pt x="11539855" y="4296041"/>
                </a:lnTo>
                <a:lnTo>
                  <a:pt x="11565433" y="4270641"/>
                </a:lnTo>
                <a:lnTo>
                  <a:pt x="11583695" y="4232541"/>
                </a:lnTo>
                <a:lnTo>
                  <a:pt x="11589182" y="4207141"/>
                </a:lnTo>
                <a:lnTo>
                  <a:pt x="11594668" y="4181741"/>
                </a:lnTo>
                <a:lnTo>
                  <a:pt x="11598313" y="413094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395143" y="5262760"/>
            <a:ext cx="5704205" cy="5172075"/>
          </a:xfrm>
          <a:custGeom>
            <a:avLst/>
            <a:gdLst/>
            <a:ahLst/>
            <a:cxnLst/>
            <a:rect l="l" t="t" r="r" b="b"/>
            <a:pathLst>
              <a:path w="5704205" h="5172075">
                <a:moveTo>
                  <a:pt x="2322136" y="0"/>
                </a:moveTo>
                <a:lnTo>
                  <a:pt x="1847128" y="70436"/>
                </a:lnTo>
                <a:lnTo>
                  <a:pt x="0" y="1363808"/>
                </a:lnTo>
                <a:lnTo>
                  <a:pt x="246355" y="1715646"/>
                </a:lnTo>
                <a:lnTo>
                  <a:pt x="574062" y="1879435"/>
                </a:lnTo>
                <a:lnTo>
                  <a:pt x="1046838" y="1548394"/>
                </a:lnTo>
                <a:lnTo>
                  <a:pt x="1741839" y="1979335"/>
                </a:lnTo>
                <a:lnTo>
                  <a:pt x="2991322" y="4512613"/>
                </a:lnTo>
                <a:lnTo>
                  <a:pt x="3290411" y="4565346"/>
                </a:lnTo>
                <a:lnTo>
                  <a:pt x="3466330" y="4442176"/>
                </a:lnTo>
                <a:lnTo>
                  <a:pt x="3659767" y="3782389"/>
                </a:lnTo>
                <a:lnTo>
                  <a:pt x="3703656" y="3096240"/>
                </a:lnTo>
                <a:lnTo>
                  <a:pt x="4284323" y="3738323"/>
                </a:lnTo>
                <a:lnTo>
                  <a:pt x="5084984" y="4881776"/>
                </a:lnTo>
                <a:lnTo>
                  <a:pt x="5419295" y="5172021"/>
                </a:lnTo>
                <a:lnTo>
                  <a:pt x="5703918" y="4981129"/>
                </a:lnTo>
                <a:lnTo>
                  <a:pt x="5498407" y="4723384"/>
                </a:lnTo>
                <a:lnTo>
                  <a:pt x="5216828" y="4134042"/>
                </a:lnTo>
                <a:lnTo>
                  <a:pt x="4407316" y="2603529"/>
                </a:lnTo>
                <a:lnTo>
                  <a:pt x="4125746" y="2014187"/>
                </a:lnTo>
                <a:lnTo>
                  <a:pt x="3861533" y="1722968"/>
                </a:lnTo>
                <a:lnTo>
                  <a:pt x="2911663" y="1029126"/>
                </a:lnTo>
                <a:lnTo>
                  <a:pt x="2427803" y="712519"/>
                </a:lnTo>
                <a:lnTo>
                  <a:pt x="2542129" y="501378"/>
                </a:lnTo>
                <a:lnTo>
                  <a:pt x="23221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6963" y="4448631"/>
            <a:ext cx="6595109" cy="6057900"/>
          </a:xfrm>
          <a:custGeom>
            <a:avLst/>
            <a:gdLst/>
            <a:ahLst/>
            <a:cxnLst/>
            <a:rect l="l" t="t" r="r" b="b"/>
            <a:pathLst>
              <a:path w="6595109" h="6057900">
                <a:moveTo>
                  <a:pt x="61912" y="1676400"/>
                </a:moveTo>
                <a:lnTo>
                  <a:pt x="59118" y="1676400"/>
                </a:lnTo>
                <a:lnTo>
                  <a:pt x="59639" y="1678152"/>
                </a:lnTo>
                <a:lnTo>
                  <a:pt x="61912" y="1676400"/>
                </a:lnTo>
                <a:close/>
              </a:path>
              <a:path w="6595109" h="6057900">
                <a:moveTo>
                  <a:pt x="62903" y="1689100"/>
                </a:moveTo>
                <a:lnTo>
                  <a:pt x="59639" y="1678152"/>
                </a:lnTo>
                <a:lnTo>
                  <a:pt x="45466" y="1689100"/>
                </a:lnTo>
                <a:lnTo>
                  <a:pt x="62903" y="1689100"/>
                </a:lnTo>
                <a:close/>
              </a:path>
              <a:path w="6595109" h="6057900">
                <a:moveTo>
                  <a:pt x="89433" y="1676400"/>
                </a:moveTo>
                <a:lnTo>
                  <a:pt x="86779" y="1663700"/>
                </a:lnTo>
                <a:lnTo>
                  <a:pt x="85458" y="1663700"/>
                </a:lnTo>
                <a:lnTo>
                  <a:pt x="88125" y="1676400"/>
                </a:lnTo>
                <a:lnTo>
                  <a:pt x="89433" y="1676400"/>
                </a:lnTo>
                <a:close/>
              </a:path>
              <a:path w="6595109" h="6057900">
                <a:moveTo>
                  <a:pt x="102768" y="1663700"/>
                </a:moveTo>
                <a:close/>
              </a:path>
              <a:path w="6595109" h="6057900">
                <a:moveTo>
                  <a:pt x="102806" y="1662988"/>
                </a:moveTo>
                <a:lnTo>
                  <a:pt x="100368" y="1657121"/>
                </a:lnTo>
                <a:lnTo>
                  <a:pt x="97447" y="1651000"/>
                </a:lnTo>
                <a:lnTo>
                  <a:pt x="102743" y="1663623"/>
                </a:lnTo>
                <a:lnTo>
                  <a:pt x="102806" y="1662988"/>
                </a:lnTo>
                <a:close/>
              </a:path>
              <a:path w="6595109" h="6057900">
                <a:moveTo>
                  <a:pt x="103441" y="1655902"/>
                </a:moveTo>
                <a:lnTo>
                  <a:pt x="101917" y="1651000"/>
                </a:lnTo>
                <a:lnTo>
                  <a:pt x="97802" y="1651000"/>
                </a:lnTo>
                <a:lnTo>
                  <a:pt x="100368" y="1657121"/>
                </a:lnTo>
                <a:lnTo>
                  <a:pt x="102857" y="1662366"/>
                </a:lnTo>
                <a:lnTo>
                  <a:pt x="103441" y="1655902"/>
                </a:lnTo>
                <a:close/>
              </a:path>
              <a:path w="6595109" h="6057900">
                <a:moveTo>
                  <a:pt x="130263" y="1625600"/>
                </a:moveTo>
                <a:lnTo>
                  <a:pt x="129933" y="1625600"/>
                </a:lnTo>
                <a:lnTo>
                  <a:pt x="130086" y="1625968"/>
                </a:lnTo>
                <a:lnTo>
                  <a:pt x="130263" y="1625600"/>
                </a:lnTo>
                <a:close/>
              </a:path>
              <a:path w="6595109" h="6057900">
                <a:moveTo>
                  <a:pt x="153492" y="1597748"/>
                </a:moveTo>
                <a:lnTo>
                  <a:pt x="152044" y="1587500"/>
                </a:lnTo>
                <a:lnTo>
                  <a:pt x="148666" y="1587500"/>
                </a:lnTo>
                <a:lnTo>
                  <a:pt x="153492" y="1597748"/>
                </a:lnTo>
                <a:close/>
              </a:path>
              <a:path w="6595109" h="6057900">
                <a:moveTo>
                  <a:pt x="173799" y="1562100"/>
                </a:moveTo>
                <a:lnTo>
                  <a:pt x="160274" y="1549400"/>
                </a:lnTo>
                <a:lnTo>
                  <a:pt x="159931" y="1549400"/>
                </a:lnTo>
                <a:lnTo>
                  <a:pt x="169697" y="1562100"/>
                </a:lnTo>
                <a:lnTo>
                  <a:pt x="169367" y="1562100"/>
                </a:lnTo>
                <a:lnTo>
                  <a:pt x="171094" y="1566354"/>
                </a:lnTo>
                <a:lnTo>
                  <a:pt x="171818" y="1562100"/>
                </a:lnTo>
                <a:lnTo>
                  <a:pt x="173799" y="1562100"/>
                </a:lnTo>
                <a:close/>
              </a:path>
              <a:path w="6595109" h="6057900">
                <a:moveTo>
                  <a:pt x="174510" y="1574800"/>
                </a:moveTo>
                <a:lnTo>
                  <a:pt x="171094" y="1566354"/>
                </a:lnTo>
                <a:lnTo>
                  <a:pt x="169659" y="1574800"/>
                </a:lnTo>
                <a:lnTo>
                  <a:pt x="174510" y="1574800"/>
                </a:lnTo>
                <a:close/>
              </a:path>
              <a:path w="6595109" h="6057900">
                <a:moveTo>
                  <a:pt x="181546" y="1549400"/>
                </a:moveTo>
                <a:lnTo>
                  <a:pt x="172326" y="1549400"/>
                </a:lnTo>
                <a:lnTo>
                  <a:pt x="173202" y="1536700"/>
                </a:lnTo>
                <a:lnTo>
                  <a:pt x="171538" y="1549400"/>
                </a:lnTo>
                <a:lnTo>
                  <a:pt x="177901" y="1558251"/>
                </a:lnTo>
                <a:lnTo>
                  <a:pt x="181546" y="1549400"/>
                </a:lnTo>
                <a:close/>
              </a:path>
              <a:path w="6595109" h="6057900">
                <a:moveTo>
                  <a:pt x="188747" y="1598930"/>
                </a:moveTo>
                <a:lnTo>
                  <a:pt x="188493" y="1587500"/>
                </a:lnTo>
                <a:lnTo>
                  <a:pt x="188036" y="1587500"/>
                </a:lnTo>
                <a:lnTo>
                  <a:pt x="187947" y="1589189"/>
                </a:lnTo>
                <a:lnTo>
                  <a:pt x="188658" y="1598676"/>
                </a:lnTo>
                <a:lnTo>
                  <a:pt x="188747" y="1598930"/>
                </a:lnTo>
                <a:close/>
              </a:path>
              <a:path w="6595109" h="6057900">
                <a:moveTo>
                  <a:pt x="188772" y="1600200"/>
                </a:moveTo>
                <a:lnTo>
                  <a:pt x="188658" y="1598676"/>
                </a:lnTo>
                <a:lnTo>
                  <a:pt x="187604" y="1595551"/>
                </a:lnTo>
                <a:lnTo>
                  <a:pt x="187363" y="1600200"/>
                </a:lnTo>
                <a:lnTo>
                  <a:pt x="188772" y="1600200"/>
                </a:lnTo>
                <a:close/>
              </a:path>
              <a:path w="6595109" h="6057900">
                <a:moveTo>
                  <a:pt x="189166" y="1600200"/>
                </a:moveTo>
                <a:lnTo>
                  <a:pt x="188747" y="1598930"/>
                </a:lnTo>
                <a:lnTo>
                  <a:pt x="188772" y="1600200"/>
                </a:lnTo>
                <a:lnTo>
                  <a:pt x="189166" y="1600200"/>
                </a:lnTo>
                <a:close/>
              </a:path>
              <a:path w="6595109" h="6057900">
                <a:moveTo>
                  <a:pt x="197231" y="1562100"/>
                </a:moveTo>
                <a:lnTo>
                  <a:pt x="180670" y="1562100"/>
                </a:lnTo>
                <a:lnTo>
                  <a:pt x="177901" y="1558251"/>
                </a:lnTo>
                <a:lnTo>
                  <a:pt x="176326" y="1562100"/>
                </a:lnTo>
                <a:lnTo>
                  <a:pt x="174358" y="1562100"/>
                </a:lnTo>
                <a:lnTo>
                  <a:pt x="184670" y="1574800"/>
                </a:lnTo>
                <a:lnTo>
                  <a:pt x="178244" y="1574800"/>
                </a:lnTo>
                <a:lnTo>
                  <a:pt x="178155" y="1587500"/>
                </a:lnTo>
                <a:lnTo>
                  <a:pt x="184899" y="1587500"/>
                </a:lnTo>
                <a:lnTo>
                  <a:pt x="187604" y="1595551"/>
                </a:lnTo>
                <a:lnTo>
                  <a:pt x="187947" y="1589189"/>
                </a:lnTo>
                <a:lnTo>
                  <a:pt x="187820" y="1587500"/>
                </a:lnTo>
                <a:lnTo>
                  <a:pt x="185928" y="1587500"/>
                </a:lnTo>
                <a:lnTo>
                  <a:pt x="188569" y="1574800"/>
                </a:lnTo>
                <a:lnTo>
                  <a:pt x="193573" y="1587500"/>
                </a:lnTo>
                <a:lnTo>
                  <a:pt x="193662" y="1574800"/>
                </a:lnTo>
                <a:lnTo>
                  <a:pt x="193294" y="1574800"/>
                </a:lnTo>
                <a:lnTo>
                  <a:pt x="197231" y="1562100"/>
                </a:lnTo>
                <a:close/>
              </a:path>
              <a:path w="6595109" h="6057900">
                <a:moveTo>
                  <a:pt x="230454" y="1536700"/>
                </a:moveTo>
                <a:lnTo>
                  <a:pt x="227609" y="1536700"/>
                </a:lnTo>
                <a:lnTo>
                  <a:pt x="227774" y="1549400"/>
                </a:lnTo>
                <a:lnTo>
                  <a:pt x="228739" y="1549400"/>
                </a:lnTo>
                <a:lnTo>
                  <a:pt x="230454" y="1536700"/>
                </a:lnTo>
                <a:close/>
              </a:path>
              <a:path w="6595109" h="6057900">
                <a:moveTo>
                  <a:pt x="236029" y="1536700"/>
                </a:moveTo>
                <a:lnTo>
                  <a:pt x="235737" y="1536700"/>
                </a:lnTo>
                <a:lnTo>
                  <a:pt x="235648" y="1540738"/>
                </a:lnTo>
                <a:lnTo>
                  <a:pt x="236029" y="1536700"/>
                </a:lnTo>
                <a:close/>
              </a:path>
              <a:path w="6595109" h="6057900">
                <a:moveTo>
                  <a:pt x="297789" y="1528978"/>
                </a:moveTo>
                <a:lnTo>
                  <a:pt x="297624" y="1524000"/>
                </a:lnTo>
                <a:lnTo>
                  <a:pt x="295859" y="1524000"/>
                </a:lnTo>
                <a:lnTo>
                  <a:pt x="295998" y="1525460"/>
                </a:lnTo>
                <a:lnTo>
                  <a:pt x="297789" y="1528978"/>
                </a:lnTo>
                <a:close/>
              </a:path>
              <a:path w="6595109" h="6057900">
                <a:moveTo>
                  <a:pt x="302209" y="1524000"/>
                </a:moveTo>
                <a:lnTo>
                  <a:pt x="299478" y="1524000"/>
                </a:lnTo>
                <a:lnTo>
                  <a:pt x="301434" y="1526565"/>
                </a:lnTo>
                <a:lnTo>
                  <a:pt x="302209" y="1524000"/>
                </a:lnTo>
                <a:close/>
              </a:path>
              <a:path w="6595109" h="6057900">
                <a:moveTo>
                  <a:pt x="307860" y="1524000"/>
                </a:moveTo>
                <a:lnTo>
                  <a:pt x="307632" y="1514106"/>
                </a:lnTo>
                <a:lnTo>
                  <a:pt x="307022" y="1511300"/>
                </a:lnTo>
                <a:lnTo>
                  <a:pt x="306717" y="1524000"/>
                </a:lnTo>
                <a:lnTo>
                  <a:pt x="307860" y="1524000"/>
                </a:lnTo>
                <a:close/>
              </a:path>
              <a:path w="6595109" h="6057900">
                <a:moveTo>
                  <a:pt x="308444" y="1532420"/>
                </a:moveTo>
                <a:lnTo>
                  <a:pt x="304304" y="1524000"/>
                </a:lnTo>
                <a:lnTo>
                  <a:pt x="302691" y="1524000"/>
                </a:lnTo>
                <a:lnTo>
                  <a:pt x="308444" y="1532420"/>
                </a:lnTo>
                <a:close/>
              </a:path>
              <a:path w="6595109" h="6057900">
                <a:moveTo>
                  <a:pt x="318249" y="1485900"/>
                </a:moveTo>
                <a:lnTo>
                  <a:pt x="313778" y="1485900"/>
                </a:lnTo>
                <a:lnTo>
                  <a:pt x="317576" y="1489913"/>
                </a:lnTo>
                <a:lnTo>
                  <a:pt x="318249" y="1485900"/>
                </a:lnTo>
                <a:close/>
              </a:path>
              <a:path w="6595109" h="6057900">
                <a:moveTo>
                  <a:pt x="320052" y="1549400"/>
                </a:moveTo>
                <a:lnTo>
                  <a:pt x="308444" y="1532420"/>
                </a:lnTo>
                <a:lnTo>
                  <a:pt x="313143" y="1541945"/>
                </a:lnTo>
                <a:lnTo>
                  <a:pt x="318808" y="1549400"/>
                </a:lnTo>
                <a:lnTo>
                  <a:pt x="320052" y="1549400"/>
                </a:lnTo>
                <a:close/>
              </a:path>
              <a:path w="6595109" h="6057900">
                <a:moveTo>
                  <a:pt x="326059" y="1498600"/>
                </a:moveTo>
                <a:lnTo>
                  <a:pt x="323456" y="1485900"/>
                </a:lnTo>
                <a:lnTo>
                  <a:pt x="325780" y="1498600"/>
                </a:lnTo>
                <a:lnTo>
                  <a:pt x="326059" y="1498600"/>
                </a:lnTo>
                <a:close/>
              </a:path>
              <a:path w="6595109" h="6057900">
                <a:moveTo>
                  <a:pt x="329184" y="1492631"/>
                </a:moveTo>
                <a:lnTo>
                  <a:pt x="325424" y="1485900"/>
                </a:lnTo>
                <a:lnTo>
                  <a:pt x="326834" y="1498600"/>
                </a:lnTo>
                <a:lnTo>
                  <a:pt x="329184" y="1492631"/>
                </a:lnTo>
                <a:close/>
              </a:path>
              <a:path w="6595109" h="6057900">
                <a:moveTo>
                  <a:pt x="351142" y="2298700"/>
                </a:moveTo>
                <a:lnTo>
                  <a:pt x="350202" y="2286470"/>
                </a:lnTo>
                <a:lnTo>
                  <a:pt x="335965" y="2298700"/>
                </a:lnTo>
                <a:lnTo>
                  <a:pt x="351142" y="2298700"/>
                </a:lnTo>
                <a:close/>
              </a:path>
              <a:path w="6595109" h="6057900">
                <a:moveTo>
                  <a:pt x="359105" y="2473121"/>
                </a:moveTo>
                <a:lnTo>
                  <a:pt x="359092" y="2472944"/>
                </a:lnTo>
                <a:lnTo>
                  <a:pt x="356400" y="2469985"/>
                </a:lnTo>
                <a:lnTo>
                  <a:pt x="356870" y="2470454"/>
                </a:lnTo>
                <a:lnTo>
                  <a:pt x="356438" y="2469985"/>
                </a:lnTo>
                <a:lnTo>
                  <a:pt x="352856" y="2466048"/>
                </a:lnTo>
                <a:lnTo>
                  <a:pt x="350151" y="2469184"/>
                </a:lnTo>
                <a:lnTo>
                  <a:pt x="351523" y="2472944"/>
                </a:lnTo>
                <a:lnTo>
                  <a:pt x="354990" y="2475204"/>
                </a:lnTo>
                <a:lnTo>
                  <a:pt x="358584" y="2473845"/>
                </a:lnTo>
                <a:lnTo>
                  <a:pt x="358889" y="2473363"/>
                </a:lnTo>
                <a:lnTo>
                  <a:pt x="359105" y="2473121"/>
                </a:lnTo>
                <a:close/>
              </a:path>
              <a:path w="6595109" h="6057900">
                <a:moveTo>
                  <a:pt x="359295" y="2473147"/>
                </a:moveTo>
                <a:lnTo>
                  <a:pt x="359092" y="2473414"/>
                </a:lnTo>
                <a:lnTo>
                  <a:pt x="358825" y="2473604"/>
                </a:lnTo>
                <a:lnTo>
                  <a:pt x="358622" y="2473871"/>
                </a:lnTo>
                <a:lnTo>
                  <a:pt x="357657" y="2475484"/>
                </a:lnTo>
                <a:lnTo>
                  <a:pt x="356476" y="2478659"/>
                </a:lnTo>
                <a:lnTo>
                  <a:pt x="359295" y="2473147"/>
                </a:lnTo>
                <a:close/>
              </a:path>
              <a:path w="6595109" h="6057900">
                <a:moveTo>
                  <a:pt x="360692" y="2324100"/>
                </a:moveTo>
                <a:lnTo>
                  <a:pt x="360159" y="2324100"/>
                </a:lnTo>
                <a:lnTo>
                  <a:pt x="360413" y="2324760"/>
                </a:lnTo>
                <a:lnTo>
                  <a:pt x="360692" y="2324100"/>
                </a:lnTo>
                <a:close/>
              </a:path>
              <a:path w="6595109" h="6057900">
                <a:moveTo>
                  <a:pt x="360832" y="2498598"/>
                </a:moveTo>
                <a:lnTo>
                  <a:pt x="353275" y="2490254"/>
                </a:lnTo>
                <a:lnTo>
                  <a:pt x="351561" y="2493035"/>
                </a:lnTo>
                <a:lnTo>
                  <a:pt x="348830" y="2496413"/>
                </a:lnTo>
                <a:lnTo>
                  <a:pt x="350532" y="2500414"/>
                </a:lnTo>
                <a:lnTo>
                  <a:pt x="354368" y="2502458"/>
                </a:lnTo>
                <a:lnTo>
                  <a:pt x="358038" y="2500033"/>
                </a:lnTo>
                <a:lnTo>
                  <a:pt x="360832" y="2498598"/>
                </a:lnTo>
                <a:close/>
              </a:path>
              <a:path w="6595109" h="6057900">
                <a:moveTo>
                  <a:pt x="366560" y="2387600"/>
                </a:moveTo>
                <a:lnTo>
                  <a:pt x="366522" y="2374900"/>
                </a:lnTo>
                <a:lnTo>
                  <a:pt x="359537" y="2374900"/>
                </a:lnTo>
                <a:lnTo>
                  <a:pt x="359041" y="2387600"/>
                </a:lnTo>
                <a:lnTo>
                  <a:pt x="366560" y="2387600"/>
                </a:lnTo>
                <a:close/>
              </a:path>
              <a:path w="6595109" h="6057900">
                <a:moveTo>
                  <a:pt x="370801" y="2485771"/>
                </a:moveTo>
                <a:lnTo>
                  <a:pt x="368820" y="2481643"/>
                </a:lnTo>
                <a:lnTo>
                  <a:pt x="368681" y="2481669"/>
                </a:lnTo>
                <a:lnTo>
                  <a:pt x="368020" y="2482735"/>
                </a:lnTo>
                <a:lnTo>
                  <a:pt x="370801" y="2485771"/>
                </a:lnTo>
                <a:close/>
              </a:path>
              <a:path w="6595109" h="6057900">
                <a:moveTo>
                  <a:pt x="371424" y="2462009"/>
                </a:moveTo>
                <a:lnTo>
                  <a:pt x="367245" y="2451100"/>
                </a:lnTo>
                <a:lnTo>
                  <a:pt x="370001" y="2463800"/>
                </a:lnTo>
                <a:lnTo>
                  <a:pt x="371424" y="2462009"/>
                </a:lnTo>
                <a:close/>
              </a:path>
              <a:path w="6595109" h="6057900">
                <a:moveTo>
                  <a:pt x="371614" y="2469591"/>
                </a:moveTo>
                <a:lnTo>
                  <a:pt x="368630" y="2465527"/>
                </a:lnTo>
                <a:lnTo>
                  <a:pt x="365404" y="2466733"/>
                </a:lnTo>
                <a:lnTo>
                  <a:pt x="362038" y="2470531"/>
                </a:lnTo>
                <a:lnTo>
                  <a:pt x="365023" y="2474607"/>
                </a:lnTo>
                <a:lnTo>
                  <a:pt x="368236" y="2473401"/>
                </a:lnTo>
                <a:lnTo>
                  <a:pt x="371614" y="2469591"/>
                </a:lnTo>
                <a:close/>
              </a:path>
              <a:path w="6595109" h="6057900">
                <a:moveTo>
                  <a:pt x="376986" y="2469896"/>
                </a:moveTo>
                <a:lnTo>
                  <a:pt x="372402" y="2471166"/>
                </a:lnTo>
                <a:lnTo>
                  <a:pt x="367957" y="2476906"/>
                </a:lnTo>
                <a:lnTo>
                  <a:pt x="367144" y="2478570"/>
                </a:lnTo>
                <a:lnTo>
                  <a:pt x="365861" y="2477452"/>
                </a:lnTo>
                <a:lnTo>
                  <a:pt x="363194" y="2477744"/>
                </a:lnTo>
                <a:lnTo>
                  <a:pt x="360260" y="2479002"/>
                </a:lnTo>
                <a:lnTo>
                  <a:pt x="357479" y="2482519"/>
                </a:lnTo>
                <a:lnTo>
                  <a:pt x="359181" y="2488679"/>
                </a:lnTo>
                <a:lnTo>
                  <a:pt x="365175" y="2482570"/>
                </a:lnTo>
                <a:lnTo>
                  <a:pt x="364782" y="2483383"/>
                </a:lnTo>
                <a:lnTo>
                  <a:pt x="363969" y="2486876"/>
                </a:lnTo>
                <a:lnTo>
                  <a:pt x="366445" y="2481986"/>
                </a:lnTo>
                <a:lnTo>
                  <a:pt x="368681" y="2481669"/>
                </a:lnTo>
                <a:lnTo>
                  <a:pt x="374586" y="2472093"/>
                </a:lnTo>
                <a:lnTo>
                  <a:pt x="376986" y="2469896"/>
                </a:lnTo>
                <a:close/>
              </a:path>
              <a:path w="6595109" h="6057900">
                <a:moveTo>
                  <a:pt x="378536" y="2438400"/>
                </a:moveTo>
                <a:lnTo>
                  <a:pt x="358190" y="2438400"/>
                </a:lnTo>
                <a:lnTo>
                  <a:pt x="364185" y="2451100"/>
                </a:lnTo>
                <a:lnTo>
                  <a:pt x="367245" y="2451100"/>
                </a:lnTo>
                <a:lnTo>
                  <a:pt x="377075" y="2451100"/>
                </a:lnTo>
                <a:lnTo>
                  <a:pt x="378536" y="2438400"/>
                </a:lnTo>
                <a:close/>
              </a:path>
              <a:path w="6595109" h="6057900">
                <a:moveTo>
                  <a:pt x="379780" y="2437587"/>
                </a:moveTo>
                <a:lnTo>
                  <a:pt x="378802" y="2438400"/>
                </a:lnTo>
                <a:lnTo>
                  <a:pt x="379590" y="2438400"/>
                </a:lnTo>
                <a:lnTo>
                  <a:pt x="379780" y="2437587"/>
                </a:lnTo>
                <a:close/>
              </a:path>
              <a:path w="6595109" h="6057900">
                <a:moveTo>
                  <a:pt x="380619" y="2463800"/>
                </a:moveTo>
                <a:lnTo>
                  <a:pt x="376847" y="2463800"/>
                </a:lnTo>
                <a:lnTo>
                  <a:pt x="380085" y="2451100"/>
                </a:lnTo>
                <a:lnTo>
                  <a:pt x="371424" y="2462009"/>
                </a:lnTo>
                <a:lnTo>
                  <a:pt x="372097" y="2463800"/>
                </a:lnTo>
                <a:lnTo>
                  <a:pt x="376047" y="2463800"/>
                </a:lnTo>
                <a:lnTo>
                  <a:pt x="378752" y="2470810"/>
                </a:lnTo>
                <a:lnTo>
                  <a:pt x="380619" y="2463800"/>
                </a:lnTo>
                <a:close/>
              </a:path>
              <a:path w="6595109" h="6057900">
                <a:moveTo>
                  <a:pt x="381660" y="2451100"/>
                </a:moveTo>
                <a:lnTo>
                  <a:pt x="381190" y="2446642"/>
                </a:lnTo>
                <a:lnTo>
                  <a:pt x="379082" y="2451100"/>
                </a:lnTo>
                <a:lnTo>
                  <a:pt x="380085" y="2451100"/>
                </a:lnTo>
                <a:lnTo>
                  <a:pt x="381660" y="2451100"/>
                </a:lnTo>
                <a:close/>
              </a:path>
              <a:path w="6595109" h="6057900">
                <a:moveTo>
                  <a:pt x="384987" y="2472956"/>
                </a:moveTo>
                <a:lnTo>
                  <a:pt x="379285" y="2472207"/>
                </a:lnTo>
                <a:lnTo>
                  <a:pt x="378752" y="2470810"/>
                </a:lnTo>
                <a:lnTo>
                  <a:pt x="378409" y="2472093"/>
                </a:lnTo>
                <a:lnTo>
                  <a:pt x="377913" y="2472017"/>
                </a:lnTo>
                <a:lnTo>
                  <a:pt x="378091" y="2473287"/>
                </a:lnTo>
                <a:lnTo>
                  <a:pt x="377240" y="2476500"/>
                </a:lnTo>
                <a:lnTo>
                  <a:pt x="378294" y="2476500"/>
                </a:lnTo>
                <a:lnTo>
                  <a:pt x="372313" y="2481821"/>
                </a:lnTo>
                <a:lnTo>
                  <a:pt x="377304" y="2485567"/>
                </a:lnTo>
                <a:lnTo>
                  <a:pt x="381850" y="2483218"/>
                </a:lnTo>
                <a:lnTo>
                  <a:pt x="384797" y="2477960"/>
                </a:lnTo>
                <a:lnTo>
                  <a:pt x="384987" y="2472956"/>
                </a:lnTo>
                <a:close/>
              </a:path>
              <a:path w="6595109" h="6057900">
                <a:moveTo>
                  <a:pt x="385102" y="2438400"/>
                </a:moveTo>
                <a:lnTo>
                  <a:pt x="380326" y="2438400"/>
                </a:lnTo>
                <a:lnTo>
                  <a:pt x="381190" y="2446642"/>
                </a:lnTo>
                <a:lnTo>
                  <a:pt x="385102" y="2438400"/>
                </a:lnTo>
                <a:close/>
              </a:path>
              <a:path w="6595109" h="6057900">
                <a:moveTo>
                  <a:pt x="392607" y="2504033"/>
                </a:moveTo>
                <a:lnTo>
                  <a:pt x="389928" y="2499563"/>
                </a:lnTo>
                <a:lnTo>
                  <a:pt x="388683" y="2497480"/>
                </a:lnTo>
                <a:lnTo>
                  <a:pt x="387985" y="2497048"/>
                </a:lnTo>
                <a:lnTo>
                  <a:pt x="389153" y="2491460"/>
                </a:lnTo>
                <a:lnTo>
                  <a:pt x="389458" y="2489987"/>
                </a:lnTo>
                <a:lnTo>
                  <a:pt x="379069" y="2489035"/>
                </a:lnTo>
                <a:lnTo>
                  <a:pt x="379069" y="2494242"/>
                </a:lnTo>
                <a:lnTo>
                  <a:pt x="378917" y="2496718"/>
                </a:lnTo>
                <a:lnTo>
                  <a:pt x="378815" y="2497048"/>
                </a:lnTo>
                <a:lnTo>
                  <a:pt x="375589" y="2499563"/>
                </a:lnTo>
                <a:lnTo>
                  <a:pt x="372554" y="2496718"/>
                </a:lnTo>
                <a:lnTo>
                  <a:pt x="372732" y="2493962"/>
                </a:lnTo>
                <a:lnTo>
                  <a:pt x="373557" y="2493314"/>
                </a:lnTo>
                <a:lnTo>
                  <a:pt x="375945" y="2491460"/>
                </a:lnTo>
                <a:lnTo>
                  <a:pt x="379069" y="2494242"/>
                </a:lnTo>
                <a:lnTo>
                  <a:pt x="379069" y="2489035"/>
                </a:lnTo>
                <a:lnTo>
                  <a:pt x="370116" y="2488196"/>
                </a:lnTo>
                <a:lnTo>
                  <a:pt x="367677" y="2493314"/>
                </a:lnTo>
                <a:lnTo>
                  <a:pt x="366407" y="2491841"/>
                </a:lnTo>
                <a:lnTo>
                  <a:pt x="366268" y="2491676"/>
                </a:lnTo>
                <a:lnTo>
                  <a:pt x="364070" y="2489682"/>
                </a:lnTo>
                <a:lnTo>
                  <a:pt x="364159" y="2491841"/>
                </a:lnTo>
                <a:lnTo>
                  <a:pt x="363575" y="2487269"/>
                </a:lnTo>
                <a:lnTo>
                  <a:pt x="363956" y="2486876"/>
                </a:lnTo>
                <a:lnTo>
                  <a:pt x="361937" y="2488679"/>
                </a:lnTo>
                <a:lnTo>
                  <a:pt x="364883" y="2493441"/>
                </a:lnTo>
                <a:lnTo>
                  <a:pt x="367042" y="2495981"/>
                </a:lnTo>
                <a:lnTo>
                  <a:pt x="367093" y="2499233"/>
                </a:lnTo>
                <a:lnTo>
                  <a:pt x="368782" y="2504033"/>
                </a:lnTo>
                <a:lnTo>
                  <a:pt x="373316" y="2511120"/>
                </a:lnTo>
                <a:lnTo>
                  <a:pt x="374383" y="2510371"/>
                </a:lnTo>
                <a:lnTo>
                  <a:pt x="377799" y="2508923"/>
                </a:lnTo>
                <a:lnTo>
                  <a:pt x="381431" y="2507526"/>
                </a:lnTo>
                <a:lnTo>
                  <a:pt x="381533" y="2508402"/>
                </a:lnTo>
                <a:lnTo>
                  <a:pt x="381609" y="2508720"/>
                </a:lnTo>
                <a:lnTo>
                  <a:pt x="381889" y="2509316"/>
                </a:lnTo>
                <a:lnTo>
                  <a:pt x="382295" y="2508720"/>
                </a:lnTo>
                <a:lnTo>
                  <a:pt x="382422" y="2508402"/>
                </a:lnTo>
                <a:lnTo>
                  <a:pt x="382511" y="2507526"/>
                </a:lnTo>
                <a:lnTo>
                  <a:pt x="382587" y="2507119"/>
                </a:lnTo>
                <a:lnTo>
                  <a:pt x="383235" y="2506929"/>
                </a:lnTo>
                <a:lnTo>
                  <a:pt x="383819" y="2506649"/>
                </a:lnTo>
                <a:lnTo>
                  <a:pt x="384568" y="2506383"/>
                </a:lnTo>
                <a:lnTo>
                  <a:pt x="386372" y="2508402"/>
                </a:lnTo>
                <a:lnTo>
                  <a:pt x="386092" y="2509951"/>
                </a:lnTo>
                <a:lnTo>
                  <a:pt x="386041" y="2510371"/>
                </a:lnTo>
                <a:lnTo>
                  <a:pt x="387235" y="2512263"/>
                </a:lnTo>
                <a:lnTo>
                  <a:pt x="386334" y="2510790"/>
                </a:lnTo>
                <a:lnTo>
                  <a:pt x="387718" y="2509951"/>
                </a:lnTo>
                <a:lnTo>
                  <a:pt x="388112" y="2510332"/>
                </a:lnTo>
                <a:lnTo>
                  <a:pt x="388200" y="2509951"/>
                </a:lnTo>
                <a:lnTo>
                  <a:pt x="388353" y="2509316"/>
                </a:lnTo>
                <a:lnTo>
                  <a:pt x="388277" y="2508554"/>
                </a:lnTo>
                <a:lnTo>
                  <a:pt x="387718" y="2507335"/>
                </a:lnTo>
                <a:lnTo>
                  <a:pt x="386981" y="2506383"/>
                </a:lnTo>
                <a:lnTo>
                  <a:pt x="386461" y="2505722"/>
                </a:lnTo>
                <a:lnTo>
                  <a:pt x="389064" y="2504948"/>
                </a:lnTo>
                <a:lnTo>
                  <a:pt x="391515" y="2504148"/>
                </a:lnTo>
                <a:lnTo>
                  <a:pt x="392607" y="2504033"/>
                </a:lnTo>
                <a:close/>
              </a:path>
              <a:path w="6595109" h="6057900">
                <a:moveTo>
                  <a:pt x="392633" y="1447800"/>
                </a:moveTo>
                <a:lnTo>
                  <a:pt x="392239" y="1435100"/>
                </a:lnTo>
                <a:lnTo>
                  <a:pt x="387540" y="1435100"/>
                </a:lnTo>
                <a:lnTo>
                  <a:pt x="392518" y="1447800"/>
                </a:lnTo>
                <a:close/>
              </a:path>
              <a:path w="6595109" h="6057900">
                <a:moveTo>
                  <a:pt x="396633" y="2504529"/>
                </a:moveTo>
                <a:lnTo>
                  <a:pt x="395097" y="2500160"/>
                </a:lnTo>
                <a:lnTo>
                  <a:pt x="395465" y="2505938"/>
                </a:lnTo>
                <a:lnTo>
                  <a:pt x="396633" y="2504529"/>
                </a:lnTo>
                <a:close/>
              </a:path>
              <a:path w="6595109" h="6057900">
                <a:moveTo>
                  <a:pt x="406031" y="2509418"/>
                </a:moveTo>
                <a:lnTo>
                  <a:pt x="405193" y="2510904"/>
                </a:lnTo>
                <a:lnTo>
                  <a:pt x="405269" y="2511133"/>
                </a:lnTo>
                <a:lnTo>
                  <a:pt x="406031" y="2509418"/>
                </a:lnTo>
                <a:close/>
              </a:path>
              <a:path w="6595109" h="6057900">
                <a:moveTo>
                  <a:pt x="406158" y="1447800"/>
                </a:moveTo>
                <a:lnTo>
                  <a:pt x="405599" y="1435100"/>
                </a:lnTo>
                <a:lnTo>
                  <a:pt x="404215" y="1435100"/>
                </a:lnTo>
                <a:lnTo>
                  <a:pt x="402856" y="1446390"/>
                </a:lnTo>
                <a:lnTo>
                  <a:pt x="402894" y="1447800"/>
                </a:lnTo>
                <a:lnTo>
                  <a:pt x="406158" y="1447800"/>
                </a:lnTo>
                <a:close/>
              </a:path>
              <a:path w="6595109" h="6057900">
                <a:moveTo>
                  <a:pt x="406323" y="2507780"/>
                </a:moveTo>
                <a:lnTo>
                  <a:pt x="403631" y="2505633"/>
                </a:lnTo>
                <a:lnTo>
                  <a:pt x="400786" y="2503360"/>
                </a:lnTo>
                <a:lnTo>
                  <a:pt x="400545" y="2502306"/>
                </a:lnTo>
                <a:lnTo>
                  <a:pt x="401586" y="2502192"/>
                </a:lnTo>
                <a:lnTo>
                  <a:pt x="399872" y="2500630"/>
                </a:lnTo>
                <a:lnTo>
                  <a:pt x="396633" y="2504529"/>
                </a:lnTo>
                <a:lnTo>
                  <a:pt x="397357" y="2506573"/>
                </a:lnTo>
                <a:lnTo>
                  <a:pt x="395655" y="2507513"/>
                </a:lnTo>
                <a:lnTo>
                  <a:pt x="393992" y="2508681"/>
                </a:lnTo>
                <a:lnTo>
                  <a:pt x="391414" y="2508377"/>
                </a:lnTo>
                <a:lnTo>
                  <a:pt x="394601" y="2511209"/>
                </a:lnTo>
                <a:lnTo>
                  <a:pt x="399173" y="2513749"/>
                </a:lnTo>
                <a:lnTo>
                  <a:pt x="403517" y="2513863"/>
                </a:lnTo>
                <a:lnTo>
                  <a:pt x="405193" y="2510904"/>
                </a:lnTo>
                <a:lnTo>
                  <a:pt x="404431" y="2508681"/>
                </a:lnTo>
                <a:lnTo>
                  <a:pt x="403390" y="2505633"/>
                </a:lnTo>
                <a:lnTo>
                  <a:pt x="406323" y="2507780"/>
                </a:lnTo>
                <a:close/>
              </a:path>
              <a:path w="6595109" h="6057900">
                <a:moveTo>
                  <a:pt x="408787" y="1447800"/>
                </a:moveTo>
                <a:lnTo>
                  <a:pt x="407276" y="1447800"/>
                </a:lnTo>
                <a:lnTo>
                  <a:pt x="408127" y="1449489"/>
                </a:lnTo>
                <a:lnTo>
                  <a:pt x="408787" y="1447800"/>
                </a:lnTo>
                <a:close/>
              </a:path>
              <a:path w="6595109" h="6057900">
                <a:moveTo>
                  <a:pt x="413740" y="1473200"/>
                </a:moveTo>
                <a:lnTo>
                  <a:pt x="405485" y="1460500"/>
                </a:lnTo>
                <a:lnTo>
                  <a:pt x="413664" y="1460500"/>
                </a:lnTo>
                <a:lnTo>
                  <a:pt x="408127" y="1449489"/>
                </a:lnTo>
                <a:lnTo>
                  <a:pt x="403961" y="1460157"/>
                </a:lnTo>
                <a:lnTo>
                  <a:pt x="404012" y="1460500"/>
                </a:lnTo>
                <a:lnTo>
                  <a:pt x="403821" y="1460500"/>
                </a:lnTo>
                <a:lnTo>
                  <a:pt x="403961" y="1460157"/>
                </a:lnTo>
                <a:lnTo>
                  <a:pt x="401726" y="1447800"/>
                </a:lnTo>
                <a:lnTo>
                  <a:pt x="402691" y="1447800"/>
                </a:lnTo>
                <a:lnTo>
                  <a:pt x="402691" y="1446390"/>
                </a:lnTo>
                <a:lnTo>
                  <a:pt x="401154" y="1435100"/>
                </a:lnTo>
                <a:lnTo>
                  <a:pt x="392633" y="1447800"/>
                </a:lnTo>
                <a:lnTo>
                  <a:pt x="395262" y="1447800"/>
                </a:lnTo>
                <a:lnTo>
                  <a:pt x="395338" y="1449832"/>
                </a:lnTo>
                <a:lnTo>
                  <a:pt x="395579" y="1447800"/>
                </a:lnTo>
                <a:lnTo>
                  <a:pt x="398399" y="1447800"/>
                </a:lnTo>
                <a:lnTo>
                  <a:pt x="401294" y="1460500"/>
                </a:lnTo>
                <a:lnTo>
                  <a:pt x="402590" y="1460500"/>
                </a:lnTo>
                <a:lnTo>
                  <a:pt x="411314" y="1473200"/>
                </a:lnTo>
                <a:lnTo>
                  <a:pt x="413740" y="1473200"/>
                </a:lnTo>
                <a:close/>
              </a:path>
              <a:path w="6595109" h="6057900">
                <a:moveTo>
                  <a:pt x="424218" y="1435100"/>
                </a:moveTo>
                <a:lnTo>
                  <a:pt x="423214" y="1422400"/>
                </a:lnTo>
                <a:lnTo>
                  <a:pt x="418376" y="1422400"/>
                </a:lnTo>
                <a:lnTo>
                  <a:pt x="418719" y="1435100"/>
                </a:lnTo>
                <a:lnTo>
                  <a:pt x="412521" y="1435100"/>
                </a:lnTo>
                <a:lnTo>
                  <a:pt x="414591" y="1447800"/>
                </a:lnTo>
                <a:lnTo>
                  <a:pt x="409321" y="1447800"/>
                </a:lnTo>
                <a:lnTo>
                  <a:pt x="413664" y="1460500"/>
                </a:lnTo>
                <a:lnTo>
                  <a:pt x="423278" y="1460500"/>
                </a:lnTo>
                <a:lnTo>
                  <a:pt x="420357" y="1447800"/>
                </a:lnTo>
                <a:lnTo>
                  <a:pt x="420789" y="1447800"/>
                </a:lnTo>
                <a:lnTo>
                  <a:pt x="424180" y="1435100"/>
                </a:lnTo>
                <a:close/>
              </a:path>
              <a:path w="6595109" h="6057900">
                <a:moveTo>
                  <a:pt x="430453" y="1498447"/>
                </a:moveTo>
                <a:lnTo>
                  <a:pt x="426237" y="1485900"/>
                </a:lnTo>
                <a:lnTo>
                  <a:pt x="416674" y="1473200"/>
                </a:lnTo>
                <a:lnTo>
                  <a:pt x="413740" y="1473200"/>
                </a:lnTo>
                <a:lnTo>
                  <a:pt x="430237" y="1498600"/>
                </a:lnTo>
                <a:lnTo>
                  <a:pt x="430453" y="1498447"/>
                </a:lnTo>
                <a:close/>
              </a:path>
              <a:path w="6595109" h="6057900">
                <a:moveTo>
                  <a:pt x="433539" y="2583065"/>
                </a:moveTo>
                <a:lnTo>
                  <a:pt x="430936" y="2584221"/>
                </a:lnTo>
                <a:lnTo>
                  <a:pt x="423913" y="2581668"/>
                </a:lnTo>
                <a:lnTo>
                  <a:pt x="424535" y="2585567"/>
                </a:lnTo>
                <a:lnTo>
                  <a:pt x="426847" y="2587752"/>
                </a:lnTo>
                <a:lnTo>
                  <a:pt x="431507" y="2585796"/>
                </a:lnTo>
                <a:lnTo>
                  <a:pt x="433539" y="2583065"/>
                </a:lnTo>
                <a:close/>
              </a:path>
              <a:path w="6595109" h="6057900">
                <a:moveTo>
                  <a:pt x="433959" y="1435100"/>
                </a:moveTo>
                <a:lnTo>
                  <a:pt x="431038" y="1422400"/>
                </a:lnTo>
                <a:lnTo>
                  <a:pt x="427012" y="1435100"/>
                </a:lnTo>
                <a:lnTo>
                  <a:pt x="433959" y="1435100"/>
                </a:lnTo>
                <a:close/>
              </a:path>
              <a:path w="6595109" h="6057900">
                <a:moveTo>
                  <a:pt x="444931" y="2558821"/>
                </a:moveTo>
                <a:lnTo>
                  <a:pt x="440982" y="2553195"/>
                </a:lnTo>
                <a:lnTo>
                  <a:pt x="438162" y="2553081"/>
                </a:lnTo>
                <a:lnTo>
                  <a:pt x="436473" y="2557907"/>
                </a:lnTo>
                <a:lnTo>
                  <a:pt x="434467" y="2552700"/>
                </a:lnTo>
                <a:lnTo>
                  <a:pt x="435051" y="2552700"/>
                </a:lnTo>
                <a:lnTo>
                  <a:pt x="431761" y="2545499"/>
                </a:lnTo>
                <a:lnTo>
                  <a:pt x="431355" y="2552700"/>
                </a:lnTo>
                <a:lnTo>
                  <a:pt x="431101" y="2552700"/>
                </a:lnTo>
                <a:lnTo>
                  <a:pt x="432308" y="2565400"/>
                </a:lnTo>
                <a:lnTo>
                  <a:pt x="435991" y="2578100"/>
                </a:lnTo>
                <a:lnTo>
                  <a:pt x="439127" y="2565400"/>
                </a:lnTo>
                <a:lnTo>
                  <a:pt x="439381" y="2565400"/>
                </a:lnTo>
                <a:lnTo>
                  <a:pt x="437045" y="2559367"/>
                </a:lnTo>
                <a:lnTo>
                  <a:pt x="440296" y="2563241"/>
                </a:lnTo>
                <a:lnTo>
                  <a:pt x="441591" y="2562860"/>
                </a:lnTo>
                <a:lnTo>
                  <a:pt x="440029" y="2561196"/>
                </a:lnTo>
                <a:lnTo>
                  <a:pt x="444931" y="2558821"/>
                </a:lnTo>
                <a:close/>
              </a:path>
              <a:path w="6595109" h="6057900">
                <a:moveTo>
                  <a:pt x="445363" y="1485900"/>
                </a:moveTo>
                <a:lnTo>
                  <a:pt x="433349" y="1460500"/>
                </a:lnTo>
                <a:lnTo>
                  <a:pt x="427202" y="1460500"/>
                </a:lnTo>
                <a:lnTo>
                  <a:pt x="441413" y="1485900"/>
                </a:lnTo>
                <a:lnTo>
                  <a:pt x="445363" y="1485900"/>
                </a:lnTo>
                <a:close/>
              </a:path>
              <a:path w="6595109" h="6057900">
                <a:moveTo>
                  <a:pt x="445935" y="2554135"/>
                </a:moveTo>
                <a:lnTo>
                  <a:pt x="445719" y="2554020"/>
                </a:lnTo>
                <a:lnTo>
                  <a:pt x="445706" y="2554935"/>
                </a:lnTo>
                <a:lnTo>
                  <a:pt x="445935" y="2554516"/>
                </a:lnTo>
                <a:lnTo>
                  <a:pt x="445935" y="2554135"/>
                </a:lnTo>
                <a:close/>
              </a:path>
              <a:path w="6595109" h="6057900">
                <a:moveTo>
                  <a:pt x="452488" y="2598318"/>
                </a:moveTo>
                <a:lnTo>
                  <a:pt x="442150" y="2589555"/>
                </a:lnTo>
                <a:lnTo>
                  <a:pt x="441833" y="2595270"/>
                </a:lnTo>
                <a:lnTo>
                  <a:pt x="444893" y="2594965"/>
                </a:lnTo>
                <a:lnTo>
                  <a:pt x="446659" y="2596350"/>
                </a:lnTo>
                <a:lnTo>
                  <a:pt x="447573" y="2598597"/>
                </a:lnTo>
                <a:lnTo>
                  <a:pt x="452488" y="2598318"/>
                </a:lnTo>
                <a:close/>
              </a:path>
              <a:path w="6595109" h="6057900">
                <a:moveTo>
                  <a:pt x="458673" y="1461731"/>
                </a:moveTo>
                <a:lnTo>
                  <a:pt x="452170" y="1447800"/>
                </a:lnTo>
                <a:lnTo>
                  <a:pt x="452348" y="1447800"/>
                </a:lnTo>
                <a:lnTo>
                  <a:pt x="451624" y="1446390"/>
                </a:lnTo>
                <a:lnTo>
                  <a:pt x="440867" y="1435100"/>
                </a:lnTo>
                <a:lnTo>
                  <a:pt x="436245" y="1435100"/>
                </a:lnTo>
                <a:lnTo>
                  <a:pt x="432790" y="1447800"/>
                </a:lnTo>
                <a:lnTo>
                  <a:pt x="431101" y="1447800"/>
                </a:lnTo>
                <a:lnTo>
                  <a:pt x="433603" y="1460500"/>
                </a:lnTo>
                <a:lnTo>
                  <a:pt x="457733" y="1460500"/>
                </a:lnTo>
                <a:lnTo>
                  <a:pt x="458673" y="1461731"/>
                </a:lnTo>
                <a:close/>
              </a:path>
              <a:path w="6595109" h="6057900">
                <a:moveTo>
                  <a:pt x="468058" y="2591181"/>
                </a:moveTo>
                <a:lnTo>
                  <a:pt x="467194" y="2591536"/>
                </a:lnTo>
                <a:lnTo>
                  <a:pt x="467804" y="2592235"/>
                </a:lnTo>
                <a:lnTo>
                  <a:pt x="468058" y="2591181"/>
                </a:lnTo>
                <a:close/>
              </a:path>
              <a:path w="6595109" h="6057900">
                <a:moveTo>
                  <a:pt x="471017" y="2601074"/>
                </a:moveTo>
                <a:lnTo>
                  <a:pt x="470623" y="2600210"/>
                </a:lnTo>
                <a:lnTo>
                  <a:pt x="465975" y="2596565"/>
                </a:lnTo>
                <a:lnTo>
                  <a:pt x="460286" y="2595664"/>
                </a:lnTo>
                <a:lnTo>
                  <a:pt x="465162" y="2597759"/>
                </a:lnTo>
                <a:lnTo>
                  <a:pt x="471017" y="2601074"/>
                </a:lnTo>
                <a:close/>
              </a:path>
              <a:path w="6595109" h="6057900">
                <a:moveTo>
                  <a:pt x="472630" y="2604592"/>
                </a:moveTo>
                <a:lnTo>
                  <a:pt x="472516" y="2604363"/>
                </a:lnTo>
                <a:lnTo>
                  <a:pt x="470420" y="2607703"/>
                </a:lnTo>
                <a:lnTo>
                  <a:pt x="472630" y="2604592"/>
                </a:lnTo>
                <a:close/>
              </a:path>
              <a:path w="6595109" h="6057900">
                <a:moveTo>
                  <a:pt x="473646" y="2602560"/>
                </a:moveTo>
                <a:lnTo>
                  <a:pt x="471017" y="2601074"/>
                </a:lnTo>
                <a:lnTo>
                  <a:pt x="472516" y="2604363"/>
                </a:lnTo>
                <a:lnTo>
                  <a:pt x="473646" y="2602560"/>
                </a:lnTo>
                <a:close/>
              </a:path>
              <a:path w="6595109" h="6057900">
                <a:moveTo>
                  <a:pt x="483730" y="2612263"/>
                </a:moveTo>
                <a:lnTo>
                  <a:pt x="480695" y="2614130"/>
                </a:lnTo>
                <a:lnTo>
                  <a:pt x="478320" y="2616720"/>
                </a:lnTo>
                <a:lnTo>
                  <a:pt x="476935" y="2620175"/>
                </a:lnTo>
                <a:lnTo>
                  <a:pt x="480060" y="2618257"/>
                </a:lnTo>
                <a:lnTo>
                  <a:pt x="482282" y="2615641"/>
                </a:lnTo>
                <a:lnTo>
                  <a:pt x="483730" y="2612263"/>
                </a:lnTo>
                <a:close/>
              </a:path>
              <a:path w="6595109" h="6057900">
                <a:moveTo>
                  <a:pt x="484924" y="2611971"/>
                </a:moveTo>
                <a:lnTo>
                  <a:pt x="483298" y="2605900"/>
                </a:lnTo>
                <a:lnTo>
                  <a:pt x="483069" y="2605392"/>
                </a:lnTo>
                <a:lnTo>
                  <a:pt x="483006" y="2604922"/>
                </a:lnTo>
                <a:lnTo>
                  <a:pt x="479018" y="2605227"/>
                </a:lnTo>
                <a:lnTo>
                  <a:pt x="479729" y="2605113"/>
                </a:lnTo>
                <a:lnTo>
                  <a:pt x="473938" y="2605633"/>
                </a:lnTo>
                <a:lnTo>
                  <a:pt x="471830" y="2612745"/>
                </a:lnTo>
                <a:lnTo>
                  <a:pt x="484924" y="2611971"/>
                </a:lnTo>
                <a:close/>
              </a:path>
              <a:path w="6595109" h="6057900">
                <a:moveTo>
                  <a:pt x="485673" y="2610358"/>
                </a:moveTo>
                <a:lnTo>
                  <a:pt x="483158" y="2604909"/>
                </a:lnTo>
                <a:lnTo>
                  <a:pt x="483260" y="2605227"/>
                </a:lnTo>
                <a:lnTo>
                  <a:pt x="483209" y="2605532"/>
                </a:lnTo>
                <a:lnTo>
                  <a:pt x="483298" y="2605862"/>
                </a:lnTo>
                <a:lnTo>
                  <a:pt x="483997" y="2607602"/>
                </a:lnTo>
                <a:lnTo>
                  <a:pt x="485673" y="2610358"/>
                </a:lnTo>
                <a:close/>
              </a:path>
              <a:path w="6595109" h="6057900">
                <a:moveTo>
                  <a:pt x="503453" y="2618638"/>
                </a:moveTo>
                <a:lnTo>
                  <a:pt x="492658" y="2619502"/>
                </a:lnTo>
                <a:lnTo>
                  <a:pt x="493737" y="2622550"/>
                </a:lnTo>
                <a:lnTo>
                  <a:pt x="494677" y="2626588"/>
                </a:lnTo>
                <a:lnTo>
                  <a:pt x="498703" y="2627642"/>
                </a:lnTo>
                <a:lnTo>
                  <a:pt x="502539" y="2625953"/>
                </a:lnTo>
                <a:lnTo>
                  <a:pt x="502894" y="2621775"/>
                </a:lnTo>
                <a:lnTo>
                  <a:pt x="503453" y="2618638"/>
                </a:lnTo>
                <a:close/>
              </a:path>
              <a:path w="6595109" h="6057900">
                <a:moveTo>
                  <a:pt x="524598" y="2594292"/>
                </a:moveTo>
                <a:lnTo>
                  <a:pt x="524167" y="2592743"/>
                </a:lnTo>
                <a:lnTo>
                  <a:pt x="522643" y="2592641"/>
                </a:lnTo>
                <a:lnTo>
                  <a:pt x="520484" y="2591409"/>
                </a:lnTo>
                <a:lnTo>
                  <a:pt x="519887" y="2592984"/>
                </a:lnTo>
                <a:lnTo>
                  <a:pt x="519125" y="2594711"/>
                </a:lnTo>
                <a:lnTo>
                  <a:pt x="520992" y="2594572"/>
                </a:lnTo>
                <a:lnTo>
                  <a:pt x="522782" y="2594508"/>
                </a:lnTo>
                <a:lnTo>
                  <a:pt x="524598" y="2594292"/>
                </a:lnTo>
                <a:close/>
              </a:path>
              <a:path w="6595109" h="6057900">
                <a:moveTo>
                  <a:pt x="529196" y="1371600"/>
                </a:moveTo>
                <a:lnTo>
                  <a:pt x="529170" y="1368539"/>
                </a:lnTo>
                <a:lnTo>
                  <a:pt x="527939" y="1371600"/>
                </a:lnTo>
                <a:lnTo>
                  <a:pt x="529196" y="1371600"/>
                </a:lnTo>
                <a:close/>
              </a:path>
              <a:path w="6595109" h="6057900">
                <a:moveTo>
                  <a:pt x="529310" y="2606865"/>
                </a:moveTo>
                <a:lnTo>
                  <a:pt x="529094" y="2605443"/>
                </a:lnTo>
                <a:lnTo>
                  <a:pt x="528764" y="2605151"/>
                </a:lnTo>
                <a:lnTo>
                  <a:pt x="528459" y="2605087"/>
                </a:lnTo>
                <a:lnTo>
                  <a:pt x="529132" y="2606052"/>
                </a:lnTo>
                <a:lnTo>
                  <a:pt x="529285" y="2606814"/>
                </a:lnTo>
                <a:close/>
              </a:path>
              <a:path w="6595109" h="6057900">
                <a:moveTo>
                  <a:pt x="533057" y="1358900"/>
                </a:moveTo>
                <a:lnTo>
                  <a:pt x="529094" y="1358900"/>
                </a:lnTo>
                <a:lnTo>
                  <a:pt x="529170" y="1368539"/>
                </a:lnTo>
                <a:lnTo>
                  <a:pt x="533057" y="1358900"/>
                </a:lnTo>
                <a:close/>
              </a:path>
              <a:path w="6595109" h="6057900">
                <a:moveTo>
                  <a:pt x="537197" y="1397000"/>
                </a:moveTo>
                <a:lnTo>
                  <a:pt x="536308" y="1384300"/>
                </a:lnTo>
                <a:lnTo>
                  <a:pt x="535952" y="1397000"/>
                </a:lnTo>
                <a:lnTo>
                  <a:pt x="537197" y="1397000"/>
                </a:lnTo>
                <a:close/>
              </a:path>
              <a:path w="6595109" h="6057900">
                <a:moveTo>
                  <a:pt x="541959" y="1373746"/>
                </a:moveTo>
                <a:lnTo>
                  <a:pt x="541350" y="1371600"/>
                </a:lnTo>
                <a:lnTo>
                  <a:pt x="539965" y="1371600"/>
                </a:lnTo>
                <a:lnTo>
                  <a:pt x="541959" y="1373746"/>
                </a:lnTo>
                <a:close/>
              </a:path>
              <a:path w="6595109" h="6057900">
                <a:moveTo>
                  <a:pt x="545884" y="2594686"/>
                </a:moveTo>
                <a:lnTo>
                  <a:pt x="545033" y="2594584"/>
                </a:lnTo>
                <a:lnTo>
                  <a:pt x="545884" y="2594686"/>
                </a:lnTo>
                <a:close/>
              </a:path>
              <a:path w="6595109" h="6057900">
                <a:moveTo>
                  <a:pt x="546862" y="2607716"/>
                </a:moveTo>
                <a:lnTo>
                  <a:pt x="543725" y="2606243"/>
                </a:lnTo>
                <a:lnTo>
                  <a:pt x="543255" y="2609316"/>
                </a:lnTo>
                <a:lnTo>
                  <a:pt x="541540" y="2609481"/>
                </a:lnTo>
                <a:lnTo>
                  <a:pt x="540385" y="2611209"/>
                </a:lnTo>
                <a:lnTo>
                  <a:pt x="542378" y="2612555"/>
                </a:lnTo>
                <a:lnTo>
                  <a:pt x="546862" y="2607716"/>
                </a:lnTo>
                <a:close/>
              </a:path>
              <a:path w="6595109" h="6057900">
                <a:moveTo>
                  <a:pt x="547573" y="1407185"/>
                </a:moveTo>
                <a:lnTo>
                  <a:pt x="542163" y="1397000"/>
                </a:lnTo>
                <a:lnTo>
                  <a:pt x="537197" y="1397000"/>
                </a:lnTo>
                <a:lnTo>
                  <a:pt x="547573" y="1407185"/>
                </a:lnTo>
                <a:close/>
              </a:path>
              <a:path w="6595109" h="6057900">
                <a:moveTo>
                  <a:pt x="564565" y="1346200"/>
                </a:moveTo>
                <a:lnTo>
                  <a:pt x="563651" y="1346200"/>
                </a:lnTo>
                <a:lnTo>
                  <a:pt x="564210" y="1348041"/>
                </a:lnTo>
                <a:lnTo>
                  <a:pt x="564565" y="1346200"/>
                </a:lnTo>
                <a:close/>
              </a:path>
              <a:path w="6595109" h="6057900">
                <a:moveTo>
                  <a:pt x="567461" y="1358900"/>
                </a:moveTo>
                <a:lnTo>
                  <a:pt x="564210" y="1348041"/>
                </a:lnTo>
                <a:lnTo>
                  <a:pt x="562076" y="1358900"/>
                </a:lnTo>
                <a:lnTo>
                  <a:pt x="562381" y="1359649"/>
                </a:lnTo>
                <a:lnTo>
                  <a:pt x="563105" y="1358900"/>
                </a:lnTo>
                <a:lnTo>
                  <a:pt x="567461" y="1358900"/>
                </a:lnTo>
                <a:close/>
              </a:path>
              <a:path w="6595109" h="6057900">
                <a:moveTo>
                  <a:pt x="576326" y="2619705"/>
                </a:moveTo>
                <a:lnTo>
                  <a:pt x="576122" y="2618041"/>
                </a:lnTo>
                <a:lnTo>
                  <a:pt x="574890" y="2617597"/>
                </a:lnTo>
                <a:lnTo>
                  <a:pt x="573316" y="2616860"/>
                </a:lnTo>
                <a:lnTo>
                  <a:pt x="573100" y="2615971"/>
                </a:lnTo>
                <a:lnTo>
                  <a:pt x="572744" y="2615298"/>
                </a:lnTo>
                <a:lnTo>
                  <a:pt x="572008" y="2617787"/>
                </a:lnTo>
                <a:lnTo>
                  <a:pt x="570826" y="2620035"/>
                </a:lnTo>
                <a:lnTo>
                  <a:pt x="569163" y="2622131"/>
                </a:lnTo>
                <a:lnTo>
                  <a:pt x="571373" y="2621369"/>
                </a:lnTo>
                <a:lnTo>
                  <a:pt x="573201" y="2619311"/>
                </a:lnTo>
                <a:lnTo>
                  <a:pt x="576326" y="2619705"/>
                </a:lnTo>
                <a:close/>
              </a:path>
              <a:path w="6595109" h="6057900">
                <a:moveTo>
                  <a:pt x="577494" y="2625001"/>
                </a:moveTo>
                <a:lnTo>
                  <a:pt x="573811" y="2624353"/>
                </a:lnTo>
                <a:lnTo>
                  <a:pt x="573379" y="2627274"/>
                </a:lnTo>
                <a:lnTo>
                  <a:pt x="575818" y="2627020"/>
                </a:lnTo>
                <a:lnTo>
                  <a:pt x="577494" y="2625001"/>
                </a:lnTo>
                <a:close/>
              </a:path>
              <a:path w="6595109" h="6057900">
                <a:moveTo>
                  <a:pt x="577608" y="2619857"/>
                </a:moveTo>
                <a:lnTo>
                  <a:pt x="577253" y="2619718"/>
                </a:lnTo>
                <a:lnTo>
                  <a:pt x="576897" y="2619578"/>
                </a:lnTo>
                <a:lnTo>
                  <a:pt x="576364" y="2619705"/>
                </a:lnTo>
                <a:lnTo>
                  <a:pt x="576961" y="2619667"/>
                </a:lnTo>
                <a:lnTo>
                  <a:pt x="577316" y="2619806"/>
                </a:lnTo>
                <a:lnTo>
                  <a:pt x="577608" y="2619857"/>
                </a:lnTo>
                <a:close/>
              </a:path>
              <a:path w="6595109" h="6057900">
                <a:moveTo>
                  <a:pt x="578523" y="2622105"/>
                </a:moveTo>
                <a:lnTo>
                  <a:pt x="577989" y="2622080"/>
                </a:lnTo>
                <a:lnTo>
                  <a:pt x="577240" y="2621559"/>
                </a:lnTo>
                <a:lnTo>
                  <a:pt x="576326" y="2619705"/>
                </a:lnTo>
                <a:lnTo>
                  <a:pt x="578231" y="2623807"/>
                </a:lnTo>
                <a:lnTo>
                  <a:pt x="578523" y="2622105"/>
                </a:lnTo>
                <a:close/>
              </a:path>
              <a:path w="6595109" h="6057900">
                <a:moveTo>
                  <a:pt x="578904" y="2625255"/>
                </a:moveTo>
                <a:lnTo>
                  <a:pt x="578231" y="2623807"/>
                </a:lnTo>
                <a:lnTo>
                  <a:pt x="578154" y="2624201"/>
                </a:lnTo>
                <a:lnTo>
                  <a:pt x="577494" y="2625001"/>
                </a:lnTo>
                <a:lnTo>
                  <a:pt x="578904" y="2625255"/>
                </a:lnTo>
                <a:close/>
              </a:path>
              <a:path w="6595109" h="6057900">
                <a:moveTo>
                  <a:pt x="579374" y="2622004"/>
                </a:moveTo>
                <a:lnTo>
                  <a:pt x="579335" y="2620467"/>
                </a:lnTo>
                <a:lnTo>
                  <a:pt x="577659" y="2619933"/>
                </a:lnTo>
                <a:lnTo>
                  <a:pt x="578434" y="2620302"/>
                </a:lnTo>
                <a:lnTo>
                  <a:pt x="578764" y="2621127"/>
                </a:lnTo>
                <a:lnTo>
                  <a:pt x="578510" y="2622092"/>
                </a:lnTo>
                <a:lnTo>
                  <a:pt x="579374" y="2622004"/>
                </a:lnTo>
                <a:close/>
              </a:path>
              <a:path w="6595109" h="6057900">
                <a:moveTo>
                  <a:pt x="589775" y="2606573"/>
                </a:moveTo>
                <a:lnTo>
                  <a:pt x="580085" y="2611259"/>
                </a:lnTo>
                <a:lnTo>
                  <a:pt x="584200" y="2613228"/>
                </a:lnTo>
                <a:lnTo>
                  <a:pt x="585012" y="2610828"/>
                </a:lnTo>
                <a:lnTo>
                  <a:pt x="586511" y="2610167"/>
                </a:lnTo>
                <a:lnTo>
                  <a:pt x="588365" y="2610180"/>
                </a:lnTo>
                <a:lnTo>
                  <a:pt x="589775" y="2606573"/>
                </a:lnTo>
                <a:close/>
              </a:path>
              <a:path w="6595109" h="6057900">
                <a:moveTo>
                  <a:pt x="594766" y="1308100"/>
                </a:moveTo>
                <a:lnTo>
                  <a:pt x="594537" y="1306703"/>
                </a:lnTo>
                <a:lnTo>
                  <a:pt x="594131" y="1308100"/>
                </a:lnTo>
                <a:lnTo>
                  <a:pt x="594766" y="1308100"/>
                </a:lnTo>
                <a:close/>
              </a:path>
              <a:path w="6595109" h="6057900">
                <a:moveTo>
                  <a:pt x="597877" y="1295400"/>
                </a:moveTo>
                <a:lnTo>
                  <a:pt x="592721" y="1295400"/>
                </a:lnTo>
                <a:lnTo>
                  <a:pt x="594537" y="1306703"/>
                </a:lnTo>
                <a:lnTo>
                  <a:pt x="597877" y="1295400"/>
                </a:lnTo>
                <a:close/>
              </a:path>
              <a:path w="6595109" h="6057900">
                <a:moveTo>
                  <a:pt x="599224" y="2598026"/>
                </a:moveTo>
                <a:lnTo>
                  <a:pt x="597001" y="2597099"/>
                </a:lnTo>
                <a:lnTo>
                  <a:pt x="592416" y="2598597"/>
                </a:lnTo>
                <a:lnTo>
                  <a:pt x="594067" y="2597302"/>
                </a:lnTo>
                <a:lnTo>
                  <a:pt x="595388" y="2596273"/>
                </a:lnTo>
                <a:lnTo>
                  <a:pt x="593407" y="2597302"/>
                </a:lnTo>
                <a:lnTo>
                  <a:pt x="591108" y="2596362"/>
                </a:lnTo>
                <a:lnTo>
                  <a:pt x="591185" y="2596819"/>
                </a:lnTo>
                <a:lnTo>
                  <a:pt x="591286" y="2598026"/>
                </a:lnTo>
                <a:lnTo>
                  <a:pt x="591121" y="2598978"/>
                </a:lnTo>
                <a:lnTo>
                  <a:pt x="590423" y="2600248"/>
                </a:lnTo>
                <a:lnTo>
                  <a:pt x="590626" y="2599982"/>
                </a:lnTo>
                <a:lnTo>
                  <a:pt x="590905" y="2599791"/>
                </a:lnTo>
                <a:lnTo>
                  <a:pt x="592721" y="2601010"/>
                </a:lnTo>
                <a:lnTo>
                  <a:pt x="592886" y="2601150"/>
                </a:lnTo>
                <a:lnTo>
                  <a:pt x="596290" y="2602446"/>
                </a:lnTo>
                <a:lnTo>
                  <a:pt x="598792" y="2601341"/>
                </a:lnTo>
                <a:lnTo>
                  <a:pt x="599020" y="2599613"/>
                </a:lnTo>
                <a:lnTo>
                  <a:pt x="599147" y="2598597"/>
                </a:lnTo>
                <a:lnTo>
                  <a:pt x="599224" y="2598026"/>
                </a:lnTo>
                <a:close/>
              </a:path>
              <a:path w="6595109" h="6057900">
                <a:moveTo>
                  <a:pt x="600595" y="2594025"/>
                </a:moveTo>
                <a:lnTo>
                  <a:pt x="600252" y="2593505"/>
                </a:lnTo>
                <a:lnTo>
                  <a:pt x="595642" y="2596083"/>
                </a:lnTo>
                <a:lnTo>
                  <a:pt x="595388" y="2596273"/>
                </a:lnTo>
                <a:lnTo>
                  <a:pt x="597369" y="2595245"/>
                </a:lnTo>
                <a:lnTo>
                  <a:pt x="600595" y="2594025"/>
                </a:lnTo>
                <a:close/>
              </a:path>
              <a:path w="6595109" h="6057900">
                <a:moveTo>
                  <a:pt x="602449" y="2596819"/>
                </a:moveTo>
                <a:lnTo>
                  <a:pt x="601027" y="2593860"/>
                </a:lnTo>
                <a:lnTo>
                  <a:pt x="600595" y="2594025"/>
                </a:lnTo>
                <a:lnTo>
                  <a:pt x="602449" y="2596819"/>
                </a:lnTo>
                <a:close/>
              </a:path>
              <a:path w="6595109" h="6057900">
                <a:moveTo>
                  <a:pt x="605497" y="1333500"/>
                </a:moveTo>
                <a:lnTo>
                  <a:pt x="604037" y="1333500"/>
                </a:lnTo>
                <a:lnTo>
                  <a:pt x="605053" y="1335582"/>
                </a:lnTo>
                <a:lnTo>
                  <a:pt x="605497" y="1333500"/>
                </a:lnTo>
                <a:close/>
              </a:path>
              <a:path w="6595109" h="6057900">
                <a:moveTo>
                  <a:pt x="633882" y="1295400"/>
                </a:moveTo>
                <a:lnTo>
                  <a:pt x="633412" y="1295400"/>
                </a:lnTo>
                <a:lnTo>
                  <a:pt x="633641" y="1296885"/>
                </a:lnTo>
                <a:lnTo>
                  <a:pt x="633882" y="1295400"/>
                </a:lnTo>
                <a:close/>
              </a:path>
              <a:path w="6595109" h="6057900">
                <a:moveTo>
                  <a:pt x="673684" y="1293634"/>
                </a:moveTo>
                <a:lnTo>
                  <a:pt x="667613" y="1282700"/>
                </a:lnTo>
                <a:lnTo>
                  <a:pt x="658291" y="1282700"/>
                </a:lnTo>
                <a:lnTo>
                  <a:pt x="658952" y="1291856"/>
                </a:lnTo>
                <a:lnTo>
                  <a:pt x="660107" y="1295400"/>
                </a:lnTo>
                <a:lnTo>
                  <a:pt x="673176" y="1295400"/>
                </a:lnTo>
                <a:lnTo>
                  <a:pt x="673684" y="1293634"/>
                </a:lnTo>
                <a:close/>
              </a:path>
              <a:path w="6595109" h="6057900">
                <a:moveTo>
                  <a:pt x="676859" y="1282700"/>
                </a:moveTo>
                <a:lnTo>
                  <a:pt x="673684" y="1293634"/>
                </a:lnTo>
                <a:lnTo>
                  <a:pt x="674662" y="1295400"/>
                </a:lnTo>
                <a:lnTo>
                  <a:pt x="676859" y="1282700"/>
                </a:lnTo>
                <a:close/>
              </a:path>
              <a:path w="6595109" h="6057900">
                <a:moveTo>
                  <a:pt x="697420" y="1293799"/>
                </a:moveTo>
                <a:lnTo>
                  <a:pt x="695858" y="1287157"/>
                </a:lnTo>
                <a:lnTo>
                  <a:pt x="694042" y="1282700"/>
                </a:lnTo>
                <a:lnTo>
                  <a:pt x="693661" y="1282700"/>
                </a:lnTo>
                <a:lnTo>
                  <a:pt x="697420" y="1293799"/>
                </a:lnTo>
                <a:close/>
              </a:path>
              <a:path w="6595109" h="6057900">
                <a:moveTo>
                  <a:pt x="697953" y="1295400"/>
                </a:moveTo>
                <a:lnTo>
                  <a:pt x="697420" y="1293799"/>
                </a:lnTo>
                <a:lnTo>
                  <a:pt x="697788" y="1295400"/>
                </a:lnTo>
                <a:lnTo>
                  <a:pt x="697953" y="1295400"/>
                </a:lnTo>
                <a:close/>
              </a:path>
              <a:path w="6595109" h="6057900">
                <a:moveTo>
                  <a:pt x="790765" y="1193800"/>
                </a:moveTo>
                <a:lnTo>
                  <a:pt x="788390" y="1193800"/>
                </a:lnTo>
                <a:lnTo>
                  <a:pt x="788403" y="1198384"/>
                </a:lnTo>
                <a:lnTo>
                  <a:pt x="790765" y="1193800"/>
                </a:lnTo>
                <a:close/>
              </a:path>
              <a:path w="6595109" h="6057900">
                <a:moveTo>
                  <a:pt x="836853" y="1155700"/>
                </a:moveTo>
                <a:lnTo>
                  <a:pt x="833640" y="1143000"/>
                </a:lnTo>
                <a:lnTo>
                  <a:pt x="832561" y="1143000"/>
                </a:lnTo>
                <a:lnTo>
                  <a:pt x="832980" y="1155700"/>
                </a:lnTo>
                <a:lnTo>
                  <a:pt x="836853" y="1155700"/>
                </a:lnTo>
                <a:close/>
              </a:path>
              <a:path w="6595109" h="6057900">
                <a:moveTo>
                  <a:pt x="846213" y="1168400"/>
                </a:moveTo>
                <a:lnTo>
                  <a:pt x="843915" y="1168400"/>
                </a:lnTo>
                <a:lnTo>
                  <a:pt x="843292" y="1167206"/>
                </a:lnTo>
                <a:lnTo>
                  <a:pt x="843622" y="1168400"/>
                </a:lnTo>
                <a:lnTo>
                  <a:pt x="844156" y="1181100"/>
                </a:lnTo>
                <a:lnTo>
                  <a:pt x="844283" y="1181100"/>
                </a:lnTo>
                <a:lnTo>
                  <a:pt x="846213" y="1168400"/>
                </a:lnTo>
                <a:close/>
              </a:path>
              <a:path w="6595109" h="6057900">
                <a:moveTo>
                  <a:pt x="847852" y="1143000"/>
                </a:moveTo>
                <a:lnTo>
                  <a:pt x="840473" y="1143000"/>
                </a:lnTo>
                <a:lnTo>
                  <a:pt x="837234" y="1155700"/>
                </a:lnTo>
                <a:lnTo>
                  <a:pt x="843292" y="1167206"/>
                </a:lnTo>
                <a:lnTo>
                  <a:pt x="840016" y="1155700"/>
                </a:lnTo>
                <a:lnTo>
                  <a:pt x="846924" y="1155700"/>
                </a:lnTo>
                <a:lnTo>
                  <a:pt x="847852" y="1143000"/>
                </a:lnTo>
                <a:close/>
              </a:path>
              <a:path w="6595109" h="6057900">
                <a:moveTo>
                  <a:pt x="851535" y="1186586"/>
                </a:moveTo>
                <a:lnTo>
                  <a:pt x="849045" y="1181100"/>
                </a:lnTo>
                <a:lnTo>
                  <a:pt x="846277" y="1181100"/>
                </a:lnTo>
                <a:lnTo>
                  <a:pt x="851535" y="1186586"/>
                </a:lnTo>
                <a:close/>
              </a:path>
              <a:path w="6595109" h="6057900">
                <a:moveTo>
                  <a:pt x="856716" y="1143000"/>
                </a:moveTo>
                <a:lnTo>
                  <a:pt x="856348" y="1143000"/>
                </a:lnTo>
                <a:lnTo>
                  <a:pt x="856157" y="1150315"/>
                </a:lnTo>
                <a:lnTo>
                  <a:pt x="856462" y="1147521"/>
                </a:lnTo>
                <a:lnTo>
                  <a:pt x="856716" y="1143000"/>
                </a:lnTo>
                <a:close/>
              </a:path>
              <a:path w="6595109" h="6057900">
                <a:moveTo>
                  <a:pt x="873086" y="1135926"/>
                </a:moveTo>
                <a:lnTo>
                  <a:pt x="872921" y="1130300"/>
                </a:lnTo>
                <a:lnTo>
                  <a:pt x="871474" y="1130300"/>
                </a:lnTo>
                <a:lnTo>
                  <a:pt x="873086" y="1135926"/>
                </a:lnTo>
                <a:close/>
              </a:path>
              <a:path w="6595109" h="6057900">
                <a:moveTo>
                  <a:pt x="874306" y="1140142"/>
                </a:moveTo>
                <a:lnTo>
                  <a:pt x="873086" y="1135926"/>
                </a:lnTo>
                <a:lnTo>
                  <a:pt x="873302" y="1143000"/>
                </a:lnTo>
                <a:lnTo>
                  <a:pt x="874306" y="1140142"/>
                </a:lnTo>
                <a:close/>
              </a:path>
              <a:path w="6595109" h="6057900">
                <a:moveTo>
                  <a:pt x="879309" y="1159713"/>
                </a:moveTo>
                <a:lnTo>
                  <a:pt x="878103" y="1155700"/>
                </a:lnTo>
                <a:lnTo>
                  <a:pt x="875830" y="1155700"/>
                </a:lnTo>
                <a:lnTo>
                  <a:pt x="879309" y="1159713"/>
                </a:lnTo>
                <a:close/>
              </a:path>
              <a:path w="6595109" h="6057900">
                <a:moveTo>
                  <a:pt x="886841" y="1168400"/>
                </a:moveTo>
                <a:lnTo>
                  <a:pt x="879309" y="1159713"/>
                </a:lnTo>
                <a:lnTo>
                  <a:pt x="881926" y="1168400"/>
                </a:lnTo>
                <a:lnTo>
                  <a:pt x="886841" y="1168400"/>
                </a:lnTo>
                <a:close/>
              </a:path>
              <a:path w="6595109" h="6057900">
                <a:moveTo>
                  <a:pt x="928662" y="1141006"/>
                </a:moveTo>
                <a:lnTo>
                  <a:pt x="927011" y="1130300"/>
                </a:lnTo>
                <a:lnTo>
                  <a:pt x="919911" y="1130300"/>
                </a:lnTo>
                <a:lnTo>
                  <a:pt x="928662" y="1141006"/>
                </a:lnTo>
                <a:close/>
              </a:path>
              <a:path w="6595109" h="6057900">
                <a:moveTo>
                  <a:pt x="942873" y="1079500"/>
                </a:moveTo>
                <a:lnTo>
                  <a:pt x="942708" y="1079500"/>
                </a:lnTo>
                <a:lnTo>
                  <a:pt x="942708" y="1079842"/>
                </a:lnTo>
                <a:lnTo>
                  <a:pt x="942873" y="1079500"/>
                </a:lnTo>
                <a:close/>
              </a:path>
              <a:path w="6595109" h="6057900">
                <a:moveTo>
                  <a:pt x="943114" y="1089291"/>
                </a:moveTo>
                <a:lnTo>
                  <a:pt x="942721" y="1089596"/>
                </a:lnTo>
                <a:lnTo>
                  <a:pt x="942733" y="1092200"/>
                </a:lnTo>
                <a:lnTo>
                  <a:pt x="943114" y="1089291"/>
                </a:lnTo>
                <a:close/>
              </a:path>
              <a:path w="6595109" h="6057900">
                <a:moveTo>
                  <a:pt x="959624" y="1079500"/>
                </a:moveTo>
                <a:lnTo>
                  <a:pt x="959002" y="1079500"/>
                </a:lnTo>
                <a:lnTo>
                  <a:pt x="958037" y="1066800"/>
                </a:lnTo>
                <a:lnTo>
                  <a:pt x="951890" y="1066800"/>
                </a:lnTo>
                <a:lnTo>
                  <a:pt x="952436" y="1079500"/>
                </a:lnTo>
                <a:lnTo>
                  <a:pt x="948385" y="1079500"/>
                </a:lnTo>
                <a:lnTo>
                  <a:pt x="951026" y="1066800"/>
                </a:lnTo>
                <a:lnTo>
                  <a:pt x="947559" y="1066800"/>
                </a:lnTo>
                <a:lnTo>
                  <a:pt x="947280" y="1079500"/>
                </a:lnTo>
                <a:lnTo>
                  <a:pt x="944410" y="1079500"/>
                </a:lnTo>
                <a:lnTo>
                  <a:pt x="943114" y="1089291"/>
                </a:lnTo>
                <a:lnTo>
                  <a:pt x="955611" y="1079500"/>
                </a:lnTo>
                <a:lnTo>
                  <a:pt x="958557" y="1079500"/>
                </a:lnTo>
                <a:lnTo>
                  <a:pt x="959205" y="1080655"/>
                </a:lnTo>
                <a:lnTo>
                  <a:pt x="959624" y="1079500"/>
                </a:lnTo>
                <a:close/>
              </a:path>
              <a:path w="6595109" h="6057900">
                <a:moveTo>
                  <a:pt x="965962" y="1104900"/>
                </a:moveTo>
                <a:lnTo>
                  <a:pt x="965593" y="1092200"/>
                </a:lnTo>
                <a:lnTo>
                  <a:pt x="959205" y="1080655"/>
                </a:lnTo>
                <a:lnTo>
                  <a:pt x="955040" y="1092200"/>
                </a:lnTo>
                <a:lnTo>
                  <a:pt x="942733" y="1092200"/>
                </a:lnTo>
                <a:lnTo>
                  <a:pt x="939393" y="1092200"/>
                </a:lnTo>
                <a:lnTo>
                  <a:pt x="942721" y="1089596"/>
                </a:lnTo>
                <a:lnTo>
                  <a:pt x="942708" y="1079842"/>
                </a:lnTo>
                <a:lnTo>
                  <a:pt x="936650" y="1092200"/>
                </a:lnTo>
                <a:lnTo>
                  <a:pt x="938771" y="1092200"/>
                </a:lnTo>
                <a:lnTo>
                  <a:pt x="960945" y="1104900"/>
                </a:lnTo>
                <a:lnTo>
                  <a:pt x="965962" y="1104900"/>
                </a:lnTo>
                <a:close/>
              </a:path>
              <a:path w="6595109" h="6057900">
                <a:moveTo>
                  <a:pt x="968679" y="1066800"/>
                </a:moveTo>
                <a:lnTo>
                  <a:pt x="965339" y="1054100"/>
                </a:lnTo>
                <a:lnTo>
                  <a:pt x="964882" y="1054100"/>
                </a:lnTo>
                <a:lnTo>
                  <a:pt x="960285" y="1066800"/>
                </a:lnTo>
                <a:lnTo>
                  <a:pt x="968679" y="1066800"/>
                </a:lnTo>
                <a:close/>
              </a:path>
              <a:path w="6595109" h="6057900">
                <a:moveTo>
                  <a:pt x="972832" y="1066800"/>
                </a:moveTo>
                <a:lnTo>
                  <a:pt x="972146" y="1054100"/>
                </a:lnTo>
                <a:lnTo>
                  <a:pt x="970953" y="1054100"/>
                </a:lnTo>
                <a:lnTo>
                  <a:pt x="970889" y="1066800"/>
                </a:lnTo>
                <a:lnTo>
                  <a:pt x="972832" y="1066800"/>
                </a:lnTo>
                <a:close/>
              </a:path>
              <a:path w="6595109" h="6057900">
                <a:moveTo>
                  <a:pt x="1006297" y="1041400"/>
                </a:moveTo>
                <a:lnTo>
                  <a:pt x="1005560" y="1035024"/>
                </a:lnTo>
                <a:lnTo>
                  <a:pt x="1002601" y="1041400"/>
                </a:lnTo>
                <a:lnTo>
                  <a:pt x="1006297" y="1041400"/>
                </a:lnTo>
                <a:close/>
              </a:path>
              <a:path w="6595109" h="6057900">
                <a:moveTo>
                  <a:pt x="1017219" y="1041400"/>
                </a:moveTo>
                <a:lnTo>
                  <a:pt x="1016736" y="1041400"/>
                </a:lnTo>
                <a:lnTo>
                  <a:pt x="1016800" y="1042276"/>
                </a:lnTo>
                <a:lnTo>
                  <a:pt x="1017219" y="1041400"/>
                </a:lnTo>
                <a:close/>
              </a:path>
              <a:path w="6595109" h="6057900">
                <a:moveTo>
                  <a:pt x="1039863" y="1016000"/>
                </a:moveTo>
                <a:lnTo>
                  <a:pt x="1039596" y="1016000"/>
                </a:lnTo>
                <a:lnTo>
                  <a:pt x="1039025" y="1028700"/>
                </a:lnTo>
                <a:lnTo>
                  <a:pt x="1039863" y="1016000"/>
                </a:lnTo>
                <a:close/>
              </a:path>
              <a:path w="6595109" h="6057900">
                <a:moveTo>
                  <a:pt x="1045210" y="1016000"/>
                </a:moveTo>
                <a:lnTo>
                  <a:pt x="1044486" y="1003300"/>
                </a:lnTo>
                <a:lnTo>
                  <a:pt x="1038047" y="1003300"/>
                </a:lnTo>
                <a:lnTo>
                  <a:pt x="1040041" y="1016000"/>
                </a:lnTo>
                <a:lnTo>
                  <a:pt x="1045210" y="1016000"/>
                </a:lnTo>
                <a:close/>
              </a:path>
              <a:path w="6595109" h="6057900">
                <a:moveTo>
                  <a:pt x="1108405" y="2273300"/>
                </a:moveTo>
                <a:lnTo>
                  <a:pt x="1107300" y="2273300"/>
                </a:lnTo>
                <a:lnTo>
                  <a:pt x="1101064" y="2281580"/>
                </a:lnTo>
                <a:lnTo>
                  <a:pt x="1101394" y="2285631"/>
                </a:lnTo>
                <a:lnTo>
                  <a:pt x="1108405" y="2273300"/>
                </a:lnTo>
                <a:close/>
              </a:path>
              <a:path w="6595109" h="6057900">
                <a:moveTo>
                  <a:pt x="1108659" y="2273300"/>
                </a:moveTo>
                <a:lnTo>
                  <a:pt x="1108405" y="2273300"/>
                </a:lnTo>
                <a:lnTo>
                  <a:pt x="1108570" y="2273554"/>
                </a:lnTo>
                <a:lnTo>
                  <a:pt x="1108659" y="2273300"/>
                </a:lnTo>
                <a:close/>
              </a:path>
              <a:path w="6595109" h="6057900">
                <a:moveTo>
                  <a:pt x="1108824" y="977900"/>
                </a:moveTo>
                <a:lnTo>
                  <a:pt x="1107973" y="977900"/>
                </a:lnTo>
                <a:lnTo>
                  <a:pt x="1108786" y="979220"/>
                </a:lnTo>
                <a:lnTo>
                  <a:pt x="1108824" y="977900"/>
                </a:lnTo>
                <a:close/>
              </a:path>
              <a:path w="6595109" h="6057900">
                <a:moveTo>
                  <a:pt x="1109002" y="979576"/>
                </a:moveTo>
                <a:lnTo>
                  <a:pt x="1108786" y="979220"/>
                </a:lnTo>
                <a:lnTo>
                  <a:pt x="1108710" y="981913"/>
                </a:lnTo>
                <a:lnTo>
                  <a:pt x="1108900" y="981544"/>
                </a:lnTo>
                <a:lnTo>
                  <a:pt x="1109002" y="979576"/>
                </a:lnTo>
                <a:close/>
              </a:path>
              <a:path w="6595109" h="6057900">
                <a:moveTo>
                  <a:pt x="1110780" y="977900"/>
                </a:moveTo>
                <a:lnTo>
                  <a:pt x="1109078" y="977900"/>
                </a:lnTo>
                <a:lnTo>
                  <a:pt x="1109078" y="979716"/>
                </a:lnTo>
                <a:lnTo>
                  <a:pt x="1109497" y="980389"/>
                </a:lnTo>
                <a:lnTo>
                  <a:pt x="1110780" y="977900"/>
                </a:lnTo>
                <a:close/>
              </a:path>
              <a:path w="6595109" h="6057900">
                <a:moveTo>
                  <a:pt x="1116291" y="2286000"/>
                </a:moveTo>
                <a:lnTo>
                  <a:pt x="1108570" y="2273554"/>
                </a:lnTo>
                <a:lnTo>
                  <a:pt x="1103985" y="2286000"/>
                </a:lnTo>
                <a:lnTo>
                  <a:pt x="1109357" y="2286000"/>
                </a:lnTo>
                <a:lnTo>
                  <a:pt x="1108697" y="2298420"/>
                </a:lnTo>
                <a:lnTo>
                  <a:pt x="1110170" y="2295017"/>
                </a:lnTo>
                <a:lnTo>
                  <a:pt x="1110373" y="2286000"/>
                </a:lnTo>
                <a:lnTo>
                  <a:pt x="1114082" y="2286000"/>
                </a:lnTo>
                <a:lnTo>
                  <a:pt x="1116291" y="2286000"/>
                </a:lnTo>
                <a:close/>
              </a:path>
              <a:path w="6595109" h="6057900">
                <a:moveTo>
                  <a:pt x="1119238" y="977900"/>
                </a:moveTo>
                <a:lnTo>
                  <a:pt x="1117041" y="965200"/>
                </a:lnTo>
                <a:lnTo>
                  <a:pt x="1116457" y="965200"/>
                </a:lnTo>
                <a:lnTo>
                  <a:pt x="1116114" y="977900"/>
                </a:lnTo>
                <a:lnTo>
                  <a:pt x="1119238" y="977900"/>
                </a:lnTo>
                <a:close/>
              </a:path>
              <a:path w="6595109" h="6057900">
                <a:moveTo>
                  <a:pt x="1122768" y="987552"/>
                </a:moveTo>
                <a:lnTo>
                  <a:pt x="1115923" y="977900"/>
                </a:lnTo>
                <a:lnTo>
                  <a:pt x="1114856" y="977900"/>
                </a:lnTo>
                <a:lnTo>
                  <a:pt x="1121625" y="990600"/>
                </a:lnTo>
                <a:lnTo>
                  <a:pt x="1122768" y="987552"/>
                </a:lnTo>
                <a:close/>
              </a:path>
              <a:path w="6595109" h="6057900">
                <a:moveTo>
                  <a:pt x="1128585" y="965200"/>
                </a:moveTo>
                <a:lnTo>
                  <a:pt x="1123581" y="965200"/>
                </a:lnTo>
                <a:lnTo>
                  <a:pt x="1123861" y="977900"/>
                </a:lnTo>
                <a:lnTo>
                  <a:pt x="1128585" y="965200"/>
                </a:lnTo>
                <a:close/>
              </a:path>
              <a:path w="6595109" h="6057900">
                <a:moveTo>
                  <a:pt x="1137246" y="2315984"/>
                </a:moveTo>
                <a:lnTo>
                  <a:pt x="1136497" y="2311400"/>
                </a:lnTo>
                <a:lnTo>
                  <a:pt x="1134097" y="2311400"/>
                </a:lnTo>
                <a:lnTo>
                  <a:pt x="1137246" y="2315984"/>
                </a:lnTo>
                <a:close/>
              </a:path>
              <a:path w="6595109" h="6057900">
                <a:moveTo>
                  <a:pt x="1138275" y="2319705"/>
                </a:moveTo>
                <a:lnTo>
                  <a:pt x="1138085" y="2317191"/>
                </a:lnTo>
                <a:lnTo>
                  <a:pt x="1137246" y="2315984"/>
                </a:lnTo>
                <a:lnTo>
                  <a:pt x="1138250" y="2321991"/>
                </a:lnTo>
                <a:lnTo>
                  <a:pt x="1138275" y="2319705"/>
                </a:lnTo>
                <a:close/>
              </a:path>
              <a:path w="6595109" h="6057900">
                <a:moveTo>
                  <a:pt x="1138580" y="2317915"/>
                </a:moveTo>
                <a:lnTo>
                  <a:pt x="1137666" y="2311400"/>
                </a:lnTo>
                <a:lnTo>
                  <a:pt x="1138085" y="2317191"/>
                </a:lnTo>
                <a:lnTo>
                  <a:pt x="1138580" y="2317915"/>
                </a:lnTo>
                <a:close/>
              </a:path>
              <a:path w="6595109" h="6057900">
                <a:moveTo>
                  <a:pt x="1138593" y="2324100"/>
                </a:moveTo>
                <a:lnTo>
                  <a:pt x="1138250" y="2321991"/>
                </a:lnTo>
                <a:lnTo>
                  <a:pt x="1136789" y="2324100"/>
                </a:lnTo>
                <a:lnTo>
                  <a:pt x="1138593" y="2324100"/>
                </a:lnTo>
                <a:close/>
              </a:path>
              <a:path w="6595109" h="6057900">
                <a:moveTo>
                  <a:pt x="1138605" y="984935"/>
                </a:moveTo>
                <a:lnTo>
                  <a:pt x="1138072" y="983957"/>
                </a:lnTo>
                <a:lnTo>
                  <a:pt x="1136815" y="990600"/>
                </a:lnTo>
                <a:lnTo>
                  <a:pt x="1138605" y="984935"/>
                </a:lnTo>
                <a:close/>
              </a:path>
              <a:path w="6595109" h="6057900">
                <a:moveTo>
                  <a:pt x="1139164" y="978154"/>
                </a:moveTo>
                <a:lnTo>
                  <a:pt x="1138974" y="977900"/>
                </a:lnTo>
                <a:lnTo>
                  <a:pt x="1134719" y="977900"/>
                </a:lnTo>
                <a:lnTo>
                  <a:pt x="1138072" y="983957"/>
                </a:lnTo>
                <a:lnTo>
                  <a:pt x="1139164" y="978154"/>
                </a:lnTo>
                <a:close/>
              </a:path>
              <a:path w="6595109" h="6057900">
                <a:moveTo>
                  <a:pt x="1139825" y="2319705"/>
                </a:moveTo>
                <a:lnTo>
                  <a:pt x="1138580" y="2317915"/>
                </a:lnTo>
                <a:lnTo>
                  <a:pt x="1138999" y="2320899"/>
                </a:lnTo>
                <a:lnTo>
                  <a:pt x="1139825" y="2319705"/>
                </a:lnTo>
                <a:close/>
              </a:path>
              <a:path w="6595109" h="6057900">
                <a:moveTo>
                  <a:pt x="1140802" y="977900"/>
                </a:moveTo>
                <a:lnTo>
                  <a:pt x="1139215" y="977900"/>
                </a:lnTo>
                <a:lnTo>
                  <a:pt x="1139164" y="978154"/>
                </a:lnTo>
                <a:lnTo>
                  <a:pt x="1140269" y="979716"/>
                </a:lnTo>
                <a:lnTo>
                  <a:pt x="1140752" y="978154"/>
                </a:lnTo>
                <a:lnTo>
                  <a:pt x="1140802" y="977900"/>
                </a:lnTo>
                <a:close/>
              </a:path>
              <a:path w="6595109" h="6057900">
                <a:moveTo>
                  <a:pt x="1143711" y="2324100"/>
                </a:moveTo>
                <a:lnTo>
                  <a:pt x="1142834" y="2324100"/>
                </a:lnTo>
                <a:lnTo>
                  <a:pt x="1143635" y="2325243"/>
                </a:lnTo>
                <a:lnTo>
                  <a:pt x="1143711" y="2324100"/>
                </a:lnTo>
                <a:close/>
              </a:path>
              <a:path w="6595109" h="6057900">
                <a:moveTo>
                  <a:pt x="1146873" y="2329954"/>
                </a:moveTo>
                <a:lnTo>
                  <a:pt x="1143635" y="2325243"/>
                </a:lnTo>
                <a:lnTo>
                  <a:pt x="1143469" y="2327503"/>
                </a:lnTo>
                <a:lnTo>
                  <a:pt x="1146302" y="2331834"/>
                </a:lnTo>
                <a:lnTo>
                  <a:pt x="1146873" y="2329954"/>
                </a:lnTo>
                <a:close/>
              </a:path>
              <a:path w="6595109" h="6057900">
                <a:moveTo>
                  <a:pt x="1149362" y="2311400"/>
                </a:moveTo>
                <a:lnTo>
                  <a:pt x="1145552" y="2311400"/>
                </a:lnTo>
                <a:lnTo>
                  <a:pt x="1139825" y="2319705"/>
                </a:lnTo>
                <a:lnTo>
                  <a:pt x="1141653" y="2322372"/>
                </a:lnTo>
                <a:lnTo>
                  <a:pt x="1149362" y="2311400"/>
                </a:lnTo>
                <a:close/>
              </a:path>
              <a:path w="6595109" h="6057900">
                <a:moveTo>
                  <a:pt x="1151509" y="962558"/>
                </a:moveTo>
                <a:lnTo>
                  <a:pt x="1150899" y="952500"/>
                </a:lnTo>
                <a:lnTo>
                  <a:pt x="1145425" y="952500"/>
                </a:lnTo>
                <a:lnTo>
                  <a:pt x="1151509" y="962558"/>
                </a:lnTo>
                <a:close/>
              </a:path>
              <a:path w="6595109" h="6057900">
                <a:moveTo>
                  <a:pt x="1153096" y="965200"/>
                </a:moveTo>
                <a:lnTo>
                  <a:pt x="1151509" y="962558"/>
                </a:lnTo>
                <a:lnTo>
                  <a:pt x="1151661" y="965200"/>
                </a:lnTo>
                <a:lnTo>
                  <a:pt x="1153096" y="965200"/>
                </a:lnTo>
                <a:close/>
              </a:path>
              <a:path w="6595109" h="6057900">
                <a:moveTo>
                  <a:pt x="1153947" y="2324100"/>
                </a:moveTo>
                <a:lnTo>
                  <a:pt x="1152232" y="2311400"/>
                </a:lnTo>
                <a:lnTo>
                  <a:pt x="1149362" y="2311400"/>
                </a:lnTo>
                <a:lnTo>
                  <a:pt x="1150162" y="2324100"/>
                </a:lnTo>
                <a:lnTo>
                  <a:pt x="1148638" y="2324100"/>
                </a:lnTo>
                <a:lnTo>
                  <a:pt x="1146873" y="2329954"/>
                </a:lnTo>
                <a:lnTo>
                  <a:pt x="1151585" y="2336800"/>
                </a:lnTo>
                <a:lnTo>
                  <a:pt x="1153756" y="2336800"/>
                </a:lnTo>
                <a:lnTo>
                  <a:pt x="1153947" y="2324100"/>
                </a:lnTo>
                <a:close/>
              </a:path>
              <a:path w="6595109" h="6057900">
                <a:moveTo>
                  <a:pt x="1175385" y="931862"/>
                </a:moveTo>
                <a:lnTo>
                  <a:pt x="1175042" y="927100"/>
                </a:lnTo>
                <a:lnTo>
                  <a:pt x="1173302" y="927100"/>
                </a:lnTo>
                <a:lnTo>
                  <a:pt x="1175385" y="931862"/>
                </a:lnTo>
                <a:close/>
              </a:path>
              <a:path w="6595109" h="6057900">
                <a:moveTo>
                  <a:pt x="1175867" y="2369286"/>
                </a:moveTo>
                <a:lnTo>
                  <a:pt x="1174432" y="2362200"/>
                </a:lnTo>
                <a:lnTo>
                  <a:pt x="1171600" y="2362200"/>
                </a:lnTo>
                <a:lnTo>
                  <a:pt x="1175867" y="2369286"/>
                </a:lnTo>
                <a:close/>
              </a:path>
              <a:path w="6595109" h="6057900">
                <a:moveTo>
                  <a:pt x="1177163" y="935926"/>
                </a:moveTo>
                <a:lnTo>
                  <a:pt x="1175385" y="931862"/>
                </a:lnTo>
                <a:lnTo>
                  <a:pt x="1175867" y="938784"/>
                </a:lnTo>
                <a:lnTo>
                  <a:pt x="1177163" y="935926"/>
                </a:lnTo>
                <a:close/>
              </a:path>
              <a:path w="6595109" h="6057900">
                <a:moveTo>
                  <a:pt x="1178560" y="932827"/>
                </a:moveTo>
                <a:lnTo>
                  <a:pt x="1178471" y="927100"/>
                </a:lnTo>
                <a:lnTo>
                  <a:pt x="1175042" y="927100"/>
                </a:lnTo>
                <a:lnTo>
                  <a:pt x="1178026" y="934021"/>
                </a:lnTo>
                <a:lnTo>
                  <a:pt x="1178560" y="932827"/>
                </a:lnTo>
                <a:close/>
              </a:path>
              <a:path w="6595109" h="6057900">
                <a:moveTo>
                  <a:pt x="1178648" y="939342"/>
                </a:moveTo>
                <a:lnTo>
                  <a:pt x="1178598" y="935355"/>
                </a:lnTo>
                <a:lnTo>
                  <a:pt x="1178026" y="934021"/>
                </a:lnTo>
                <a:lnTo>
                  <a:pt x="1177163" y="935926"/>
                </a:lnTo>
                <a:lnTo>
                  <a:pt x="1178648" y="939342"/>
                </a:lnTo>
                <a:close/>
              </a:path>
              <a:path w="6595109" h="6057900">
                <a:moveTo>
                  <a:pt x="1179233" y="2374900"/>
                </a:moveTo>
                <a:lnTo>
                  <a:pt x="1175867" y="2369286"/>
                </a:lnTo>
                <a:lnTo>
                  <a:pt x="1176997" y="2374900"/>
                </a:lnTo>
                <a:lnTo>
                  <a:pt x="1179233" y="2374900"/>
                </a:lnTo>
                <a:close/>
              </a:path>
              <a:path w="6595109" h="6057900">
                <a:moveTo>
                  <a:pt x="1182255" y="2374900"/>
                </a:moveTo>
                <a:lnTo>
                  <a:pt x="1182065" y="2374900"/>
                </a:lnTo>
                <a:lnTo>
                  <a:pt x="1182141" y="2375128"/>
                </a:lnTo>
                <a:lnTo>
                  <a:pt x="1182255" y="2374900"/>
                </a:lnTo>
                <a:close/>
              </a:path>
              <a:path w="6595109" h="6057900">
                <a:moveTo>
                  <a:pt x="1182509" y="927100"/>
                </a:moveTo>
                <a:lnTo>
                  <a:pt x="1181150" y="927100"/>
                </a:lnTo>
                <a:lnTo>
                  <a:pt x="1178560" y="932827"/>
                </a:lnTo>
                <a:lnTo>
                  <a:pt x="1178598" y="935355"/>
                </a:lnTo>
                <a:lnTo>
                  <a:pt x="1179423" y="937285"/>
                </a:lnTo>
                <a:lnTo>
                  <a:pt x="1182509" y="927100"/>
                </a:lnTo>
                <a:close/>
              </a:path>
              <a:path w="6595109" h="6057900">
                <a:moveTo>
                  <a:pt x="1210081" y="2425700"/>
                </a:moveTo>
                <a:lnTo>
                  <a:pt x="1207541" y="2432100"/>
                </a:lnTo>
                <a:lnTo>
                  <a:pt x="1207757" y="2438400"/>
                </a:lnTo>
                <a:lnTo>
                  <a:pt x="1210081" y="2425700"/>
                </a:lnTo>
                <a:close/>
              </a:path>
              <a:path w="6595109" h="6057900">
                <a:moveTo>
                  <a:pt x="1235087" y="889000"/>
                </a:moveTo>
                <a:lnTo>
                  <a:pt x="1234262" y="889000"/>
                </a:lnTo>
                <a:lnTo>
                  <a:pt x="1234351" y="901700"/>
                </a:lnTo>
                <a:lnTo>
                  <a:pt x="1235087" y="889000"/>
                </a:lnTo>
                <a:close/>
              </a:path>
              <a:path w="6595109" h="6057900">
                <a:moveTo>
                  <a:pt x="1243164" y="891476"/>
                </a:moveTo>
                <a:lnTo>
                  <a:pt x="1242136" y="889000"/>
                </a:lnTo>
                <a:lnTo>
                  <a:pt x="1241679" y="889000"/>
                </a:lnTo>
                <a:lnTo>
                  <a:pt x="1243164" y="891476"/>
                </a:lnTo>
                <a:close/>
              </a:path>
              <a:path w="6595109" h="6057900">
                <a:moveTo>
                  <a:pt x="1244384" y="876592"/>
                </a:moveTo>
                <a:lnTo>
                  <a:pt x="1244358" y="876300"/>
                </a:lnTo>
                <a:lnTo>
                  <a:pt x="1243774" y="876300"/>
                </a:lnTo>
                <a:lnTo>
                  <a:pt x="1244130" y="879741"/>
                </a:lnTo>
                <a:lnTo>
                  <a:pt x="1244384" y="876592"/>
                </a:lnTo>
                <a:close/>
              </a:path>
              <a:path w="6595109" h="6057900">
                <a:moveTo>
                  <a:pt x="1245082" y="889000"/>
                </a:moveTo>
                <a:lnTo>
                  <a:pt x="1244130" y="879741"/>
                </a:lnTo>
                <a:lnTo>
                  <a:pt x="1243393" y="889000"/>
                </a:lnTo>
                <a:lnTo>
                  <a:pt x="1245082" y="889000"/>
                </a:lnTo>
                <a:close/>
              </a:path>
              <a:path w="6595109" h="6057900">
                <a:moveTo>
                  <a:pt x="1247622" y="898956"/>
                </a:moveTo>
                <a:lnTo>
                  <a:pt x="1243164" y="891476"/>
                </a:lnTo>
                <a:lnTo>
                  <a:pt x="1247406" y="901700"/>
                </a:lnTo>
                <a:lnTo>
                  <a:pt x="1247622" y="898956"/>
                </a:lnTo>
                <a:close/>
              </a:path>
              <a:path w="6595109" h="6057900">
                <a:moveTo>
                  <a:pt x="1250505" y="2476500"/>
                </a:moveTo>
                <a:lnTo>
                  <a:pt x="1250124" y="2476500"/>
                </a:lnTo>
                <a:lnTo>
                  <a:pt x="1250327" y="2476817"/>
                </a:lnTo>
                <a:lnTo>
                  <a:pt x="1250505" y="2476500"/>
                </a:lnTo>
                <a:close/>
              </a:path>
              <a:path w="6595109" h="6057900">
                <a:moveTo>
                  <a:pt x="1266215" y="913841"/>
                </a:moveTo>
                <a:lnTo>
                  <a:pt x="1260881" y="901700"/>
                </a:lnTo>
                <a:lnTo>
                  <a:pt x="1266215" y="913841"/>
                </a:lnTo>
                <a:close/>
              </a:path>
              <a:path w="6595109" h="6057900">
                <a:moveTo>
                  <a:pt x="1277670" y="850900"/>
                </a:moveTo>
                <a:lnTo>
                  <a:pt x="1276248" y="838200"/>
                </a:lnTo>
                <a:lnTo>
                  <a:pt x="1272336" y="838200"/>
                </a:lnTo>
                <a:lnTo>
                  <a:pt x="1272260" y="850900"/>
                </a:lnTo>
                <a:lnTo>
                  <a:pt x="1277670" y="850900"/>
                </a:lnTo>
                <a:close/>
              </a:path>
              <a:path w="6595109" h="6057900">
                <a:moveTo>
                  <a:pt x="1280426" y="838200"/>
                </a:moveTo>
                <a:lnTo>
                  <a:pt x="1279956" y="838200"/>
                </a:lnTo>
                <a:lnTo>
                  <a:pt x="1279588" y="848855"/>
                </a:lnTo>
                <a:lnTo>
                  <a:pt x="1280375" y="846645"/>
                </a:lnTo>
                <a:lnTo>
                  <a:pt x="1280426" y="838200"/>
                </a:lnTo>
                <a:close/>
              </a:path>
              <a:path w="6595109" h="6057900">
                <a:moveTo>
                  <a:pt x="1289380" y="831951"/>
                </a:moveTo>
                <a:lnTo>
                  <a:pt x="1288199" y="827303"/>
                </a:lnTo>
                <a:lnTo>
                  <a:pt x="1287741" y="825500"/>
                </a:lnTo>
                <a:lnTo>
                  <a:pt x="1285582" y="838200"/>
                </a:lnTo>
                <a:lnTo>
                  <a:pt x="1286433" y="838200"/>
                </a:lnTo>
                <a:lnTo>
                  <a:pt x="1289380" y="831951"/>
                </a:lnTo>
                <a:close/>
              </a:path>
              <a:path w="6595109" h="6057900">
                <a:moveTo>
                  <a:pt x="1290167" y="852309"/>
                </a:moveTo>
                <a:lnTo>
                  <a:pt x="1289024" y="850925"/>
                </a:lnTo>
                <a:lnTo>
                  <a:pt x="1289253" y="853579"/>
                </a:lnTo>
                <a:lnTo>
                  <a:pt x="1290167" y="852309"/>
                </a:lnTo>
                <a:close/>
              </a:path>
              <a:path w="6595109" h="6057900">
                <a:moveTo>
                  <a:pt x="1309827" y="876300"/>
                </a:moveTo>
                <a:lnTo>
                  <a:pt x="1302524" y="869784"/>
                </a:lnTo>
                <a:lnTo>
                  <a:pt x="1307452" y="876300"/>
                </a:lnTo>
                <a:lnTo>
                  <a:pt x="1298816" y="876300"/>
                </a:lnTo>
                <a:lnTo>
                  <a:pt x="1293406" y="863600"/>
                </a:lnTo>
                <a:lnTo>
                  <a:pt x="1295603" y="863600"/>
                </a:lnTo>
                <a:lnTo>
                  <a:pt x="1302524" y="869784"/>
                </a:lnTo>
                <a:lnTo>
                  <a:pt x="1297851" y="863600"/>
                </a:lnTo>
                <a:lnTo>
                  <a:pt x="1298105" y="863600"/>
                </a:lnTo>
                <a:lnTo>
                  <a:pt x="1289316" y="853655"/>
                </a:lnTo>
                <a:lnTo>
                  <a:pt x="1290091" y="863600"/>
                </a:lnTo>
                <a:lnTo>
                  <a:pt x="1283119" y="863600"/>
                </a:lnTo>
                <a:lnTo>
                  <a:pt x="1289265" y="853744"/>
                </a:lnTo>
                <a:lnTo>
                  <a:pt x="1289253" y="853579"/>
                </a:lnTo>
                <a:lnTo>
                  <a:pt x="1286878" y="850900"/>
                </a:lnTo>
                <a:lnTo>
                  <a:pt x="1286179" y="850900"/>
                </a:lnTo>
                <a:lnTo>
                  <a:pt x="1285201" y="838200"/>
                </a:lnTo>
                <a:lnTo>
                  <a:pt x="1284401" y="850900"/>
                </a:lnTo>
                <a:lnTo>
                  <a:pt x="1284592" y="838200"/>
                </a:lnTo>
                <a:lnTo>
                  <a:pt x="1283398" y="838200"/>
                </a:lnTo>
                <a:lnTo>
                  <a:pt x="1280375" y="846645"/>
                </a:lnTo>
                <a:lnTo>
                  <a:pt x="1280350" y="850900"/>
                </a:lnTo>
                <a:lnTo>
                  <a:pt x="1279525" y="850900"/>
                </a:lnTo>
                <a:lnTo>
                  <a:pt x="1279588" y="848855"/>
                </a:lnTo>
                <a:lnTo>
                  <a:pt x="1278864" y="850900"/>
                </a:lnTo>
                <a:lnTo>
                  <a:pt x="1279283" y="850900"/>
                </a:lnTo>
                <a:lnTo>
                  <a:pt x="1277988" y="863600"/>
                </a:lnTo>
                <a:lnTo>
                  <a:pt x="1276299" y="863600"/>
                </a:lnTo>
                <a:lnTo>
                  <a:pt x="1279105" y="868489"/>
                </a:lnTo>
                <a:lnTo>
                  <a:pt x="1280820" y="864819"/>
                </a:lnTo>
                <a:lnTo>
                  <a:pt x="1280096" y="863600"/>
                </a:lnTo>
                <a:lnTo>
                  <a:pt x="1281379" y="863600"/>
                </a:lnTo>
                <a:lnTo>
                  <a:pt x="1280820" y="864819"/>
                </a:lnTo>
                <a:lnTo>
                  <a:pt x="1287640" y="876300"/>
                </a:lnTo>
                <a:lnTo>
                  <a:pt x="1287843" y="876300"/>
                </a:lnTo>
                <a:lnTo>
                  <a:pt x="1294752" y="887755"/>
                </a:lnTo>
                <a:lnTo>
                  <a:pt x="1309827" y="876300"/>
                </a:lnTo>
                <a:close/>
              </a:path>
              <a:path w="6595109" h="6057900">
                <a:moveTo>
                  <a:pt x="1310436" y="856526"/>
                </a:moveTo>
                <a:lnTo>
                  <a:pt x="1308760" y="850900"/>
                </a:lnTo>
                <a:lnTo>
                  <a:pt x="1308163" y="850900"/>
                </a:lnTo>
                <a:lnTo>
                  <a:pt x="1310436" y="856526"/>
                </a:lnTo>
                <a:close/>
              </a:path>
              <a:path w="6595109" h="6057900">
                <a:moveTo>
                  <a:pt x="1311478" y="847496"/>
                </a:moveTo>
                <a:lnTo>
                  <a:pt x="1310347" y="845350"/>
                </a:lnTo>
                <a:lnTo>
                  <a:pt x="1310500" y="850900"/>
                </a:lnTo>
                <a:lnTo>
                  <a:pt x="1310754" y="850900"/>
                </a:lnTo>
                <a:lnTo>
                  <a:pt x="1311478" y="847496"/>
                </a:lnTo>
                <a:close/>
              </a:path>
              <a:path w="6595109" h="6057900">
                <a:moveTo>
                  <a:pt x="1312595" y="861860"/>
                </a:moveTo>
                <a:lnTo>
                  <a:pt x="1310436" y="856526"/>
                </a:lnTo>
                <a:lnTo>
                  <a:pt x="1312494" y="863434"/>
                </a:lnTo>
                <a:lnTo>
                  <a:pt x="1312595" y="861860"/>
                </a:lnTo>
                <a:close/>
              </a:path>
              <a:path w="6595109" h="6057900">
                <a:moveTo>
                  <a:pt x="1348333" y="825500"/>
                </a:moveTo>
                <a:lnTo>
                  <a:pt x="1348066" y="825500"/>
                </a:lnTo>
                <a:lnTo>
                  <a:pt x="1348320" y="825792"/>
                </a:lnTo>
                <a:lnTo>
                  <a:pt x="1348333" y="825500"/>
                </a:lnTo>
                <a:close/>
              </a:path>
              <a:path w="6595109" h="6057900">
                <a:moveTo>
                  <a:pt x="1380147" y="800100"/>
                </a:moveTo>
                <a:lnTo>
                  <a:pt x="1379931" y="787400"/>
                </a:lnTo>
                <a:lnTo>
                  <a:pt x="1378826" y="787400"/>
                </a:lnTo>
                <a:lnTo>
                  <a:pt x="1378559" y="800100"/>
                </a:lnTo>
                <a:lnTo>
                  <a:pt x="1380147" y="800100"/>
                </a:lnTo>
                <a:close/>
              </a:path>
              <a:path w="6595109" h="6057900">
                <a:moveTo>
                  <a:pt x="1399705" y="787400"/>
                </a:moveTo>
                <a:lnTo>
                  <a:pt x="1399514" y="787400"/>
                </a:lnTo>
                <a:lnTo>
                  <a:pt x="1399692" y="787857"/>
                </a:lnTo>
                <a:lnTo>
                  <a:pt x="1399705" y="787400"/>
                </a:lnTo>
                <a:close/>
              </a:path>
              <a:path w="6595109" h="6057900">
                <a:moveTo>
                  <a:pt x="1402486" y="795032"/>
                </a:moveTo>
                <a:lnTo>
                  <a:pt x="1399692" y="787857"/>
                </a:lnTo>
                <a:lnTo>
                  <a:pt x="1399095" y="800100"/>
                </a:lnTo>
                <a:lnTo>
                  <a:pt x="1402486" y="795032"/>
                </a:lnTo>
                <a:close/>
              </a:path>
              <a:path w="6595109" h="6057900">
                <a:moveTo>
                  <a:pt x="1418196" y="764070"/>
                </a:moveTo>
                <a:lnTo>
                  <a:pt x="1416062" y="774700"/>
                </a:lnTo>
                <a:lnTo>
                  <a:pt x="1418056" y="774700"/>
                </a:lnTo>
                <a:lnTo>
                  <a:pt x="1418196" y="764070"/>
                </a:lnTo>
                <a:close/>
              </a:path>
              <a:path w="6595109" h="6057900">
                <a:moveTo>
                  <a:pt x="1418602" y="762000"/>
                </a:moveTo>
                <a:lnTo>
                  <a:pt x="1418221" y="762000"/>
                </a:lnTo>
                <a:lnTo>
                  <a:pt x="1418196" y="764070"/>
                </a:lnTo>
                <a:lnTo>
                  <a:pt x="1418602" y="762000"/>
                </a:lnTo>
                <a:close/>
              </a:path>
              <a:path w="6595109" h="6057900">
                <a:moveTo>
                  <a:pt x="1421663" y="774700"/>
                </a:moveTo>
                <a:lnTo>
                  <a:pt x="1418348" y="774700"/>
                </a:lnTo>
                <a:lnTo>
                  <a:pt x="1416812" y="787400"/>
                </a:lnTo>
                <a:lnTo>
                  <a:pt x="1420761" y="787400"/>
                </a:lnTo>
                <a:lnTo>
                  <a:pt x="1421663" y="774700"/>
                </a:lnTo>
                <a:close/>
              </a:path>
              <a:path w="6595109" h="6057900">
                <a:moveTo>
                  <a:pt x="1426044" y="774700"/>
                </a:moveTo>
                <a:lnTo>
                  <a:pt x="1425117" y="762000"/>
                </a:lnTo>
                <a:lnTo>
                  <a:pt x="1418932" y="762000"/>
                </a:lnTo>
                <a:lnTo>
                  <a:pt x="1421803" y="774700"/>
                </a:lnTo>
                <a:lnTo>
                  <a:pt x="1422755" y="774700"/>
                </a:lnTo>
                <a:lnTo>
                  <a:pt x="1426044" y="774700"/>
                </a:lnTo>
                <a:close/>
              </a:path>
              <a:path w="6595109" h="6057900">
                <a:moveTo>
                  <a:pt x="1456956" y="749300"/>
                </a:moveTo>
                <a:lnTo>
                  <a:pt x="1456118" y="742480"/>
                </a:lnTo>
                <a:lnTo>
                  <a:pt x="1454365" y="739038"/>
                </a:lnTo>
                <a:lnTo>
                  <a:pt x="1455318" y="749300"/>
                </a:lnTo>
                <a:lnTo>
                  <a:pt x="1456956" y="749300"/>
                </a:lnTo>
                <a:close/>
              </a:path>
              <a:path w="6595109" h="6057900">
                <a:moveTo>
                  <a:pt x="1510969" y="698500"/>
                </a:moveTo>
                <a:lnTo>
                  <a:pt x="1506042" y="698500"/>
                </a:lnTo>
                <a:lnTo>
                  <a:pt x="1508798" y="708456"/>
                </a:lnTo>
                <a:lnTo>
                  <a:pt x="1510969" y="698500"/>
                </a:lnTo>
                <a:close/>
              </a:path>
              <a:path w="6595109" h="6057900">
                <a:moveTo>
                  <a:pt x="1530464" y="685800"/>
                </a:moveTo>
                <a:lnTo>
                  <a:pt x="1528724" y="692188"/>
                </a:lnTo>
                <a:lnTo>
                  <a:pt x="1530070" y="693508"/>
                </a:lnTo>
                <a:lnTo>
                  <a:pt x="1530464" y="685800"/>
                </a:lnTo>
                <a:close/>
              </a:path>
              <a:path w="6595109" h="6057900">
                <a:moveTo>
                  <a:pt x="1534998" y="685800"/>
                </a:moveTo>
                <a:lnTo>
                  <a:pt x="1532267" y="685800"/>
                </a:lnTo>
                <a:lnTo>
                  <a:pt x="1533118" y="696493"/>
                </a:lnTo>
                <a:lnTo>
                  <a:pt x="1533499" y="696861"/>
                </a:lnTo>
                <a:lnTo>
                  <a:pt x="1534998" y="685800"/>
                </a:lnTo>
                <a:close/>
              </a:path>
              <a:path w="6595109" h="6057900">
                <a:moveTo>
                  <a:pt x="1581353" y="685800"/>
                </a:moveTo>
                <a:lnTo>
                  <a:pt x="1579499" y="682180"/>
                </a:lnTo>
                <a:lnTo>
                  <a:pt x="1561566" y="673100"/>
                </a:lnTo>
                <a:lnTo>
                  <a:pt x="1561439" y="673100"/>
                </a:lnTo>
                <a:lnTo>
                  <a:pt x="1572679" y="696379"/>
                </a:lnTo>
                <a:lnTo>
                  <a:pt x="1571117" y="685800"/>
                </a:lnTo>
                <a:lnTo>
                  <a:pt x="1581353" y="685800"/>
                </a:lnTo>
                <a:close/>
              </a:path>
              <a:path w="6595109" h="6057900">
                <a:moveTo>
                  <a:pt x="1581785" y="647700"/>
                </a:moveTo>
                <a:lnTo>
                  <a:pt x="1580184" y="647700"/>
                </a:lnTo>
                <a:lnTo>
                  <a:pt x="1576501" y="657745"/>
                </a:lnTo>
                <a:lnTo>
                  <a:pt x="1581785" y="647700"/>
                </a:lnTo>
                <a:close/>
              </a:path>
              <a:path w="6595109" h="6057900">
                <a:moveTo>
                  <a:pt x="1591881" y="660400"/>
                </a:moveTo>
                <a:lnTo>
                  <a:pt x="1590776" y="647700"/>
                </a:lnTo>
                <a:lnTo>
                  <a:pt x="1588389" y="660400"/>
                </a:lnTo>
                <a:lnTo>
                  <a:pt x="1591881" y="660400"/>
                </a:lnTo>
                <a:close/>
              </a:path>
              <a:path w="6595109" h="6057900">
                <a:moveTo>
                  <a:pt x="1593583" y="673100"/>
                </a:moveTo>
                <a:lnTo>
                  <a:pt x="1584032" y="673100"/>
                </a:lnTo>
                <a:lnTo>
                  <a:pt x="1575955" y="660400"/>
                </a:lnTo>
                <a:lnTo>
                  <a:pt x="1575523" y="660400"/>
                </a:lnTo>
                <a:lnTo>
                  <a:pt x="1576501" y="657745"/>
                </a:lnTo>
                <a:lnTo>
                  <a:pt x="1575104" y="660400"/>
                </a:lnTo>
                <a:lnTo>
                  <a:pt x="1571790" y="647700"/>
                </a:lnTo>
                <a:lnTo>
                  <a:pt x="1564309" y="647700"/>
                </a:lnTo>
                <a:lnTo>
                  <a:pt x="1574038" y="660400"/>
                </a:lnTo>
                <a:lnTo>
                  <a:pt x="1572069" y="660400"/>
                </a:lnTo>
                <a:lnTo>
                  <a:pt x="1571269" y="673100"/>
                </a:lnTo>
                <a:lnTo>
                  <a:pt x="1574825" y="673100"/>
                </a:lnTo>
                <a:lnTo>
                  <a:pt x="1579499" y="682180"/>
                </a:lnTo>
                <a:lnTo>
                  <a:pt x="1585417" y="685177"/>
                </a:lnTo>
                <a:lnTo>
                  <a:pt x="1581378" y="677608"/>
                </a:lnTo>
                <a:lnTo>
                  <a:pt x="1575917" y="673100"/>
                </a:lnTo>
                <a:lnTo>
                  <a:pt x="1578927" y="673100"/>
                </a:lnTo>
                <a:lnTo>
                  <a:pt x="1581378" y="677608"/>
                </a:lnTo>
                <a:lnTo>
                  <a:pt x="1587576" y="682726"/>
                </a:lnTo>
                <a:lnTo>
                  <a:pt x="1592948" y="676617"/>
                </a:lnTo>
                <a:lnTo>
                  <a:pt x="1593583" y="673100"/>
                </a:lnTo>
                <a:close/>
              </a:path>
              <a:path w="6595109" h="6057900">
                <a:moveTo>
                  <a:pt x="1614944" y="622300"/>
                </a:moveTo>
                <a:lnTo>
                  <a:pt x="1608201" y="622300"/>
                </a:lnTo>
                <a:lnTo>
                  <a:pt x="1607083" y="635000"/>
                </a:lnTo>
                <a:lnTo>
                  <a:pt x="1614944" y="622300"/>
                </a:lnTo>
                <a:close/>
              </a:path>
              <a:path w="6595109" h="6057900">
                <a:moveTo>
                  <a:pt x="1617560" y="2131606"/>
                </a:moveTo>
                <a:lnTo>
                  <a:pt x="1615376" y="2089302"/>
                </a:lnTo>
                <a:lnTo>
                  <a:pt x="1598980" y="2052002"/>
                </a:lnTo>
                <a:lnTo>
                  <a:pt x="1569529" y="2023846"/>
                </a:lnTo>
                <a:lnTo>
                  <a:pt x="1530527" y="2007323"/>
                </a:lnTo>
                <a:lnTo>
                  <a:pt x="1484528" y="2002383"/>
                </a:lnTo>
                <a:lnTo>
                  <a:pt x="1434096" y="2009000"/>
                </a:lnTo>
                <a:lnTo>
                  <a:pt x="1381810" y="2027110"/>
                </a:lnTo>
                <a:lnTo>
                  <a:pt x="1330236" y="2056663"/>
                </a:lnTo>
                <a:lnTo>
                  <a:pt x="1284770" y="2095055"/>
                </a:lnTo>
                <a:lnTo>
                  <a:pt x="1249857" y="2138007"/>
                </a:lnTo>
                <a:lnTo>
                  <a:pt x="1226413" y="2183130"/>
                </a:lnTo>
                <a:lnTo>
                  <a:pt x="1215339" y="2228024"/>
                </a:lnTo>
                <a:lnTo>
                  <a:pt x="1217549" y="2270302"/>
                </a:lnTo>
                <a:lnTo>
                  <a:pt x="1233944" y="2307602"/>
                </a:lnTo>
                <a:lnTo>
                  <a:pt x="1263383" y="2335771"/>
                </a:lnTo>
                <a:lnTo>
                  <a:pt x="1302359" y="2352306"/>
                </a:lnTo>
                <a:lnTo>
                  <a:pt x="1348346" y="2357259"/>
                </a:lnTo>
                <a:lnTo>
                  <a:pt x="1398752" y="2350655"/>
                </a:lnTo>
                <a:lnTo>
                  <a:pt x="1451063" y="2332532"/>
                </a:lnTo>
                <a:lnTo>
                  <a:pt x="1502689" y="2302941"/>
                </a:lnTo>
                <a:lnTo>
                  <a:pt x="1548091" y="2264587"/>
                </a:lnTo>
                <a:lnTo>
                  <a:pt x="1582991" y="2221649"/>
                </a:lnTo>
                <a:lnTo>
                  <a:pt x="1606461" y="2176526"/>
                </a:lnTo>
                <a:lnTo>
                  <a:pt x="1617560" y="2131606"/>
                </a:lnTo>
                <a:close/>
              </a:path>
              <a:path w="6595109" h="6057900">
                <a:moveTo>
                  <a:pt x="1620405" y="622300"/>
                </a:moveTo>
                <a:lnTo>
                  <a:pt x="1614944" y="622300"/>
                </a:lnTo>
                <a:lnTo>
                  <a:pt x="1616405" y="630936"/>
                </a:lnTo>
                <a:lnTo>
                  <a:pt x="1620405" y="622300"/>
                </a:lnTo>
                <a:close/>
              </a:path>
              <a:path w="6595109" h="6057900">
                <a:moveTo>
                  <a:pt x="1630756" y="609600"/>
                </a:moveTo>
                <a:lnTo>
                  <a:pt x="1630260" y="609600"/>
                </a:lnTo>
                <a:lnTo>
                  <a:pt x="1627962" y="622300"/>
                </a:lnTo>
                <a:lnTo>
                  <a:pt x="1630756" y="609600"/>
                </a:lnTo>
                <a:close/>
              </a:path>
              <a:path w="6595109" h="6057900">
                <a:moveTo>
                  <a:pt x="1631924" y="622300"/>
                </a:moveTo>
                <a:lnTo>
                  <a:pt x="1629397" y="629640"/>
                </a:lnTo>
                <a:lnTo>
                  <a:pt x="1630426" y="632828"/>
                </a:lnTo>
                <a:lnTo>
                  <a:pt x="1631924" y="622300"/>
                </a:lnTo>
                <a:close/>
              </a:path>
              <a:path w="6595109" h="6057900">
                <a:moveTo>
                  <a:pt x="1648434" y="596900"/>
                </a:moveTo>
                <a:lnTo>
                  <a:pt x="1647609" y="596900"/>
                </a:lnTo>
                <a:lnTo>
                  <a:pt x="1648002" y="599274"/>
                </a:lnTo>
                <a:lnTo>
                  <a:pt x="1648434" y="596900"/>
                </a:lnTo>
                <a:close/>
              </a:path>
              <a:path w="6595109" h="6057900">
                <a:moveTo>
                  <a:pt x="1662976" y="571500"/>
                </a:moveTo>
                <a:lnTo>
                  <a:pt x="1659001" y="571500"/>
                </a:lnTo>
                <a:lnTo>
                  <a:pt x="1661477" y="579170"/>
                </a:lnTo>
                <a:lnTo>
                  <a:pt x="1662976" y="571500"/>
                </a:lnTo>
                <a:close/>
              </a:path>
              <a:path w="6595109" h="6057900">
                <a:moveTo>
                  <a:pt x="1691944" y="561035"/>
                </a:moveTo>
                <a:lnTo>
                  <a:pt x="1691449" y="558800"/>
                </a:lnTo>
                <a:lnTo>
                  <a:pt x="1691576" y="564781"/>
                </a:lnTo>
                <a:lnTo>
                  <a:pt x="1691944" y="561035"/>
                </a:lnTo>
                <a:close/>
              </a:path>
              <a:path w="6595109" h="6057900">
                <a:moveTo>
                  <a:pt x="1697596" y="546100"/>
                </a:moveTo>
                <a:lnTo>
                  <a:pt x="1695208" y="546100"/>
                </a:lnTo>
                <a:lnTo>
                  <a:pt x="1692275" y="558800"/>
                </a:lnTo>
                <a:lnTo>
                  <a:pt x="1697596" y="546100"/>
                </a:lnTo>
                <a:close/>
              </a:path>
              <a:path w="6595109" h="6057900">
                <a:moveTo>
                  <a:pt x="1707667" y="546100"/>
                </a:moveTo>
                <a:lnTo>
                  <a:pt x="1697596" y="546100"/>
                </a:lnTo>
                <a:lnTo>
                  <a:pt x="1699272" y="557580"/>
                </a:lnTo>
                <a:lnTo>
                  <a:pt x="1706892" y="549389"/>
                </a:lnTo>
                <a:lnTo>
                  <a:pt x="1707667" y="546100"/>
                </a:lnTo>
                <a:close/>
              </a:path>
              <a:path w="6595109" h="6057900">
                <a:moveTo>
                  <a:pt x="1709953" y="546100"/>
                </a:moveTo>
                <a:lnTo>
                  <a:pt x="1707667" y="546100"/>
                </a:lnTo>
                <a:lnTo>
                  <a:pt x="1708467" y="547700"/>
                </a:lnTo>
                <a:lnTo>
                  <a:pt x="1709953" y="546100"/>
                </a:lnTo>
                <a:close/>
              </a:path>
              <a:path w="6595109" h="6057900">
                <a:moveTo>
                  <a:pt x="1779371" y="508000"/>
                </a:moveTo>
                <a:lnTo>
                  <a:pt x="1779168" y="508000"/>
                </a:lnTo>
                <a:lnTo>
                  <a:pt x="1779358" y="520700"/>
                </a:lnTo>
                <a:lnTo>
                  <a:pt x="1779371" y="508000"/>
                </a:lnTo>
                <a:close/>
              </a:path>
              <a:path w="6595109" h="6057900">
                <a:moveTo>
                  <a:pt x="1799628" y="482600"/>
                </a:moveTo>
                <a:lnTo>
                  <a:pt x="1798929" y="482600"/>
                </a:lnTo>
                <a:lnTo>
                  <a:pt x="1799399" y="483527"/>
                </a:lnTo>
                <a:lnTo>
                  <a:pt x="1799628" y="482600"/>
                </a:lnTo>
                <a:close/>
              </a:path>
              <a:path w="6595109" h="6057900">
                <a:moveTo>
                  <a:pt x="1807654" y="469900"/>
                </a:moveTo>
                <a:lnTo>
                  <a:pt x="1806803" y="469900"/>
                </a:lnTo>
                <a:lnTo>
                  <a:pt x="1807591" y="470458"/>
                </a:lnTo>
                <a:lnTo>
                  <a:pt x="1807654" y="469900"/>
                </a:lnTo>
                <a:close/>
              </a:path>
              <a:path w="6595109" h="6057900">
                <a:moveTo>
                  <a:pt x="1824951" y="482600"/>
                </a:moveTo>
                <a:lnTo>
                  <a:pt x="1807591" y="470458"/>
                </a:lnTo>
                <a:lnTo>
                  <a:pt x="1805038" y="494449"/>
                </a:lnTo>
                <a:lnTo>
                  <a:pt x="1805470" y="495300"/>
                </a:lnTo>
                <a:lnTo>
                  <a:pt x="1814918" y="495300"/>
                </a:lnTo>
                <a:lnTo>
                  <a:pt x="1816074" y="482600"/>
                </a:lnTo>
                <a:lnTo>
                  <a:pt x="1824951" y="482600"/>
                </a:lnTo>
                <a:close/>
              </a:path>
              <a:path w="6595109" h="6057900">
                <a:moveTo>
                  <a:pt x="1850339" y="469900"/>
                </a:moveTo>
                <a:lnTo>
                  <a:pt x="1847062" y="469900"/>
                </a:lnTo>
                <a:lnTo>
                  <a:pt x="1849056" y="475970"/>
                </a:lnTo>
                <a:lnTo>
                  <a:pt x="1850339" y="469900"/>
                </a:lnTo>
                <a:close/>
              </a:path>
              <a:path w="6595109" h="6057900">
                <a:moveTo>
                  <a:pt x="1864309" y="467004"/>
                </a:moveTo>
                <a:lnTo>
                  <a:pt x="1863204" y="469087"/>
                </a:lnTo>
                <a:lnTo>
                  <a:pt x="1863826" y="469900"/>
                </a:lnTo>
                <a:lnTo>
                  <a:pt x="1864309" y="467004"/>
                </a:lnTo>
                <a:close/>
              </a:path>
              <a:path w="6595109" h="6057900">
                <a:moveTo>
                  <a:pt x="1867077" y="461797"/>
                </a:moveTo>
                <a:lnTo>
                  <a:pt x="1865947" y="457200"/>
                </a:lnTo>
                <a:lnTo>
                  <a:pt x="1864309" y="467004"/>
                </a:lnTo>
                <a:lnTo>
                  <a:pt x="1867077" y="461797"/>
                </a:lnTo>
                <a:close/>
              </a:path>
              <a:path w="6595109" h="6057900">
                <a:moveTo>
                  <a:pt x="1869922" y="464515"/>
                </a:moveTo>
                <a:lnTo>
                  <a:pt x="1869528" y="457200"/>
                </a:lnTo>
                <a:lnTo>
                  <a:pt x="1867077" y="461797"/>
                </a:lnTo>
                <a:lnTo>
                  <a:pt x="1869084" y="469900"/>
                </a:lnTo>
                <a:lnTo>
                  <a:pt x="1869922" y="464515"/>
                </a:lnTo>
                <a:close/>
              </a:path>
              <a:path w="6595109" h="6057900">
                <a:moveTo>
                  <a:pt x="1933219" y="305917"/>
                </a:moveTo>
                <a:lnTo>
                  <a:pt x="1932990" y="304800"/>
                </a:lnTo>
                <a:lnTo>
                  <a:pt x="1932559" y="304800"/>
                </a:lnTo>
                <a:lnTo>
                  <a:pt x="1933219" y="305917"/>
                </a:lnTo>
                <a:close/>
              </a:path>
              <a:path w="6595109" h="6057900">
                <a:moveTo>
                  <a:pt x="1933702" y="396468"/>
                </a:moveTo>
                <a:lnTo>
                  <a:pt x="1933460" y="393700"/>
                </a:lnTo>
                <a:lnTo>
                  <a:pt x="1932012" y="393700"/>
                </a:lnTo>
                <a:lnTo>
                  <a:pt x="1932063" y="397700"/>
                </a:lnTo>
                <a:lnTo>
                  <a:pt x="1933702" y="396468"/>
                </a:lnTo>
                <a:close/>
              </a:path>
              <a:path w="6595109" h="6057900">
                <a:moveTo>
                  <a:pt x="1935721" y="381000"/>
                </a:moveTo>
                <a:lnTo>
                  <a:pt x="1933829" y="368300"/>
                </a:lnTo>
                <a:lnTo>
                  <a:pt x="1924761" y="368300"/>
                </a:lnTo>
                <a:lnTo>
                  <a:pt x="1925637" y="381000"/>
                </a:lnTo>
                <a:lnTo>
                  <a:pt x="1927656" y="381000"/>
                </a:lnTo>
                <a:lnTo>
                  <a:pt x="1928101" y="393700"/>
                </a:lnTo>
                <a:lnTo>
                  <a:pt x="1935683" y="381000"/>
                </a:lnTo>
                <a:close/>
              </a:path>
              <a:path w="6595109" h="6057900">
                <a:moveTo>
                  <a:pt x="1940052" y="317500"/>
                </a:moveTo>
                <a:lnTo>
                  <a:pt x="1933219" y="305917"/>
                </a:lnTo>
                <a:lnTo>
                  <a:pt x="1935543" y="317500"/>
                </a:lnTo>
                <a:lnTo>
                  <a:pt x="1940052" y="317500"/>
                </a:lnTo>
                <a:close/>
              </a:path>
              <a:path w="6595109" h="6057900">
                <a:moveTo>
                  <a:pt x="1941728" y="320344"/>
                </a:moveTo>
                <a:lnTo>
                  <a:pt x="1940648" y="317500"/>
                </a:lnTo>
                <a:lnTo>
                  <a:pt x="1940052" y="317500"/>
                </a:lnTo>
                <a:lnTo>
                  <a:pt x="1941728" y="320344"/>
                </a:lnTo>
                <a:close/>
              </a:path>
              <a:path w="6595109" h="6057900">
                <a:moveTo>
                  <a:pt x="1947062" y="381000"/>
                </a:moveTo>
                <a:lnTo>
                  <a:pt x="1946592" y="368300"/>
                </a:lnTo>
                <a:lnTo>
                  <a:pt x="1939061" y="368300"/>
                </a:lnTo>
                <a:lnTo>
                  <a:pt x="1940953" y="381000"/>
                </a:lnTo>
                <a:lnTo>
                  <a:pt x="1947062" y="381000"/>
                </a:lnTo>
                <a:close/>
              </a:path>
              <a:path w="6595109" h="6057900">
                <a:moveTo>
                  <a:pt x="1947545" y="330200"/>
                </a:moveTo>
                <a:lnTo>
                  <a:pt x="1941728" y="320344"/>
                </a:lnTo>
                <a:lnTo>
                  <a:pt x="1945487" y="330200"/>
                </a:lnTo>
                <a:lnTo>
                  <a:pt x="1947545" y="330200"/>
                </a:lnTo>
                <a:close/>
              </a:path>
              <a:path w="6595109" h="6057900">
                <a:moveTo>
                  <a:pt x="1949348" y="379526"/>
                </a:moveTo>
                <a:lnTo>
                  <a:pt x="1947964" y="381000"/>
                </a:lnTo>
                <a:lnTo>
                  <a:pt x="1949069" y="381000"/>
                </a:lnTo>
                <a:lnTo>
                  <a:pt x="1949348" y="379526"/>
                </a:lnTo>
                <a:close/>
              </a:path>
              <a:path w="6595109" h="6057900">
                <a:moveTo>
                  <a:pt x="1952637" y="376085"/>
                </a:moveTo>
                <a:lnTo>
                  <a:pt x="1951520" y="368300"/>
                </a:lnTo>
                <a:lnTo>
                  <a:pt x="1949348" y="379526"/>
                </a:lnTo>
                <a:lnTo>
                  <a:pt x="1952637" y="376085"/>
                </a:lnTo>
                <a:close/>
              </a:path>
              <a:path w="6595109" h="6057900">
                <a:moveTo>
                  <a:pt x="1953336" y="381000"/>
                </a:moveTo>
                <a:lnTo>
                  <a:pt x="1952980" y="375716"/>
                </a:lnTo>
                <a:lnTo>
                  <a:pt x="1952637" y="376085"/>
                </a:lnTo>
                <a:lnTo>
                  <a:pt x="1953336" y="381000"/>
                </a:lnTo>
                <a:close/>
              </a:path>
              <a:path w="6595109" h="6057900">
                <a:moveTo>
                  <a:pt x="1957146" y="342900"/>
                </a:moveTo>
                <a:lnTo>
                  <a:pt x="1956892" y="342900"/>
                </a:lnTo>
                <a:lnTo>
                  <a:pt x="1947926" y="330200"/>
                </a:lnTo>
                <a:lnTo>
                  <a:pt x="1947545" y="330200"/>
                </a:lnTo>
                <a:lnTo>
                  <a:pt x="1956079" y="344678"/>
                </a:lnTo>
                <a:lnTo>
                  <a:pt x="1957146" y="342900"/>
                </a:lnTo>
                <a:close/>
              </a:path>
              <a:path w="6595109" h="6057900">
                <a:moveTo>
                  <a:pt x="1991601" y="381000"/>
                </a:moveTo>
                <a:lnTo>
                  <a:pt x="1986673" y="381000"/>
                </a:lnTo>
                <a:lnTo>
                  <a:pt x="1986749" y="382016"/>
                </a:lnTo>
                <a:lnTo>
                  <a:pt x="1989086" y="389851"/>
                </a:lnTo>
                <a:lnTo>
                  <a:pt x="1991093" y="385699"/>
                </a:lnTo>
                <a:lnTo>
                  <a:pt x="1991601" y="381000"/>
                </a:lnTo>
                <a:close/>
              </a:path>
              <a:path w="6595109" h="6057900">
                <a:moveTo>
                  <a:pt x="1993366" y="381000"/>
                </a:moveTo>
                <a:lnTo>
                  <a:pt x="1992147" y="381000"/>
                </a:lnTo>
                <a:lnTo>
                  <a:pt x="1992871" y="382016"/>
                </a:lnTo>
                <a:lnTo>
                  <a:pt x="1993366" y="381000"/>
                </a:lnTo>
                <a:close/>
              </a:path>
              <a:path w="6595109" h="6057900">
                <a:moveTo>
                  <a:pt x="1994725" y="368300"/>
                </a:moveTo>
                <a:lnTo>
                  <a:pt x="1992693" y="355600"/>
                </a:lnTo>
                <a:lnTo>
                  <a:pt x="1991347" y="355600"/>
                </a:lnTo>
                <a:lnTo>
                  <a:pt x="1994255" y="368300"/>
                </a:lnTo>
                <a:lnTo>
                  <a:pt x="1994725" y="368300"/>
                </a:lnTo>
                <a:close/>
              </a:path>
              <a:path w="6595109" h="6057900">
                <a:moveTo>
                  <a:pt x="1996287" y="368300"/>
                </a:moveTo>
                <a:lnTo>
                  <a:pt x="1995449" y="355600"/>
                </a:lnTo>
                <a:lnTo>
                  <a:pt x="1995195" y="355600"/>
                </a:lnTo>
                <a:lnTo>
                  <a:pt x="1995081" y="368300"/>
                </a:lnTo>
                <a:lnTo>
                  <a:pt x="1996287" y="368300"/>
                </a:lnTo>
                <a:close/>
              </a:path>
              <a:path w="6595109" h="6057900">
                <a:moveTo>
                  <a:pt x="2000161" y="392150"/>
                </a:moveTo>
                <a:lnTo>
                  <a:pt x="1995322" y="381000"/>
                </a:lnTo>
                <a:lnTo>
                  <a:pt x="1994141" y="381000"/>
                </a:lnTo>
                <a:lnTo>
                  <a:pt x="1997964" y="389102"/>
                </a:lnTo>
                <a:lnTo>
                  <a:pt x="2000161" y="392150"/>
                </a:lnTo>
                <a:close/>
              </a:path>
              <a:path w="6595109" h="6057900">
                <a:moveTo>
                  <a:pt x="2038045" y="355346"/>
                </a:moveTo>
                <a:lnTo>
                  <a:pt x="2038032" y="342900"/>
                </a:lnTo>
                <a:lnTo>
                  <a:pt x="2036038" y="342900"/>
                </a:lnTo>
                <a:lnTo>
                  <a:pt x="2037918" y="354977"/>
                </a:lnTo>
                <a:lnTo>
                  <a:pt x="2038045" y="355346"/>
                </a:lnTo>
                <a:close/>
              </a:path>
              <a:path w="6595109" h="6057900">
                <a:moveTo>
                  <a:pt x="2048471" y="330200"/>
                </a:moveTo>
                <a:lnTo>
                  <a:pt x="2047735" y="330200"/>
                </a:lnTo>
                <a:lnTo>
                  <a:pt x="2048090" y="332613"/>
                </a:lnTo>
                <a:lnTo>
                  <a:pt x="2048471" y="330200"/>
                </a:lnTo>
                <a:close/>
              </a:path>
              <a:path w="6595109" h="6057900">
                <a:moveTo>
                  <a:pt x="2049576" y="342900"/>
                </a:moveTo>
                <a:lnTo>
                  <a:pt x="2048090" y="332613"/>
                </a:lnTo>
                <a:lnTo>
                  <a:pt x="2046452" y="342900"/>
                </a:lnTo>
                <a:lnTo>
                  <a:pt x="2049576" y="342900"/>
                </a:lnTo>
                <a:close/>
              </a:path>
              <a:path w="6595109" h="6057900">
                <a:moveTo>
                  <a:pt x="2055977" y="330200"/>
                </a:moveTo>
                <a:lnTo>
                  <a:pt x="2055825" y="330200"/>
                </a:lnTo>
                <a:lnTo>
                  <a:pt x="2055888" y="330377"/>
                </a:lnTo>
                <a:lnTo>
                  <a:pt x="2055977" y="330200"/>
                </a:lnTo>
                <a:close/>
              </a:path>
              <a:path w="6595109" h="6057900">
                <a:moveTo>
                  <a:pt x="2059228" y="329831"/>
                </a:moveTo>
                <a:lnTo>
                  <a:pt x="2058822" y="330200"/>
                </a:lnTo>
                <a:lnTo>
                  <a:pt x="2059190" y="330200"/>
                </a:lnTo>
                <a:lnTo>
                  <a:pt x="2059228" y="329831"/>
                </a:lnTo>
                <a:close/>
              </a:path>
              <a:path w="6595109" h="6057900">
                <a:moveTo>
                  <a:pt x="2063686" y="330200"/>
                </a:moveTo>
                <a:lnTo>
                  <a:pt x="2060663" y="330200"/>
                </a:lnTo>
                <a:lnTo>
                  <a:pt x="2061908" y="342900"/>
                </a:lnTo>
                <a:lnTo>
                  <a:pt x="2062911" y="337185"/>
                </a:lnTo>
                <a:lnTo>
                  <a:pt x="2063686" y="330200"/>
                </a:lnTo>
                <a:close/>
              </a:path>
              <a:path w="6595109" h="6057900">
                <a:moveTo>
                  <a:pt x="2064131" y="330200"/>
                </a:moveTo>
                <a:lnTo>
                  <a:pt x="2062911" y="337185"/>
                </a:lnTo>
                <a:lnTo>
                  <a:pt x="2062276" y="342900"/>
                </a:lnTo>
                <a:lnTo>
                  <a:pt x="2064131" y="330200"/>
                </a:lnTo>
                <a:close/>
              </a:path>
              <a:path w="6595109" h="6057900">
                <a:moveTo>
                  <a:pt x="2067458" y="322503"/>
                </a:moveTo>
                <a:lnTo>
                  <a:pt x="2066061" y="317500"/>
                </a:lnTo>
                <a:lnTo>
                  <a:pt x="2060740" y="317500"/>
                </a:lnTo>
                <a:lnTo>
                  <a:pt x="2059228" y="329831"/>
                </a:lnTo>
                <a:lnTo>
                  <a:pt x="2067458" y="322503"/>
                </a:lnTo>
                <a:close/>
              </a:path>
              <a:path w="6595109" h="6057900">
                <a:moveTo>
                  <a:pt x="2073071" y="317500"/>
                </a:moveTo>
                <a:lnTo>
                  <a:pt x="2071281" y="317500"/>
                </a:lnTo>
                <a:lnTo>
                  <a:pt x="2071370" y="319011"/>
                </a:lnTo>
                <a:lnTo>
                  <a:pt x="2073071" y="317500"/>
                </a:lnTo>
                <a:close/>
              </a:path>
              <a:path w="6595109" h="6057900">
                <a:moveTo>
                  <a:pt x="2076361" y="342900"/>
                </a:moveTo>
                <a:lnTo>
                  <a:pt x="2074278" y="342900"/>
                </a:lnTo>
                <a:lnTo>
                  <a:pt x="2070061" y="342900"/>
                </a:lnTo>
                <a:lnTo>
                  <a:pt x="2068677" y="342900"/>
                </a:lnTo>
                <a:lnTo>
                  <a:pt x="2064169" y="354660"/>
                </a:lnTo>
                <a:lnTo>
                  <a:pt x="2064067" y="355333"/>
                </a:lnTo>
                <a:lnTo>
                  <a:pt x="2076361" y="342900"/>
                </a:lnTo>
                <a:close/>
              </a:path>
              <a:path w="6595109" h="6057900">
                <a:moveTo>
                  <a:pt x="2079282" y="330200"/>
                </a:moveTo>
                <a:lnTo>
                  <a:pt x="2076792" y="330200"/>
                </a:lnTo>
                <a:lnTo>
                  <a:pt x="2076729" y="329984"/>
                </a:lnTo>
                <a:lnTo>
                  <a:pt x="2076424" y="330200"/>
                </a:lnTo>
                <a:lnTo>
                  <a:pt x="2074926" y="330200"/>
                </a:lnTo>
                <a:lnTo>
                  <a:pt x="2076335" y="328637"/>
                </a:lnTo>
                <a:lnTo>
                  <a:pt x="2075091" y="324421"/>
                </a:lnTo>
                <a:lnTo>
                  <a:pt x="2072017" y="329349"/>
                </a:lnTo>
                <a:lnTo>
                  <a:pt x="2072068" y="330200"/>
                </a:lnTo>
                <a:lnTo>
                  <a:pt x="2071484" y="330200"/>
                </a:lnTo>
                <a:lnTo>
                  <a:pt x="2072017" y="329349"/>
                </a:lnTo>
                <a:lnTo>
                  <a:pt x="2071370" y="319011"/>
                </a:lnTo>
                <a:lnTo>
                  <a:pt x="2067458" y="322503"/>
                </a:lnTo>
                <a:lnTo>
                  <a:pt x="2069592" y="330200"/>
                </a:lnTo>
                <a:lnTo>
                  <a:pt x="2068741" y="330200"/>
                </a:lnTo>
                <a:lnTo>
                  <a:pt x="2069909" y="341426"/>
                </a:lnTo>
                <a:lnTo>
                  <a:pt x="2079282" y="330200"/>
                </a:lnTo>
                <a:close/>
              </a:path>
              <a:path w="6595109" h="6057900">
                <a:moveTo>
                  <a:pt x="2079421" y="317500"/>
                </a:moveTo>
                <a:lnTo>
                  <a:pt x="2073071" y="317500"/>
                </a:lnTo>
                <a:lnTo>
                  <a:pt x="2075091" y="324421"/>
                </a:lnTo>
                <a:lnTo>
                  <a:pt x="2079421" y="317500"/>
                </a:lnTo>
                <a:close/>
              </a:path>
              <a:path w="6595109" h="6057900">
                <a:moveTo>
                  <a:pt x="2088908" y="330200"/>
                </a:moveTo>
                <a:lnTo>
                  <a:pt x="2087867" y="330200"/>
                </a:lnTo>
                <a:lnTo>
                  <a:pt x="2075853" y="341426"/>
                </a:lnTo>
                <a:lnTo>
                  <a:pt x="2077808" y="341426"/>
                </a:lnTo>
                <a:lnTo>
                  <a:pt x="2088908" y="330200"/>
                </a:lnTo>
                <a:close/>
              </a:path>
              <a:path w="6595109" h="6057900">
                <a:moveTo>
                  <a:pt x="2090178" y="328028"/>
                </a:moveTo>
                <a:lnTo>
                  <a:pt x="2089315" y="321322"/>
                </a:lnTo>
                <a:lnTo>
                  <a:pt x="2083168" y="325551"/>
                </a:lnTo>
                <a:lnTo>
                  <a:pt x="2079282" y="330200"/>
                </a:lnTo>
                <a:lnTo>
                  <a:pt x="2087867" y="330200"/>
                </a:lnTo>
                <a:lnTo>
                  <a:pt x="2090178" y="328028"/>
                </a:lnTo>
                <a:close/>
              </a:path>
              <a:path w="6595109" h="6057900">
                <a:moveTo>
                  <a:pt x="2090293" y="328904"/>
                </a:moveTo>
                <a:lnTo>
                  <a:pt x="2088908" y="330200"/>
                </a:lnTo>
                <a:lnTo>
                  <a:pt x="2090293" y="328904"/>
                </a:lnTo>
                <a:close/>
              </a:path>
              <a:path w="6595109" h="6057900">
                <a:moveTo>
                  <a:pt x="2092515" y="304800"/>
                </a:moveTo>
                <a:lnTo>
                  <a:pt x="2092210" y="304800"/>
                </a:lnTo>
                <a:lnTo>
                  <a:pt x="2092032" y="306412"/>
                </a:lnTo>
                <a:lnTo>
                  <a:pt x="2092515" y="304800"/>
                </a:lnTo>
                <a:close/>
              </a:path>
              <a:path w="6595109" h="6057900">
                <a:moveTo>
                  <a:pt x="2092642" y="319024"/>
                </a:moveTo>
                <a:lnTo>
                  <a:pt x="2092261" y="317500"/>
                </a:lnTo>
                <a:lnTo>
                  <a:pt x="2090839" y="317500"/>
                </a:lnTo>
                <a:lnTo>
                  <a:pt x="2092032" y="306412"/>
                </a:lnTo>
                <a:lnTo>
                  <a:pt x="2088743" y="317500"/>
                </a:lnTo>
                <a:lnTo>
                  <a:pt x="2086381" y="317500"/>
                </a:lnTo>
                <a:lnTo>
                  <a:pt x="2076335" y="328637"/>
                </a:lnTo>
                <a:lnTo>
                  <a:pt x="2076729" y="329984"/>
                </a:lnTo>
                <a:lnTo>
                  <a:pt x="2083168" y="325551"/>
                </a:lnTo>
                <a:lnTo>
                  <a:pt x="2088972" y="318604"/>
                </a:lnTo>
                <a:lnTo>
                  <a:pt x="2088819" y="317500"/>
                </a:lnTo>
                <a:lnTo>
                  <a:pt x="2089899" y="317500"/>
                </a:lnTo>
                <a:lnTo>
                  <a:pt x="2088972" y="318604"/>
                </a:lnTo>
                <a:lnTo>
                  <a:pt x="2089315" y="321322"/>
                </a:lnTo>
                <a:lnTo>
                  <a:pt x="2092642" y="319024"/>
                </a:lnTo>
                <a:close/>
              </a:path>
              <a:path w="6595109" h="6057900">
                <a:moveTo>
                  <a:pt x="2094077" y="324967"/>
                </a:moveTo>
                <a:lnTo>
                  <a:pt x="2094014" y="324446"/>
                </a:lnTo>
                <a:lnTo>
                  <a:pt x="2090178" y="328028"/>
                </a:lnTo>
                <a:lnTo>
                  <a:pt x="2090280" y="328803"/>
                </a:lnTo>
                <a:lnTo>
                  <a:pt x="2094077" y="324967"/>
                </a:lnTo>
                <a:close/>
              </a:path>
              <a:path w="6595109" h="6057900">
                <a:moveTo>
                  <a:pt x="2101456" y="317500"/>
                </a:moveTo>
                <a:lnTo>
                  <a:pt x="2094865" y="317500"/>
                </a:lnTo>
                <a:lnTo>
                  <a:pt x="2092642" y="319024"/>
                </a:lnTo>
                <a:lnTo>
                  <a:pt x="2094014" y="324446"/>
                </a:lnTo>
                <a:lnTo>
                  <a:pt x="2101456" y="317500"/>
                </a:lnTo>
                <a:close/>
              </a:path>
              <a:path w="6595109" h="6057900">
                <a:moveTo>
                  <a:pt x="2101456" y="317500"/>
                </a:moveTo>
                <a:lnTo>
                  <a:pt x="2094128" y="324904"/>
                </a:lnTo>
                <a:lnTo>
                  <a:pt x="2101456" y="317500"/>
                </a:lnTo>
                <a:close/>
              </a:path>
              <a:path w="6595109" h="6057900">
                <a:moveTo>
                  <a:pt x="2196820" y="228600"/>
                </a:moveTo>
                <a:lnTo>
                  <a:pt x="2196515" y="228600"/>
                </a:lnTo>
                <a:lnTo>
                  <a:pt x="2191296" y="228600"/>
                </a:lnTo>
                <a:lnTo>
                  <a:pt x="2196198" y="241236"/>
                </a:lnTo>
                <a:lnTo>
                  <a:pt x="2196820" y="228600"/>
                </a:lnTo>
                <a:close/>
              </a:path>
              <a:path w="6595109" h="6057900">
                <a:moveTo>
                  <a:pt x="2197150" y="227482"/>
                </a:moveTo>
                <a:lnTo>
                  <a:pt x="2196833" y="226720"/>
                </a:lnTo>
                <a:lnTo>
                  <a:pt x="2196515" y="228600"/>
                </a:lnTo>
                <a:lnTo>
                  <a:pt x="2197150" y="227482"/>
                </a:lnTo>
                <a:close/>
              </a:path>
              <a:path w="6595109" h="6057900">
                <a:moveTo>
                  <a:pt x="2202599" y="215900"/>
                </a:moveTo>
                <a:lnTo>
                  <a:pt x="2201303" y="203200"/>
                </a:lnTo>
                <a:lnTo>
                  <a:pt x="2199602" y="203200"/>
                </a:lnTo>
                <a:lnTo>
                  <a:pt x="2196325" y="215900"/>
                </a:lnTo>
                <a:lnTo>
                  <a:pt x="2192312" y="215900"/>
                </a:lnTo>
                <a:lnTo>
                  <a:pt x="2196833" y="226720"/>
                </a:lnTo>
                <a:lnTo>
                  <a:pt x="2198636" y="215900"/>
                </a:lnTo>
                <a:lnTo>
                  <a:pt x="2202599" y="215900"/>
                </a:lnTo>
                <a:close/>
              </a:path>
              <a:path w="6595109" h="6057900">
                <a:moveTo>
                  <a:pt x="2256320" y="190728"/>
                </a:moveTo>
                <a:lnTo>
                  <a:pt x="2256282" y="190500"/>
                </a:lnTo>
                <a:lnTo>
                  <a:pt x="2256320" y="190728"/>
                </a:lnTo>
                <a:close/>
              </a:path>
              <a:path w="6595109" h="6057900">
                <a:moveTo>
                  <a:pt x="2257374" y="194132"/>
                </a:moveTo>
                <a:lnTo>
                  <a:pt x="2257272" y="190500"/>
                </a:lnTo>
                <a:lnTo>
                  <a:pt x="2256599" y="190500"/>
                </a:lnTo>
                <a:lnTo>
                  <a:pt x="2256942" y="192735"/>
                </a:lnTo>
                <a:lnTo>
                  <a:pt x="2257374" y="194132"/>
                </a:lnTo>
                <a:close/>
              </a:path>
              <a:path w="6595109" h="6057900">
                <a:moveTo>
                  <a:pt x="2257475" y="198437"/>
                </a:moveTo>
                <a:lnTo>
                  <a:pt x="2257412" y="195910"/>
                </a:lnTo>
                <a:lnTo>
                  <a:pt x="2256942" y="192735"/>
                </a:lnTo>
                <a:lnTo>
                  <a:pt x="2256320" y="190728"/>
                </a:lnTo>
                <a:lnTo>
                  <a:pt x="2257475" y="198437"/>
                </a:lnTo>
                <a:close/>
              </a:path>
              <a:path w="6595109" h="6057900">
                <a:moveTo>
                  <a:pt x="2257907" y="199174"/>
                </a:moveTo>
                <a:lnTo>
                  <a:pt x="2257590" y="194856"/>
                </a:lnTo>
                <a:lnTo>
                  <a:pt x="2257374" y="194132"/>
                </a:lnTo>
                <a:lnTo>
                  <a:pt x="2257412" y="195910"/>
                </a:lnTo>
                <a:lnTo>
                  <a:pt x="2257907" y="199174"/>
                </a:lnTo>
                <a:close/>
              </a:path>
              <a:path w="6595109" h="6057900">
                <a:moveTo>
                  <a:pt x="2259139" y="195910"/>
                </a:moveTo>
                <a:lnTo>
                  <a:pt x="2259025" y="194132"/>
                </a:lnTo>
                <a:lnTo>
                  <a:pt x="2258555" y="190500"/>
                </a:lnTo>
                <a:lnTo>
                  <a:pt x="2257272" y="190500"/>
                </a:lnTo>
                <a:lnTo>
                  <a:pt x="2257590" y="194856"/>
                </a:lnTo>
                <a:lnTo>
                  <a:pt x="2258872" y="199009"/>
                </a:lnTo>
                <a:lnTo>
                  <a:pt x="2259139" y="195910"/>
                </a:lnTo>
                <a:close/>
              </a:path>
              <a:path w="6595109" h="6057900">
                <a:moveTo>
                  <a:pt x="2267889" y="190500"/>
                </a:moveTo>
                <a:lnTo>
                  <a:pt x="2267051" y="177800"/>
                </a:lnTo>
                <a:lnTo>
                  <a:pt x="2261781" y="190500"/>
                </a:lnTo>
                <a:lnTo>
                  <a:pt x="2267889" y="190500"/>
                </a:lnTo>
                <a:close/>
              </a:path>
              <a:path w="6595109" h="6057900">
                <a:moveTo>
                  <a:pt x="2294090" y="165100"/>
                </a:moveTo>
                <a:lnTo>
                  <a:pt x="2290610" y="165100"/>
                </a:lnTo>
                <a:lnTo>
                  <a:pt x="2292108" y="177800"/>
                </a:lnTo>
                <a:lnTo>
                  <a:pt x="2294090" y="165100"/>
                </a:lnTo>
                <a:close/>
              </a:path>
              <a:path w="6595109" h="6057900">
                <a:moveTo>
                  <a:pt x="2297061" y="152400"/>
                </a:moveTo>
                <a:lnTo>
                  <a:pt x="2294217" y="152400"/>
                </a:lnTo>
                <a:lnTo>
                  <a:pt x="2296884" y="159854"/>
                </a:lnTo>
                <a:lnTo>
                  <a:pt x="2297061" y="152400"/>
                </a:lnTo>
                <a:close/>
              </a:path>
              <a:path w="6595109" h="6057900">
                <a:moveTo>
                  <a:pt x="2308822" y="139700"/>
                </a:moveTo>
                <a:lnTo>
                  <a:pt x="2302103" y="139700"/>
                </a:lnTo>
                <a:lnTo>
                  <a:pt x="2302497" y="152400"/>
                </a:lnTo>
                <a:lnTo>
                  <a:pt x="2308822" y="139700"/>
                </a:lnTo>
                <a:close/>
              </a:path>
              <a:path w="6595109" h="6057900">
                <a:moveTo>
                  <a:pt x="2311743" y="152400"/>
                </a:moveTo>
                <a:lnTo>
                  <a:pt x="2311298" y="152400"/>
                </a:lnTo>
                <a:lnTo>
                  <a:pt x="2311425" y="153022"/>
                </a:lnTo>
                <a:lnTo>
                  <a:pt x="2311743" y="152400"/>
                </a:lnTo>
                <a:close/>
              </a:path>
              <a:path w="6595109" h="6057900">
                <a:moveTo>
                  <a:pt x="2332266" y="131991"/>
                </a:moveTo>
                <a:lnTo>
                  <a:pt x="2331783" y="127000"/>
                </a:lnTo>
                <a:lnTo>
                  <a:pt x="2330881" y="127000"/>
                </a:lnTo>
                <a:lnTo>
                  <a:pt x="2332266" y="131991"/>
                </a:lnTo>
                <a:close/>
              </a:path>
              <a:path w="6595109" h="6057900">
                <a:moveTo>
                  <a:pt x="2333155" y="114300"/>
                </a:moveTo>
                <a:lnTo>
                  <a:pt x="2329853" y="114300"/>
                </a:lnTo>
                <a:lnTo>
                  <a:pt x="2328075" y="124663"/>
                </a:lnTo>
                <a:lnTo>
                  <a:pt x="2333155" y="114300"/>
                </a:lnTo>
                <a:close/>
              </a:path>
              <a:path w="6595109" h="6057900">
                <a:moveTo>
                  <a:pt x="2334399" y="139700"/>
                </a:moveTo>
                <a:lnTo>
                  <a:pt x="2332266" y="131991"/>
                </a:lnTo>
                <a:lnTo>
                  <a:pt x="2333015" y="139700"/>
                </a:lnTo>
                <a:lnTo>
                  <a:pt x="2334399" y="139700"/>
                </a:lnTo>
                <a:close/>
              </a:path>
              <a:path w="6595109" h="6057900">
                <a:moveTo>
                  <a:pt x="2348293" y="142925"/>
                </a:moveTo>
                <a:lnTo>
                  <a:pt x="2347303" y="139700"/>
                </a:lnTo>
                <a:lnTo>
                  <a:pt x="2346617" y="139700"/>
                </a:lnTo>
                <a:lnTo>
                  <a:pt x="2347785" y="144538"/>
                </a:lnTo>
                <a:lnTo>
                  <a:pt x="2348293" y="142925"/>
                </a:lnTo>
                <a:close/>
              </a:path>
              <a:path w="6595109" h="6057900">
                <a:moveTo>
                  <a:pt x="2349487" y="146875"/>
                </a:moveTo>
                <a:lnTo>
                  <a:pt x="2349296" y="139700"/>
                </a:lnTo>
                <a:lnTo>
                  <a:pt x="2348293" y="142925"/>
                </a:lnTo>
                <a:lnTo>
                  <a:pt x="2349487" y="146875"/>
                </a:lnTo>
                <a:close/>
              </a:path>
              <a:path w="6595109" h="6057900">
                <a:moveTo>
                  <a:pt x="2349855" y="148082"/>
                </a:moveTo>
                <a:lnTo>
                  <a:pt x="2349487" y="146875"/>
                </a:lnTo>
                <a:lnTo>
                  <a:pt x="2349627" y="152171"/>
                </a:lnTo>
                <a:lnTo>
                  <a:pt x="2349855" y="148082"/>
                </a:lnTo>
                <a:close/>
              </a:path>
              <a:path w="6595109" h="6057900">
                <a:moveTo>
                  <a:pt x="2351138" y="140042"/>
                </a:moveTo>
                <a:lnTo>
                  <a:pt x="2351100" y="139700"/>
                </a:lnTo>
                <a:lnTo>
                  <a:pt x="2350287" y="139700"/>
                </a:lnTo>
                <a:lnTo>
                  <a:pt x="2349855" y="148082"/>
                </a:lnTo>
                <a:lnTo>
                  <a:pt x="2350097" y="148882"/>
                </a:lnTo>
                <a:lnTo>
                  <a:pt x="2351138" y="140042"/>
                </a:lnTo>
                <a:close/>
              </a:path>
              <a:path w="6595109" h="6057900">
                <a:moveTo>
                  <a:pt x="2352573" y="127000"/>
                </a:moveTo>
                <a:lnTo>
                  <a:pt x="2352256" y="119126"/>
                </a:lnTo>
                <a:lnTo>
                  <a:pt x="2348623" y="127000"/>
                </a:lnTo>
                <a:lnTo>
                  <a:pt x="2352573" y="127000"/>
                </a:lnTo>
                <a:close/>
              </a:path>
              <a:path w="6595109" h="6057900">
                <a:moveTo>
                  <a:pt x="2354491" y="114300"/>
                </a:moveTo>
                <a:lnTo>
                  <a:pt x="2352065" y="114300"/>
                </a:lnTo>
                <a:lnTo>
                  <a:pt x="2352256" y="119126"/>
                </a:lnTo>
                <a:lnTo>
                  <a:pt x="2354491" y="114300"/>
                </a:lnTo>
                <a:close/>
              </a:path>
              <a:path w="6595109" h="6057900">
                <a:moveTo>
                  <a:pt x="2445537" y="63500"/>
                </a:moveTo>
                <a:lnTo>
                  <a:pt x="2435504" y="63500"/>
                </a:lnTo>
                <a:lnTo>
                  <a:pt x="2435669" y="76200"/>
                </a:lnTo>
                <a:lnTo>
                  <a:pt x="2433015" y="76200"/>
                </a:lnTo>
                <a:lnTo>
                  <a:pt x="2433929" y="87655"/>
                </a:lnTo>
                <a:lnTo>
                  <a:pt x="2438768" y="77774"/>
                </a:lnTo>
                <a:lnTo>
                  <a:pt x="2438781" y="76200"/>
                </a:lnTo>
                <a:lnTo>
                  <a:pt x="2436418" y="76200"/>
                </a:lnTo>
                <a:lnTo>
                  <a:pt x="2444788" y="66763"/>
                </a:lnTo>
                <a:lnTo>
                  <a:pt x="2445537" y="63500"/>
                </a:lnTo>
                <a:close/>
              </a:path>
              <a:path w="6595109" h="6057900">
                <a:moveTo>
                  <a:pt x="2447506" y="63500"/>
                </a:moveTo>
                <a:lnTo>
                  <a:pt x="2447099" y="50800"/>
                </a:lnTo>
                <a:lnTo>
                  <a:pt x="2446794" y="63500"/>
                </a:lnTo>
                <a:lnTo>
                  <a:pt x="2447506" y="63500"/>
                </a:lnTo>
                <a:close/>
              </a:path>
              <a:path w="6595109" h="6057900">
                <a:moveTo>
                  <a:pt x="2450439" y="63500"/>
                </a:moveTo>
                <a:lnTo>
                  <a:pt x="2450338" y="50800"/>
                </a:lnTo>
                <a:lnTo>
                  <a:pt x="2448522" y="63500"/>
                </a:lnTo>
                <a:lnTo>
                  <a:pt x="2450439" y="63500"/>
                </a:lnTo>
                <a:close/>
              </a:path>
              <a:path w="6595109" h="6057900">
                <a:moveTo>
                  <a:pt x="2531986" y="20866"/>
                </a:moveTo>
                <a:lnTo>
                  <a:pt x="2531389" y="19710"/>
                </a:lnTo>
                <a:lnTo>
                  <a:pt x="2530462" y="20637"/>
                </a:lnTo>
                <a:lnTo>
                  <a:pt x="2530487" y="20866"/>
                </a:lnTo>
                <a:lnTo>
                  <a:pt x="2531033" y="22707"/>
                </a:lnTo>
                <a:lnTo>
                  <a:pt x="2531986" y="20866"/>
                </a:lnTo>
                <a:close/>
              </a:path>
              <a:path w="6595109" h="6057900">
                <a:moveTo>
                  <a:pt x="2536190" y="12700"/>
                </a:moveTo>
                <a:lnTo>
                  <a:pt x="2528062" y="12700"/>
                </a:lnTo>
                <a:lnTo>
                  <a:pt x="2528405" y="13868"/>
                </a:lnTo>
                <a:lnTo>
                  <a:pt x="2531389" y="19710"/>
                </a:lnTo>
                <a:lnTo>
                  <a:pt x="2533815" y="17322"/>
                </a:lnTo>
                <a:lnTo>
                  <a:pt x="2536190" y="12700"/>
                </a:lnTo>
                <a:close/>
              </a:path>
              <a:path w="6595109" h="6057900">
                <a:moveTo>
                  <a:pt x="2548877" y="0"/>
                </a:moveTo>
                <a:lnTo>
                  <a:pt x="2548839" y="215"/>
                </a:lnTo>
                <a:lnTo>
                  <a:pt x="2548877" y="0"/>
                </a:lnTo>
                <a:close/>
              </a:path>
              <a:path w="6595109" h="6057900">
                <a:moveTo>
                  <a:pt x="3391712" y="1549400"/>
                </a:moveTo>
                <a:lnTo>
                  <a:pt x="3387242" y="1549400"/>
                </a:lnTo>
                <a:lnTo>
                  <a:pt x="3390696" y="1558264"/>
                </a:lnTo>
                <a:lnTo>
                  <a:pt x="3391712" y="1549400"/>
                </a:lnTo>
                <a:close/>
              </a:path>
              <a:path w="6595109" h="6057900">
                <a:moveTo>
                  <a:pt x="3396970" y="1511300"/>
                </a:moveTo>
                <a:lnTo>
                  <a:pt x="3396818" y="1511985"/>
                </a:lnTo>
                <a:lnTo>
                  <a:pt x="3396970" y="1512201"/>
                </a:lnTo>
                <a:lnTo>
                  <a:pt x="3396970" y="1511300"/>
                </a:lnTo>
                <a:close/>
              </a:path>
              <a:path w="6595109" h="6057900">
                <a:moveTo>
                  <a:pt x="3401085" y="1511300"/>
                </a:moveTo>
                <a:lnTo>
                  <a:pt x="3400780" y="1510118"/>
                </a:lnTo>
                <a:lnTo>
                  <a:pt x="3396996" y="1498600"/>
                </a:lnTo>
                <a:lnTo>
                  <a:pt x="3393668" y="1511300"/>
                </a:lnTo>
                <a:lnTo>
                  <a:pt x="3388474" y="1511300"/>
                </a:lnTo>
                <a:lnTo>
                  <a:pt x="3394189" y="1524000"/>
                </a:lnTo>
                <a:lnTo>
                  <a:pt x="3396818" y="1511985"/>
                </a:lnTo>
                <a:lnTo>
                  <a:pt x="3396348" y="1511300"/>
                </a:lnTo>
                <a:lnTo>
                  <a:pt x="3396970" y="1511300"/>
                </a:lnTo>
                <a:lnTo>
                  <a:pt x="3401085" y="1511300"/>
                </a:lnTo>
                <a:close/>
              </a:path>
              <a:path w="6595109" h="6057900">
                <a:moveTo>
                  <a:pt x="3401161" y="1511300"/>
                </a:moveTo>
                <a:lnTo>
                  <a:pt x="3401098" y="1511109"/>
                </a:lnTo>
                <a:lnTo>
                  <a:pt x="3401085" y="1511300"/>
                </a:lnTo>
                <a:close/>
              </a:path>
              <a:path w="6595109" h="6057900">
                <a:moveTo>
                  <a:pt x="3404984" y="1524000"/>
                </a:moveTo>
                <a:lnTo>
                  <a:pt x="3396970" y="1512201"/>
                </a:lnTo>
                <a:lnTo>
                  <a:pt x="3396945" y="1524000"/>
                </a:lnTo>
                <a:lnTo>
                  <a:pt x="3404984" y="1524000"/>
                </a:lnTo>
                <a:close/>
              </a:path>
              <a:path w="6595109" h="6057900">
                <a:moveTo>
                  <a:pt x="3411905" y="1487271"/>
                </a:moveTo>
                <a:lnTo>
                  <a:pt x="3409962" y="1490865"/>
                </a:lnTo>
                <a:lnTo>
                  <a:pt x="3411067" y="1498600"/>
                </a:lnTo>
                <a:lnTo>
                  <a:pt x="3411905" y="1487271"/>
                </a:lnTo>
                <a:close/>
              </a:path>
              <a:path w="6595109" h="6057900">
                <a:moveTo>
                  <a:pt x="3431387" y="1498600"/>
                </a:moveTo>
                <a:lnTo>
                  <a:pt x="3430422" y="1485900"/>
                </a:lnTo>
                <a:lnTo>
                  <a:pt x="3428504" y="1485900"/>
                </a:lnTo>
                <a:lnTo>
                  <a:pt x="3419868" y="1485900"/>
                </a:lnTo>
                <a:lnTo>
                  <a:pt x="3426307" y="1498600"/>
                </a:lnTo>
                <a:lnTo>
                  <a:pt x="3431387" y="1498600"/>
                </a:lnTo>
                <a:close/>
              </a:path>
              <a:path w="6595109" h="6057900">
                <a:moveTo>
                  <a:pt x="3435591" y="1485900"/>
                </a:moveTo>
                <a:lnTo>
                  <a:pt x="3435248" y="1485900"/>
                </a:lnTo>
                <a:lnTo>
                  <a:pt x="3431387" y="1498600"/>
                </a:lnTo>
                <a:lnTo>
                  <a:pt x="3434486" y="1498600"/>
                </a:lnTo>
                <a:lnTo>
                  <a:pt x="3435591" y="1485900"/>
                </a:lnTo>
                <a:close/>
              </a:path>
              <a:path w="6595109" h="6057900">
                <a:moveTo>
                  <a:pt x="3436874" y="1231900"/>
                </a:moveTo>
                <a:lnTo>
                  <a:pt x="3435705" y="1231900"/>
                </a:lnTo>
                <a:lnTo>
                  <a:pt x="3436124" y="1240967"/>
                </a:lnTo>
                <a:lnTo>
                  <a:pt x="3436874" y="1231900"/>
                </a:lnTo>
                <a:close/>
              </a:path>
              <a:path w="6595109" h="6057900">
                <a:moveTo>
                  <a:pt x="3467125" y="1456359"/>
                </a:moveTo>
                <a:lnTo>
                  <a:pt x="3466363" y="1454975"/>
                </a:lnTo>
                <a:lnTo>
                  <a:pt x="3463010" y="1460500"/>
                </a:lnTo>
                <a:lnTo>
                  <a:pt x="3467125" y="1460500"/>
                </a:lnTo>
                <a:lnTo>
                  <a:pt x="3467125" y="1456359"/>
                </a:lnTo>
                <a:close/>
              </a:path>
              <a:path w="6595109" h="6057900">
                <a:moveTo>
                  <a:pt x="3467443" y="1448460"/>
                </a:moveTo>
                <a:lnTo>
                  <a:pt x="3467125" y="1447800"/>
                </a:lnTo>
                <a:lnTo>
                  <a:pt x="3467125" y="1452054"/>
                </a:lnTo>
                <a:lnTo>
                  <a:pt x="3467341" y="1452295"/>
                </a:lnTo>
                <a:lnTo>
                  <a:pt x="3467443" y="1448460"/>
                </a:lnTo>
                <a:close/>
              </a:path>
              <a:path w="6595109" h="6057900">
                <a:moveTo>
                  <a:pt x="3467735" y="1452740"/>
                </a:moveTo>
                <a:lnTo>
                  <a:pt x="3467341" y="1452295"/>
                </a:lnTo>
                <a:lnTo>
                  <a:pt x="3467316" y="1453426"/>
                </a:lnTo>
                <a:lnTo>
                  <a:pt x="3467735" y="1452740"/>
                </a:lnTo>
                <a:close/>
              </a:path>
              <a:path w="6595109" h="6057900">
                <a:moveTo>
                  <a:pt x="3469373" y="1460500"/>
                </a:moveTo>
                <a:lnTo>
                  <a:pt x="3467227" y="1456550"/>
                </a:lnTo>
                <a:lnTo>
                  <a:pt x="3467125" y="1460500"/>
                </a:lnTo>
                <a:lnTo>
                  <a:pt x="3469373" y="1460500"/>
                </a:lnTo>
                <a:close/>
              </a:path>
              <a:path w="6595109" h="6057900">
                <a:moveTo>
                  <a:pt x="3470745" y="1447800"/>
                </a:moveTo>
                <a:lnTo>
                  <a:pt x="3468039" y="1435100"/>
                </a:lnTo>
                <a:lnTo>
                  <a:pt x="3467087" y="1447800"/>
                </a:lnTo>
                <a:lnTo>
                  <a:pt x="3467455" y="1447800"/>
                </a:lnTo>
                <a:lnTo>
                  <a:pt x="3467443" y="1448460"/>
                </a:lnTo>
                <a:lnTo>
                  <a:pt x="3468725" y="1451102"/>
                </a:lnTo>
                <a:lnTo>
                  <a:pt x="3470745" y="1447800"/>
                </a:lnTo>
                <a:close/>
              </a:path>
              <a:path w="6595109" h="6057900">
                <a:moveTo>
                  <a:pt x="3471748" y="1457337"/>
                </a:moveTo>
                <a:lnTo>
                  <a:pt x="3468725" y="1451102"/>
                </a:lnTo>
                <a:lnTo>
                  <a:pt x="3467735" y="1452740"/>
                </a:lnTo>
                <a:lnTo>
                  <a:pt x="3471748" y="1457337"/>
                </a:lnTo>
                <a:close/>
              </a:path>
              <a:path w="6595109" h="6057900">
                <a:moveTo>
                  <a:pt x="3474516" y="1460500"/>
                </a:moveTo>
                <a:lnTo>
                  <a:pt x="3471748" y="1457337"/>
                </a:lnTo>
                <a:lnTo>
                  <a:pt x="3473285" y="1460500"/>
                </a:lnTo>
                <a:lnTo>
                  <a:pt x="3474516" y="1460500"/>
                </a:lnTo>
                <a:close/>
              </a:path>
              <a:path w="6595109" h="6057900">
                <a:moveTo>
                  <a:pt x="3474694" y="1302766"/>
                </a:moveTo>
                <a:lnTo>
                  <a:pt x="3473996" y="1295400"/>
                </a:lnTo>
                <a:lnTo>
                  <a:pt x="3469716" y="1295400"/>
                </a:lnTo>
                <a:lnTo>
                  <a:pt x="3470516" y="1297889"/>
                </a:lnTo>
                <a:lnTo>
                  <a:pt x="3474694" y="1302766"/>
                </a:lnTo>
                <a:close/>
              </a:path>
              <a:path w="6595109" h="6057900">
                <a:moveTo>
                  <a:pt x="3485540" y="1318679"/>
                </a:moveTo>
                <a:lnTo>
                  <a:pt x="3485362" y="1318488"/>
                </a:lnTo>
                <a:lnTo>
                  <a:pt x="3485515" y="1318717"/>
                </a:lnTo>
                <a:close/>
              </a:path>
              <a:path w="6595109" h="6057900">
                <a:moveTo>
                  <a:pt x="3485883" y="1435100"/>
                </a:moveTo>
                <a:lnTo>
                  <a:pt x="3482581" y="1435100"/>
                </a:lnTo>
                <a:lnTo>
                  <a:pt x="3479927" y="1447800"/>
                </a:lnTo>
                <a:lnTo>
                  <a:pt x="3481171" y="1447800"/>
                </a:lnTo>
                <a:lnTo>
                  <a:pt x="3485883" y="1435100"/>
                </a:lnTo>
                <a:close/>
              </a:path>
              <a:path w="6595109" h="6057900">
                <a:moveTo>
                  <a:pt x="3492817" y="1308100"/>
                </a:moveTo>
                <a:lnTo>
                  <a:pt x="3485667" y="1318488"/>
                </a:lnTo>
                <a:lnTo>
                  <a:pt x="3485565" y="1318717"/>
                </a:lnTo>
                <a:lnTo>
                  <a:pt x="3487521" y="1320800"/>
                </a:lnTo>
                <a:lnTo>
                  <a:pt x="3492093" y="1320800"/>
                </a:lnTo>
                <a:lnTo>
                  <a:pt x="3492817" y="1308100"/>
                </a:lnTo>
                <a:close/>
              </a:path>
              <a:path w="6595109" h="6057900">
                <a:moveTo>
                  <a:pt x="3493312" y="1400238"/>
                </a:moveTo>
                <a:lnTo>
                  <a:pt x="3490150" y="1404137"/>
                </a:lnTo>
                <a:lnTo>
                  <a:pt x="3488969" y="1407287"/>
                </a:lnTo>
                <a:lnTo>
                  <a:pt x="3489274" y="1408861"/>
                </a:lnTo>
                <a:lnTo>
                  <a:pt x="3493312" y="1400238"/>
                </a:lnTo>
                <a:close/>
              </a:path>
              <a:path w="6595109" h="6057900">
                <a:moveTo>
                  <a:pt x="3495929" y="1397000"/>
                </a:moveTo>
                <a:lnTo>
                  <a:pt x="3494824" y="1397000"/>
                </a:lnTo>
                <a:lnTo>
                  <a:pt x="3493312" y="1400238"/>
                </a:lnTo>
                <a:lnTo>
                  <a:pt x="3495929" y="1397000"/>
                </a:lnTo>
                <a:close/>
              </a:path>
              <a:path w="6595109" h="6057900">
                <a:moveTo>
                  <a:pt x="3500678" y="1387640"/>
                </a:moveTo>
                <a:lnTo>
                  <a:pt x="3493274" y="1395196"/>
                </a:lnTo>
                <a:lnTo>
                  <a:pt x="3493338" y="1397000"/>
                </a:lnTo>
                <a:lnTo>
                  <a:pt x="3493770" y="1397000"/>
                </a:lnTo>
                <a:lnTo>
                  <a:pt x="3500678" y="1387640"/>
                </a:lnTo>
                <a:close/>
              </a:path>
              <a:path w="6595109" h="6057900">
                <a:moveTo>
                  <a:pt x="3503015" y="1384300"/>
                </a:moveTo>
                <a:lnTo>
                  <a:pt x="3502279" y="1384300"/>
                </a:lnTo>
                <a:lnTo>
                  <a:pt x="3493173" y="1392491"/>
                </a:lnTo>
                <a:lnTo>
                  <a:pt x="3493249" y="1394485"/>
                </a:lnTo>
                <a:lnTo>
                  <a:pt x="3503015" y="1384300"/>
                </a:lnTo>
                <a:close/>
              </a:path>
              <a:path w="6595109" h="6057900">
                <a:moveTo>
                  <a:pt x="3503942" y="1384300"/>
                </a:moveTo>
                <a:lnTo>
                  <a:pt x="3503142" y="1384300"/>
                </a:lnTo>
                <a:lnTo>
                  <a:pt x="3500678" y="1387640"/>
                </a:lnTo>
                <a:lnTo>
                  <a:pt x="3503942" y="1384300"/>
                </a:lnTo>
                <a:close/>
              </a:path>
              <a:path w="6595109" h="6057900">
                <a:moveTo>
                  <a:pt x="3507702" y="1384300"/>
                </a:moveTo>
                <a:lnTo>
                  <a:pt x="3507321" y="1371600"/>
                </a:lnTo>
                <a:lnTo>
                  <a:pt x="3504400" y="1371600"/>
                </a:lnTo>
                <a:lnTo>
                  <a:pt x="3504031" y="1384300"/>
                </a:lnTo>
                <a:lnTo>
                  <a:pt x="3507702" y="1384300"/>
                </a:lnTo>
                <a:close/>
              </a:path>
              <a:path w="6595109" h="6057900">
                <a:moveTo>
                  <a:pt x="3514966" y="1371600"/>
                </a:moveTo>
                <a:lnTo>
                  <a:pt x="3514801" y="1371600"/>
                </a:lnTo>
                <a:lnTo>
                  <a:pt x="3511461" y="1384300"/>
                </a:lnTo>
                <a:lnTo>
                  <a:pt x="3512197" y="1384300"/>
                </a:lnTo>
                <a:lnTo>
                  <a:pt x="3514966" y="1371600"/>
                </a:lnTo>
                <a:close/>
              </a:path>
              <a:path w="6595109" h="6057900">
                <a:moveTo>
                  <a:pt x="3553168" y="3937000"/>
                </a:moveTo>
                <a:lnTo>
                  <a:pt x="3552647" y="3937000"/>
                </a:lnTo>
                <a:lnTo>
                  <a:pt x="3552660" y="3937571"/>
                </a:lnTo>
                <a:lnTo>
                  <a:pt x="3553168" y="3937000"/>
                </a:lnTo>
                <a:close/>
              </a:path>
              <a:path w="6595109" h="6057900">
                <a:moveTo>
                  <a:pt x="3557524" y="3935946"/>
                </a:moveTo>
                <a:lnTo>
                  <a:pt x="3557105" y="3937000"/>
                </a:lnTo>
                <a:lnTo>
                  <a:pt x="3557524" y="3935946"/>
                </a:lnTo>
                <a:close/>
              </a:path>
              <a:path w="6595109" h="6057900">
                <a:moveTo>
                  <a:pt x="3561829" y="3924300"/>
                </a:moveTo>
                <a:lnTo>
                  <a:pt x="3559378" y="3924300"/>
                </a:lnTo>
                <a:lnTo>
                  <a:pt x="3556165" y="3937000"/>
                </a:lnTo>
                <a:lnTo>
                  <a:pt x="3557473" y="3935996"/>
                </a:lnTo>
                <a:lnTo>
                  <a:pt x="3561829" y="3924300"/>
                </a:lnTo>
                <a:close/>
              </a:path>
              <a:path w="6595109" h="6057900">
                <a:moveTo>
                  <a:pt x="3562235" y="3924300"/>
                </a:moveTo>
                <a:lnTo>
                  <a:pt x="3561829" y="3924300"/>
                </a:lnTo>
                <a:lnTo>
                  <a:pt x="3561969" y="3924947"/>
                </a:lnTo>
                <a:lnTo>
                  <a:pt x="3562235" y="3924300"/>
                </a:lnTo>
                <a:close/>
              </a:path>
              <a:path w="6595109" h="6057900">
                <a:moveTo>
                  <a:pt x="3563353" y="3931450"/>
                </a:moveTo>
                <a:lnTo>
                  <a:pt x="3561969" y="3924947"/>
                </a:lnTo>
                <a:lnTo>
                  <a:pt x="3557524" y="3935946"/>
                </a:lnTo>
                <a:lnTo>
                  <a:pt x="3563353" y="3931450"/>
                </a:lnTo>
                <a:close/>
              </a:path>
              <a:path w="6595109" h="6057900">
                <a:moveTo>
                  <a:pt x="3563378" y="3967315"/>
                </a:moveTo>
                <a:lnTo>
                  <a:pt x="3562908" y="3962400"/>
                </a:lnTo>
                <a:lnTo>
                  <a:pt x="3559746" y="3962400"/>
                </a:lnTo>
                <a:lnTo>
                  <a:pt x="3563378" y="3967315"/>
                </a:lnTo>
                <a:close/>
              </a:path>
              <a:path w="6595109" h="6057900">
                <a:moveTo>
                  <a:pt x="3565614" y="3929710"/>
                </a:moveTo>
                <a:lnTo>
                  <a:pt x="3564217" y="3924300"/>
                </a:lnTo>
                <a:lnTo>
                  <a:pt x="3562235" y="3924300"/>
                </a:lnTo>
                <a:lnTo>
                  <a:pt x="3564191" y="3930802"/>
                </a:lnTo>
                <a:lnTo>
                  <a:pt x="3565614" y="3929710"/>
                </a:lnTo>
                <a:close/>
              </a:path>
              <a:path w="6595109" h="6057900">
                <a:moveTo>
                  <a:pt x="3570262" y="3975100"/>
                </a:moveTo>
                <a:lnTo>
                  <a:pt x="3569652" y="3966464"/>
                </a:lnTo>
                <a:lnTo>
                  <a:pt x="3567582" y="3963238"/>
                </a:lnTo>
                <a:lnTo>
                  <a:pt x="3568344" y="3973893"/>
                </a:lnTo>
                <a:lnTo>
                  <a:pt x="3569246" y="3975100"/>
                </a:lnTo>
                <a:lnTo>
                  <a:pt x="3570262" y="3975100"/>
                </a:lnTo>
                <a:close/>
              </a:path>
              <a:path w="6595109" h="6057900">
                <a:moveTo>
                  <a:pt x="3575024" y="3924300"/>
                </a:moveTo>
                <a:lnTo>
                  <a:pt x="3572624" y="3924300"/>
                </a:lnTo>
                <a:lnTo>
                  <a:pt x="3565614" y="3929710"/>
                </a:lnTo>
                <a:lnTo>
                  <a:pt x="3567112" y="3935501"/>
                </a:lnTo>
                <a:lnTo>
                  <a:pt x="3575024" y="3924300"/>
                </a:lnTo>
                <a:close/>
              </a:path>
              <a:path w="6595109" h="6057900">
                <a:moveTo>
                  <a:pt x="3576091" y="3975100"/>
                </a:moveTo>
                <a:lnTo>
                  <a:pt x="3570821" y="3962400"/>
                </a:lnTo>
                <a:lnTo>
                  <a:pt x="3573411" y="3962400"/>
                </a:lnTo>
                <a:lnTo>
                  <a:pt x="3569601" y="3949700"/>
                </a:lnTo>
                <a:lnTo>
                  <a:pt x="3571519" y="3949700"/>
                </a:lnTo>
                <a:lnTo>
                  <a:pt x="3570643" y="3937000"/>
                </a:lnTo>
                <a:lnTo>
                  <a:pt x="3567493" y="3937000"/>
                </a:lnTo>
                <a:lnTo>
                  <a:pt x="3567112" y="3935501"/>
                </a:lnTo>
                <a:lnTo>
                  <a:pt x="3566058" y="3937000"/>
                </a:lnTo>
                <a:lnTo>
                  <a:pt x="3564191" y="3930802"/>
                </a:lnTo>
                <a:lnTo>
                  <a:pt x="3563353" y="3931450"/>
                </a:lnTo>
                <a:lnTo>
                  <a:pt x="3564547" y="3937000"/>
                </a:lnTo>
                <a:lnTo>
                  <a:pt x="3562400" y="3937000"/>
                </a:lnTo>
                <a:lnTo>
                  <a:pt x="3563162" y="3949700"/>
                </a:lnTo>
                <a:lnTo>
                  <a:pt x="3557193" y="3949700"/>
                </a:lnTo>
                <a:lnTo>
                  <a:pt x="3567112" y="3962501"/>
                </a:lnTo>
                <a:lnTo>
                  <a:pt x="3567582" y="3963238"/>
                </a:lnTo>
                <a:lnTo>
                  <a:pt x="3567519" y="3962400"/>
                </a:lnTo>
                <a:lnTo>
                  <a:pt x="3569373" y="3962400"/>
                </a:lnTo>
                <a:lnTo>
                  <a:pt x="3569652" y="3966464"/>
                </a:lnTo>
                <a:lnTo>
                  <a:pt x="3575215" y="3975100"/>
                </a:lnTo>
                <a:lnTo>
                  <a:pt x="3576091" y="3975100"/>
                </a:lnTo>
                <a:close/>
              </a:path>
              <a:path w="6595109" h="6057900">
                <a:moveTo>
                  <a:pt x="3603053" y="3975100"/>
                </a:moveTo>
                <a:lnTo>
                  <a:pt x="3601656" y="3966248"/>
                </a:lnTo>
                <a:lnTo>
                  <a:pt x="3599662" y="3975100"/>
                </a:lnTo>
                <a:lnTo>
                  <a:pt x="3601555" y="3975100"/>
                </a:lnTo>
                <a:lnTo>
                  <a:pt x="3601872" y="3975557"/>
                </a:lnTo>
                <a:lnTo>
                  <a:pt x="3601948" y="3975100"/>
                </a:lnTo>
                <a:lnTo>
                  <a:pt x="3603053" y="3975100"/>
                </a:lnTo>
                <a:close/>
              </a:path>
              <a:path w="6595109" h="6057900">
                <a:moveTo>
                  <a:pt x="3633901" y="3962400"/>
                </a:moveTo>
                <a:lnTo>
                  <a:pt x="3630879" y="3949700"/>
                </a:lnTo>
                <a:lnTo>
                  <a:pt x="3626688" y="3949700"/>
                </a:lnTo>
                <a:lnTo>
                  <a:pt x="3629825" y="3962400"/>
                </a:lnTo>
                <a:lnTo>
                  <a:pt x="3633901" y="3962400"/>
                </a:lnTo>
                <a:close/>
              </a:path>
              <a:path w="6595109" h="6057900">
                <a:moveTo>
                  <a:pt x="3634587" y="3974325"/>
                </a:moveTo>
                <a:lnTo>
                  <a:pt x="3634194" y="3975100"/>
                </a:lnTo>
                <a:lnTo>
                  <a:pt x="3634524" y="3975100"/>
                </a:lnTo>
                <a:lnTo>
                  <a:pt x="3634587" y="3974325"/>
                </a:lnTo>
                <a:close/>
              </a:path>
              <a:path w="6595109" h="6057900">
                <a:moveTo>
                  <a:pt x="3641217" y="3949700"/>
                </a:moveTo>
                <a:lnTo>
                  <a:pt x="3640785" y="3949700"/>
                </a:lnTo>
                <a:lnTo>
                  <a:pt x="3640937" y="3950995"/>
                </a:lnTo>
                <a:lnTo>
                  <a:pt x="3641217" y="3949700"/>
                </a:lnTo>
                <a:close/>
              </a:path>
              <a:path w="6595109" h="6057900">
                <a:moveTo>
                  <a:pt x="3652939" y="3987800"/>
                </a:moveTo>
                <a:lnTo>
                  <a:pt x="3645357" y="3975100"/>
                </a:lnTo>
                <a:lnTo>
                  <a:pt x="3637940" y="3975100"/>
                </a:lnTo>
                <a:lnTo>
                  <a:pt x="3639083" y="3987800"/>
                </a:lnTo>
                <a:lnTo>
                  <a:pt x="3640264" y="3987800"/>
                </a:lnTo>
                <a:lnTo>
                  <a:pt x="3643414" y="3987800"/>
                </a:lnTo>
                <a:lnTo>
                  <a:pt x="3645573" y="4000500"/>
                </a:lnTo>
                <a:lnTo>
                  <a:pt x="3642614" y="4000500"/>
                </a:lnTo>
                <a:lnTo>
                  <a:pt x="3645090" y="4013200"/>
                </a:lnTo>
                <a:lnTo>
                  <a:pt x="3650983" y="4000500"/>
                </a:lnTo>
                <a:lnTo>
                  <a:pt x="3649853" y="4000500"/>
                </a:lnTo>
                <a:lnTo>
                  <a:pt x="3651123" y="3987800"/>
                </a:lnTo>
                <a:lnTo>
                  <a:pt x="3652939" y="3987800"/>
                </a:lnTo>
                <a:close/>
              </a:path>
              <a:path w="6595109" h="6057900">
                <a:moveTo>
                  <a:pt x="3674326" y="4038600"/>
                </a:moveTo>
                <a:lnTo>
                  <a:pt x="3668801" y="4025900"/>
                </a:lnTo>
                <a:lnTo>
                  <a:pt x="3665753" y="4013200"/>
                </a:lnTo>
                <a:lnTo>
                  <a:pt x="3663442" y="4013200"/>
                </a:lnTo>
                <a:lnTo>
                  <a:pt x="3664585" y="4025900"/>
                </a:lnTo>
                <a:lnTo>
                  <a:pt x="3668407" y="4025900"/>
                </a:lnTo>
                <a:lnTo>
                  <a:pt x="3670897" y="4038600"/>
                </a:lnTo>
                <a:lnTo>
                  <a:pt x="3674326" y="4038600"/>
                </a:lnTo>
                <a:close/>
              </a:path>
              <a:path w="6595109" h="6057900">
                <a:moveTo>
                  <a:pt x="3691178" y="4051300"/>
                </a:moveTo>
                <a:lnTo>
                  <a:pt x="3690302" y="4053509"/>
                </a:lnTo>
                <a:lnTo>
                  <a:pt x="3690975" y="4055668"/>
                </a:lnTo>
                <a:lnTo>
                  <a:pt x="3691178" y="4051300"/>
                </a:lnTo>
                <a:close/>
              </a:path>
              <a:path w="6595109" h="6057900">
                <a:moveTo>
                  <a:pt x="3707168" y="4140200"/>
                </a:moveTo>
                <a:lnTo>
                  <a:pt x="3707117" y="4136390"/>
                </a:lnTo>
                <a:lnTo>
                  <a:pt x="3706914" y="4127500"/>
                </a:lnTo>
                <a:lnTo>
                  <a:pt x="3707168" y="4140200"/>
                </a:lnTo>
                <a:close/>
              </a:path>
              <a:path w="6595109" h="6057900">
                <a:moveTo>
                  <a:pt x="3711143" y="4084294"/>
                </a:moveTo>
                <a:lnTo>
                  <a:pt x="3708781" y="4076700"/>
                </a:lnTo>
                <a:lnTo>
                  <a:pt x="3707244" y="4079532"/>
                </a:lnTo>
                <a:lnTo>
                  <a:pt x="3711143" y="4084294"/>
                </a:lnTo>
                <a:close/>
              </a:path>
              <a:path w="6595109" h="6057900">
                <a:moveTo>
                  <a:pt x="3713530" y="4132453"/>
                </a:moveTo>
                <a:lnTo>
                  <a:pt x="3712730" y="4127500"/>
                </a:lnTo>
                <a:lnTo>
                  <a:pt x="3712400" y="4130052"/>
                </a:lnTo>
                <a:lnTo>
                  <a:pt x="3713530" y="4132453"/>
                </a:lnTo>
                <a:close/>
              </a:path>
              <a:path w="6595109" h="6057900">
                <a:moveTo>
                  <a:pt x="3715816" y="4185462"/>
                </a:moveTo>
                <a:lnTo>
                  <a:pt x="3714432" y="4191000"/>
                </a:lnTo>
                <a:lnTo>
                  <a:pt x="3715283" y="4191000"/>
                </a:lnTo>
                <a:lnTo>
                  <a:pt x="3715816" y="4185462"/>
                </a:lnTo>
                <a:close/>
              </a:path>
              <a:path w="6595109" h="6057900">
                <a:moveTo>
                  <a:pt x="3717226" y="4179836"/>
                </a:moveTo>
                <a:lnTo>
                  <a:pt x="3716515" y="4178300"/>
                </a:lnTo>
                <a:lnTo>
                  <a:pt x="3715816" y="4185462"/>
                </a:lnTo>
                <a:lnTo>
                  <a:pt x="3717226" y="4179836"/>
                </a:lnTo>
                <a:close/>
              </a:path>
              <a:path w="6595109" h="6057900">
                <a:moveTo>
                  <a:pt x="3722433" y="4171619"/>
                </a:moveTo>
                <a:lnTo>
                  <a:pt x="3722319" y="4171492"/>
                </a:lnTo>
                <a:lnTo>
                  <a:pt x="3719296" y="4178300"/>
                </a:lnTo>
                <a:lnTo>
                  <a:pt x="3722433" y="4171619"/>
                </a:lnTo>
                <a:close/>
              </a:path>
              <a:path w="6595109" h="6057900">
                <a:moveTo>
                  <a:pt x="3724110" y="4109440"/>
                </a:moveTo>
                <a:lnTo>
                  <a:pt x="3721671" y="4114800"/>
                </a:lnTo>
                <a:lnTo>
                  <a:pt x="3723551" y="4114800"/>
                </a:lnTo>
                <a:lnTo>
                  <a:pt x="3724110" y="4109440"/>
                </a:lnTo>
                <a:close/>
              </a:path>
              <a:path w="6595109" h="6057900">
                <a:moveTo>
                  <a:pt x="3725265" y="4165600"/>
                </a:moveTo>
                <a:lnTo>
                  <a:pt x="3724922" y="4165600"/>
                </a:lnTo>
                <a:lnTo>
                  <a:pt x="3724516" y="4166514"/>
                </a:lnTo>
                <a:lnTo>
                  <a:pt x="3724579" y="4167060"/>
                </a:lnTo>
                <a:lnTo>
                  <a:pt x="3725265" y="4165600"/>
                </a:lnTo>
                <a:close/>
              </a:path>
              <a:path w="6595109" h="6057900">
                <a:moveTo>
                  <a:pt x="3725367" y="4174845"/>
                </a:moveTo>
                <a:lnTo>
                  <a:pt x="3724579" y="4167060"/>
                </a:lnTo>
                <a:lnTo>
                  <a:pt x="3722433" y="4171619"/>
                </a:lnTo>
                <a:lnTo>
                  <a:pt x="3725367" y="4174845"/>
                </a:lnTo>
                <a:close/>
              </a:path>
              <a:path w="6595109" h="6057900">
                <a:moveTo>
                  <a:pt x="3730968" y="4165600"/>
                </a:moveTo>
                <a:lnTo>
                  <a:pt x="3729291" y="4152900"/>
                </a:lnTo>
                <a:lnTo>
                  <a:pt x="3729101" y="4152900"/>
                </a:lnTo>
                <a:lnTo>
                  <a:pt x="3729825" y="4165600"/>
                </a:lnTo>
                <a:lnTo>
                  <a:pt x="3730968" y="4165600"/>
                </a:lnTo>
                <a:close/>
              </a:path>
              <a:path w="6595109" h="6057900">
                <a:moveTo>
                  <a:pt x="3738854" y="4127500"/>
                </a:moveTo>
                <a:lnTo>
                  <a:pt x="3738765" y="4127716"/>
                </a:lnTo>
                <a:lnTo>
                  <a:pt x="3738854" y="4127500"/>
                </a:lnTo>
                <a:close/>
              </a:path>
              <a:path w="6595109" h="6057900">
                <a:moveTo>
                  <a:pt x="3739388" y="4191000"/>
                </a:moveTo>
                <a:lnTo>
                  <a:pt x="3736390" y="4191000"/>
                </a:lnTo>
                <a:lnTo>
                  <a:pt x="3731412" y="4178300"/>
                </a:lnTo>
                <a:lnTo>
                  <a:pt x="3728516" y="4178300"/>
                </a:lnTo>
                <a:lnTo>
                  <a:pt x="3725367" y="4174845"/>
                </a:lnTo>
                <a:lnTo>
                  <a:pt x="3725722" y="4178300"/>
                </a:lnTo>
                <a:lnTo>
                  <a:pt x="3724452" y="4178300"/>
                </a:lnTo>
                <a:lnTo>
                  <a:pt x="3728059" y="4191000"/>
                </a:lnTo>
                <a:lnTo>
                  <a:pt x="3735946" y="4191000"/>
                </a:lnTo>
                <a:lnTo>
                  <a:pt x="3737914" y="4203700"/>
                </a:lnTo>
                <a:lnTo>
                  <a:pt x="3739388" y="4191000"/>
                </a:lnTo>
                <a:close/>
              </a:path>
              <a:path w="6595109" h="6057900">
                <a:moveTo>
                  <a:pt x="3741712" y="4152900"/>
                </a:moveTo>
                <a:lnTo>
                  <a:pt x="3740658" y="4140200"/>
                </a:lnTo>
                <a:lnTo>
                  <a:pt x="3739616" y="4140200"/>
                </a:lnTo>
                <a:lnTo>
                  <a:pt x="3738765" y="4127716"/>
                </a:lnTo>
                <a:lnTo>
                  <a:pt x="3733635" y="4140200"/>
                </a:lnTo>
                <a:lnTo>
                  <a:pt x="3738130" y="4140200"/>
                </a:lnTo>
                <a:lnTo>
                  <a:pt x="3737533" y="4152900"/>
                </a:lnTo>
                <a:lnTo>
                  <a:pt x="3741712" y="4152900"/>
                </a:lnTo>
                <a:close/>
              </a:path>
              <a:path w="6595109" h="6057900">
                <a:moveTo>
                  <a:pt x="3744417" y="4203700"/>
                </a:moveTo>
                <a:lnTo>
                  <a:pt x="3744290" y="4203090"/>
                </a:lnTo>
                <a:lnTo>
                  <a:pt x="3744036" y="4203700"/>
                </a:lnTo>
                <a:lnTo>
                  <a:pt x="3744417" y="4203700"/>
                </a:lnTo>
                <a:close/>
              </a:path>
              <a:path w="6595109" h="6057900">
                <a:moveTo>
                  <a:pt x="3746296" y="4203700"/>
                </a:moveTo>
                <a:lnTo>
                  <a:pt x="3745725" y="4203700"/>
                </a:lnTo>
                <a:lnTo>
                  <a:pt x="3746131" y="4207078"/>
                </a:lnTo>
                <a:lnTo>
                  <a:pt x="3746296" y="4203700"/>
                </a:lnTo>
                <a:close/>
              </a:path>
              <a:path w="6595109" h="6057900">
                <a:moveTo>
                  <a:pt x="3747262" y="4216400"/>
                </a:moveTo>
                <a:lnTo>
                  <a:pt x="3746131" y="4207078"/>
                </a:lnTo>
                <a:lnTo>
                  <a:pt x="3745687" y="4216400"/>
                </a:lnTo>
                <a:lnTo>
                  <a:pt x="3747262" y="4216400"/>
                </a:lnTo>
                <a:close/>
              </a:path>
              <a:path w="6595109" h="6057900">
                <a:moveTo>
                  <a:pt x="3755237" y="4178300"/>
                </a:moveTo>
                <a:lnTo>
                  <a:pt x="3755110" y="4178300"/>
                </a:lnTo>
                <a:lnTo>
                  <a:pt x="3742194" y="4191000"/>
                </a:lnTo>
                <a:lnTo>
                  <a:pt x="3741737" y="4191000"/>
                </a:lnTo>
                <a:lnTo>
                  <a:pt x="3744290" y="4203090"/>
                </a:lnTo>
                <a:lnTo>
                  <a:pt x="3749459" y="4191000"/>
                </a:lnTo>
                <a:lnTo>
                  <a:pt x="3747744" y="4191000"/>
                </a:lnTo>
                <a:lnTo>
                  <a:pt x="3755237" y="4178300"/>
                </a:lnTo>
                <a:close/>
              </a:path>
              <a:path w="6595109" h="6057900">
                <a:moveTo>
                  <a:pt x="5328869" y="4504753"/>
                </a:moveTo>
                <a:lnTo>
                  <a:pt x="5327751" y="4495800"/>
                </a:lnTo>
                <a:lnTo>
                  <a:pt x="5319611" y="4495800"/>
                </a:lnTo>
                <a:lnTo>
                  <a:pt x="5328869" y="4504753"/>
                </a:lnTo>
                <a:close/>
              </a:path>
              <a:path w="6595109" h="6057900">
                <a:moveTo>
                  <a:pt x="5333708" y="4508500"/>
                </a:moveTo>
                <a:lnTo>
                  <a:pt x="5332742" y="4508500"/>
                </a:lnTo>
                <a:lnTo>
                  <a:pt x="5328869" y="4504753"/>
                </a:lnTo>
                <a:lnTo>
                  <a:pt x="5329339" y="4508500"/>
                </a:lnTo>
                <a:lnTo>
                  <a:pt x="5331168" y="4508500"/>
                </a:lnTo>
                <a:lnTo>
                  <a:pt x="5331472" y="4514774"/>
                </a:lnTo>
                <a:lnTo>
                  <a:pt x="5332679" y="4516399"/>
                </a:lnTo>
                <a:lnTo>
                  <a:pt x="5333708" y="4508500"/>
                </a:lnTo>
                <a:close/>
              </a:path>
              <a:path w="6595109" h="6057900">
                <a:moveTo>
                  <a:pt x="5351919" y="4521200"/>
                </a:moveTo>
                <a:lnTo>
                  <a:pt x="5351323" y="4521200"/>
                </a:lnTo>
                <a:lnTo>
                  <a:pt x="5346992" y="4533900"/>
                </a:lnTo>
                <a:lnTo>
                  <a:pt x="5351081" y="4533900"/>
                </a:lnTo>
                <a:lnTo>
                  <a:pt x="5351919" y="4521200"/>
                </a:lnTo>
                <a:close/>
              </a:path>
              <a:path w="6595109" h="6057900">
                <a:moveTo>
                  <a:pt x="5358066" y="4521200"/>
                </a:moveTo>
                <a:lnTo>
                  <a:pt x="5353672" y="4521200"/>
                </a:lnTo>
                <a:lnTo>
                  <a:pt x="5353405" y="4533900"/>
                </a:lnTo>
                <a:lnTo>
                  <a:pt x="5355387" y="4533900"/>
                </a:lnTo>
                <a:lnTo>
                  <a:pt x="5358066" y="4521200"/>
                </a:lnTo>
                <a:close/>
              </a:path>
              <a:path w="6595109" h="6057900">
                <a:moveTo>
                  <a:pt x="5404764" y="4597400"/>
                </a:moveTo>
                <a:lnTo>
                  <a:pt x="5404231" y="4593475"/>
                </a:lnTo>
                <a:lnTo>
                  <a:pt x="5404129" y="4593221"/>
                </a:lnTo>
                <a:lnTo>
                  <a:pt x="5404764" y="4597400"/>
                </a:lnTo>
                <a:close/>
              </a:path>
              <a:path w="6595109" h="6057900">
                <a:moveTo>
                  <a:pt x="5410047" y="4572000"/>
                </a:moveTo>
                <a:lnTo>
                  <a:pt x="5408574" y="4572000"/>
                </a:lnTo>
                <a:lnTo>
                  <a:pt x="5409527" y="4573219"/>
                </a:lnTo>
                <a:lnTo>
                  <a:pt x="5410047" y="4572000"/>
                </a:lnTo>
                <a:close/>
              </a:path>
              <a:path w="6595109" h="6057900">
                <a:moveTo>
                  <a:pt x="5455361" y="4634712"/>
                </a:moveTo>
                <a:lnTo>
                  <a:pt x="5453646" y="4622800"/>
                </a:lnTo>
                <a:lnTo>
                  <a:pt x="5451462" y="4627092"/>
                </a:lnTo>
                <a:lnTo>
                  <a:pt x="5455361" y="4634712"/>
                </a:lnTo>
                <a:close/>
              </a:path>
              <a:path w="6595109" h="6057900">
                <a:moveTo>
                  <a:pt x="5460962" y="4626851"/>
                </a:moveTo>
                <a:lnTo>
                  <a:pt x="5460708" y="4626483"/>
                </a:lnTo>
                <a:lnTo>
                  <a:pt x="5459222" y="4634484"/>
                </a:lnTo>
                <a:lnTo>
                  <a:pt x="5460962" y="4626851"/>
                </a:lnTo>
                <a:close/>
              </a:path>
              <a:path w="6595109" h="6057900">
                <a:moveTo>
                  <a:pt x="5463908" y="4631296"/>
                </a:moveTo>
                <a:lnTo>
                  <a:pt x="5462473" y="4629137"/>
                </a:lnTo>
                <a:lnTo>
                  <a:pt x="5461114" y="4633188"/>
                </a:lnTo>
                <a:lnTo>
                  <a:pt x="5463908" y="4631296"/>
                </a:lnTo>
                <a:close/>
              </a:path>
              <a:path w="6595109" h="6057900">
                <a:moveTo>
                  <a:pt x="5464962" y="4622800"/>
                </a:moveTo>
                <a:lnTo>
                  <a:pt x="5461152" y="4610100"/>
                </a:lnTo>
                <a:lnTo>
                  <a:pt x="5460327" y="4622800"/>
                </a:lnTo>
                <a:lnTo>
                  <a:pt x="5458257" y="4622800"/>
                </a:lnTo>
                <a:lnTo>
                  <a:pt x="5460708" y="4626483"/>
                </a:lnTo>
                <a:lnTo>
                  <a:pt x="5461393" y="4622800"/>
                </a:lnTo>
                <a:lnTo>
                  <a:pt x="5461863" y="4622800"/>
                </a:lnTo>
                <a:lnTo>
                  <a:pt x="5460962" y="4626851"/>
                </a:lnTo>
                <a:lnTo>
                  <a:pt x="5462473" y="4629137"/>
                </a:lnTo>
                <a:lnTo>
                  <a:pt x="5464581" y="4622800"/>
                </a:lnTo>
                <a:lnTo>
                  <a:pt x="5464962" y="4622800"/>
                </a:lnTo>
                <a:close/>
              </a:path>
              <a:path w="6595109" h="6057900">
                <a:moveTo>
                  <a:pt x="5469344" y="4648200"/>
                </a:moveTo>
                <a:lnTo>
                  <a:pt x="5463222" y="4635500"/>
                </a:lnTo>
                <a:lnTo>
                  <a:pt x="5460352" y="4635500"/>
                </a:lnTo>
                <a:lnTo>
                  <a:pt x="5461114" y="4633188"/>
                </a:lnTo>
                <a:lnTo>
                  <a:pt x="5459273" y="4634458"/>
                </a:lnTo>
                <a:lnTo>
                  <a:pt x="5459044" y="4635500"/>
                </a:lnTo>
                <a:lnTo>
                  <a:pt x="5459222" y="4634484"/>
                </a:lnTo>
                <a:lnTo>
                  <a:pt x="5457736" y="4635500"/>
                </a:lnTo>
                <a:lnTo>
                  <a:pt x="5456974" y="4635500"/>
                </a:lnTo>
                <a:lnTo>
                  <a:pt x="5469344" y="4648200"/>
                </a:lnTo>
                <a:close/>
              </a:path>
              <a:path w="6595109" h="6057900">
                <a:moveTo>
                  <a:pt x="5473674" y="4647984"/>
                </a:moveTo>
                <a:lnTo>
                  <a:pt x="5473535" y="4647527"/>
                </a:lnTo>
                <a:lnTo>
                  <a:pt x="5473446" y="4647654"/>
                </a:lnTo>
                <a:lnTo>
                  <a:pt x="5473674" y="4647984"/>
                </a:lnTo>
                <a:close/>
              </a:path>
              <a:path w="6595109" h="6057900">
                <a:moveTo>
                  <a:pt x="5489765" y="4613681"/>
                </a:moveTo>
                <a:lnTo>
                  <a:pt x="5476024" y="4622800"/>
                </a:lnTo>
                <a:lnTo>
                  <a:pt x="5476367" y="4622800"/>
                </a:lnTo>
                <a:lnTo>
                  <a:pt x="5463908" y="4631296"/>
                </a:lnTo>
                <a:lnTo>
                  <a:pt x="5466702" y="4635500"/>
                </a:lnTo>
                <a:lnTo>
                  <a:pt x="5469737" y="4635500"/>
                </a:lnTo>
                <a:lnTo>
                  <a:pt x="5473535" y="4647527"/>
                </a:lnTo>
                <a:lnTo>
                  <a:pt x="5482018" y="4635500"/>
                </a:lnTo>
                <a:lnTo>
                  <a:pt x="5489765" y="4613681"/>
                </a:lnTo>
                <a:close/>
              </a:path>
              <a:path w="6595109" h="6057900">
                <a:moveTo>
                  <a:pt x="5495163" y="4610100"/>
                </a:moveTo>
                <a:lnTo>
                  <a:pt x="5491035" y="4610100"/>
                </a:lnTo>
                <a:lnTo>
                  <a:pt x="5489765" y="4613681"/>
                </a:lnTo>
                <a:lnTo>
                  <a:pt x="5495163" y="4610100"/>
                </a:lnTo>
                <a:close/>
              </a:path>
              <a:path w="6595109" h="6057900">
                <a:moveTo>
                  <a:pt x="5566727" y="4717097"/>
                </a:moveTo>
                <a:lnTo>
                  <a:pt x="5565241" y="4711700"/>
                </a:lnTo>
                <a:lnTo>
                  <a:pt x="5561901" y="4711700"/>
                </a:lnTo>
                <a:lnTo>
                  <a:pt x="5565127" y="4720793"/>
                </a:lnTo>
                <a:lnTo>
                  <a:pt x="5566727" y="4717097"/>
                </a:lnTo>
                <a:close/>
              </a:path>
              <a:path w="6595109" h="6057900">
                <a:moveTo>
                  <a:pt x="5572226" y="4746549"/>
                </a:moveTo>
                <a:lnTo>
                  <a:pt x="5569089" y="4741164"/>
                </a:lnTo>
                <a:lnTo>
                  <a:pt x="5569204" y="4742688"/>
                </a:lnTo>
                <a:lnTo>
                  <a:pt x="5572226" y="4746549"/>
                </a:lnTo>
                <a:close/>
              </a:path>
              <a:path w="6595109" h="6057900">
                <a:moveTo>
                  <a:pt x="5575566" y="4749800"/>
                </a:moveTo>
                <a:lnTo>
                  <a:pt x="5575554" y="4747387"/>
                </a:lnTo>
                <a:lnTo>
                  <a:pt x="5574665" y="4749685"/>
                </a:lnTo>
                <a:lnTo>
                  <a:pt x="5575566" y="4749800"/>
                </a:lnTo>
                <a:close/>
              </a:path>
              <a:path w="6595109" h="6057900">
                <a:moveTo>
                  <a:pt x="5588203" y="4724400"/>
                </a:moveTo>
                <a:lnTo>
                  <a:pt x="5586361" y="4711700"/>
                </a:lnTo>
                <a:lnTo>
                  <a:pt x="5583161" y="4699000"/>
                </a:lnTo>
                <a:lnTo>
                  <a:pt x="5582996" y="4699000"/>
                </a:lnTo>
                <a:lnTo>
                  <a:pt x="5582069" y="4711700"/>
                </a:lnTo>
                <a:lnTo>
                  <a:pt x="5580265" y="4711700"/>
                </a:lnTo>
                <a:lnTo>
                  <a:pt x="5580177" y="4724400"/>
                </a:lnTo>
                <a:lnTo>
                  <a:pt x="5578538" y="4737100"/>
                </a:lnTo>
                <a:lnTo>
                  <a:pt x="5575478" y="4737100"/>
                </a:lnTo>
                <a:lnTo>
                  <a:pt x="5575554" y="4747387"/>
                </a:lnTo>
                <a:lnTo>
                  <a:pt x="5579478" y="4737100"/>
                </a:lnTo>
                <a:lnTo>
                  <a:pt x="5585396" y="4737100"/>
                </a:lnTo>
                <a:lnTo>
                  <a:pt x="5583415" y="4724400"/>
                </a:lnTo>
                <a:lnTo>
                  <a:pt x="5588203" y="4724400"/>
                </a:lnTo>
                <a:close/>
              </a:path>
              <a:path w="6595109" h="6057900">
                <a:moveTo>
                  <a:pt x="5597360" y="4775200"/>
                </a:moveTo>
                <a:lnTo>
                  <a:pt x="5589714" y="4762500"/>
                </a:lnTo>
                <a:lnTo>
                  <a:pt x="5587162" y="4749800"/>
                </a:lnTo>
                <a:lnTo>
                  <a:pt x="5588863" y="4762500"/>
                </a:lnTo>
                <a:lnTo>
                  <a:pt x="5592000" y="4775200"/>
                </a:lnTo>
                <a:lnTo>
                  <a:pt x="5592470" y="4775200"/>
                </a:lnTo>
                <a:lnTo>
                  <a:pt x="5597360" y="4775200"/>
                </a:lnTo>
                <a:close/>
              </a:path>
              <a:path w="6595109" h="6057900">
                <a:moveTo>
                  <a:pt x="5614136" y="4826000"/>
                </a:moveTo>
                <a:lnTo>
                  <a:pt x="5609234" y="4813300"/>
                </a:lnTo>
                <a:lnTo>
                  <a:pt x="5608967" y="4813300"/>
                </a:lnTo>
                <a:lnTo>
                  <a:pt x="5613146" y="4826000"/>
                </a:lnTo>
                <a:lnTo>
                  <a:pt x="5614136" y="4826000"/>
                </a:lnTo>
                <a:close/>
              </a:path>
              <a:path w="6595109" h="6057900">
                <a:moveTo>
                  <a:pt x="5618759" y="4837836"/>
                </a:moveTo>
                <a:lnTo>
                  <a:pt x="5618188" y="4836960"/>
                </a:lnTo>
                <a:lnTo>
                  <a:pt x="5617769" y="4838700"/>
                </a:lnTo>
                <a:lnTo>
                  <a:pt x="5618086" y="4838700"/>
                </a:lnTo>
                <a:lnTo>
                  <a:pt x="5618759" y="4837836"/>
                </a:lnTo>
                <a:close/>
              </a:path>
              <a:path w="6595109" h="6057900">
                <a:moveTo>
                  <a:pt x="5618772" y="4834610"/>
                </a:moveTo>
                <a:lnTo>
                  <a:pt x="5614987" y="4826000"/>
                </a:lnTo>
                <a:lnTo>
                  <a:pt x="5614809" y="4826000"/>
                </a:lnTo>
                <a:lnTo>
                  <a:pt x="5615267" y="4832451"/>
                </a:lnTo>
                <a:lnTo>
                  <a:pt x="5618188" y="4836960"/>
                </a:lnTo>
                <a:lnTo>
                  <a:pt x="5618772" y="4834610"/>
                </a:lnTo>
                <a:close/>
              </a:path>
              <a:path w="6595109" h="6057900">
                <a:moveTo>
                  <a:pt x="5619788" y="4813300"/>
                </a:moveTo>
                <a:lnTo>
                  <a:pt x="5617489" y="4806962"/>
                </a:lnTo>
                <a:lnTo>
                  <a:pt x="5617476" y="4808715"/>
                </a:lnTo>
                <a:lnTo>
                  <a:pt x="5618645" y="4813300"/>
                </a:lnTo>
                <a:lnTo>
                  <a:pt x="5619788" y="4813300"/>
                </a:lnTo>
                <a:close/>
              </a:path>
              <a:path w="6595109" h="6057900">
                <a:moveTo>
                  <a:pt x="5620563" y="4838700"/>
                </a:moveTo>
                <a:lnTo>
                  <a:pt x="5619674" y="4836668"/>
                </a:lnTo>
                <a:lnTo>
                  <a:pt x="5618759" y="4837836"/>
                </a:lnTo>
                <a:lnTo>
                  <a:pt x="5619318" y="4838700"/>
                </a:lnTo>
                <a:lnTo>
                  <a:pt x="5620563" y="4838700"/>
                </a:lnTo>
                <a:close/>
              </a:path>
              <a:path w="6595109" h="6057900">
                <a:moveTo>
                  <a:pt x="5623395" y="4800600"/>
                </a:moveTo>
                <a:lnTo>
                  <a:pt x="5621629" y="4798606"/>
                </a:lnTo>
                <a:lnTo>
                  <a:pt x="5622429" y="4800600"/>
                </a:lnTo>
                <a:lnTo>
                  <a:pt x="5623395" y="4800600"/>
                </a:lnTo>
                <a:close/>
              </a:path>
              <a:path w="6595109" h="6057900">
                <a:moveTo>
                  <a:pt x="5627954" y="4826000"/>
                </a:moveTo>
                <a:lnTo>
                  <a:pt x="5620867" y="4826000"/>
                </a:lnTo>
                <a:lnTo>
                  <a:pt x="5618772" y="4834610"/>
                </a:lnTo>
                <a:lnTo>
                  <a:pt x="5619674" y="4836668"/>
                </a:lnTo>
                <a:lnTo>
                  <a:pt x="5627954" y="4826000"/>
                </a:lnTo>
                <a:close/>
              </a:path>
              <a:path w="6595109" h="6057900">
                <a:moveTo>
                  <a:pt x="5650484" y="4953000"/>
                </a:moveTo>
                <a:lnTo>
                  <a:pt x="5647944" y="4953000"/>
                </a:lnTo>
                <a:lnTo>
                  <a:pt x="5648198" y="4954600"/>
                </a:lnTo>
                <a:lnTo>
                  <a:pt x="5650484" y="4953000"/>
                </a:lnTo>
                <a:close/>
              </a:path>
              <a:path w="6595109" h="6057900">
                <a:moveTo>
                  <a:pt x="5703875" y="5080000"/>
                </a:moveTo>
                <a:lnTo>
                  <a:pt x="5702097" y="5086210"/>
                </a:lnTo>
                <a:lnTo>
                  <a:pt x="5702935" y="5092700"/>
                </a:lnTo>
                <a:lnTo>
                  <a:pt x="5703875" y="5080000"/>
                </a:lnTo>
                <a:close/>
              </a:path>
              <a:path w="6595109" h="6057900">
                <a:moveTo>
                  <a:pt x="6594843" y="5880100"/>
                </a:moveTo>
                <a:lnTo>
                  <a:pt x="6594119" y="5854700"/>
                </a:lnTo>
                <a:lnTo>
                  <a:pt x="6591986" y="5842000"/>
                </a:lnTo>
                <a:lnTo>
                  <a:pt x="6587718" y="5816600"/>
                </a:lnTo>
                <a:lnTo>
                  <a:pt x="6576415" y="5778500"/>
                </a:lnTo>
                <a:lnTo>
                  <a:pt x="6561010" y="5753100"/>
                </a:lnTo>
                <a:lnTo>
                  <a:pt x="6542291" y="5715000"/>
                </a:lnTo>
                <a:lnTo>
                  <a:pt x="6521043" y="5689600"/>
                </a:lnTo>
                <a:lnTo>
                  <a:pt x="6498044" y="5651500"/>
                </a:lnTo>
                <a:lnTo>
                  <a:pt x="6474092" y="5613400"/>
                </a:lnTo>
                <a:lnTo>
                  <a:pt x="6465837" y="5604713"/>
                </a:lnTo>
                <a:lnTo>
                  <a:pt x="6465837" y="5803900"/>
                </a:lnTo>
                <a:lnTo>
                  <a:pt x="6459283" y="5829300"/>
                </a:lnTo>
                <a:lnTo>
                  <a:pt x="6443053" y="5842000"/>
                </a:lnTo>
                <a:lnTo>
                  <a:pt x="6413500" y="5842000"/>
                </a:lnTo>
                <a:lnTo>
                  <a:pt x="6383045" y="5791200"/>
                </a:lnTo>
                <a:lnTo>
                  <a:pt x="6355499" y="5740400"/>
                </a:lnTo>
                <a:lnTo>
                  <a:pt x="6331509" y="5702300"/>
                </a:lnTo>
                <a:lnTo>
                  <a:pt x="6311709" y="5664200"/>
                </a:lnTo>
                <a:lnTo>
                  <a:pt x="6296723" y="5626100"/>
                </a:lnTo>
                <a:lnTo>
                  <a:pt x="6292723" y="5613400"/>
                </a:lnTo>
                <a:lnTo>
                  <a:pt x="6292951" y="5600700"/>
                </a:lnTo>
                <a:lnTo>
                  <a:pt x="6297244" y="5588000"/>
                </a:lnTo>
                <a:lnTo>
                  <a:pt x="6305410" y="5575300"/>
                </a:lnTo>
                <a:lnTo>
                  <a:pt x="6314833" y="5562600"/>
                </a:lnTo>
                <a:lnTo>
                  <a:pt x="6336170" y="5562600"/>
                </a:lnTo>
                <a:lnTo>
                  <a:pt x="6344272" y="5575300"/>
                </a:lnTo>
                <a:lnTo>
                  <a:pt x="6454534" y="5753100"/>
                </a:lnTo>
                <a:lnTo>
                  <a:pt x="6463868" y="5778500"/>
                </a:lnTo>
                <a:lnTo>
                  <a:pt x="6465837" y="5803900"/>
                </a:lnTo>
                <a:lnTo>
                  <a:pt x="6465837" y="5604713"/>
                </a:lnTo>
                <a:lnTo>
                  <a:pt x="6449987" y="5588000"/>
                </a:lnTo>
                <a:lnTo>
                  <a:pt x="6434315" y="5562600"/>
                </a:lnTo>
                <a:lnTo>
                  <a:pt x="6426492" y="5549900"/>
                </a:lnTo>
                <a:lnTo>
                  <a:pt x="6404407" y="5524500"/>
                </a:lnTo>
                <a:lnTo>
                  <a:pt x="6384518" y="5486400"/>
                </a:lnTo>
                <a:lnTo>
                  <a:pt x="6367615" y="5461000"/>
                </a:lnTo>
                <a:lnTo>
                  <a:pt x="6354496" y="5435600"/>
                </a:lnTo>
                <a:lnTo>
                  <a:pt x="6329947" y="5372100"/>
                </a:lnTo>
                <a:lnTo>
                  <a:pt x="6307760" y="5321300"/>
                </a:lnTo>
                <a:lnTo>
                  <a:pt x="6286932" y="5270500"/>
                </a:lnTo>
                <a:lnTo>
                  <a:pt x="6266459" y="5219700"/>
                </a:lnTo>
                <a:lnTo>
                  <a:pt x="6245326" y="5181600"/>
                </a:lnTo>
                <a:lnTo>
                  <a:pt x="6222530" y="5156200"/>
                </a:lnTo>
                <a:lnTo>
                  <a:pt x="6197054" y="5118100"/>
                </a:lnTo>
                <a:lnTo>
                  <a:pt x="6167894" y="5092700"/>
                </a:lnTo>
                <a:lnTo>
                  <a:pt x="6132500" y="5041900"/>
                </a:lnTo>
                <a:lnTo>
                  <a:pt x="6118352" y="5003800"/>
                </a:lnTo>
                <a:lnTo>
                  <a:pt x="6105449" y="4965700"/>
                </a:lnTo>
                <a:lnTo>
                  <a:pt x="6092964" y="4927600"/>
                </a:lnTo>
                <a:lnTo>
                  <a:pt x="6080061" y="4876800"/>
                </a:lnTo>
                <a:lnTo>
                  <a:pt x="6065901" y="4838700"/>
                </a:lnTo>
                <a:lnTo>
                  <a:pt x="6049645" y="4775200"/>
                </a:lnTo>
                <a:lnTo>
                  <a:pt x="6030468" y="4724400"/>
                </a:lnTo>
                <a:lnTo>
                  <a:pt x="6007532" y="4673600"/>
                </a:lnTo>
                <a:lnTo>
                  <a:pt x="5979985" y="4610100"/>
                </a:lnTo>
                <a:lnTo>
                  <a:pt x="5947016" y="4546600"/>
                </a:lnTo>
                <a:lnTo>
                  <a:pt x="5907113" y="4483100"/>
                </a:lnTo>
                <a:lnTo>
                  <a:pt x="5872937" y="4432300"/>
                </a:lnTo>
                <a:lnTo>
                  <a:pt x="5843397" y="4394200"/>
                </a:lnTo>
                <a:lnTo>
                  <a:pt x="5817400" y="4356100"/>
                </a:lnTo>
                <a:lnTo>
                  <a:pt x="5793841" y="4330700"/>
                </a:lnTo>
                <a:lnTo>
                  <a:pt x="5771629" y="4292600"/>
                </a:lnTo>
                <a:lnTo>
                  <a:pt x="5749658" y="4267200"/>
                </a:lnTo>
                <a:lnTo>
                  <a:pt x="5726836" y="4229100"/>
                </a:lnTo>
                <a:lnTo>
                  <a:pt x="5702071" y="4191000"/>
                </a:lnTo>
                <a:lnTo>
                  <a:pt x="5674258" y="4152900"/>
                </a:lnTo>
                <a:lnTo>
                  <a:pt x="5660529" y="4127500"/>
                </a:lnTo>
                <a:lnTo>
                  <a:pt x="5644273" y="4102100"/>
                </a:lnTo>
                <a:lnTo>
                  <a:pt x="5625731" y="4064000"/>
                </a:lnTo>
                <a:lnTo>
                  <a:pt x="5605170" y="4025900"/>
                </a:lnTo>
                <a:lnTo>
                  <a:pt x="5582869" y="3987800"/>
                </a:lnTo>
                <a:lnTo>
                  <a:pt x="5559082" y="3937000"/>
                </a:lnTo>
                <a:lnTo>
                  <a:pt x="5534063" y="3886200"/>
                </a:lnTo>
                <a:lnTo>
                  <a:pt x="5508079" y="3835400"/>
                </a:lnTo>
                <a:lnTo>
                  <a:pt x="5481396" y="3771900"/>
                </a:lnTo>
                <a:lnTo>
                  <a:pt x="5454269" y="3721100"/>
                </a:lnTo>
                <a:lnTo>
                  <a:pt x="5426976" y="3657600"/>
                </a:lnTo>
                <a:lnTo>
                  <a:pt x="5399760" y="3606800"/>
                </a:lnTo>
                <a:lnTo>
                  <a:pt x="5372900" y="3543300"/>
                </a:lnTo>
                <a:lnTo>
                  <a:pt x="5346649" y="3479800"/>
                </a:lnTo>
                <a:lnTo>
                  <a:pt x="5321262" y="3429000"/>
                </a:lnTo>
                <a:lnTo>
                  <a:pt x="5297017" y="3378200"/>
                </a:lnTo>
                <a:lnTo>
                  <a:pt x="5274170" y="3314700"/>
                </a:lnTo>
                <a:lnTo>
                  <a:pt x="5252986" y="3263900"/>
                </a:lnTo>
                <a:lnTo>
                  <a:pt x="5233721" y="3225800"/>
                </a:lnTo>
                <a:lnTo>
                  <a:pt x="5216639" y="3175000"/>
                </a:lnTo>
                <a:lnTo>
                  <a:pt x="5201996" y="3136900"/>
                </a:lnTo>
                <a:lnTo>
                  <a:pt x="5190071" y="3098800"/>
                </a:lnTo>
                <a:lnTo>
                  <a:pt x="5181117" y="3073400"/>
                </a:lnTo>
                <a:lnTo>
                  <a:pt x="5175402" y="3048000"/>
                </a:lnTo>
                <a:lnTo>
                  <a:pt x="5167452" y="3009900"/>
                </a:lnTo>
                <a:lnTo>
                  <a:pt x="5158067" y="2971800"/>
                </a:lnTo>
                <a:lnTo>
                  <a:pt x="5146649" y="2933700"/>
                </a:lnTo>
                <a:lnTo>
                  <a:pt x="5132603" y="2908300"/>
                </a:lnTo>
                <a:lnTo>
                  <a:pt x="5115357" y="2870200"/>
                </a:lnTo>
                <a:lnTo>
                  <a:pt x="5094325" y="2832100"/>
                </a:lnTo>
                <a:lnTo>
                  <a:pt x="5068913" y="2794000"/>
                </a:lnTo>
                <a:lnTo>
                  <a:pt x="5038547" y="2768600"/>
                </a:lnTo>
                <a:lnTo>
                  <a:pt x="5002619" y="2730500"/>
                </a:lnTo>
                <a:lnTo>
                  <a:pt x="4960569" y="2692400"/>
                </a:lnTo>
                <a:lnTo>
                  <a:pt x="4911788" y="2641600"/>
                </a:lnTo>
                <a:lnTo>
                  <a:pt x="4855705" y="2603500"/>
                </a:lnTo>
                <a:lnTo>
                  <a:pt x="4791735" y="2552700"/>
                </a:lnTo>
                <a:lnTo>
                  <a:pt x="4710912" y="2501900"/>
                </a:lnTo>
                <a:lnTo>
                  <a:pt x="4670298" y="2463800"/>
                </a:lnTo>
                <a:lnTo>
                  <a:pt x="4629607" y="2438400"/>
                </a:lnTo>
                <a:lnTo>
                  <a:pt x="4588840" y="2400300"/>
                </a:lnTo>
                <a:lnTo>
                  <a:pt x="4548060" y="2374900"/>
                </a:lnTo>
                <a:lnTo>
                  <a:pt x="4507293" y="2336800"/>
                </a:lnTo>
                <a:lnTo>
                  <a:pt x="4466577" y="2311400"/>
                </a:lnTo>
                <a:lnTo>
                  <a:pt x="4385411" y="2247900"/>
                </a:lnTo>
                <a:lnTo>
                  <a:pt x="4304830" y="2171700"/>
                </a:lnTo>
                <a:lnTo>
                  <a:pt x="4264850" y="2146300"/>
                </a:lnTo>
                <a:lnTo>
                  <a:pt x="4225125" y="2108200"/>
                </a:lnTo>
                <a:lnTo>
                  <a:pt x="4146550" y="2057400"/>
                </a:lnTo>
                <a:lnTo>
                  <a:pt x="4107777" y="2019300"/>
                </a:lnTo>
                <a:lnTo>
                  <a:pt x="4031424" y="1968500"/>
                </a:lnTo>
                <a:lnTo>
                  <a:pt x="3956888" y="1917700"/>
                </a:lnTo>
                <a:lnTo>
                  <a:pt x="3920388" y="1905000"/>
                </a:lnTo>
                <a:lnTo>
                  <a:pt x="3855910" y="1866900"/>
                </a:lnTo>
                <a:lnTo>
                  <a:pt x="3795369" y="1828800"/>
                </a:lnTo>
                <a:lnTo>
                  <a:pt x="3738842" y="1803400"/>
                </a:lnTo>
                <a:lnTo>
                  <a:pt x="3686378" y="1765300"/>
                </a:lnTo>
                <a:lnTo>
                  <a:pt x="3638042" y="1739900"/>
                </a:lnTo>
                <a:lnTo>
                  <a:pt x="3593909" y="1727200"/>
                </a:lnTo>
                <a:lnTo>
                  <a:pt x="3554031" y="1701800"/>
                </a:lnTo>
                <a:lnTo>
                  <a:pt x="3518471" y="1676400"/>
                </a:lnTo>
                <a:lnTo>
                  <a:pt x="3487305" y="1663700"/>
                </a:lnTo>
                <a:lnTo>
                  <a:pt x="3460572" y="1638300"/>
                </a:lnTo>
                <a:lnTo>
                  <a:pt x="3438347" y="1625600"/>
                </a:lnTo>
                <a:lnTo>
                  <a:pt x="3420694" y="1612900"/>
                </a:lnTo>
                <a:lnTo>
                  <a:pt x="3408756" y="1600200"/>
                </a:lnTo>
                <a:lnTo>
                  <a:pt x="3399320" y="1574800"/>
                </a:lnTo>
                <a:lnTo>
                  <a:pt x="3392195" y="1562100"/>
                </a:lnTo>
                <a:lnTo>
                  <a:pt x="3390696" y="1558264"/>
                </a:lnTo>
                <a:lnTo>
                  <a:pt x="3390265" y="1562100"/>
                </a:lnTo>
                <a:lnTo>
                  <a:pt x="3388245" y="1562100"/>
                </a:lnTo>
                <a:lnTo>
                  <a:pt x="3387242" y="1549400"/>
                </a:lnTo>
                <a:lnTo>
                  <a:pt x="3385070" y="1549400"/>
                </a:lnTo>
                <a:lnTo>
                  <a:pt x="3383940" y="1536700"/>
                </a:lnTo>
                <a:lnTo>
                  <a:pt x="3383457" y="1536700"/>
                </a:lnTo>
                <a:lnTo>
                  <a:pt x="3385655" y="1524000"/>
                </a:lnTo>
                <a:lnTo>
                  <a:pt x="3390912" y="1524000"/>
                </a:lnTo>
                <a:lnTo>
                  <a:pt x="3386137" y="1511300"/>
                </a:lnTo>
                <a:lnTo>
                  <a:pt x="3385388" y="1524000"/>
                </a:lnTo>
                <a:lnTo>
                  <a:pt x="3383559" y="1524000"/>
                </a:lnTo>
                <a:lnTo>
                  <a:pt x="3384219" y="1511300"/>
                </a:lnTo>
                <a:lnTo>
                  <a:pt x="3386137" y="1511300"/>
                </a:lnTo>
                <a:lnTo>
                  <a:pt x="3386645" y="1511300"/>
                </a:lnTo>
                <a:lnTo>
                  <a:pt x="3393021" y="1498600"/>
                </a:lnTo>
                <a:lnTo>
                  <a:pt x="3396996" y="1498600"/>
                </a:lnTo>
                <a:lnTo>
                  <a:pt x="3397707" y="1498600"/>
                </a:lnTo>
                <a:lnTo>
                  <a:pt x="3400780" y="1510118"/>
                </a:lnTo>
                <a:lnTo>
                  <a:pt x="3401098" y="1511109"/>
                </a:lnTo>
                <a:lnTo>
                  <a:pt x="3401822" y="1498600"/>
                </a:lnTo>
                <a:lnTo>
                  <a:pt x="3405581" y="1498600"/>
                </a:lnTo>
                <a:lnTo>
                  <a:pt x="3401161" y="1511300"/>
                </a:lnTo>
                <a:lnTo>
                  <a:pt x="3406190" y="1511300"/>
                </a:lnTo>
                <a:lnTo>
                  <a:pt x="3406597" y="1498600"/>
                </a:lnTo>
                <a:lnTo>
                  <a:pt x="3405784" y="1498600"/>
                </a:lnTo>
                <a:lnTo>
                  <a:pt x="3409962" y="1490865"/>
                </a:lnTo>
                <a:lnTo>
                  <a:pt x="3409238" y="1485900"/>
                </a:lnTo>
                <a:lnTo>
                  <a:pt x="3412007" y="1485900"/>
                </a:lnTo>
                <a:lnTo>
                  <a:pt x="3411905" y="1487271"/>
                </a:lnTo>
                <a:lnTo>
                  <a:pt x="3412655" y="1485900"/>
                </a:lnTo>
                <a:lnTo>
                  <a:pt x="3412579" y="1473200"/>
                </a:lnTo>
                <a:lnTo>
                  <a:pt x="3413061" y="1473200"/>
                </a:lnTo>
                <a:lnTo>
                  <a:pt x="3413099" y="1485900"/>
                </a:lnTo>
                <a:lnTo>
                  <a:pt x="3412655" y="1485900"/>
                </a:lnTo>
                <a:lnTo>
                  <a:pt x="3411880" y="1498600"/>
                </a:lnTo>
                <a:lnTo>
                  <a:pt x="3411067" y="1498600"/>
                </a:lnTo>
                <a:lnTo>
                  <a:pt x="3408692" y="1498600"/>
                </a:lnTo>
                <a:lnTo>
                  <a:pt x="3408984" y="1511300"/>
                </a:lnTo>
                <a:lnTo>
                  <a:pt x="3411423" y="1511300"/>
                </a:lnTo>
                <a:lnTo>
                  <a:pt x="3412477" y="1498600"/>
                </a:lnTo>
                <a:lnTo>
                  <a:pt x="3415309" y="1498600"/>
                </a:lnTo>
                <a:lnTo>
                  <a:pt x="3419868" y="1485900"/>
                </a:lnTo>
                <a:lnTo>
                  <a:pt x="3417074" y="1485900"/>
                </a:lnTo>
                <a:lnTo>
                  <a:pt x="3425558" y="1473200"/>
                </a:lnTo>
                <a:lnTo>
                  <a:pt x="3428504" y="1485900"/>
                </a:lnTo>
                <a:lnTo>
                  <a:pt x="3429622" y="1473200"/>
                </a:lnTo>
                <a:lnTo>
                  <a:pt x="3428784" y="1473200"/>
                </a:lnTo>
                <a:lnTo>
                  <a:pt x="3425990" y="1473200"/>
                </a:lnTo>
                <a:lnTo>
                  <a:pt x="3421621" y="1460500"/>
                </a:lnTo>
                <a:lnTo>
                  <a:pt x="3422675" y="1460500"/>
                </a:lnTo>
                <a:lnTo>
                  <a:pt x="3428784" y="1473200"/>
                </a:lnTo>
                <a:lnTo>
                  <a:pt x="3425113" y="1460500"/>
                </a:lnTo>
                <a:lnTo>
                  <a:pt x="3430994" y="1460500"/>
                </a:lnTo>
                <a:lnTo>
                  <a:pt x="3434130" y="1473200"/>
                </a:lnTo>
                <a:lnTo>
                  <a:pt x="3437026" y="1460500"/>
                </a:lnTo>
                <a:lnTo>
                  <a:pt x="3440087" y="1473200"/>
                </a:lnTo>
                <a:lnTo>
                  <a:pt x="3440379" y="1460500"/>
                </a:lnTo>
                <a:lnTo>
                  <a:pt x="3452876" y="1460500"/>
                </a:lnTo>
                <a:lnTo>
                  <a:pt x="3451250" y="1473200"/>
                </a:lnTo>
                <a:lnTo>
                  <a:pt x="3453346" y="1473200"/>
                </a:lnTo>
                <a:lnTo>
                  <a:pt x="3463010" y="1460500"/>
                </a:lnTo>
                <a:lnTo>
                  <a:pt x="3458502" y="1460500"/>
                </a:lnTo>
                <a:lnTo>
                  <a:pt x="3460178" y="1447800"/>
                </a:lnTo>
                <a:lnTo>
                  <a:pt x="3462451" y="1447800"/>
                </a:lnTo>
                <a:lnTo>
                  <a:pt x="3466363" y="1454975"/>
                </a:lnTo>
                <a:lnTo>
                  <a:pt x="3467125" y="1453743"/>
                </a:lnTo>
                <a:lnTo>
                  <a:pt x="3467125" y="1452054"/>
                </a:lnTo>
                <a:lnTo>
                  <a:pt x="3463404" y="1447800"/>
                </a:lnTo>
                <a:lnTo>
                  <a:pt x="3464052" y="1435100"/>
                </a:lnTo>
                <a:lnTo>
                  <a:pt x="3461905" y="1435100"/>
                </a:lnTo>
                <a:lnTo>
                  <a:pt x="3460178" y="1423073"/>
                </a:lnTo>
                <a:lnTo>
                  <a:pt x="3460089" y="1423758"/>
                </a:lnTo>
                <a:lnTo>
                  <a:pt x="3460254" y="1435100"/>
                </a:lnTo>
                <a:lnTo>
                  <a:pt x="3458781" y="1435100"/>
                </a:lnTo>
                <a:lnTo>
                  <a:pt x="3460089" y="1423758"/>
                </a:lnTo>
                <a:lnTo>
                  <a:pt x="3460077" y="1422400"/>
                </a:lnTo>
                <a:lnTo>
                  <a:pt x="3460178" y="1423073"/>
                </a:lnTo>
                <a:lnTo>
                  <a:pt x="3460254" y="1422400"/>
                </a:lnTo>
                <a:lnTo>
                  <a:pt x="3466960" y="1422400"/>
                </a:lnTo>
                <a:lnTo>
                  <a:pt x="3466350" y="1409700"/>
                </a:lnTo>
                <a:lnTo>
                  <a:pt x="3469627" y="1409700"/>
                </a:lnTo>
                <a:lnTo>
                  <a:pt x="3472218" y="1422400"/>
                </a:lnTo>
                <a:lnTo>
                  <a:pt x="3473119" y="1422400"/>
                </a:lnTo>
                <a:lnTo>
                  <a:pt x="3472230" y="1435100"/>
                </a:lnTo>
                <a:lnTo>
                  <a:pt x="3471075" y="1435100"/>
                </a:lnTo>
                <a:lnTo>
                  <a:pt x="3471354" y="1422400"/>
                </a:lnTo>
                <a:lnTo>
                  <a:pt x="3469449" y="1435100"/>
                </a:lnTo>
                <a:lnTo>
                  <a:pt x="3470884" y="1435100"/>
                </a:lnTo>
                <a:lnTo>
                  <a:pt x="3478860" y="1447800"/>
                </a:lnTo>
                <a:lnTo>
                  <a:pt x="3479927" y="1447800"/>
                </a:lnTo>
                <a:lnTo>
                  <a:pt x="3477006" y="1435100"/>
                </a:lnTo>
                <a:lnTo>
                  <a:pt x="3477298" y="1435100"/>
                </a:lnTo>
                <a:lnTo>
                  <a:pt x="3473780" y="1422400"/>
                </a:lnTo>
                <a:lnTo>
                  <a:pt x="3476980" y="1422400"/>
                </a:lnTo>
                <a:lnTo>
                  <a:pt x="3479406" y="1435100"/>
                </a:lnTo>
                <a:lnTo>
                  <a:pt x="3478060" y="1422400"/>
                </a:lnTo>
                <a:lnTo>
                  <a:pt x="3483711" y="1422400"/>
                </a:lnTo>
                <a:lnTo>
                  <a:pt x="3481133" y="1409700"/>
                </a:lnTo>
                <a:lnTo>
                  <a:pt x="3484892" y="1409700"/>
                </a:lnTo>
                <a:lnTo>
                  <a:pt x="3489198" y="1422400"/>
                </a:lnTo>
                <a:lnTo>
                  <a:pt x="3493503" y="1422400"/>
                </a:lnTo>
                <a:lnTo>
                  <a:pt x="3500526" y="1409700"/>
                </a:lnTo>
                <a:lnTo>
                  <a:pt x="3489439" y="1409700"/>
                </a:lnTo>
                <a:lnTo>
                  <a:pt x="3489274" y="1408861"/>
                </a:lnTo>
                <a:lnTo>
                  <a:pt x="3488880" y="1409700"/>
                </a:lnTo>
                <a:lnTo>
                  <a:pt x="3488067" y="1409700"/>
                </a:lnTo>
                <a:lnTo>
                  <a:pt x="3488969" y="1407287"/>
                </a:lnTo>
                <a:lnTo>
                  <a:pt x="3488702" y="1405915"/>
                </a:lnTo>
                <a:lnTo>
                  <a:pt x="3486696" y="1408404"/>
                </a:lnTo>
                <a:lnTo>
                  <a:pt x="3486658" y="1409700"/>
                </a:lnTo>
                <a:lnTo>
                  <a:pt x="3485642" y="1409700"/>
                </a:lnTo>
                <a:lnTo>
                  <a:pt x="3486696" y="1408404"/>
                </a:lnTo>
                <a:lnTo>
                  <a:pt x="3486950" y="1397000"/>
                </a:lnTo>
                <a:lnTo>
                  <a:pt x="3488702" y="1405915"/>
                </a:lnTo>
                <a:lnTo>
                  <a:pt x="3490150" y="1404137"/>
                </a:lnTo>
                <a:lnTo>
                  <a:pt x="3492830" y="1397000"/>
                </a:lnTo>
                <a:lnTo>
                  <a:pt x="3491509" y="1397000"/>
                </a:lnTo>
                <a:lnTo>
                  <a:pt x="3493274" y="1395196"/>
                </a:lnTo>
                <a:lnTo>
                  <a:pt x="3493249" y="1394485"/>
                </a:lnTo>
                <a:lnTo>
                  <a:pt x="3490836" y="1397000"/>
                </a:lnTo>
                <a:lnTo>
                  <a:pt x="3488156" y="1397000"/>
                </a:lnTo>
                <a:lnTo>
                  <a:pt x="3493173" y="1392491"/>
                </a:lnTo>
                <a:lnTo>
                  <a:pt x="3492881" y="1384300"/>
                </a:lnTo>
                <a:lnTo>
                  <a:pt x="3497796" y="1384300"/>
                </a:lnTo>
                <a:lnTo>
                  <a:pt x="3498151" y="1371600"/>
                </a:lnTo>
                <a:lnTo>
                  <a:pt x="3497389" y="1371600"/>
                </a:lnTo>
                <a:lnTo>
                  <a:pt x="3499523" y="1358900"/>
                </a:lnTo>
                <a:lnTo>
                  <a:pt x="3495637" y="1358900"/>
                </a:lnTo>
                <a:lnTo>
                  <a:pt x="3494189" y="1346200"/>
                </a:lnTo>
                <a:lnTo>
                  <a:pt x="3493706" y="1346200"/>
                </a:lnTo>
                <a:lnTo>
                  <a:pt x="3492868" y="1333500"/>
                </a:lnTo>
                <a:lnTo>
                  <a:pt x="3488118" y="1333500"/>
                </a:lnTo>
                <a:lnTo>
                  <a:pt x="3486861" y="1323111"/>
                </a:lnTo>
                <a:lnTo>
                  <a:pt x="3486861" y="1333500"/>
                </a:lnTo>
                <a:lnTo>
                  <a:pt x="3486289" y="1333500"/>
                </a:lnTo>
                <a:lnTo>
                  <a:pt x="3484422" y="1320800"/>
                </a:lnTo>
                <a:lnTo>
                  <a:pt x="3486861" y="1333500"/>
                </a:lnTo>
                <a:lnTo>
                  <a:pt x="3486861" y="1323111"/>
                </a:lnTo>
                <a:lnTo>
                  <a:pt x="3486581" y="1320800"/>
                </a:lnTo>
                <a:lnTo>
                  <a:pt x="3486988" y="1320800"/>
                </a:lnTo>
                <a:lnTo>
                  <a:pt x="3485515" y="1318717"/>
                </a:lnTo>
                <a:lnTo>
                  <a:pt x="3484080" y="1320800"/>
                </a:lnTo>
                <a:lnTo>
                  <a:pt x="3480663" y="1320800"/>
                </a:lnTo>
                <a:lnTo>
                  <a:pt x="3478009" y="1310614"/>
                </a:lnTo>
                <a:lnTo>
                  <a:pt x="3475659" y="1308100"/>
                </a:lnTo>
                <a:lnTo>
                  <a:pt x="3477349" y="1308100"/>
                </a:lnTo>
                <a:lnTo>
                  <a:pt x="3478009" y="1310614"/>
                </a:lnTo>
                <a:lnTo>
                  <a:pt x="3485362" y="1318488"/>
                </a:lnTo>
                <a:lnTo>
                  <a:pt x="3478060" y="1308100"/>
                </a:lnTo>
                <a:lnTo>
                  <a:pt x="3479266" y="1308100"/>
                </a:lnTo>
                <a:lnTo>
                  <a:pt x="3474694" y="1302766"/>
                </a:lnTo>
                <a:lnTo>
                  <a:pt x="3475202" y="1308100"/>
                </a:lnTo>
                <a:lnTo>
                  <a:pt x="3473780" y="1308100"/>
                </a:lnTo>
                <a:lnTo>
                  <a:pt x="3470516" y="1297889"/>
                </a:lnTo>
                <a:lnTo>
                  <a:pt x="3468382" y="1295400"/>
                </a:lnTo>
                <a:lnTo>
                  <a:pt x="3467201" y="1295400"/>
                </a:lnTo>
                <a:lnTo>
                  <a:pt x="3465842" y="1282700"/>
                </a:lnTo>
                <a:lnTo>
                  <a:pt x="3460712" y="1282700"/>
                </a:lnTo>
                <a:lnTo>
                  <a:pt x="3455098" y="1270000"/>
                </a:lnTo>
                <a:lnTo>
                  <a:pt x="3454158" y="1268069"/>
                </a:lnTo>
                <a:lnTo>
                  <a:pt x="3454158" y="1435100"/>
                </a:lnTo>
                <a:lnTo>
                  <a:pt x="3450945" y="1435100"/>
                </a:lnTo>
                <a:lnTo>
                  <a:pt x="3453523" y="1447800"/>
                </a:lnTo>
                <a:lnTo>
                  <a:pt x="3447986" y="1447800"/>
                </a:lnTo>
                <a:lnTo>
                  <a:pt x="3450945" y="1435100"/>
                </a:lnTo>
                <a:lnTo>
                  <a:pt x="3448075" y="1435100"/>
                </a:lnTo>
                <a:lnTo>
                  <a:pt x="3453257" y="1422400"/>
                </a:lnTo>
                <a:lnTo>
                  <a:pt x="3453739" y="1422400"/>
                </a:lnTo>
                <a:lnTo>
                  <a:pt x="3454158" y="1435100"/>
                </a:lnTo>
                <a:lnTo>
                  <a:pt x="3454158" y="1268069"/>
                </a:lnTo>
                <a:lnTo>
                  <a:pt x="3448926" y="1257300"/>
                </a:lnTo>
                <a:lnTo>
                  <a:pt x="3446361" y="1252220"/>
                </a:lnTo>
                <a:lnTo>
                  <a:pt x="3446361" y="1435100"/>
                </a:lnTo>
                <a:lnTo>
                  <a:pt x="3444671" y="1447800"/>
                </a:lnTo>
                <a:lnTo>
                  <a:pt x="3443668" y="1439379"/>
                </a:lnTo>
                <a:lnTo>
                  <a:pt x="3443668" y="1447800"/>
                </a:lnTo>
                <a:lnTo>
                  <a:pt x="3440569" y="1447800"/>
                </a:lnTo>
                <a:lnTo>
                  <a:pt x="3440569" y="1435100"/>
                </a:lnTo>
                <a:lnTo>
                  <a:pt x="3443668" y="1447800"/>
                </a:lnTo>
                <a:lnTo>
                  <a:pt x="3443668" y="1439379"/>
                </a:lnTo>
                <a:lnTo>
                  <a:pt x="3443160" y="1435100"/>
                </a:lnTo>
                <a:lnTo>
                  <a:pt x="3446361" y="1435100"/>
                </a:lnTo>
                <a:lnTo>
                  <a:pt x="3446361" y="1252220"/>
                </a:lnTo>
                <a:lnTo>
                  <a:pt x="3442512" y="1244600"/>
                </a:lnTo>
                <a:lnTo>
                  <a:pt x="3439782" y="1244600"/>
                </a:lnTo>
                <a:lnTo>
                  <a:pt x="3439782" y="1447800"/>
                </a:lnTo>
                <a:lnTo>
                  <a:pt x="3437598" y="1460500"/>
                </a:lnTo>
                <a:lnTo>
                  <a:pt x="3435934" y="1447800"/>
                </a:lnTo>
                <a:lnTo>
                  <a:pt x="3439782" y="1447800"/>
                </a:lnTo>
                <a:lnTo>
                  <a:pt x="3439782" y="1244600"/>
                </a:lnTo>
                <a:lnTo>
                  <a:pt x="3436289" y="1244600"/>
                </a:lnTo>
                <a:lnTo>
                  <a:pt x="3436124" y="1240967"/>
                </a:lnTo>
                <a:lnTo>
                  <a:pt x="3435820" y="1244600"/>
                </a:lnTo>
                <a:lnTo>
                  <a:pt x="3435705" y="1231900"/>
                </a:lnTo>
                <a:lnTo>
                  <a:pt x="3434029" y="1231900"/>
                </a:lnTo>
                <a:lnTo>
                  <a:pt x="3426371" y="1219200"/>
                </a:lnTo>
                <a:lnTo>
                  <a:pt x="3421303" y="1219200"/>
                </a:lnTo>
                <a:lnTo>
                  <a:pt x="3417887" y="1208786"/>
                </a:lnTo>
                <a:lnTo>
                  <a:pt x="3417887" y="1473200"/>
                </a:lnTo>
                <a:lnTo>
                  <a:pt x="3415055" y="1485900"/>
                </a:lnTo>
                <a:lnTo>
                  <a:pt x="3417570" y="1473200"/>
                </a:lnTo>
                <a:lnTo>
                  <a:pt x="3417887" y="1473200"/>
                </a:lnTo>
                <a:lnTo>
                  <a:pt x="3417887" y="1208786"/>
                </a:lnTo>
                <a:lnTo>
                  <a:pt x="3417874" y="1460500"/>
                </a:lnTo>
                <a:lnTo>
                  <a:pt x="3417773" y="1461731"/>
                </a:lnTo>
                <a:lnTo>
                  <a:pt x="3417468" y="1473200"/>
                </a:lnTo>
                <a:lnTo>
                  <a:pt x="3416566" y="1473200"/>
                </a:lnTo>
                <a:lnTo>
                  <a:pt x="3415220" y="1473200"/>
                </a:lnTo>
                <a:lnTo>
                  <a:pt x="3413087" y="1460500"/>
                </a:lnTo>
                <a:lnTo>
                  <a:pt x="3415144" y="1460500"/>
                </a:lnTo>
                <a:lnTo>
                  <a:pt x="3416566" y="1473200"/>
                </a:lnTo>
                <a:lnTo>
                  <a:pt x="3417747" y="1461731"/>
                </a:lnTo>
                <a:lnTo>
                  <a:pt x="3417798" y="1460500"/>
                </a:lnTo>
                <a:lnTo>
                  <a:pt x="3417874" y="1208747"/>
                </a:lnTo>
                <a:lnTo>
                  <a:pt x="3417138" y="1206500"/>
                </a:lnTo>
                <a:lnTo>
                  <a:pt x="3412896" y="1206500"/>
                </a:lnTo>
                <a:lnTo>
                  <a:pt x="3406724" y="1197470"/>
                </a:lnTo>
                <a:lnTo>
                  <a:pt x="3406724" y="1485900"/>
                </a:lnTo>
                <a:lnTo>
                  <a:pt x="3405213" y="1485900"/>
                </a:lnTo>
                <a:lnTo>
                  <a:pt x="3405073" y="1473200"/>
                </a:lnTo>
                <a:lnTo>
                  <a:pt x="3405962" y="1473200"/>
                </a:lnTo>
                <a:lnTo>
                  <a:pt x="3406724" y="1485900"/>
                </a:lnTo>
                <a:lnTo>
                  <a:pt x="3406724" y="1197470"/>
                </a:lnTo>
                <a:lnTo>
                  <a:pt x="3404222" y="1193800"/>
                </a:lnTo>
                <a:lnTo>
                  <a:pt x="3404806" y="1193800"/>
                </a:lnTo>
                <a:lnTo>
                  <a:pt x="3403612" y="1188351"/>
                </a:lnTo>
                <a:lnTo>
                  <a:pt x="3403612" y="1485900"/>
                </a:lnTo>
                <a:lnTo>
                  <a:pt x="3400856" y="1498600"/>
                </a:lnTo>
                <a:lnTo>
                  <a:pt x="3399548" y="1498600"/>
                </a:lnTo>
                <a:lnTo>
                  <a:pt x="3399548" y="1485900"/>
                </a:lnTo>
                <a:lnTo>
                  <a:pt x="3399307" y="1485900"/>
                </a:lnTo>
                <a:lnTo>
                  <a:pt x="3400564" y="1473200"/>
                </a:lnTo>
                <a:lnTo>
                  <a:pt x="3400260" y="1485900"/>
                </a:lnTo>
                <a:lnTo>
                  <a:pt x="3403612" y="1485900"/>
                </a:lnTo>
                <a:lnTo>
                  <a:pt x="3403612" y="1188351"/>
                </a:lnTo>
                <a:lnTo>
                  <a:pt x="3402025" y="1181100"/>
                </a:lnTo>
                <a:lnTo>
                  <a:pt x="3398507" y="1177112"/>
                </a:lnTo>
                <a:lnTo>
                  <a:pt x="3398507" y="1485900"/>
                </a:lnTo>
                <a:lnTo>
                  <a:pt x="3398113" y="1498600"/>
                </a:lnTo>
                <a:lnTo>
                  <a:pt x="3396640" y="1485900"/>
                </a:lnTo>
                <a:lnTo>
                  <a:pt x="3398507" y="1485900"/>
                </a:lnTo>
                <a:lnTo>
                  <a:pt x="3398507" y="1177112"/>
                </a:lnTo>
                <a:lnTo>
                  <a:pt x="3368459" y="1143000"/>
                </a:lnTo>
                <a:lnTo>
                  <a:pt x="3335045" y="1092200"/>
                </a:lnTo>
                <a:lnTo>
                  <a:pt x="3303917" y="1054100"/>
                </a:lnTo>
                <a:lnTo>
                  <a:pt x="3277184" y="1016000"/>
                </a:lnTo>
                <a:lnTo>
                  <a:pt x="3265030" y="990600"/>
                </a:lnTo>
                <a:lnTo>
                  <a:pt x="3258705" y="965200"/>
                </a:lnTo>
                <a:lnTo>
                  <a:pt x="3258032" y="952500"/>
                </a:lnTo>
                <a:lnTo>
                  <a:pt x="3262782" y="927100"/>
                </a:lnTo>
                <a:lnTo>
                  <a:pt x="3272015" y="889000"/>
                </a:lnTo>
                <a:lnTo>
                  <a:pt x="3279610" y="850900"/>
                </a:lnTo>
                <a:lnTo>
                  <a:pt x="3282683" y="812800"/>
                </a:lnTo>
                <a:lnTo>
                  <a:pt x="3283712" y="800100"/>
                </a:lnTo>
                <a:lnTo>
                  <a:pt x="3282480" y="762000"/>
                </a:lnTo>
                <a:lnTo>
                  <a:pt x="3274047" y="711200"/>
                </a:lnTo>
                <a:lnTo>
                  <a:pt x="3269678" y="698500"/>
                </a:lnTo>
                <a:lnTo>
                  <a:pt x="3265309" y="685800"/>
                </a:lnTo>
                <a:lnTo>
                  <a:pt x="3228162" y="609600"/>
                </a:lnTo>
                <a:lnTo>
                  <a:pt x="3187001" y="571500"/>
                </a:lnTo>
                <a:lnTo>
                  <a:pt x="3125495" y="520700"/>
                </a:lnTo>
                <a:lnTo>
                  <a:pt x="3073679" y="482600"/>
                </a:lnTo>
                <a:lnTo>
                  <a:pt x="3030690" y="457200"/>
                </a:lnTo>
                <a:lnTo>
                  <a:pt x="2995676" y="444500"/>
                </a:lnTo>
                <a:lnTo>
                  <a:pt x="2967774" y="419100"/>
                </a:lnTo>
                <a:lnTo>
                  <a:pt x="2946133" y="406400"/>
                </a:lnTo>
                <a:lnTo>
                  <a:pt x="2929890" y="381000"/>
                </a:lnTo>
                <a:lnTo>
                  <a:pt x="2918168" y="342900"/>
                </a:lnTo>
                <a:lnTo>
                  <a:pt x="2905582" y="317500"/>
                </a:lnTo>
                <a:lnTo>
                  <a:pt x="2884055" y="292100"/>
                </a:lnTo>
                <a:lnTo>
                  <a:pt x="2855671" y="254000"/>
                </a:lnTo>
                <a:lnTo>
                  <a:pt x="2822498" y="215900"/>
                </a:lnTo>
                <a:lnTo>
                  <a:pt x="2786608" y="165100"/>
                </a:lnTo>
                <a:lnTo>
                  <a:pt x="2750070" y="127000"/>
                </a:lnTo>
                <a:lnTo>
                  <a:pt x="2714955" y="88900"/>
                </a:lnTo>
                <a:lnTo>
                  <a:pt x="2683345" y="50800"/>
                </a:lnTo>
                <a:lnTo>
                  <a:pt x="2671165" y="25400"/>
                </a:lnTo>
                <a:lnTo>
                  <a:pt x="2657195" y="12700"/>
                </a:lnTo>
                <a:lnTo>
                  <a:pt x="2641790" y="12700"/>
                </a:lnTo>
                <a:lnTo>
                  <a:pt x="2625369" y="0"/>
                </a:lnTo>
                <a:lnTo>
                  <a:pt x="2553119" y="0"/>
                </a:lnTo>
                <a:lnTo>
                  <a:pt x="2551480" y="12700"/>
                </a:lnTo>
                <a:lnTo>
                  <a:pt x="2549766" y="12700"/>
                </a:lnTo>
                <a:lnTo>
                  <a:pt x="2548839" y="215"/>
                </a:lnTo>
                <a:lnTo>
                  <a:pt x="2547023" y="12700"/>
                </a:lnTo>
                <a:lnTo>
                  <a:pt x="2538476" y="12700"/>
                </a:lnTo>
                <a:lnTo>
                  <a:pt x="2533815" y="17322"/>
                </a:lnTo>
                <a:lnTo>
                  <a:pt x="2531986" y="20866"/>
                </a:lnTo>
                <a:lnTo>
                  <a:pt x="2534297" y="25400"/>
                </a:lnTo>
                <a:lnTo>
                  <a:pt x="2531834" y="25400"/>
                </a:lnTo>
                <a:lnTo>
                  <a:pt x="2531033" y="22707"/>
                </a:lnTo>
                <a:lnTo>
                  <a:pt x="2529649" y="25400"/>
                </a:lnTo>
                <a:lnTo>
                  <a:pt x="2525661" y="25400"/>
                </a:lnTo>
                <a:lnTo>
                  <a:pt x="2530424" y="20675"/>
                </a:lnTo>
                <a:lnTo>
                  <a:pt x="2528405" y="13868"/>
                </a:lnTo>
                <a:lnTo>
                  <a:pt x="2527808" y="12700"/>
                </a:lnTo>
                <a:lnTo>
                  <a:pt x="2522423" y="12700"/>
                </a:lnTo>
                <a:lnTo>
                  <a:pt x="2517127" y="20637"/>
                </a:lnTo>
                <a:lnTo>
                  <a:pt x="2518270" y="25400"/>
                </a:lnTo>
                <a:lnTo>
                  <a:pt x="2519464" y="25400"/>
                </a:lnTo>
                <a:lnTo>
                  <a:pt x="2514206" y="38100"/>
                </a:lnTo>
                <a:lnTo>
                  <a:pt x="2514333" y="25400"/>
                </a:lnTo>
                <a:lnTo>
                  <a:pt x="2513939" y="25400"/>
                </a:lnTo>
                <a:lnTo>
                  <a:pt x="2517127" y="20637"/>
                </a:lnTo>
                <a:lnTo>
                  <a:pt x="2515197" y="12700"/>
                </a:lnTo>
                <a:lnTo>
                  <a:pt x="2511094" y="12700"/>
                </a:lnTo>
                <a:lnTo>
                  <a:pt x="2503563" y="25400"/>
                </a:lnTo>
                <a:lnTo>
                  <a:pt x="2494635" y="25400"/>
                </a:lnTo>
                <a:lnTo>
                  <a:pt x="2486355" y="38100"/>
                </a:lnTo>
                <a:lnTo>
                  <a:pt x="2489162" y="38100"/>
                </a:lnTo>
                <a:lnTo>
                  <a:pt x="2490178" y="50800"/>
                </a:lnTo>
                <a:lnTo>
                  <a:pt x="2488996" y="50800"/>
                </a:lnTo>
                <a:lnTo>
                  <a:pt x="2453284" y="76200"/>
                </a:lnTo>
                <a:lnTo>
                  <a:pt x="2466035" y="63500"/>
                </a:lnTo>
                <a:lnTo>
                  <a:pt x="2462326" y="63500"/>
                </a:lnTo>
                <a:lnTo>
                  <a:pt x="2457666" y="50800"/>
                </a:lnTo>
                <a:lnTo>
                  <a:pt x="2464714" y="50800"/>
                </a:lnTo>
                <a:lnTo>
                  <a:pt x="2464397" y="38100"/>
                </a:lnTo>
                <a:lnTo>
                  <a:pt x="2456662" y="38100"/>
                </a:lnTo>
                <a:lnTo>
                  <a:pt x="2449423" y="50800"/>
                </a:lnTo>
                <a:lnTo>
                  <a:pt x="2450338" y="50800"/>
                </a:lnTo>
                <a:lnTo>
                  <a:pt x="2456865" y="50800"/>
                </a:lnTo>
                <a:lnTo>
                  <a:pt x="2460167" y="63500"/>
                </a:lnTo>
                <a:lnTo>
                  <a:pt x="2456586" y="63500"/>
                </a:lnTo>
                <a:lnTo>
                  <a:pt x="2452954" y="76200"/>
                </a:lnTo>
                <a:lnTo>
                  <a:pt x="2449525" y="76200"/>
                </a:lnTo>
                <a:lnTo>
                  <a:pt x="2447683" y="63500"/>
                </a:lnTo>
                <a:lnTo>
                  <a:pt x="2444788" y="66763"/>
                </a:lnTo>
                <a:lnTo>
                  <a:pt x="2442641" y="76200"/>
                </a:lnTo>
                <a:lnTo>
                  <a:pt x="2439543" y="76200"/>
                </a:lnTo>
                <a:lnTo>
                  <a:pt x="2438768" y="77774"/>
                </a:lnTo>
                <a:lnTo>
                  <a:pt x="2438692" y="88900"/>
                </a:lnTo>
                <a:lnTo>
                  <a:pt x="2434031" y="88900"/>
                </a:lnTo>
                <a:lnTo>
                  <a:pt x="2433929" y="87655"/>
                </a:lnTo>
                <a:lnTo>
                  <a:pt x="2433320" y="88900"/>
                </a:lnTo>
                <a:lnTo>
                  <a:pt x="2432761" y="88900"/>
                </a:lnTo>
                <a:lnTo>
                  <a:pt x="2430386" y="76200"/>
                </a:lnTo>
                <a:lnTo>
                  <a:pt x="2429662" y="76200"/>
                </a:lnTo>
                <a:lnTo>
                  <a:pt x="2431173" y="88900"/>
                </a:lnTo>
                <a:lnTo>
                  <a:pt x="2422487" y="88900"/>
                </a:lnTo>
                <a:lnTo>
                  <a:pt x="2422931" y="76200"/>
                </a:lnTo>
                <a:lnTo>
                  <a:pt x="2420213" y="76200"/>
                </a:lnTo>
                <a:lnTo>
                  <a:pt x="2420213" y="88900"/>
                </a:lnTo>
                <a:lnTo>
                  <a:pt x="2417051" y="101600"/>
                </a:lnTo>
                <a:lnTo>
                  <a:pt x="2416175" y="97409"/>
                </a:lnTo>
                <a:lnTo>
                  <a:pt x="2414841" y="101600"/>
                </a:lnTo>
                <a:lnTo>
                  <a:pt x="2415082" y="92202"/>
                </a:lnTo>
                <a:lnTo>
                  <a:pt x="2414397" y="88900"/>
                </a:lnTo>
                <a:lnTo>
                  <a:pt x="2415171" y="88900"/>
                </a:lnTo>
                <a:lnTo>
                  <a:pt x="2415082" y="92202"/>
                </a:lnTo>
                <a:lnTo>
                  <a:pt x="2416175" y="97409"/>
                </a:lnTo>
                <a:lnTo>
                  <a:pt x="2418867" y="88900"/>
                </a:lnTo>
                <a:lnTo>
                  <a:pt x="2415921" y="88900"/>
                </a:lnTo>
                <a:lnTo>
                  <a:pt x="2414778" y="76200"/>
                </a:lnTo>
                <a:lnTo>
                  <a:pt x="2417254" y="76200"/>
                </a:lnTo>
                <a:lnTo>
                  <a:pt x="2419185" y="88900"/>
                </a:lnTo>
                <a:lnTo>
                  <a:pt x="2420213" y="88900"/>
                </a:lnTo>
                <a:lnTo>
                  <a:pt x="2420213" y="76200"/>
                </a:lnTo>
                <a:lnTo>
                  <a:pt x="2417648" y="76200"/>
                </a:lnTo>
                <a:lnTo>
                  <a:pt x="2413190" y="63500"/>
                </a:lnTo>
                <a:lnTo>
                  <a:pt x="2410510" y="76200"/>
                </a:lnTo>
                <a:lnTo>
                  <a:pt x="2408682" y="76200"/>
                </a:lnTo>
                <a:lnTo>
                  <a:pt x="2409926" y="88900"/>
                </a:lnTo>
                <a:lnTo>
                  <a:pt x="2411755" y="88900"/>
                </a:lnTo>
                <a:lnTo>
                  <a:pt x="2411590" y="101600"/>
                </a:lnTo>
                <a:lnTo>
                  <a:pt x="2410333" y="101600"/>
                </a:lnTo>
                <a:lnTo>
                  <a:pt x="2408339" y="88900"/>
                </a:lnTo>
                <a:lnTo>
                  <a:pt x="2407145" y="88900"/>
                </a:lnTo>
                <a:lnTo>
                  <a:pt x="2401900" y="101600"/>
                </a:lnTo>
                <a:lnTo>
                  <a:pt x="2388082" y="101600"/>
                </a:lnTo>
                <a:lnTo>
                  <a:pt x="2384539" y="114300"/>
                </a:lnTo>
                <a:lnTo>
                  <a:pt x="2383891" y="114300"/>
                </a:lnTo>
                <a:lnTo>
                  <a:pt x="2381313" y="127000"/>
                </a:lnTo>
                <a:lnTo>
                  <a:pt x="2375446" y="127000"/>
                </a:lnTo>
                <a:lnTo>
                  <a:pt x="2373160" y="114300"/>
                </a:lnTo>
                <a:lnTo>
                  <a:pt x="2372410" y="114300"/>
                </a:lnTo>
                <a:lnTo>
                  <a:pt x="2366035" y="101600"/>
                </a:lnTo>
                <a:lnTo>
                  <a:pt x="2362758" y="101600"/>
                </a:lnTo>
                <a:lnTo>
                  <a:pt x="2366632" y="114300"/>
                </a:lnTo>
                <a:lnTo>
                  <a:pt x="2370277" y="114300"/>
                </a:lnTo>
                <a:lnTo>
                  <a:pt x="2368270" y="127000"/>
                </a:lnTo>
                <a:lnTo>
                  <a:pt x="2365591" y="127000"/>
                </a:lnTo>
                <a:lnTo>
                  <a:pt x="2365298" y="114300"/>
                </a:lnTo>
                <a:lnTo>
                  <a:pt x="2363444" y="114300"/>
                </a:lnTo>
                <a:lnTo>
                  <a:pt x="2362873" y="127000"/>
                </a:lnTo>
                <a:lnTo>
                  <a:pt x="2360472" y="114300"/>
                </a:lnTo>
                <a:lnTo>
                  <a:pt x="2357653" y="114300"/>
                </a:lnTo>
                <a:lnTo>
                  <a:pt x="2362492" y="127000"/>
                </a:lnTo>
                <a:lnTo>
                  <a:pt x="2362136" y="127000"/>
                </a:lnTo>
                <a:lnTo>
                  <a:pt x="2367254" y="139700"/>
                </a:lnTo>
                <a:lnTo>
                  <a:pt x="2356358" y="139700"/>
                </a:lnTo>
                <a:lnTo>
                  <a:pt x="2355494" y="127000"/>
                </a:lnTo>
                <a:lnTo>
                  <a:pt x="2352649" y="127000"/>
                </a:lnTo>
                <a:lnTo>
                  <a:pt x="2353576" y="139700"/>
                </a:lnTo>
                <a:lnTo>
                  <a:pt x="2351176" y="139700"/>
                </a:lnTo>
                <a:lnTo>
                  <a:pt x="2351138" y="140042"/>
                </a:lnTo>
                <a:lnTo>
                  <a:pt x="2352573" y="152400"/>
                </a:lnTo>
                <a:lnTo>
                  <a:pt x="2351163" y="152400"/>
                </a:lnTo>
                <a:lnTo>
                  <a:pt x="2350097" y="148882"/>
                </a:lnTo>
                <a:lnTo>
                  <a:pt x="2349690" y="152400"/>
                </a:lnTo>
                <a:lnTo>
                  <a:pt x="2349639" y="152234"/>
                </a:lnTo>
                <a:lnTo>
                  <a:pt x="2349639" y="152400"/>
                </a:lnTo>
                <a:lnTo>
                  <a:pt x="2349627" y="152171"/>
                </a:lnTo>
                <a:lnTo>
                  <a:pt x="2347785" y="144538"/>
                </a:lnTo>
                <a:lnTo>
                  <a:pt x="2345321" y="152400"/>
                </a:lnTo>
                <a:lnTo>
                  <a:pt x="2345220" y="139700"/>
                </a:lnTo>
                <a:lnTo>
                  <a:pt x="2342896" y="139700"/>
                </a:lnTo>
                <a:lnTo>
                  <a:pt x="2344572" y="127000"/>
                </a:lnTo>
                <a:lnTo>
                  <a:pt x="2341626" y="127000"/>
                </a:lnTo>
                <a:lnTo>
                  <a:pt x="2341626" y="139700"/>
                </a:lnTo>
                <a:lnTo>
                  <a:pt x="2341410" y="152400"/>
                </a:lnTo>
                <a:lnTo>
                  <a:pt x="2340000" y="152400"/>
                </a:lnTo>
                <a:lnTo>
                  <a:pt x="2340356" y="139700"/>
                </a:lnTo>
                <a:lnTo>
                  <a:pt x="2341626" y="139700"/>
                </a:lnTo>
                <a:lnTo>
                  <a:pt x="2341626" y="127000"/>
                </a:lnTo>
                <a:lnTo>
                  <a:pt x="2339225" y="127000"/>
                </a:lnTo>
                <a:lnTo>
                  <a:pt x="2339225" y="152400"/>
                </a:lnTo>
                <a:lnTo>
                  <a:pt x="2339035" y="139700"/>
                </a:lnTo>
                <a:lnTo>
                  <a:pt x="2339225" y="152400"/>
                </a:lnTo>
                <a:lnTo>
                  <a:pt x="2339225" y="127000"/>
                </a:lnTo>
                <a:lnTo>
                  <a:pt x="2336368" y="127000"/>
                </a:lnTo>
                <a:lnTo>
                  <a:pt x="2334399" y="139700"/>
                </a:lnTo>
                <a:lnTo>
                  <a:pt x="2335695" y="139700"/>
                </a:lnTo>
                <a:lnTo>
                  <a:pt x="2335492" y="152400"/>
                </a:lnTo>
                <a:lnTo>
                  <a:pt x="2332380" y="152400"/>
                </a:lnTo>
                <a:lnTo>
                  <a:pt x="2332278" y="139700"/>
                </a:lnTo>
                <a:lnTo>
                  <a:pt x="2333015" y="139700"/>
                </a:lnTo>
                <a:lnTo>
                  <a:pt x="2330132" y="127000"/>
                </a:lnTo>
                <a:lnTo>
                  <a:pt x="2327681" y="127000"/>
                </a:lnTo>
                <a:lnTo>
                  <a:pt x="2328075" y="124663"/>
                </a:lnTo>
                <a:lnTo>
                  <a:pt x="2326944" y="127000"/>
                </a:lnTo>
                <a:lnTo>
                  <a:pt x="2325484" y="139700"/>
                </a:lnTo>
                <a:lnTo>
                  <a:pt x="2327046" y="139700"/>
                </a:lnTo>
                <a:lnTo>
                  <a:pt x="2329472" y="152400"/>
                </a:lnTo>
                <a:lnTo>
                  <a:pt x="2324595" y="152400"/>
                </a:lnTo>
                <a:lnTo>
                  <a:pt x="2323998" y="165100"/>
                </a:lnTo>
                <a:lnTo>
                  <a:pt x="2321547" y="165100"/>
                </a:lnTo>
                <a:lnTo>
                  <a:pt x="2323896" y="152400"/>
                </a:lnTo>
                <a:lnTo>
                  <a:pt x="2319324" y="152400"/>
                </a:lnTo>
                <a:lnTo>
                  <a:pt x="2320074" y="139700"/>
                </a:lnTo>
                <a:lnTo>
                  <a:pt x="2308822" y="139700"/>
                </a:lnTo>
                <a:lnTo>
                  <a:pt x="2312098" y="152400"/>
                </a:lnTo>
                <a:lnTo>
                  <a:pt x="2314651" y="152400"/>
                </a:lnTo>
                <a:lnTo>
                  <a:pt x="2313990" y="165100"/>
                </a:lnTo>
                <a:lnTo>
                  <a:pt x="2311425" y="153022"/>
                </a:lnTo>
                <a:lnTo>
                  <a:pt x="2305443" y="165100"/>
                </a:lnTo>
                <a:lnTo>
                  <a:pt x="2304961" y="152400"/>
                </a:lnTo>
                <a:lnTo>
                  <a:pt x="2302497" y="152400"/>
                </a:lnTo>
                <a:lnTo>
                  <a:pt x="2301036" y="152400"/>
                </a:lnTo>
                <a:lnTo>
                  <a:pt x="2299347" y="165100"/>
                </a:lnTo>
                <a:lnTo>
                  <a:pt x="2298750" y="165100"/>
                </a:lnTo>
                <a:lnTo>
                  <a:pt x="2299093" y="177800"/>
                </a:lnTo>
                <a:lnTo>
                  <a:pt x="2298725" y="177800"/>
                </a:lnTo>
                <a:lnTo>
                  <a:pt x="2298204" y="165100"/>
                </a:lnTo>
                <a:lnTo>
                  <a:pt x="2298738" y="165100"/>
                </a:lnTo>
                <a:lnTo>
                  <a:pt x="2296884" y="159854"/>
                </a:lnTo>
                <a:lnTo>
                  <a:pt x="2296757" y="165100"/>
                </a:lnTo>
                <a:lnTo>
                  <a:pt x="2297595" y="165100"/>
                </a:lnTo>
                <a:lnTo>
                  <a:pt x="2295156" y="177800"/>
                </a:lnTo>
                <a:lnTo>
                  <a:pt x="2292108" y="177800"/>
                </a:lnTo>
                <a:lnTo>
                  <a:pt x="2289746" y="177800"/>
                </a:lnTo>
                <a:lnTo>
                  <a:pt x="2290610" y="165100"/>
                </a:lnTo>
                <a:lnTo>
                  <a:pt x="2291613" y="152400"/>
                </a:lnTo>
                <a:lnTo>
                  <a:pt x="2284044" y="152400"/>
                </a:lnTo>
                <a:lnTo>
                  <a:pt x="2287968" y="165100"/>
                </a:lnTo>
                <a:lnTo>
                  <a:pt x="2290038" y="165100"/>
                </a:lnTo>
                <a:lnTo>
                  <a:pt x="2289416" y="165493"/>
                </a:lnTo>
                <a:lnTo>
                  <a:pt x="2289416" y="177800"/>
                </a:lnTo>
                <a:lnTo>
                  <a:pt x="2286089" y="190500"/>
                </a:lnTo>
                <a:lnTo>
                  <a:pt x="2285377" y="190500"/>
                </a:lnTo>
                <a:lnTo>
                  <a:pt x="2285327" y="177800"/>
                </a:lnTo>
                <a:lnTo>
                  <a:pt x="2289416" y="177800"/>
                </a:lnTo>
                <a:lnTo>
                  <a:pt x="2289416" y="165493"/>
                </a:lnTo>
                <a:lnTo>
                  <a:pt x="2278430" y="172300"/>
                </a:lnTo>
                <a:lnTo>
                  <a:pt x="2278430" y="177800"/>
                </a:lnTo>
                <a:lnTo>
                  <a:pt x="2276246" y="190500"/>
                </a:lnTo>
                <a:lnTo>
                  <a:pt x="2273985" y="190500"/>
                </a:lnTo>
                <a:lnTo>
                  <a:pt x="2269871" y="190500"/>
                </a:lnTo>
                <a:lnTo>
                  <a:pt x="2271953" y="177800"/>
                </a:lnTo>
                <a:lnTo>
                  <a:pt x="2273985" y="190500"/>
                </a:lnTo>
                <a:lnTo>
                  <a:pt x="2275725" y="177800"/>
                </a:lnTo>
                <a:lnTo>
                  <a:pt x="2278430" y="177800"/>
                </a:lnTo>
                <a:lnTo>
                  <a:pt x="2278430" y="172300"/>
                </a:lnTo>
                <a:lnTo>
                  <a:pt x="2269540" y="177800"/>
                </a:lnTo>
                <a:lnTo>
                  <a:pt x="2271611" y="177800"/>
                </a:lnTo>
                <a:lnTo>
                  <a:pt x="2268283" y="190500"/>
                </a:lnTo>
                <a:lnTo>
                  <a:pt x="2269071" y="190500"/>
                </a:lnTo>
                <a:lnTo>
                  <a:pt x="2264486" y="203200"/>
                </a:lnTo>
                <a:lnTo>
                  <a:pt x="2260828" y="190500"/>
                </a:lnTo>
                <a:lnTo>
                  <a:pt x="2259609" y="190500"/>
                </a:lnTo>
                <a:lnTo>
                  <a:pt x="2259292" y="194132"/>
                </a:lnTo>
                <a:lnTo>
                  <a:pt x="2259253" y="195910"/>
                </a:lnTo>
                <a:lnTo>
                  <a:pt x="2260168" y="203200"/>
                </a:lnTo>
                <a:lnTo>
                  <a:pt x="2258872" y="199009"/>
                </a:lnTo>
                <a:lnTo>
                  <a:pt x="2258517" y="203200"/>
                </a:lnTo>
                <a:lnTo>
                  <a:pt x="2257907" y="199174"/>
                </a:lnTo>
                <a:lnTo>
                  <a:pt x="2258199" y="203200"/>
                </a:lnTo>
                <a:lnTo>
                  <a:pt x="2257475" y="198437"/>
                </a:lnTo>
                <a:lnTo>
                  <a:pt x="2257602" y="203200"/>
                </a:lnTo>
                <a:lnTo>
                  <a:pt x="2256244" y="190500"/>
                </a:lnTo>
                <a:lnTo>
                  <a:pt x="2251405" y="190500"/>
                </a:lnTo>
                <a:lnTo>
                  <a:pt x="2252395" y="203200"/>
                </a:lnTo>
                <a:lnTo>
                  <a:pt x="2247976" y="203200"/>
                </a:lnTo>
                <a:lnTo>
                  <a:pt x="2249919" y="190500"/>
                </a:lnTo>
                <a:lnTo>
                  <a:pt x="2250262" y="190500"/>
                </a:lnTo>
                <a:lnTo>
                  <a:pt x="2257475" y="177800"/>
                </a:lnTo>
                <a:lnTo>
                  <a:pt x="2241943" y="177800"/>
                </a:lnTo>
                <a:lnTo>
                  <a:pt x="2243137" y="190500"/>
                </a:lnTo>
                <a:lnTo>
                  <a:pt x="2240534" y="190500"/>
                </a:lnTo>
                <a:lnTo>
                  <a:pt x="2247481" y="203200"/>
                </a:lnTo>
                <a:lnTo>
                  <a:pt x="2247341" y="203200"/>
                </a:lnTo>
                <a:lnTo>
                  <a:pt x="2247696" y="215900"/>
                </a:lnTo>
                <a:lnTo>
                  <a:pt x="2244915" y="215900"/>
                </a:lnTo>
                <a:lnTo>
                  <a:pt x="2246376" y="203200"/>
                </a:lnTo>
                <a:lnTo>
                  <a:pt x="2238210" y="203200"/>
                </a:lnTo>
                <a:lnTo>
                  <a:pt x="2238006" y="190500"/>
                </a:lnTo>
                <a:lnTo>
                  <a:pt x="2229967" y="190500"/>
                </a:lnTo>
                <a:lnTo>
                  <a:pt x="2230005" y="203200"/>
                </a:lnTo>
                <a:lnTo>
                  <a:pt x="2229828" y="203200"/>
                </a:lnTo>
                <a:lnTo>
                  <a:pt x="2232914" y="215900"/>
                </a:lnTo>
                <a:lnTo>
                  <a:pt x="2229739" y="203200"/>
                </a:lnTo>
                <a:lnTo>
                  <a:pt x="2228151" y="203200"/>
                </a:lnTo>
                <a:lnTo>
                  <a:pt x="2230183" y="215900"/>
                </a:lnTo>
                <a:lnTo>
                  <a:pt x="2225332" y="203200"/>
                </a:lnTo>
                <a:lnTo>
                  <a:pt x="2225649" y="215900"/>
                </a:lnTo>
                <a:lnTo>
                  <a:pt x="2230145" y="215900"/>
                </a:lnTo>
                <a:lnTo>
                  <a:pt x="2229586" y="228600"/>
                </a:lnTo>
                <a:lnTo>
                  <a:pt x="2227694" y="228600"/>
                </a:lnTo>
                <a:lnTo>
                  <a:pt x="2223782" y="215900"/>
                </a:lnTo>
                <a:lnTo>
                  <a:pt x="2221230" y="215900"/>
                </a:lnTo>
                <a:lnTo>
                  <a:pt x="2221839" y="208737"/>
                </a:lnTo>
                <a:lnTo>
                  <a:pt x="2214283" y="228600"/>
                </a:lnTo>
                <a:lnTo>
                  <a:pt x="2212924" y="215900"/>
                </a:lnTo>
                <a:lnTo>
                  <a:pt x="2212708" y="215900"/>
                </a:lnTo>
                <a:lnTo>
                  <a:pt x="2213521" y="203200"/>
                </a:lnTo>
                <a:lnTo>
                  <a:pt x="2217610" y="215900"/>
                </a:lnTo>
                <a:lnTo>
                  <a:pt x="2218867" y="215900"/>
                </a:lnTo>
                <a:lnTo>
                  <a:pt x="2217940" y="203200"/>
                </a:lnTo>
                <a:lnTo>
                  <a:pt x="2220264" y="203200"/>
                </a:lnTo>
                <a:lnTo>
                  <a:pt x="2216340" y="190500"/>
                </a:lnTo>
                <a:lnTo>
                  <a:pt x="2221928" y="190500"/>
                </a:lnTo>
                <a:lnTo>
                  <a:pt x="2220366" y="203200"/>
                </a:lnTo>
                <a:lnTo>
                  <a:pt x="2222322" y="203200"/>
                </a:lnTo>
                <a:lnTo>
                  <a:pt x="2221839" y="208737"/>
                </a:lnTo>
                <a:lnTo>
                  <a:pt x="2221915" y="208559"/>
                </a:lnTo>
                <a:lnTo>
                  <a:pt x="2223947" y="203200"/>
                </a:lnTo>
                <a:lnTo>
                  <a:pt x="2225002" y="203200"/>
                </a:lnTo>
                <a:lnTo>
                  <a:pt x="2229307" y="190500"/>
                </a:lnTo>
                <a:lnTo>
                  <a:pt x="2228951" y="190500"/>
                </a:lnTo>
                <a:lnTo>
                  <a:pt x="2213368" y="177800"/>
                </a:lnTo>
                <a:lnTo>
                  <a:pt x="2214943" y="190500"/>
                </a:lnTo>
                <a:lnTo>
                  <a:pt x="2212340" y="190500"/>
                </a:lnTo>
                <a:lnTo>
                  <a:pt x="2212340" y="215900"/>
                </a:lnTo>
                <a:lnTo>
                  <a:pt x="2207133" y="228600"/>
                </a:lnTo>
                <a:lnTo>
                  <a:pt x="2208885" y="215900"/>
                </a:lnTo>
                <a:lnTo>
                  <a:pt x="2212340" y="215900"/>
                </a:lnTo>
                <a:lnTo>
                  <a:pt x="2212340" y="190500"/>
                </a:lnTo>
                <a:lnTo>
                  <a:pt x="2203780" y="190500"/>
                </a:lnTo>
                <a:lnTo>
                  <a:pt x="2203691" y="203200"/>
                </a:lnTo>
                <a:lnTo>
                  <a:pt x="2203348" y="203200"/>
                </a:lnTo>
                <a:lnTo>
                  <a:pt x="2202599" y="215900"/>
                </a:lnTo>
                <a:lnTo>
                  <a:pt x="2203691" y="215900"/>
                </a:lnTo>
                <a:lnTo>
                  <a:pt x="2197150" y="227482"/>
                </a:lnTo>
                <a:lnTo>
                  <a:pt x="2197620" y="228600"/>
                </a:lnTo>
                <a:lnTo>
                  <a:pt x="2197595" y="241300"/>
                </a:lnTo>
                <a:lnTo>
                  <a:pt x="2196211" y="241300"/>
                </a:lnTo>
                <a:lnTo>
                  <a:pt x="2181225" y="241300"/>
                </a:lnTo>
                <a:lnTo>
                  <a:pt x="2191296" y="228600"/>
                </a:lnTo>
                <a:lnTo>
                  <a:pt x="2180196" y="228600"/>
                </a:lnTo>
                <a:lnTo>
                  <a:pt x="2180196" y="254000"/>
                </a:lnTo>
                <a:lnTo>
                  <a:pt x="2177796" y="254000"/>
                </a:lnTo>
                <a:lnTo>
                  <a:pt x="2174125" y="266700"/>
                </a:lnTo>
                <a:lnTo>
                  <a:pt x="2173617" y="266700"/>
                </a:lnTo>
                <a:lnTo>
                  <a:pt x="2175726" y="254000"/>
                </a:lnTo>
                <a:lnTo>
                  <a:pt x="2172665" y="254000"/>
                </a:lnTo>
                <a:lnTo>
                  <a:pt x="2177910" y="241300"/>
                </a:lnTo>
                <a:lnTo>
                  <a:pt x="2180196" y="254000"/>
                </a:lnTo>
                <a:lnTo>
                  <a:pt x="2180196" y="228600"/>
                </a:lnTo>
                <a:lnTo>
                  <a:pt x="2173440" y="228600"/>
                </a:lnTo>
                <a:lnTo>
                  <a:pt x="2174913" y="241300"/>
                </a:lnTo>
                <a:lnTo>
                  <a:pt x="2164054" y="241300"/>
                </a:lnTo>
                <a:lnTo>
                  <a:pt x="2163940" y="254000"/>
                </a:lnTo>
                <a:lnTo>
                  <a:pt x="2158504" y="254000"/>
                </a:lnTo>
                <a:lnTo>
                  <a:pt x="2160917" y="266700"/>
                </a:lnTo>
                <a:lnTo>
                  <a:pt x="2172512" y="266700"/>
                </a:lnTo>
                <a:lnTo>
                  <a:pt x="2171636" y="279400"/>
                </a:lnTo>
                <a:lnTo>
                  <a:pt x="2167420" y="279400"/>
                </a:lnTo>
                <a:lnTo>
                  <a:pt x="2150643" y="266700"/>
                </a:lnTo>
                <a:lnTo>
                  <a:pt x="2153120" y="279400"/>
                </a:lnTo>
                <a:lnTo>
                  <a:pt x="2151443" y="279400"/>
                </a:lnTo>
                <a:lnTo>
                  <a:pt x="2153462" y="285788"/>
                </a:lnTo>
                <a:lnTo>
                  <a:pt x="2155901" y="279400"/>
                </a:lnTo>
                <a:lnTo>
                  <a:pt x="2155456" y="292100"/>
                </a:lnTo>
                <a:lnTo>
                  <a:pt x="2153462" y="285788"/>
                </a:lnTo>
                <a:lnTo>
                  <a:pt x="2151062" y="292100"/>
                </a:lnTo>
                <a:lnTo>
                  <a:pt x="2146376" y="279400"/>
                </a:lnTo>
                <a:lnTo>
                  <a:pt x="2143620" y="279400"/>
                </a:lnTo>
                <a:lnTo>
                  <a:pt x="2144725" y="292100"/>
                </a:lnTo>
                <a:lnTo>
                  <a:pt x="2143976" y="292100"/>
                </a:lnTo>
                <a:lnTo>
                  <a:pt x="2143569" y="279400"/>
                </a:lnTo>
                <a:lnTo>
                  <a:pt x="2138718" y="279400"/>
                </a:lnTo>
                <a:lnTo>
                  <a:pt x="2136698" y="292100"/>
                </a:lnTo>
                <a:lnTo>
                  <a:pt x="2129955" y="292100"/>
                </a:lnTo>
                <a:lnTo>
                  <a:pt x="2131618" y="279400"/>
                </a:lnTo>
                <a:lnTo>
                  <a:pt x="2125878" y="279400"/>
                </a:lnTo>
                <a:lnTo>
                  <a:pt x="2127669" y="292100"/>
                </a:lnTo>
                <a:lnTo>
                  <a:pt x="2129155" y="292100"/>
                </a:lnTo>
                <a:lnTo>
                  <a:pt x="2126869" y="304800"/>
                </a:lnTo>
                <a:lnTo>
                  <a:pt x="2126881" y="292100"/>
                </a:lnTo>
                <a:lnTo>
                  <a:pt x="2113521" y="292100"/>
                </a:lnTo>
                <a:lnTo>
                  <a:pt x="2113927" y="304800"/>
                </a:lnTo>
                <a:lnTo>
                  <a:pt x="2112226" y="304800"/>
                </a:lnTo>
                <a:lnTo>
                  <a:pt x="2113419" y="317500"/>
                </a:lnTo>
                <a:lnTo>
                  <a:pt x="2101456" y="317500"/>
                </a:lnTo>
                <a:lnTo>
                  <a:pt x="2095474" y="330200"/>
                </a:lnTo>
                <a:lnTo>
                  <a:pt x="2094141" y="324967"/>
                </a:lnTo>
                <a:lnTo>
                  <a:pt x="2090381" y="328803"/>
                </a:lnTo>
                <a:lnTo>
                  <a:pt x="2090343" y="329349"/>
                </a:lnTo>
                <a:lnTo>
                  <a:pt x="2090458" y="330200"/>
                </a:lnTo>
                <a:lnTo>
                  <a:pt x="2089023" y="330200"/>
                </a:lnTo>
                <a:lnTo>
                  <a:pt x="2064156" y="355600"/>
                </a:lnTo>
                <a:lnTo>
                  <a:pt x="2064067" y="355333"/>
                </a:lnTo>
                <a:lnTo>
                  <a:pt x="2063800" y="355600"/>
                </a:lnTo>
                <a:lnTo>
                  <a:pt x="2063915" y="355333"/>
                </a:lnTo>
                <a:lnTo>
                  <a:pt x="2063851" y="354660"/>
                </a:lnTo>
                <a:lnTo>
                  <a:pt x="2055888" y="330377"/>
                </a:lnTo>
                <a:lnTo>
                  <a:pt x="2049576" y="342900"/>
                </a:lnTo>
                <a:lnTo>
                  <a:pt x="2057400" y="342900"/>
                </a:lnTo>
                <a:lnTo>
                  <a:pt x="2060638" y="355600"/>
                </a:lnTo>
                <a:lnTo>
                  <a:pt x="2042337" y="355600"/>
                </a:lnTo>
                <a:lnTo>
                  <a:pt x="2042401" y="342900"/>
                </a:lnTo>
                <a:lnTo>
                  <a:pt x="2046376" y="342900"/>
                </a:lnTo>
                <a:lnTo>
                  <a:pt x="2045195" y="330200"/>
                </a:lnTo>
                <a:lnTo>
                  <a:pt x="2042121" y="330200"/>
                </a:lnTo>
                <a:lnTo>
                  <a:pt x="2042121" y="342900"/>
                </a:lnTo>
                <a:lnTo>
                  <a:pt x="2041817" y="355600"/>
                </a:lnTo>
                <a:lnTo>
                  <a:pt x="2038527" y="355600"/>
                </a:lnTo>
                <a:lnTo>
                  <a:pt x="2039734" y="342900"/>
                </a:lnTo>
                <a:lnTo>
                  <a:pt x="2042121" y="342900"/>
                </a:lnTo>
                <a:lnTo>
                  <a:pt x="2042121" y="330200"/>
                </a:lnTo>
                <a:lnTo>
                  <a:pt x="2039480" y="330200"/>
                </a:lnTo>
                <a:lnTo>
                  <a:pt x="2038769" y="342900"/>
                </a:lnTo>
                <a:lnTo>
                  <a:pt x="2039454" y="342900"/>
                </a:lnTo>
                <a:lnTo>
                  <a:pt x="2038121" y="354660"/>
                </a:lnTo>
                <a:lnTo>
                  <a:pt x="2038134" y="355600"/>
                </a:lnTo>
                <a:lnTo>
                  <a:pt x="2038045" y="355346"/>
                </a:lnTo>
                <a:lnTo>
                  <a:pt x="2038019" y="355600"/>
                </a:lnTo>
                <a:lnTo>
                  <a:pt x="2037918" y="354977"/>
                </a:lnTo>
                <a:lnTo>
                  <a:pt x="2033816" y="342900"/>
                </a:lnTo>
                <a:lnTo>
                  <a:pt x="2028812" y="355600"/>
                </a:lnTo>
                <a:lnTo>
                  <a:pt x="2024557" y="342900"/>
                </a:lnTo>
                <a:lnTo>
                  <a:pt x="2024024" y="355600"/>
                </a:lnTo>
                <a:lnTo>
                  <a:pt x="2026081" y="355600"/>
                </a:lnTo>
                <a:lnTo>
                  <a:pt x="2021649" y="368261"/>
                </a:lnTo>
                <a:lnTo>
                  <a:pt x="2016163" y="355600"/>
                </a:lnTo>
                <a:lnTo>
                  <a:pt x="2005736" y="355600"/>
                </a:lnTo>
                <a:lnTo>
                  <a:pt x="2014372" y="368300"/>
                </a:lnTo>
                <a:lnTo>
                  <a:pt x="2009406" y="368300"/>
                </a:lnTo>
                <a:lnTo>
                  <a:pt x="2005736" y="355600"/>
                </a:lnTo>
                <a:lnTo>
                  <a:pt x="2004275" y="355600"/>
                </a:lnTo>
                <a:lnTo>
                  <a:pt x="1999996" y="342900"/>
                </a:lnTo>
                <a:lnTo>
                  <a:pt x="1997697" y="342900"/>
                </a:lnTo>
                <a:lnTo>
                  <a:pt x="2000288" y="355600"/>
                </a:lnTo>
                <a:lnTo>
                  <a:pt x="2002675" y="355600"/>
                </a:lnTo>
                <a:lnTo>
                  <a:pt x="1999399" y="368300"/>
                </a:lnTo>
                <a:lnTo>
                  <a:pt x="1997062" y="368300"/>
                </a:lnTo>
                <a:lnTo>
                  <a:pt x="1997684" y="381000"/>
                </a:lnTo>
                <a:lnTo>
                  <a:pt x="1996452" y="381000"/>
                </a:lnTo>
                <a:lnTo>
                  <a:pt x="2005584" y="393700"/>
                </a:lnTo>
                <a:lnTo>
                  <a:pt x="2001266" y="393700"/>
                </a:lnTo>
                <a:lnTo>
                  <a:pt x="2000161" y="392150"/>
                </a:lnTo>
                <a:lnTo>
                  <a:pt x="2000821" y="393700"/>
                </a:lnTo>
                <a:lnTo>
                  <a:pt x="2000135" y="393700"/>
                </a:lnTo>
                <a:lnTo>
                  <a:pt x="1997964" y="389102"/>
                </a:lnTo>
                <a:lnTo>
                  <a:pt x="1992871" y="382016"/>
                </a:lnTo>
                <a:lnTo>
                  <a:pt x="1991093" y="385699"/>
                </a:lnTo>
                <a:lnTo>
                  <a:pt x="1990229" y="393700"/>
                </a:lnTo>
                <a:lnTo>
                  <a:pt x="1989086" y="389851"/>
                </a:lnTo>
                <a:lnTo>
                  <a:pt x="1987232" y="393700"/>
                </a:lnTo>
                <a:lnTo>
                  <a:pt x="1986711" y="381889"/>
                </a:lnTo>
                <a:lnTo>
                  <a:pt x="1986445" y="381000"/>
                </a:lnTo>
                <a:lnTo>
                  <a:pt x="1985835" y="381000"/>
                </a:lnTo>
                <a:lnTo>
                  <a:pt x="1983676" y="393700"/>
                </a:lnTo>
                <a:lnTo>
                  <a:pt x="1978875" y="393700"/>
                </a:lnTo>
                <a:lnTo>
                  <a:pt x="1975700" y="381000"/>
                </a:lnTo>
                <a:lnTo>
                  <a:pt x="1975256" y="393700"/>
                </a:lnTo>
                <a:lnTo>
                  <a:pt x="1973275" y="393700"/>
                </a:lnTo>
                <a:lnTo>
                  <a:pt x="1973300" y="381000"/>
                </a:lnTo>
                <a:lnTo>
                  <a:pt x="1975700" y="381000"/>
                </a:lnTo>
                <a:lnTo>
                  <a:pt x="1980590" y="381000"/>
                </a:lnTo>
                <a:lnTo>
                  <a:pt x="1977440" y="369392"/>
                </a:lnTo>
                <a:lnTo>
                  <a:pt x="1976843" y="368300"/>
                </a:lnTo>
                <a:lnTo>
                  <a:pt x="1977136" y="368300"/>
                </a:lnTo>
                <a:lnTo>
                  <a:pt x="1977440" y="369392"/>
                </a:lnTo>
                <a:lnTo>
                  <a:pt x="1983740" y="381000"/>
                </a:lnTo>
                <a:lnTo>
                  <a:pt x="1984971" y="381000"/>
                </a:lnTo>
                <a:lnTo>
                  <a:pt x="1979498" y="368300"/>
                </a:lnTo>
                <a:lnTo>
                  <a:pt x="1983422" y="368300"/>
                </a:lnTo>
                <a:lnTo>
                  <a:pt x="1989442" y="355600"/>
                </a:lnTo>
                <a:lnTo>
                  <a:pt x="1979498" y="355600"/>
                </a:lnTo>
                <a:lnTo>
                  <a:pt x="1973351" y="364883"/>
                </a:lnTo>
                <a:lnTo>
                  <a:pt x="1975142" y="368300"/>
                </a:lnTo>
                <a:lnTo>
                  <a:pt x="1972614" y="368300"/>
                </a:lnTo>
                <a:lnTo>
                  <a:pt x="1972614" y="381000"/>
                </a:lnTo>
                <a:lnTo>
                  <a:pt x="1969922" y="393700"/>
                </a:lnTo>
                <a:lnTo>
                  <a:pt x="1963674" y="393700"/>
                </a:lnTo>
                <a:lnTo>
                  <a:pt x="1966645" y="381000"/>
                </a:lnTo>
                <a:lnTo>
                  <a:pt x="1972614" y="381000"/>
                </a:lnTo>
                <a:lnTo>
                  <a:pt x="1972614" y="368300"/>
                </a:lnTo>
                <a:lnTo>
                  <a:pt x="1971090" y="368300"/>
                </a:lnTo>
                <a:lnTo>
                  <a:pt x="1973351" y="364883"/>
                </a:lnTo>
                <a:lnTo>
                  <a:pt x="1968474" y="355600"/>
                </a:lnTo>
                <a:lnTo>
                  <a:pt x="1962531" y="355600"/>
                </a:lnTo>
                <a:lnTo>
                  <a:pt x="1958187" y="348259"/>
                </a:lnTo>
                <a:lnTo>
                  <a:pt x="1958187" y="368300"/>
                </a:lnTo>
                <a:lnTo>
                  <a:pt x="1950783" y="355600"/>
                </a:lnTo>
                <a:lnTo>
                  <a:pt x="1954999" y="355600"/>
                </a:lnTo>
                <a:lnTo>
                  <a:pt x="1958187" y="368300"/>
                </a:lnTo>
                <a:lnTo>
                  <a:pt x="1958187" y="348259"/>
                </a:lnTo>
                <a:lnTo>
                  <a:pt x="1956079" y="344678"/>
                </a:lnTo>
                <a:lnTo>
                  <a:pt x="1949551" y="355600"/>
                </a:lnTo>
                <a:lnTo>
                  <a:pt x="1947494" y="368300"/>
                </a:lnTo>
                <a:lnTo>
                  <a:pt x="1951520" y="368300"/>
                </a:lnTo>
                <a:lnTo>
                  <a:pt x="1952485" y="368300"/>
                </a:lnTo>
                <a:lnTo>
                  <a:pt x="1952980" y="375716"/>
                </a:lnTo>
                <a:lnTo>
                  <a:pt x="1960029" y="368300"/>
                </a:lnTo>
                <a:lnTo>
                  <a:pt x="1966887" y="368300"/>
                </a:lnTo>
                <a:lnTo>
                  <a:pt x="1965248" y="372249"/>
                </a:lnTo>
                <a:lnTo>
                  <a:pt x="1965248" y="381000"/>
                </a:lnTo>
                <a:lnTo>
                  <a:pt x="1962340" y="393700"/>
                </a:lnTo>
                <a:lnTo>
                  <a:pt x="1962188" y="381000"/>
                </a:lnTo>
                <a:lnTo>
                  <a:pt x="1965248" y="381000"/>
                </a:lnTo>
                <a:lnTo>
                  <a:pt x="1965248" y="372249"/>
                </a:lnTo>
                <a:lnTo>
                  <a:pt x="1961603" y="381000"/>
                </a:lnTo>
                <a:lnTo>
                  <a:pt x="1954542" y="381000"/>
                </a:lnTo>
                <a:lnTo>
                  <a:pt x="1951863" y="393700"/>
                </a:lnTo>
                <a:lnTo>
                  <a:pt x="1952231" y="406400"/>
                </a:lnTo>
                <a:lnTo>
                  <a:pt x="1944738" y="406400"/>
                </a:lnTo>
                <a:lnTo>
                  <a:pt x="1945906" y="393700"/>
                </a:lnTo>
                <a:lnTo>
                  <a:pt x="1941652" y="393700"/>
                </a:lnTo>
                <a:lnTo>
                  <a:pt x="1939010" y="404266"/>
                </a:lnTo>
                <a:lnTo>
                  <a:pt x="1939112" y="406400"/>
                </a:lnTo>
                <a:lnTo>
                  <a:pt x="1942871" y="406400"/>
                </a:lnTo>
                <a:lnTo>
                  <a:pt x="1939480" y="419100"/>
                </a:lnTo>
                <a:lnTo>
                  <a:pt x="1933397" y="419100"/>
                </a:lnTo>
                <a:lnTo>
                  <a:pt x="1930666" y="431800"/>
                </a:lnTo>
                <a:lnTo>
                  <a:pt x="1930133" y="419100"/>
                </a:lnTo>
                <a:lnTo>
                  <a:pt x="1931403" y="419100"/>
                </a:lnTo>
                <a:lnTo>
                  <a:pt x="1935645" y="406400"/>
                </a:lnTo>
                <a:lnTo>
                  <a:pt x="1938489" y="406400"/>
                </a:lnTo>
                <a:lnTo>
                  <a:pt x="1939010" y="404266"/>
                </a:lnTo>
                <a:lnTo>
                  <a:pt x="1938528" y="393700"/>
                </a:lnTo>
                <a:lnTo>
                  <a:pt x="1937435" y="393700"/>
                </a:lnTo>
                <a:lnTo>
                  <a:pt x="1933702" y="396468"/>
                </a:lnTo>
                <a:lnTo>
                  <a:pt x="1934565" y="406400"/>
                </a:lnTo>
                <a:lnTo>
                  <a:pt x="1932152" y="406400"/>
                </a:lnTo>
                <a:lnTo>
                  <a:pt x="1932063" y="397700"/>
                </a:lnTo>
                <a:lnTo>
                  <a:pt x="1929828" y="399364"/>
                </a:lnTo>
                <a:lnTo>
                  <a:pt x="1929828" y="419100"/>
                </a:lnTo>
                <a:lnTo>
                  <a:pt x="1928914" y="421322"/>
                </a:lnTo>
                <a:lnTo>
                  <a:pt x="1929663" y="431800"/>
                </a:lnTo>
                <a:lnTo>
                  <a:pt x="1924634" y="431800"/>
                </a:lnTo>
                <a:lnTo>
                  <a:pt x="1924316" y="431800"/>
                </a:lnTo>
                <a:lnTo>
                  <a:pt x="1925916" y="419100"/>
                </a:lnTo>
                <a:lnTo>
                  <a:pt x="1924634" y="431800"/>
                </a:lnTo>
                <a:lnTo>
                  <a:pt x="1928914" y="421322"/>
                </a:lnTo>
                <a:lnTo>
                  <a:pt x="1928761" y="419100"/>
                </a:lnTo>
                <a:lnTo>
                  <a:pt x="1929828" y="419100"/>
                </a:lnTo>
                <a:lnTo>
                  <a:pt x="1929828" y="399364"/>
                </a:lnTo>
                <a:lnTo>
                  <a:pt x="1920367" y="406400"/>
                </a:lnTo>
                <a:lnTo>
                  <a:pt x="1923389" y="406400"/>
                </a:lnTo>
                <a:lnTo>
                  <a:pt x="1922106" y="419100"/>
                </a:lnTo>
                <a:lnTo>
                  <a:pt x="1912594" y="419100"/>
                </a:lnTo>
                <a:lnTo>
                  <a:pt x="1911477" y="431800"/>
                </a:lnTo>
                <a:lnTo>
                  <a:pt x="1908238" y="431800"/>
                </a:lnTo>
                <a:lnTo>
                  <a:pt x="1911184" y="444500"/>
                </a:lnTo>
                <a:lnTo>
                  <a:pt x="1920824" y="444500"/>
                </a:lnTo>
                <a:lnTo>
                  <a:pt x="1919732" y="457200"/>
                </a:lnTo>
                <a:lnTo>
                  <a:pt x="1916557" y="457200"/>
                </a:lnTo>
                <a:lnTo>
                  <a:pt x="1900821" y="444500"/>
                </a:lnTo>
                <a:lnTo>
                  <a:pt x="1895716" y="444500"/>
                </a:lnTo>
                <a:lnTo>
                  <a:pt x="1894979" y="457200"/>
                </a:lnTo>
                <a:lnTo>
                  <a:pt x="1892173" y="444500"/>
                </a:lnTo>
                <a:lnTo>
                  <a:pt x="1892033" y="444500"/>
                </a:lnTo>
                <a:lnTo>
                  <a:pt x="1898523" y="431800"/>
                </a:lnTo>
                <a:lnTo>
                  <a:pt x="1903107" y="431800"/>
                </a:lnTo>
                <a:lnTo>
                  <a:pt x="1904098" y="419100"/>
                </a:lnTo>
                <a:lnTo>
                  <a:pt x="1888718" y="419100"/>
                </a:lnTo>
                <a:lnTo>
                  <a:pt x="1894344" y="431800"/>
                </a:lnTo>
                <a:lnTo>
                  <a:pt x="1888134" y="431800"/>
                </a:lnTo>
                <a:lnTo>
                  <a:pt x="1892007" y="444500"/>
                </a:lnTo>
                <a:lnTo>
                  <a:pt x="1886127" y="444500"/>
                </a:lnTo>
                <a:lnTo>
                  <a:pt x="1884997" y="457200"/>
                </a:lnTo>
                <a:lnTo>
                  <a:pt x="1880311" y="444500"/>
                </a:lnTo>
                <a:lnTo>
                  <a:pt x="1873008" y="444500"/>
                </a:lnTo>
                <a:lnTo>
                  <a:pt x="1875599" y="457200"/>
                </a:lnTo>
                <a:lnTo>
                  <a:pt x="1883460" y="457200"/>
                </a:lnTo>
                <a:lnTo>
                  <a:pt x="1887969" y="469900"/>
                </a:lnTo>
                <a:lnTo>
                  <a:pt x="1887270" y="469900"/>
                </a:lnTo>
                <a:lnTo>
                  <a:pt x="1873707" y="457200"/>
                </a:lnTo>
                <a:lnTo>
                  <a:pt x="1871065" y="457200"/>
                </a:lnTo>
                <a:lnTo>
                  <a:pt x="1869922" y="464515"/>
                </a:lnTo>
                <a:lnTo>
                  <a:pt x="1870202" y="469900"/>
                </a:lnTo>
                <a:lnTo>
                  <a:pt x="1869084" y="469900"/>
                </a:lnTo>
                <a:lnTo>
                  <a:pt x="1863826" y="469900"/>
                </a:lnTo>
                <a:lnTo>
                  <a:pt x="1862772" y="469900"/>
                </a:lnTo>
                <a:lnTo>
                  <a:pt x="1863204" y="469087"/>
                </a:lnTo>
                <a:lnTo>
                  <a:pt x="1854085" y="457200"/>
                </a:lnTo>
                <a:lnTo>
                  <a:pt x="1849894" y="457200"/>
                </a:lnTo>
                <a:lnTo>
                  <a:pt x="1850631" y="469900"/>
                </a:lnTo>
                <a:lnTo>
                  <a:pt x="1850339" y="469900"/>
                </a:lnTo>
                <a:lnTo>
                  <a:pt x="1850478" y="480314"/>
                </a:lnTo>
                <a:lnTo>
                  <a:pt x="1850720" y="481050"/>
                </a:lnTo>
                <a:lnTo>
                  <a:pt x="1852231" y="469900"/>
                </a:lnTo>
                <a:lnTo>
                  <a:pt x="1852917" y="469900"/>
                </a:lnTo>
                <a:lnTo>
                  <a:pt x="1855495" y="469900"/>
                </a:lnTo>
                <a:lnTo>
                  <a:pt x="1853539" y="482600"/>
                </a:lnTo>
                <a:lnTo>
                  <a:pt x="1852917" y="469900"/>
                </a:lnTo>
                <a:lnTo>
                  <a:pt x="1851177" y="482473"/>
                </a:lnTo>
                <a:lnTo>
                  <a:pt x="1851228" y="482600"/>
                </a:lnTo>
                <a:lnTo>
                  <a:pt x="1851177" y="482473"/>
                </a:lnTo>
                <a:lnTo>
                  <a:pt x="1850720" y="481050"/>
                </a:lnTo>
                <a:lnTo>
                  <a:pt x="1850504" y="482600"/>
                </a:lnTo>
                <a:lnTo>
                  <a:pt x="1850478" y="480314"/>
                </a:lnTo>
                <a:lnTo>
                  <a:pt x="1849056" y="475970"/>
                </a:lnTo>
                <a:lnTo>
                  <a:pt x="1847659" y="482600"/>
                </a:lnTo>
                <a:lnTo>
                  <a:pt x="1849970" y="485140"/>
                </a:lnTo>
                <a:lnTo>
                  <a:pt x="1849958" y="482600"/>
                </a:lnTo>
                <a:lnTo>
                  <a:pt x="1850440" y="482600"/>
                </a:lnTo>
                <a:lnTo>
                  <a:pt x="1854111" y="489699"/>
                </a:lnTo>
                <a:lnTo>
                  <a:pt x="1859216" y="495300"/>
                </a:lnTo>
                <a:lnTo>
                  <a:pt x="1857019" y="495300"/>
                </a:lnTo>
                <a:lnTo>
                  <a:pt x="1854111" y="489699"/>
                </a:lnTo>
                <a:lnTo>
                  <a:pt x="1849970" y="485140"/>
                </a:lnTo>
                <a:lnTo>
                  <a:pt x="1850034" y="495300"/>
                </a:lnTo>
                <a:lnTo>
                  <a:pt x="1848446" y="495300"/>
                </a:lnTo>
                <a:lnTo>
                  <a:pt x="1846122" y="482600"/>
                </a:lnTo>
                <a:lnTo>
                  <a:pt x="1840903" y="482600"/>
                </a:lnTo>
                <a:lnTo>
                  <a:pt x="1842922" y="495300"/>
                </a:lnTo>
                <a:lnTo>
                  <a:pt x="1837588" y="495300"/>
                </a:lnTo>
                <a:lnTo>
                  <a:pt x="1845233" y="508000"/>
                </a:lnTo>
                <a:lnTo>
                  <a:pt x="1836902" y="495300"/>
                </a:lnTo>
                <a:lnTo>
                  <a:pt x="1818436" y="495300"/>
                </a:lnTo>
                <a:lnTo>
                  <a:pt x="1818195" y="508000"/>
                </a:lnTo>
                <a:lnTo>
                  <a:pt x="1804758" y="495706"/>
                </a:lnTo>
                <a:lnTo>
                  <a:pt x="1800618" y="508000"/>
                </a:lnTo>
                <a:lnTo>
                  <a:pt x="1800072" y="508000"/>
                </a:lnTo>
                <a:lnTo>
                  <a:pt x="1798789" y="500507"/>
                </a:lnTo>
                <a:lnTo>
                  <a:pt x="1798789" y="508000"/>
                </a:lnTo>
                <a:lnTo>
                  <a:pt x="1794090" y="508000"/>
                </a:lnTo>
                <a:lnTo>
                  <a:pt x="1796859" y="495300"/>
                </a:lnTo>
                <a:lnTo>
                  <a:pt x="1797761" y="495300"/>
                </a:lnTo>
                <a:lnTo>
                  <a:pt x="1798789" y="508000"/>
                </a:lnTo>
                <a:lnTo>
                  <a:pt x="1798789" y="500507"/>
                </a:lnTo>
                <a:lnTo>
                  <a:pt x="1797900" y="495300"/>
                </a:lnTo>
                <a:lnTo>
                  <a:pt x="1804314" y="495300"/>
                </a:lnTo>
                <a:lnTo>
                  <a:pt x="1804758" y="495706"/>
                </a:lnTo>
                <a:lnTo>
                  <a:pt x="1804898" y="495300"/>
                </a:lnTo>
                <a:lnTo>
                  <a:pt x="1805038" y="494449"/>
                </a:lnTo>
                <a:lnTo>
                  <a:pt x="1799399" y="483527"/>
                </a:lnTo>
                <a:lnTo>
                  <a:pt x="1796516" y="495300"/>
                </a:lnTo>
                <a:lnTo>
                  <a:pt x="1794268" y="495300"/>
                </a:lnTo>
                <a:lnTo>
                  <a:pt x="1793951" y="508000"/>
                </a:lnTo>
                <a:lnTo>
                  <a:pt x="1793163" y="508000"/>
                </a:lnTo>
                <a:lnTo>
                  <a:pt x="1793163" y="533400"/>
                </a:lnTo>
                <a:lnTo>
                  <a:pt x="1789684" y="533400"/>
                </a:lnTo>
                <a:lnTo>
                  <a:pt x="1786991" y="525005"/>
                </a:lnTo>
                <a:lnTo>
                  <a:pt x="1783842" y="520700"/>
                </a:lnTo>
                <a:lnTo>
                  <a:pt x="1785620" y="520700"/>
                </a:lnTo>
                <a:lnTo>
                  <a:pt x="1786991" y="525005"/>
                </a:lnTo>
                <a:lnTo>
                  <a:pt x="1793163" y="533400"/>
                </a:lnTo>
                <a:lnTo>
                  <a:pt x="1793163" y="508000"/>
                </a:lnTo>
                <a:lnTo>
                  <a:pt x="1783359" y="508000"/>
                </a:lnTo>
                <a:lnTo>
                  <a:pt x="1782254" y="520700"/>
                </a:lnTo>
                <a:lnTo>
                  <a:pt x="1779358" y="520700"/>
                </a:lnTo>
                <a:lnTo>
                  <a:pt x="1771205" y="520700"/>
                </a:lnTo>
                <a:lnTo>
                  <a:pt x="1773847" y="533400"/>
                </a:lnTo>
                <a:lnTo>
                  <a:pt x="1769554" y="533400"/>
                </a:lnTo>
                <a:lnTo>
                  <a:pt x="1771205" y="520700"/>
                </a:lnTo>
                <a:lnTo>
                  <a:pt x="1770049" y="520700"/>
                </a:lnTo>
                <a:lnTo>
                  <a:pt x="1768297" y="529640"/>
                </a:lnTo>
                <a:lnTo>
                  <a:pt x="1768119" y="533400"/>
                </a:lnTo>
                <a:lnTo>
                  <a:pt x="1767573" y="533400"/>
                </a:lnTo>
                <a:lnTo>
                  <a:pt x="1768297" y="529640"/>
                </a:lnTo>
                <a:lnTo>
                  <a:pt x="1768729" y="520700"/>
                </a:lnTo>
                <a:lnTo>
                  <a:pt x="1767751" y="520700"/>
                </a:lnTo>
                <a:lnTo>
                  <a:pt x="1764131" y="532104"/>
                </a:lnTo>
                <a:lnTo>
                  <a:pt x="1764131" y="533400"/>
                </a:lnTo>
                <a:lnTo>
                  <a:pt x="1763712" y="533400"/>
                </a:lnTo>
                <a:lnTo>
                  <a:pt x="1764131" y="532104"/>
                </a:lnTo>
                <a:lnTo>
                  <a:pt x="1764144" y="520700"/>
                </a:lnTo>
                <a:lnTo>
                  <a:pt x="1751431" y="520700"/>
                </a:lnTo>
                <a:lnTo>
                  <a:pt x="1747913" y="533400"/>
                </a:lnTo>
                <a:lnTo>
                  <a:pt x="1748713" y="533400"/>
                </a:lnTo>
                <a:lnTo>
                  <a:pt x="1754314" y="533400"/>
                </a:lnTo>
                <a:lnTo>
                  <a:pt x="1751520" y="546100"/>
                </a:lnTo>
                <a:lnTo>
                  <a:pt x="1750504" y="546100"/>
                </a:lnTo>
                <a:lnTo>
                  <a:pt x="1748713" y="533400"/>
                </a:lnTo>
                <a:lnTo>
                  <a:pt x="1748231" y="546100"/>
                </a:lnTo>
                <a:lnTo>
                  <a:pt x="1745094" y="546100"/>
                </a:lnTo>
                <a:lnTo>
                  <a:pt x="1746465" y="533400"/>
                </a:lnTo>
                <a:lnTo>
                  <a:pt x="1744954" y="533400"/>
                </a:lnTo>
                <a:lnTo>
                  <a:pt x="1744560" y="546100"/>
                </a:lnTo>
                <a:lnTo>
                  <a:pt x="1742236" y="533400"/>
                </a:lnTo>
                <a:lnTo>
                  <a:pt x="1733651" y="533400"/>
                </a:lnTo>
                <a:lnTo>
                  <a:pt x="1729778" y="546100"/>
                </a:lnTo>
                <a:lnTo>
                  <a:pt x="1731441" y="546100"/>
                </a:lnTo>
                <a:lnTo>
                  <a:pt x="1731683" y="548119"/>
                </a:lnTo>
                <a:lnTo>
                  <a:pt x="1732153" y="546100"/>
                </a:lnTo>
                <a:lnTo>
                  <a:pt x="1731987" y="547700"/>
                </a:lnTo>
                <a:lnTo>
                  <a:pt x="1731911" y="550024"/>
                </a:lnTo>
                <a:lnTo>
                  <a:pt x="1732813" y="546100"/>
                </a:lnTo>
                <a:lnTo>
                  <a:pt x="1738337" y="546100"/>
                </a:lnTo>
                <a:lnTo>
                  <a:pt x="1732978" y="558800"/>
                </a:lnTo>
                <a:lnTo>
                  <a:pt x="1731911" y="550024"/>
                </a:lnTo>
                <a:lnTo>
                  <a:pt x="1731619" y="551307"/>
                </a:lnTo>
                <a:lnTo>
                  <a:pt x="1730857" y="558800"/>
                </a:lnTo>
                <a:lnTo>
                  <a:pt x="1729905" y="558800"/>
                </a:lnTo>
                <a:lnTo>
                  <a:pt x="1731619" y="551307"/>
                </a:lnTo>
                <a:lnTo>
                  <a:pt x="1731822" y="549300"/>
                </a:lnTo>
                <a:lnTo>
                  <a:pt x="1731683" y="548119"/>
                </a:lnTo>
                <a:lnTo>
                  <a:pt x="1729193" y="558800"/>
                </a:lnTo>
                <a:lnTo>
                  <a:pt x="1727873" y="546100"/>
                </a:lnTo>
                <a:lnTo>
                  <a:pt x="1725752" y="546100"/>
                </a:lnTo>
                <a:lnTo>
                  <a:pt x="1722462" y="533400"/>
                </a:lnTo>
                <a:lnTo>
                  <a:pt x="1721891" y="533400"/>
                </a:lnTo>
                <a:lnTo>
                  <a:pt x="1723923" y="546100"/>
                </a:lnTo>
                <a:lnTo>
                  <a:pt x="1724202" y="546100"/>
                </a:lnTo>
                <a:lnTo>
                  <a:pt x="1723174" y="558800"/>
                </a:lnTo>
                <a:lnTo>
                  <a:pt x="1720608" y="558800"/>
                </a:lnTo>
                <a:lnTo>
                  <a:pt x="1718246" y="546100"/>
                </a:lnTo>
                <a:lnTo>
                  <a:pt x="1713674" y="546100"/>
                </a:lnTo>
                <a:lnTo>
                  <a:pt x="1714817" y="558800"/>
                </a:lnTo>
                <a:lnTo>
                  <a:pt x="1713979" y="558800"/>
                </a:lnTo>
                <a:lnTo>
                  <a:pt x="1708467" y="547700"/>
                </a:lnTo>
                <a:lnTo>
                  <a:pt x="1706892" y="549389"/>
                </a:lnTo>
                <a:lnTo>
                  <a:pt x="1704670" y="558800"/>
                </a:lnTo>
                <a:lnTo>
                  <a:pt x="1703946" y="558800"/>
                </a:lnTo>
                <a:lnTo>
                  <a:pt x="1707870" y="571500"/>
                </a:lnTo>
                <a:lnTo>
                  <a:pt x="1706867" y="558800"/>
                </a:lnTo>
                <a:lnTo>
                  <a:pt x="1713369" y="558800"/>
                </a:lnTo>
                <a:lnTo>
                  <a:pt x="1719376" y="571500"/>
                </a:lnTo>
                <a:lnTo>
                  <a:pt x="1720011" y="571500"/>
                </a:lnTo>
                <a:lnTo>
                  <a:pt x="1715211" y="584200"/>
                </a:lnTo>
                <a:lnTo>
                  <a:pt x="1715071" y="584200"/>
                </a:lnTo>
                <a:lnTo>
                  <a:pt x="1715554" y="571500"/>
                </a:lnTo>
                <a:lnTo>
                  <a:pt x="1714919" y="584200"/>
                </a:lnTo>
                <a:lnTo>
                  <a:pt x="1711426" y="571500"/>
                </a:lnTo>
                <a:lnTo>
                  <a:pt x="1707870" y="571500"/>
                </a:lnTo>
                <a:lnTo>
                  <a:pt x="1701317" y="571500"/>
                </a:lnTo>
                <a:lnTo>
                  <a:pt x="1700466" y="558800"/>
                </a:lnTo>
                <a:lnTo>
                  <a:pt x="1699437" y="558800"/>
                </a:lnTo>
                <a:lnTo>
                  <a:pt x="1699272" y="557580"/>
                </a:lnTo>
                <a:lnTo>
                  <a:pt x="1698790" y="558101"/>
                </a:lnTo>
                <a:lnTo>
                  <a:pt x="1698790" y="584200"/>
                </a:lnTo>
                <a:lnTo>
                  <a:pt x="1695119" y="584200"/>
                </a:lnTo>
                <a:lnTo>
                  <a:pt x="1695589" y="571500"/>
                </a:lnTo>
                <a:lnTo>
                  <a:pt x="1698790" y="584200"/>
                </a:lnTo>
                <a:lnTo>
                  <a:pt x="1698790" y="558101"/>
                </a:lnTo>
                <a:lnTo>
                  <a:pt x="1698142" y="558800"/>
                </a:lnTo>
                <a:lnTo>
                  <a:pt x="1692275" y="558800"/>
                </a:lnTo>
                <a:lnTo>
                  <a:pt x="1691944" y="561035"/>
                </a:lnTo>
                <a:lnTo>
                  <a:pt x="1694268" y="571500"/>
                </a:lnTo>
                <a:lnTo>
                  <a:pt x="1691716" y="571500"/>
                </a:lnTo>
                <a:lnTo>
                  <a:pt x="1691576" y="564781"/>
                </a:lnTo>
                <a:lnTo>
                  <a:pt x="1690916" y="571500"/>
                </a:lnTo>
                <a:lnTo>
                  <a:pt x="1690420" y="571500"/>
                </a:lnTo>
                <a:lnTo>
                  <a:pt x="1688299" y="584200"/>
                </a:lnTo>
                <a:lnTo>
                  <a:pt x="1691703" y="584200"/>
                </a:lnTo>
                <a:lnTo>
                  <a:pt x="1687156" y="593102"/>
                </a:lnTo>
                <a:lnTo>
                  <a:pt x="1687309" y="596900"/>
                </a:lnTo>
                <a:lnTo>
                  <a:pt x="1685213" y="596900"/>
                </a:lnTo>
                <a:lnTo>
                  <a:pt x="1687156" y="593102"/>
                </a:lnTo>
                <a:lnTo>
                  <a:pt x="1686801" y="584200"/>
                </a:lnTo>
                <a:lnTo>
                  <a:pt x="1688299" y="584200"/>
                </a:lnTo>
                <a:lnTo>
                  <a:pt x="1689798" y="571500"/>
                </a:lnTo>
                <a:lnTo>
                  <a:pt x="1685480" y="571500"/>
                </a:lnTo>
                <a:lnTo>
                  <a:pt x="1678228" y="558800"/>
                </a:lnTo>
                <a:lnTo>
                  <a:pt x="1675244" y="558800"/>
                </a:lnTo>
                <a:lnTo>
                  <a:pt x="1676438" y="571500"/>
                </a:lnTo>
                <a:lnTo>
                  <a:pt x="1679181" y="571500"/>
                </a:lnTo>
                <a:lnTo>
                  <a:pt x="1679892" y="584200"/>
                </a:lnTo>
                <a:lnTo>
                  <a:pt x="1680133" y="571500"/>
                </a:lnTo>
                <a:lnTo>
                  <a:pt x="1681975" y="571500"/>
                </a:lnTo>
                <a:lnTo>
                  <a:pt x="1681848" y="584200"/>
                </a:lnTo>
                <a:lnTo>
                  <a:pt x="1680476" y="584200"/>
                </a:lnTo>
                <a:lnTo>
                  <a:pt x="1680476" y="596900"/>
                </a:lnTo>
                <a:lnTo>
                  <a:pt x="1677555" y="596900"/>
                </a:lnTo>
                <a:lnTo>
                  <a:pt x="1675612" y="585127"/>
                </a:lnTo>
                <a:lnTo>
                  <a:pt x="1675612" y="596900"/>
                </a:lnTo>
                <a:lnTo>
                  <a:pt x="1673656" y="596900"/>
                </a:lnTo>
                <a:lnTo>
                  <a:pt x="1672247" y="584200"/>
                </a:lnTo>
                <a:lnTo>
                  <a:pt x="1674520" y="584200"/>
                </a:lnTo>
                <a:lnTo>
                  <a:pt x="1675612" y="596900"/>
                </a:lnTo>
                <a:lnTo>
                  <a:pt x="1675612" y="585127"/>
                </a:lnTo>
                <a:lnTo>
                  <a:pt x="1675460" y="584200"/>
                </a:lnTo>
                <a:lnTo>
                  <a:pt x="1680476" y="596900"/>
                </a:lnTo>
                <a:lnTo>
                  <a:pt x="1680476" y="584200"/>
                </a:lnTo>
                <a:lnTo>
                  <a:pt x="1679892" y="584200"/>
                </a:lnTo>
                <a:lnTo>
                  <a:pt x="1677593" y="584200"/>
                </a:lnTo>
                <a:lnTo>
                  <a:pt x="1671561" y="571500"/>
                </a:lnTo>
                <a:lnTo>
                  <a:pt x="1671078" y="571500"/>
                </a:lnTo>
                <a:lnTo>
                  <a:pt x="1671078" y="596900"/>
                </a:lnTo>
                <a:lnTo>
                  <a:pt x="1669910" y="596900"/>
                </a:lnTo>
                <a:lnTo>
                  <a:pt x="1667751" y="603415"/>
                </a:lnTo>
                <a:lnTo>
                  <a:pt x="1666633" y="609600"/>
                </a:lnTo>
                <a:lnTo>
                  <a:pt x="1665706" y="609600"/>
                </a:lnTo>
                <a:lnTo>
                  <a:pt x="1667751" y="603415"/>
                </a:lnTo>
                <a:lnTo>
                  <a:pt x="1668945" y="596900"/>
                </a:lnTo>
                <a:lnTo>
                  <a:pt x="1663877" y="596900"/>
                </a:lnTo>
                <a:lnTo>
                  <a:pt x="1660207" y="584200"/>
                </a:lnTo>
                <a:lnTo>
                  <a:pt x="1671078" y="596900"/>
                </a:lnTo>
                <a:lnTo>
                  <a:pt x="1671078" y="571500"/>
                </a:lnTo>
                <a:lnTo>
                  <a:pt x="1670050" y="571500"/>
                </a:lnTo>
                <a:lnTo>
                  <a:pt x="1670532" y="584200"/>
                </a:lnTo>
                <a:lnTo>
                  <a:pt x="1663090" y="584200"/>
                </a:lnTo>
                <a:lnTo>
                  <a:pt x="1661477" y="579170"/>
                </a:lnTo>
                <a:lnTo>
                  <a:pt x="1660486" y="584200"/>
                </a:lnTo>
                <a:lnTo>
                  <a:pt x="1659001" y="571500"/>
                </a:lnTo>
                <a:lnTo>
                  <a:pt x="1642973" y="571500"/>
                </a:lnTo>
                <a:lnTo>
                  <a:pt x="1644167" y="584200"/>
                </a:lnTo>
                <a:lnTo>
                  <a:pt x="1656905" y="584200"/>
                </a:lnTo>
                <a:lnTo>
                  <a:pt x="1659928" y="596900"/>
                </a:lnTo>
                <a:lnTo>
                  <a:pt x="1656016" y="596900"/>
                </a:lnTo>
                <a:lnTo>
                  <a:pt x="1656981" y="609600"/>
                </a:lnTo>
                <a:lnTo>
                  <a:pt x="1650009" y="596900"/>
                </a:lnTo>
                <a:lnTo>
                  <a:pt x="1648434" y="596900"/>
                </a:lnTo>
                <a:lnTo>
                  <a:pt x="1648472" y="602208"/>
                </a:lnTo>
                <a:lnTo>
                  <a:pt x="1649679" y="609600"/>
                </a:lnTo>
                <a:lnTo>
                  <a:pt x="1648536" y="609600"/>
                </a:lnTo>
                <a:lnTo>
                  <a:pt x="1648472" y="602208"/>
                </a:lnTo>
                <a:lnTo>
                  <a:pt x="1648002" y="599274"/>
                </a:lnTo>
                <a:lnTo>
                  <a:pt x="1646110" y="609600"/>
                </a:lnTo>
                <a:lnTo>
                  <a:pt x="1630756" y="609600"/>
                </a:lnTo>
                <a:lnTo>
                  <a:pt x="1630413" y="622300"/>
                </a:lnTo>
                <a:lnTo>
                  <a:pt x="1631924" y="622300"/>
                </a:lnTo>
                <a:lnTo>
                  <a:pt x="1634807" y="622300"/>
                </a:lnTo>
                <a:lnTo>
                  <a:pt x="1639366" y="635000"/>
                </a:lnTo>
                <a:lnTo>
                  <a:pt x="1650314" y="635000"/>
                </a:lnTo>
                <a:lnTo>
                  <a:pt x="1647139" y="647700"/>
                </a:lnTo>
                <a:lnTo>
                  <a:pt x="1635429" y="635000"/>
                </a:lnTo>
                <a:lnTo>
                  <a:pt x="1631137" y="635000"/>
                </a:lnTo>
                <a:lnTo>
                  <a:pt x="1630426" y="632828"/>
                </a:lnTo>
                <a:lnTo>
                  <a:pt x="1630121" y="635000"/>
                </a:lnTo>
                <a:lnTo>
                  <a:pt x="1627543" y="635000"/>
                </a:lnTo>
                <a:lnTo>
                  <a:pt x="1629397" y="629640"/>
                </a:lnTo>
                <a:lnTo>
                  <a:pt x="1627009" y="622300"/>
                </a:lnTo>
                <a:lnTo>
                  <a:pt x="1624545" y="622300"/>
                </a:lnTo>
                <a:lnTo>
                  <a:pt x="1624545" y="660400"/>
                </a:lnTo>
                <a:lnTo>
                  <a:pt x="1619173" y="660400"/>
                </a:lnTo>
                <a:lnTo>
                  <a:pt x="1613674" y="647700"/>
                </a:lnTo>
                <a:lnTo>
                  <a:pt x="1614081" y="647700"/>
                </a:lnTo>
                <a:lnTo>
                  <a:pt x="1624545" y="660400"/>
                </a:lnTo>
                <a:lnTo>
                  <a:pt x="1624545" y="622300"/>
                </a:lnTo>
                <a:lnTo>
                  <a:pt x="1624152" y="622300"/>
                </a:lnTo>
                <a:lnTo>
                  <a:pt x="1621383" y="635000"/>
                </a:lnTo>
                <a:lnTo>
                  <a:pt x="1617091" y="635000"/>
                </a:lnTo>
                <a:lnTo>
                  <a:pt x="1616405" y="630936"/>
                </a:lnTo>
                <a:lnTo>
                  <a:pt x="1614525" y="635000"/>
                </a:lnTo>
                <a:lnTo>
                  <a:pt x="1607083" y="635000"/>
                </a:lnTo>
                <a:lnTo>
                  <a:pt x="1604835" y="635000"/>
                </a:lnTo>
                <a:lnTo>
                  <a:pt x="1610220" y="647700"/>
                </a:lnTo>
                <a:lnTo>
                  <a:pt x="1592630" y="647700"/>
                </a:lnTo>
                <a:lnTo>
                  <a:pt x="1593418" y="660400"/>
                </a:lnTo>
                <a:lnTo>
                  <a:pt x="1592402" y="660400"/>
                </a:lnTo>
                <a:lnTo>
                  <a:pt x="1598066" y="673100"/>
                </a:lnTo>
                <a:lnTo>
                  <a:pt x="1596047" y="673100"/>
                </a:lnTo>
                <a:lnTo>
                  <a:pt x="1592948" y="676617"/>
                </a:lnTo>
                <a:lnTo>
                  <a:pt x="1591297" y="685800"/>
                </a:lnTo>
                <a:lnTo>
                  <a:pt x="1587576" y="682726"/>
                </a:lnTo>
                <a:lnTo>
                  <a:pt x="1585468" y="685114"/>
                </a:lnTo>
                <a:lnTo>
                  <a:pt x="1585544" y="685241"/>
                </a:lnTo>
                <a:lnTo>
                  <a:pt x="1586636" y="685800"/>
                </a:lnTo>
                <a:lnTo>
                  <a:pt x="1585836" y="685800"/>
                </a:lnTo>
                <a:lnTo>
                  <a:pt x="1585544" y="685241"/>
                </a:lnTo>
                <a:lnTo>
                  <a:pt x="1585417" y="685177"/>
                </a:lnTo>
                <a:lnTo>
                  <a:pt x="1573707" y="698500"/>
                </a:lnTo>
                <a:lnTo>
                  <a:pt x="1572679" y="696379"/>
                </a:lnTo>
                <a:lnTo>
                  <a:pt x="1572996" y="698500"/>
                </a:lnTo>
                <a:lnTo>
                  <a:pt x="1567103" y="698500"/>
                </a:lnTo>
                <a:lnTo>
                  <a:pt x="1558378" y="685800"/>
                </a:lnTo>
                <a:lnTo>
                  <a:pt x="1552486" y="685800"/>
                </a:lnTo>
                <a:lnTo>
                  <a:pt x="1560537" y="673100"/>
                </a:lnTo>
                <a:lnTo>
                  <a:pt x="1560334" y="673100"/>
                </a:lnTo>
                <a:lnTo>
                  <a:pt x="1551914" y="685800"/>
                </a:lnTo>
                <a:lnTo>
                  <a:pt x="1551533" y="685800"/>
                </a:lnTo>
                <a:lnTo>
                  <a:pt x="1550771" y="673100"/>
                </a:lnTo>
                <a:lnTo>
                  <a:pt x="1544218" y="673100"/>
                </a:lnTo>
                <a:lnTo>
                  <a:pt x="1542834" y="685800"/>
                </a:lnTo>
                <a:lnTo>
                  <a:pt x="1547622" y="685800"/>
                </a:lnTo>
                <a:lnTo>
                  <a:pt x="1548650" y="685800"/>
                </a:lnTo>
                <a:lnTo>
                  <a:pt x="1548257" y="698500"/>
                </a:lnTo>
                <a:lnTo>
                  <a:pt x="1547622" y="685800"/>
                </a:lnTo>
                <a:lnTo>
                  <a:pt x="1547787" y="698500"/>
                </a:lnTo>
                <a:lnTo>
                  <a:pt x="1551178" y="711200"/>
                </a:lnTo>
                <a:lnTo>
                  <a:pt x="1549336" y="711200"/>
                </a:lnTo>
                <a:lnTo>
                  <a:pt x="1542084" y="698500"/>
                </a:lnTo>
                <a:lnTo>
                  <a:pt x="1535163" y="698500"/>
                </a:lnTo>
                <a:lnTo>
                  <a:pt x="1533499" y="696861"/>
                </a:lnTo>
                <a:lnTo>
                  <a:pt x="1533283" y="698500"/>
                </a:lnTo>
                <a:lnTo>
                  <a:pt x="1533118" y="696493"/>
                </a:lnTo>
                <a:lnTo>
                  <a:pt x="1530070" y="693508"/>
                </a:lnTo>
                <a:lnTo>
                  <a:pt x="1529816" y="698500"/>
                </a:lnTo>
                <a:lnTo>
                  <a:pt x="1527009" y="698500"/>
                </a:lnTo>
                <a:lnTo>
                  <a:pt x="1528724" y="692188"/>
                </a:lnTo>
                <a:lnTo>
                  <a:pt x="1522196" y="685800"/>
                </a:lnTo>
                <a:lnTo>
                  <a:pt x="1521460" y="685800"/>
                </a:lnTo>
                <a:lnTo>
                  <a:pt x="1519516" y="698500"/>
                </a:lnTo>
                <a:lnTo>
                  <a:pt x="1519097" y="698500"/>
                </a:lnTo>
                <a:lnTo>
                  <a:pt x="1517624" y="710260"/>
                </a:lnTo>
                <a:lnTo>
                  <a:pt x="1517650" y="711200"/>
                </a:lnTo>
                <a:lnTo>
                  <a:pt x="1517510" y="711200"/>
                </a:lnTo>
                <a:lnTo>
                  <a:pt x="1517586" y="708456"/>
                </a:lnTo>
                <a:lnTo>
                  <a:pt x="1517383" y="698500"/>
                </a:lnTo>
                <a:lnTo>
                  <a:pt x="1516291" y="698500"/>
                </a:lnTo>
                <a:lnTo>
                  <a:pt x="1516011" y="711200"/>
                </a:lnTo>
                <a:lnTo>
                  <a:pt x="1512697" y="711200"/>
                </a:lnTo>
                <a:lnTo>
                  <a:pt x="1513878" y="698500"/>
                </a:lnTo>
                <a:lnTo>
                  <a:pt x="1513192" y="698500"/>
                </a:lnTo>
                <a:lnTo>
                  <a:pt x="1511287" y="711200"/>
                </a:lnTo>
                <a:lnTo>
                  <a:pt x="1509560" y="711200"/>
                </a:lnTo>
                <a:lnTo>
                  <a:pt x="1508798" y="708456"/>
                </a:lnTo>
                <a:lnTo>
                  <a:pt x="1508201" y="711200"/>
                </a:lnTo>
                <a:lnTo>
                  <a:pt x="1492859" y="711200"/>
                </a:lnTo>
                <a:lnTo>
                  <a:pt x="1497317" y="723900"/>
                </a:lnTo>
                <a:lnTo>
                  <a:pt x="1496745" y="723900"/>
                </a:lnTo>
                <a:lnTo>
                  <a:pt x="1503311" y="736600"/>
                </a:lnTo>
                <a:lnTo>
                  <a:pt x="1494917" y="736600"/>
                </a:lnTo>
                <a:lnTo>
                  <a:pt x="1488376" y="723900"/>
                </a:lnTo>
                <a:lnTo>
                  <a:pt x="1478534" y="723900"/>
                </a:lnTo>
                <a:lnTo>
                  <a:pt x="1477835" y="722160"/>
                </a:lnTo>
                <a:lnTo>
                  <a:pt x="1477835" y="736600"/>
                </a:lnTo>
                <a:lnTo>
                  <a:pt x="1476971" y="736600"/>
                </a:lnTo>
                <a:lnTo>
                  <a:pt x="1477556" y="723900"/>
                </a:lnTo>
                <a:lnTo>
                  <a:pt x="1477835" y="736600"/>
                </a:lnTo>
                <a:lnTo>
                  <a:pt x="1477835" y="722160"/>
                </a:lnTo>
                <a:lnTo>
                  <a:pt x="1473441" y="711200"/>
                </a:lnTo>
                <a:lnTo>
                  <a:pt x="1471256" y="711200"/>
                </a:lnTo>
                <a:lnTo>
                  <a:pt x="1471269" y="698500"/>
                </a:lnTo>
                <a:lnTo>
                  <a:pt x="1469199" y="711200"/>
                </a:lnTo>
                <a:lnTo>
                  <a:pt x="1472069" y="723900"/>
                </a:lnTo>
                <a:lnTo>
                  <a:pt x="1474724" y="723900"/>
                </a:lnTo>
                <a:lnTo>
                  <a:pt x="1471980" y="736600"/>
                </a:lnTo>
                <a:lnTo>
                  <a:pt x="1469720" y="723900"/>
                </a:lnTo>
                <a:lnTo>
                  <a:pt x="1470799" y="723900"/>
                </a:lnTo>
                <a:lnTo>
                  <a:pt x="1463763" y="711200"/>
                </a:lnTo>
                <a:lnTo>
                  <a:pt x="1462913" y="723900"/>
                </a:lnTo>
                <a:lnTo>
                  <a:pt x="1446390" y="723900"/>
                </a:lnTo>
                <a:lnTo>
                  <a:pt x="1442593" y="736600"/>
                </a:lnTo>
                <a:lnTo>
                  <a:pt x="1453134" y="736600"/>
                </a:lnTo>
                <a:lnTo>
                  <a:pt x="1454365" y="739038"/>
                </a:lnTo>
                <a:lnTo>
                  <a:pt x="1454137" y="736600"/>
                </a:lnTo>
                <a:lnTo>
                  <a:pt x="1455394" y="736600"/>
                </a:lnTo>
                <a:lnTo>
                  <a:pt x="1456118" y="742480"/>
                </a:lnTo>
                <a:lnTo>
                  <a:pt x="1459585" y="749300"/>
                </a:lnTo>
                <a:lnTo>
                  <a:pt x="1458226" y="749300"/>
                </a:lnTo>
                <a:lnTo>
                  <a:pt x="1459509" y="762000"/>
                </a:lnTo>
                <a:lnTo>
                  <a:pt x="1460868" y="774700"/>
                </a:lnTo>
                <a:lnTo>
                  <a:pt x="1457515" y="774700"/>
                </a:lnTo>
                <a:lnTo>
                  <a:pt x="1449539" y="762000"/>
                </a:lnTo>
                <a:lnTo>
                  <a:pt x="1450657" y="762000"/>
                </a:lnTo>
                <a:lnTo>
                  <a:pt x="1448650" y="749300"/>
                </a:lnTo>
                <a:lnTo>
                  <a:pt x="1441081" y="749300"/>
                </a:lnTo>
                <a:lnTo>
                  <a:pt x="1441437" y="762000"/>
                </a:lnTo>
                <a:lnTo>
                  <a:pt x="1439418" y="762000"/>
                </a:lnTo>
                <a:lnTo>
                  <a:pt x="1437805" y="749300"/>
                </a:lnTo>
                <a:lnTo>
                  <a:pt x="1433639" y="749300"/>
                </a:lnTo>
                <a:lnTo>
                  <a:pt x="1432153" y="762000"/>
                </a:lnTo>
                <a:lnTo>
                  <a:pt x="1430693" y="762000"/>
                </a:lnTo>
                <a:lnTo>
                  <a:pt x="1430642" y="749300"/>
                </a:lnTo>
                <a:lnTo>
                  <a:pt x="1418971" y="749300"/>
                </a:lnTo>
                <a:lnTo>
                  <a:pt x="1425384" y="762000"/>
                </a:lnTo>
                <a:lnTo>
                  <a:pt x="1425117" y="762000"/>
                </a:lnTo>
                <a:lnTo>
                  <a:pt x="1432458" y="774700"/>
                </a:lnTo>
                <a:lnTo>
                  <a:pt x="1430604" y="774700"/>
                </a:lnTo>
                <a:lnTo>
                  <a:pt x="1438414" y="787400"/>
                </a:lnTo>
                <a:lnTo>
                  <a:pt x="1436217" y="787400"/>
                </a:lnTo>
                <a:lnTo>
                  <a:pt x="1428572" y="774700"/>
                </a:lnTo>
                <a:lnTo>
                  <a:pt x="1427645" y="774700"/>
                </a:lnTo>
                <a:lnTo>
                  <a:pt x="1427467" y="781037"/>
                </a:lnTo>
                <a:lnTo>
                  <a:pt x="1432179" y="787400"/>
                </a:lnTo>
                <a:lnTo>
                  <a:pt x="1427276" y="787400"/>
                </a:lnTo>
                <a:lnTo>
                  <a:pt x="1427467" y="781037"/>
                </a:lnTo>
                <a:lnTo>
                  <a:pt x="1422755" y="774700"/>
                </a:lnTo>
                <a:lnTo>
                  <a:pt x="1420761" y="787400"/>
                </a:lnTo>
                <a:lnTo>
                  <a:pt x="1421574" y="787400"/>
                </a:lnTo>
                <a:lnTo>
                  <a:pt x="1426197" y="800100"/>
                </a:lnTo>
                <a:lnTo>
                  <a:pt x="1417751" y="800100"/>
                </a:lnTo>
                <a:lnTo>
                  <a:pt x="1409204" y="787400"/>
                </a:lnTo>
                <a:lnTo>
                  <a:pt x="1407617" y="787400"/>
                </a:lnTo>
                <a:lnTo>
                  <a:pt x="1402486" y="795032"/>
                </a:lnTo>
                <a:lnTo>
                  <a:pt x="1404454" y="800100"/>
                </a:lnTo>
                <a:lnTo>
                  <a:pt x="1403235" y="800100"/>
                </a:lnTo>
                <a:lnTo>
                  <a:pt x="1409484" y="812800"/>
                </a:lnTo>
                <a:lnTo>
                  <a:pt x="1407109" y="812800"/>
                </a:lnTo>
                <a:lnTo>
                  <a:pt x="1399679" y="800100"/>
                </a:lnTo>
                <a:lnTo>
                  <a:pt x="1399095" y="800100"/>
                </a:lnTo>
                <a:lnTo>
                  <a:pt x="1388376" y="800100"/>
                </a:lnTo>
                <a:lnTo>
                  <a:pt x="1388910" y="787400"/>
                </a:lnTo>
                <a:lnTo>
                  <a:pt x="1381315" y="787400"/>
                </a:lnTo>
                <a:lnTo>
                  <a:pt x="1383042" y="800100"/>
                </a:lnTo>
                <a:lnTo>
                  <a:pt x="1391183" y="825500"/>
                </a:lnTo>
                <a:lnTo>
                  <a:pt x="1390396" y="825500"/>
                </a:lnTo>
                <a:lnTo>
                  <a:pt x="1380413" y="812800"/>
                </a:lnTo>
                <a:lnTo>
                  <a:pt x="1379397" y="812800"/>
                </a:lnTo>
                <a:lnTo>
                  <a:pt x="1376959" y="800100"/>
                </a:lnTo>
                <a:lnTo>
                  <a:pt x="1376426" y="800100"/>
                </a:lnTo>
                <a:lnTo>
                  <a:pt x="1378585" y="787400"/>
                </a:lnTo>
                <a:lnTo>
                  <a:pt x="1369872" y="787400"/>
                </a:lnTo>
                <a:lnTo>
                  <a:pt x="1369390" y="800100"/>
                </a:lnTo>
                <a:lnTo>
                  <a:pt x="1369377" y="787425"/>
                </a:lnTo>
                <a:lnTo>
                  <a:pt x="1366215" y="800100"/>
                </a:lnTo>
                <a:lnTo>
                  <a:pt x="1367040" y="800100"/>
                </a:lnTo>
                <a:lnTo>
                  <a:pt x="1368082" y="812800"/>
                </a:lnTo>
                <a:lnTo>
                  <a:pt x="1365491" y="800100"/>
                </a:lnTo>
                <a:lnTo>
                  <a:pt x="1364195" y="800100"/>
                </a:lnTo>
                <a:lnTo>
                  <a:pt x="1356550" y="812800"/>
                </a:lnTo>
                <a:lnTo>
                  <a:pt x="1360043" y="812800"/>
                </a:lnTo>
                <a:lnTo>
                  <a:pt x="1366875" y="825500"/>
                </a:lnTo>
                <a:lnTo>
                  <a:pt x="1366634" y="825500"/>
                </a:lnTo>
                <a:lnTo>
                  <a:pt x="1374381" y="838200"/>
                </a:lnTo>
                <a:lnTo>
                  <a:pt x="1359344" y="838200"/>
                </a:lnTo>
                <a:lnTo>
                  <a:pt x="1348320" y="825792"/>
                </a:lnTo>
                <a:lnTo>
                  <a:pt x="1347724" y="838200"/>
                </a:lnTo>
                <a:lnTo>
                  <a:pt x="1345730" y="838200"/>
                </a:lnTo>
                <a:lnTo>
                  <a:pt x="1351699" y="850900"/>
                </a:lnTo>
                <a:lnTo>
                  <a:pt x="1349413" y="850900"/>
                </a:lnTo>
                <a:lnTo>
                  <a:pt x="1335316" y="838200"/>
                </a:lnTo>
                <a:lnTo>
                  <a:pt x="1331048" y="838200"/>
                </a:lnTo>
                <a:lnTo>
                  <a:pt x="1329080" y="825500"/>
                </a:lnTo>
                <a:lnTo>
                  <a:pt x="1324571" y="825500"/>
                </a:lnTo>
                <a:lnTo>
                  <a:pt x="1324610" y="828001"/>
                </a:lnTo>
                <a:lnTo>
                  <a:pt x="1326946" y="838200"/>
                </a:lnTo>
                <a:lnTo>
                  <a:pt x="1324749" y="838200"/>
                </a:lnTo>
                <a:lnTo>
                  <a:pt x="1324610" y="828001"/>
                </a:lnTo>
                <a:lnTo>
                  <a:pt x="1324038" y="825500"/>
                </a:lnTo>
                <a:lnTo>
                  <a:pt x="1324470" y="838200"/>
                </a:lnTo>
                <a:lnTo>
                  <a:pt x="1319060" y="838200"/>
                </a:lnTo>
                <a:lnTo>
                  <a:pt x="1320419" y="825500"/>
                </a:lnTo>
                <a:lnTo>
                  <a:pt x="1316939" y="825500"/>
                </a:lnTo>
                <a:lnTo>
                  <a:pt x="1314792" y="838200"/>
                </a:lnTo>
                <a:lnTo>
                  <a:pt x="1313129" y="825500"/>
                </a:lnTo>
                <a:lnTo>
                  <a:pt x="1310157" y="825500"/>
                </a:lnTo>
                <a:lnTo>
                  <a:pt x="1308760" y="838200"/>
                </a:lnTo>
                <a:lnTo>
                  <a:pt x="1306957" y="825500"/>
                </a:lnTo>
                <a:lnTo>
                  <a:pt x="1292428" y="825500"/>
                </a:lnTo>
                <a:lnTo>
                  <a:pt x="1289380" y="831951"/>
                </a:lnTo>
                <a:lnTo>
                  <a:pt x="1290967" y="838200"/>
                </a:lnTo>
                <a:lnTo>
                  <a:pt x="1288173" y="838200"/>
                </a:lnTo>
                <a:lnTo>
                  <a:pt x="1286903" y="850900"/>
                </a:lnTo>
                <a:lnTo>
                  <a:pt x="1289011" y="850900"/>
                </a:lnTo>
                <a:lnTo>
                  <a:pt x="1291043" y="850900"/>
                </a:lnTo>
                <a:lnTo>
                  <a:pt x="1290167" y="852309"/>
                </a:lnTo>
                <a:lnTo>
                  <a:pt x="1309827" y="876300"/>
                </a:lnTo>
                <a:lnTo>
                  <a:pt x="1293317" y="850900"/>
                </a:lnTo>
                <a:lnTo>
                  <a:pt x="1292707" y="850900"/>
                </a:lnTo>
                <a:lnTo>
                  <a:pt x="1297012" y="838200"/>
                </a:lnTo>
                <a:lnTo>
                  <a:pt x="1306588" y="838200"/>
                </a:lnTo>
                <a:lnTo>
                  <a:pt x="1310347" y="845350"/>
                </a:lnTo>
                <a:lnTo>
                  <a:pt x="1310157" y="838200"/>
                </a:lnTo>
                <a:lnTo>
                  <a:pt x="1313459" y="838200"/>
                </a:lnTo>
                <a:lnTo>
                  <a:pt x="1311478" y="847496"/>
                </a:lnTo>
                <a:lnTo>
                  <a:pt x="1313256" y="850900"/>
                </a:lnTo>
                <a:lnTo>
                  <a:pt x="1312595" y="861860"/>
                </a:lnTo>
                <a:lnTo>
                  <a:pt x="1313294" y="863600"/>
                </a:lnTo>
                <a:lnTo>
                  <a:pt x="1312545" y="863600"/>
                </a:lnTo>
                <a:lnTo>
                  <a:pt x="1312494" y="863434"/>
                </a:lnTo>
                <a:lnTo>
                  <a:pt x="1312481" y="863600"/>
                </a:lnTo>
                <a:lnTo>
                  <a:pt x="1318450" y="876300"/>
                </a:lnTo>
                <a:lnTo>
                  <a:pt x="1316685" y="876300"/>
                </a:lnTo>
                <a:lnTo>
                  <a:pt x="1307452" y="863600"/>
                </a:lnTo>
                <a:lnTo>
                  <a:pt x="1304277" y="863600"/>
                </a:lnTo>
                <a:lnTo>
                  <a:pt x="1311148" y="876300"/>
                </a:lnTo>
                <a:lnTo>
                  <a:pt x="1309827" y="876300"/>
                </a:lnTo>
                <a:lnTo>
                  <a:pt x="1295488" y="889000"/>
                </a:lnTo>
                <a:lnTo>
                  <a:pt x="1294752" y="887755"/>
                </a:lnTo>
                <a:lnTo>
                  <a:pt x="1293114" y="889000"/>
                </a:lnTo>
                <a:lnTo>
                  <a:pt x="1284681" y="876300"/>
                </a:lnTo>
                <a:lnTo>
                  <a:pt x="1283601" y="876300"/>
                </a:lnTo>
                <a:lnTo>
                  <a:pt x="1279105" y="868489"/>
                </a:lnTo>
                <a:lnTo>
                  <a:pt x="1277112" y="872782"/>
                </a:lnTo>
                <a:lnTo>
                  <a:pt x="1277416" y="876300"/>
                </a:lnTo>
                <a:lnTo>
                  <a:pt x="1275473" y="876300"/>
                </a:lnTo>
                <a:lnTo>
                  <a:pt x="1277112" y="872782"/>
                </a:lnTo>
                <a:lnTo>
                  <a:pt x="1276299" y="863600"/>
                </a:lnTo>
                <a:lnTo>
                  <a:pt x="1268260" y="863600"/>
                </a:lnTo>
                <a:lnTo>
                  <a:pt x="1268336" y="864819"/>
                </a:lnTo>
                <a:lnTo>
                  <a:pt x="1269606" y="876300"/>
                </a:lnTo>
                <a:lnTo>
                  <a:pt x="1267358" y="876300"/>
                </a:lnTo>
                <a:lnTo>
                  <a:pt x="1268171" y="864819"/>
                </a:lnTo>
                <a:lnTo>
                  <a:pt x="1268209" y="863600"/>
                </a:lnTo>
                <a:lnTo>
                  <a:pt x="1266444" y="863600"/>
                </a:lnTo>
                <a:lnTo>
                  <a:pt x="1266888" y="876300"/>
                </a:lnTo>
                <a:lnTo>
                  <a:pt x="1264081" y="876300"/>
                </a:lnTo>
                <a:lnTo>
                  <a:pt x="1268920" y="889000"/>
                </a:lnTo>
                <a:lnTo>
                  <a:pt x="1272565" y="899452"/>
                </a:lnTo>
                <a:lnTo>
                  <a:pt x="1274724" y="901700"/>
                </a:lnTo>
                <a:lnTo>
                  <a:pt x="1273352" y="901700"/>
                </a:lnTo>
                <a:lnTo>
                  <a:pt x="1272565" y="899452"/>
                </a:lnTo>
                <a:lnTo>
                  <a:pt x="1262494" y="889000"/>
                </a:lnTo>
                <a:lnTo>
                  <a:pt x="1257414" y="889000"/>
                </a:lnTo>
                <a:lnTo>
                  <a:pt x="1254163" y="876300"/>
                </a:lnTo>
                <a:lnTo>
                  <a:pt x="1245730" y="876300"/>
                </a:lnTo>
                <a:lnTo>
                  <a:pt x="1256030" y="889000"/>
                </a:lnTo>
                <a:lnTo>
                  <a:pt x="1255293" y="889000"/>
                </a:lnTo>
                <a:lnTo>
                  <a:pt x="1260881" y="901700"/>
                </a:lnTo>
                <a:lnTo>
                  <a:pt x="1262722" y="901700"/>
                </a:lnTo>
                <a:lnTo>
                  <a:pt x="1266215" y="913841"/>
                </a:lnTo>
                <a:lnTo>
                  <a:pt x="1266380" y="914400"/>
                </a:lnTo>
                <a:lnTo>
                  <a:pt x="1261249" y="914400"/>
                </a:lnTo>
                <a:lnTo>
                  <a:pt x="1255585" y="901700"/>
                </a:lnTo>
                <a:lnTo>
                  <a:pt x="1260805" y="901700"/>
                </a:lnTo>
                <a:lnTo>
                  <a:pt x="1255153" y="889000"/>
                </a:lnTo>
                <a:lnTo>
                  <a:pt x="1249591" y="889000"/>
                </a:lnTo>
                <a:lnTo>
                  <a:pt x="1245044" y="876300"/>
                </a:lnTo>
                <a:lnTo>
                  <a:pt x="1244396" y="876300"/>
                </a:lnTo>
                <a:lnTo>
                  <a:pt x="1244384" y="876592"/>
                </a:lnTo>
                <a:lnTo>
                  <a:pt x="1245082" y="889000"/>
                </a:lnTo>
                <a:lnTo>
                  <a:pt x="1247267" y="889000"/>
                </a:lnTo>
                <a:lnTo>
                  <a:pt x="1248156" y="892352"/>
                </a:lnTo>
                <a:lnTo>
                  <a:pt x="1248435" y="889000"/>
                </a:lnTo>
                <a:lnTo>
                  <a:pt x="1250734" y="901700"/>
                </a:lnTo>
                <a:lnTo>
                  <a:pt x="1248156" y="892352"/>
                </a:lnTo>
                <a:lnTo>
                  <a:pt x="1247622" y="898956"/>
                </a:lnTo>
                <a:lnTo>
                  <a:pt x="1249273" y="901700"/>
                </a:lnTo>
                <a:lnTo>
                  <a:pt x="1250365" y="901700"/>
                </a:lnTo>
                <a:lnTo>
                  <a:pt x="1256880" y="914400"/>
                </a:lnTo>
                <a:lnTo>
                  <a:pt x="1256436" y="914400"/>
                </a:lnTo>
                <a:lnTo>
                  <a:pt x="1248295" y="901700"/>
                </a:lnTo>
                <a:lnTo>
                  <a:pt x="1247406" y="901700"/>
                </a:lnTo>
                <a:lnTo>
                  <a:pt x="1234351" y="901700"/>
                </a:lnTo>
                <a:lnTo>
                  <a:pt x="1234059" y="901700"/>
                </a:lnTo>
                <a:lnTo>
                  <a:pt x="1234262" y="889000"/>
                </a:lnTo>
                <a:lnTo>
                  <a:pt x="1221651" y="889000"/>
                </a:lnTo>
                <a:lnTo>
                  <a:pt x="1217079" y="901700"/>
                </a:lnTo>
                <a:lnTo>
                  <a:pt x="1211859" y="901700"/>
                </a:lnTo>
                <a:lnTo>
                  <a:pt x="1219720" y="914400"/>
                </a:lnTo>
                <a:lnTo>
                  <a:pt x="1220089" y="916927"/>
                </a:lnTo>
                <a:lnTo>
                  <a:pt x="1231188" y="927100"/>
                </a:lnTo>
                <a:lnTo>
                  <a:pt x="1221587" y="927100"/>
                </a:lnTo>
                <a:lnTo>
                  <a:pt x="1220089" y="916927"/>
                </a:lnTo>
                <a:lnTo>
                  <a:pt x="1217320" y="914400"/>
                </a:lnTo>
                <a:lnTo>
                  <a:pt x="1215529" y="914400"/>
                </a:lnTo>
                <a:lnTo>
                  <a:pt x="1215529" y="939800"/>
                </a:lnTo>
                <a:lnTo>
                  <a:pt x="1213116" y="939800"/>
                </a:lnTo>
                <a:lnTo>
                  <a:pt x="1210475" y="934402"/>
                </a:lnTo>
                <a:lnTo>
                  <a:pt x="1203617" y="927100"/>
                </a:lnTo>
                <a:lnTo>
                  <a:pt x="1206893" y="927100"/>
                </a:lnTo>
                <a:lnTo>
                  <a:pt x="1210475" y="934402"/>
                </a:lnTo>
                <a:lnTo>
                  <a:pt x="1215529" y="939800"/>
                </a:lnTo>
                <a:lnTo>
                  <a:pt x="1215529" y="914400"/>
                </a:lnTo>
                <a:lnTo>
                  <a:pt x="1200531" y="914400"/>
                </a:lnTo>
                <a:lnTo>
                  <a:pt x="1202829" y="901700"/>
                </a:lnTo>
                <a:lnTo>
                  <a:pt x="1196149" y="914400"/>
                </a:lnTo>
                <a:lnTo>
                  <a:pt x="1195654" y="914400"/>
                </a:lnTo>
                <a:lnTo>
                  <a:pt x="1197648" y="927100"/>
                </a:lnTo>
                <a:lnTo>
                  <a:pt x="1197063" y="914400"/>
                </a:lnTo>
                <a:lnTo>
                  <a:pt x="1199248" y="914400"/>
                </a:lnTo>
                <a:lnTo>
                  <a:pt x="1201166" y="927100"/>
                </a:lnTo>
                <a:lnTo>
                  <a:pt x="1197648" y="927100"/>
                </a:lnTo>
                <a:lnTo>
                  <a:pt x="1193419" y="927100"/>
                </a:lnTo>
                <a:lnTo>
                  <a:pt x="1197279" y="939800"/>
                </a:lnTo>
                <a:lnTo>
                  <a:pt x="1198956" y="939800"/>
                </a:lnTo>
                <a:lnTo>
                  <a:pt x="1204328" y="951979"/>
                </a:lnTo>
                <a:lnTo>
                  <a:pt x="1204810" y="952500"/>
                </a:lnTo>
                <a:lnTo>
                  <a:pt x="1204556" y="952500"/>
                </a:lnTo>
                <a:lnTo>
                  <a:pt x="1204328" y="951979"/>
                </a:lnTo>
                <a:lnTo>
                  <a:pt x="1193063" y="939800"/>
                </a:lnTo>
                <a:lnTo>
                  <a:pt x="1180503" y="939800"/>
                </a:lnTo>
                <a:lnTo>
                  <a:pt x="1179423" y="937285"/>
                </a:lnTo>
                <a:lnTo>
                  <a:pt x="1178966" y="938784"/>
                </a:lnTo>
                <a:lnTo>
                  <a:pt x="1178852" y="939800"/>
                </a:lnTo>
                <a:lnTo>
                  <a:pt x="1175943" y="939800"/>
                </a:lnTo>
                <a:lnTo>
                  <a:pt x="1175867" y="938784"/>
                </a:lnTo>
                <a:lnTo>
                  <a:pt x="1175410" y="939800"/>
                </a:lnTo>
                <a:lnTo>
                  <a:pt x="1163396" y="939800"/>
                </a:lnTo>
                <a:lnTo>
                  <a:pt x="1171041" y="952500"/>
                </a:lnTo>
                <a:lnTo>
                  <a:pt x="1168717" y="952500"/>
                </a:lnTo>
                <a:lnTo>
                  <a:pt x="1177366" y="965200"/>
                </a:lnTo>
                <a:lnTo>
                  <a:pt x="1172972" y="977900"/>
                </a:lnTo>
                <a:lnTo>
                  <a:pt x="1166888" y="977900"/>
                </a:lnTo>
                <a:lnTo>
                  <a:pt x="1157630" y="965200"/>
                </a:lnTo>
                <a:lnTo>
                  <a:pt x="1154010" y="965200"/>
                </a:lnTo>
                <a:lnTo>
                  <a:pt x="1164082" y="977900"/>
                </a:lnTo>
                <a:lnTo>
                  <a:pt x="1161173" y="977900"/>
                </a:lnTo>
                <a:lnTo>
                  <a:pt x="1156208" y="990269"/>
                </a:lnTo>
                <a:lnTo>
                  <a:pt x="1156436" y="990600"/>
                </a:lnTo>
                <a:lnTo>
                  <a:pt x="1156081" y="990600"/>
                </a:lnTo>
                <a:lnTo>
                  <a:pt x="1156208" y="990269"/>
                </a:lnTo>
                <a:lnTo>
                  <a:pt x="1147978" y="977900"/>
                </a:lnTo>
                <a:lnTo>
                  <a:pt x="1143825" y="977900"/>
                </a:lnTo>
                <a:lnTo>
                  <a:pt x="1141590" y="965200"/>
                </a:lnTo>
                <a:lnTo>
                  <a:pt x="1137843" y="965200"/>
                </a:lnTo>
                <a:lnTo>
                  <a:pt x="1142873" y="977900"/>
                </a:lnTo>
                <a:lnTo>
                  <a:pt x="1140841" y="977900"/>
                </a:lnTo>
                <a:lnTo>
                  <a:pt x="1150975" y="990600"/>
                </a:lnTo>
                <a:lnTo>
                  <a:pt x="1147978" y="990600"/>
                </a:lnTo>
                <a:lnTo>
                  <a:pt x="1140269" y="979716"/>
                </a:lnTo>
                <a:lnTo>
                  <a:pt x="1138605" y="984935"/>
                </a:lnTo>
                <a:lnTo>
                  <a:pt x="1141742" y="990600"/>
                </a:lnTo>
                <a:lnTo>
                  <a:pt x="1137348" y="1001915"/>
                </a:lnTo>
                <a:lnTo>
                  <a:pt x="1137869" y="1003300"/>
                </a:lnTo>
                <a:lnTo>
                  <a:pt x="1136815" y="1003300"/>
                </a:lnTo>
                <a:lnTo>
                  <a:pt x="1137348" y="1001915"/>
                </a:lnTo>
                <a:lnTo>
                  <a:pt x="1128407" y="977900"/>
                </a:lnTo>
                <a:lnTo>
                  <a:pt x="1126401" y="977900"/>
                </a:lnTo>
                <a:lnTo>
                  <a:pt x="1122768" y="987552"/>
                </a:lnTo>
                <a:lnTo>
                  <a:pt x="1133906" y="1003300"/>
                </a:lnTo>
                <a:lnTo>
                  <a:pt x="1123530" y="1003300"/>
                </a:lnTo>
                <a:lnTo>
                  <a:pt x="1115326" y="990600"/>
                </a:lnTo>
                <a:lnTo>
                  <a:pt x="1115733" y="990600"/>
                </a:lnTo>
                <a:lnTo>
                  <a:pt x="1109497" y="980389"/>
                </a:lnTo>
                <a:lnTo>
                  <a:pt x="1108900" y="981544"/>
                </a:lnTo>
                <a:lnTo>
                  <a:pt x="1108468" y="990600"/>
                </a:lnTo>
                <a:lnTo>
                  <a:pt x="1108710" y="981913"/>
                </a:lnTo>
                <a:lnTo>
                  <a:pt x="1104226" y="990600"/>
                </a:lnTo>
                <a:lnTo>
                  <a:pt x="1103998" y="977900"/>
                </a:lnTo>
                <a:lnTo>
                  <a:pt x="1102067" y="990600"/>
                </a:lnTo>
                <a:lnTo>
                  <a:pt x="1100569" y="977900"/>
                </a:lnTo>
                <a:lnTo>
                  <a:pt x="1099693" y="990600"/>
                </a:lnTo>
                <a:lnTo>
                  <a:pt x="1094155" y="990600"/>
                </a:lnTo>
                <a:lnTo>
                  <a:pt x="1102461" y="1003300"/>
                </a:lnTo>
                <a:lnTo>
                  <a:pt x="1104074" y="1003300"/>
                </a:lnTo>
                <a:lnTo>
                  <a:pt x="1112532" y="1016000"/>
                </a:lnTo>
                <a:lnTo>
                  <a:pt x="1105319" y="1016000"/>
                </a:lnTo>
                <a:lnTo>
                  <a:pt x="1092733" y="1003300"/>
                </a:lnTo>
                <a:lnTo>
                  <a:pt x="1086167" y="1003300"/>
                </a:lnTo>
                <a:lnTo>
                  <a:pt x="1082763" y="990600"/>
                </a:lnTo>
                <a:lnTo>
                  <a:pt x="1080135" y="990600"/>
                </a:lnTo>
                <a:lnTo>
                  <a:pt x="1079639" y="992720"/>
                </a:lnTo>
                <a:lnTo>
                  <a:pt x="1079639" y="1041400"/>
                </a:lnTo>
                <a:lnTo>
                  <a:pt x="1075601" y="1041400"/>
                </a:lnTo>
                <a:lnTo>
                  <a:pt x="1062964" y="1028700"/>
                </a:lnTo>
                <a:lnTo>
                  <a:pt x="1062012" y="1028700"/>
                </a:lnTo>
                <a:lnTo>
                  <a:pt x="1057643" y="1016000"/>
                </a:lnTo>
                <a:lnTo>
                  <a:pt x="1059497" y="1016000"/>
                </a:lnTo>
                <a:lnTo>
                  <a:pt x="1066990" y="1028700"/>
                </a:lnTo>
                <a:lnTo>
                  <a:pt x="1068247" y="1028700"/>
                </a:lnTo>
                <a:lnTo>
                  <a:pt x="1079639" y="1041400"/>
                </a:lnTo>
                <a:lnTo>
                  <a:pt x="1079639" y="992720"/>
                </a:lnTo>
                <a:lnTo>
                  <a:pt x="1077264" y="1002830"/>
                </a:lnTo>
                <a:lnTo>
                  <a:pt x="1077315" y="1003300"/>
                </a:lnTo>
                <a:lnTo>
                  <a:pt x="1077163" y="1003300"/>
                </a:lnTo>
                <a:lnTo>
                  <a:pt x="1077175" y="1001915"/>
                </a:lnTo>
                <a:lnTo>
                  <a:pt x="1075969" y="990600"/>
                </a:lnTo>
                <a:lnTo>
                  <a:pt x="1074648" y="990600"/>
                </a:lnTo>
                <a:lnTo>
                  <a:pt x="1073327" y="1003300"/>
                </a:lnTo>
                <a:lnTo>
                  <a:pt x="1072578" y="990600"/>
                </a:lnTo>
                <a:lnTo>
                  <a:pt x="1068260" y="1003300"/>
                </a:lnTo>
                <a:lnTo>
                  <a:pt x="1062837" y="1003300"/>
                </a:lnTo>
                <a:lnTo>
                  <a:pt x="1058837" y="990600"/>
                </a:lnTo>
                <a:lnTo>
                  <a:pt x="1055814" y="990600"/>
                </a:lnTo>
                <a:lnTo>
                  <a:pt x="1055585" y="1003300"/>
                </a:lnTo>
                <a:lnTo>
                  <a:pt x="1054887" y="1003300"/>
                </a:lnTo>
                <a:lnTo>
                  <a:pt x="1053363" y="1016000"/>
                </a:lnTo>
                <a:lnTo>
                  <a:pt x="1046403" y="1016000"/>
                </a:lnTo>
                <a:lnTo>
                  <a:pt x="1047610" y="1028700"/>
                </a:lnTo>
                <a:lnTo>
                  <a:pt x="1039025" y="1028700"/>
                </a:lnTo>
                <a:lnTo>
                  <a:pt x="1033233" y="1028700"/>
                </a:lnTo>
                <a:lnTo>
                  <a:pt x="1030643" y="1016000"/>
                </a:lnTo>
                <a:lnTo>
                  <a:pt x="1024089" y="1003300"/>
                </a:lnTo>
                <a:lnTo>
                  <a:pt x="1022350" y="1003300"/>
                </a:lnTo>
                <a:lnTo>
                  <a:pt x="1017498" y="1016000"/>
                </a:lnTo>
                <a:lnTo>
                  <a:pt x="1021867" y="1028700"/>
                </a:lnTo>
                <a:lnTo>
                  <a:pt x="1024585" y="1028700"/>
                </a:lnTo>
                <a:lnTo>
                  <a:pt x="1027112" y="1041400"/>
                </a:lnTo>
                <a:lnTo>
                  <a:pt x="1038364" y="1041400"/>
                </a:lnTo>
                <a:lnTo>
                  <a:pt x="1042238" y="1054100"/>
                </a:lnTo>
                <a:lnTo>
                  <a:pt x="1045362" y="1054100"/>
                </a:lnTo>
                <a:lnTo>
                  <a:pt x="1045603" y="1066800"/>
                </a:lnTo>
                <a:lnTo>
                  <a:pt x="1041285" y="1066800"/>
                </a:lnTo>
                <a:lnTo>
                  <a:pt x="1028598" y="1054100"/>
                </a:lnTo>
                <a:lnTo>
                  <a:pt x="1017638" y="1054100"/>
                </a:lnTo>
                <a:lnTo>
                  <a:pt x="1016800" y="1042276"/>
                </a:lnTo>
                <a:lnTo>
                  <a:pt x="1012558" y="1051204"/>
                </a:lnTo>
                <a:lnTo>
                  <a:pt x="1013320" y="1054100"/>
                </a:lnTo>
                <a:lnTo>
                  <a:pt x="1013434" y="1062558"/>
                </a:lnTo>
                <a:lnTo>
                  <a:pt x="1015746" y="1066800"/>
                </a:lnTo>
                <a:lnTo>
                  <a:pt x="1018628" y="1066800"/>
                </a:lnTo>
                <a:lnTo>
                  <a:pt x="1021372" y="1077150"/>
                </a:lnTo>
                <a:lnTo>
                  <a:pt x="1022642" y="1079500"/>
                </a:lnTo>
                <a:lnTo>
                  <a:pt x="1021994" y="1079500"/>
                </a:lnTo>
                <a:lnTo>
                  <a:pt x="1021372" y="1077150"/>
                </a:lnTo>
                <a:lnTo>
                  <a:pt x="1015746" y="1066800"/>
                </a:lnTo>
                <a:lnTo>
                  <a:pt x="1013498" y="1066800"/>
                </a:lnTo>
                <a:lnTo>
                  <a:pt x="1013434" y="1062558"/>
                </a:lnTo>
                <a:lnTo>
                  <a:pt x="1008849" y="1054100"/>
                </a:lnTo>
                <a:lnTo>
                  <a:pt x="1008989" y="1054100"/>
                </a:lnTo>
                <a:lnTo>
                  <a:pt x="1009827" y="1042276"/>
                </a:lnTo>
                <a:lnTo>
                  <a:pt x="1009764" y="1041400"/>
                </a:lnTo>
                <a:lnTo>
                  <a:pt x="1009891" y="1041400"/>
                </a:lnTo>
                <a:lnTo>
                  <a:pt x="1009865" y="1042276"/>
                </a:lnTo>
                <a:lnTo>
                  <a:pt x="1011186" y="1054100"/>
                </a:lnTo>
                <a:lnTo>
                  <a:pt x="1012558" y="1051204"/>
                </a:lnTo>
                <a:lnTo>
                  <a:pt x="1010018" y="1041400"/>
                </a:lnTo>
                <a:lnTo>
                  <a:pt x="1006551" y="1032891"/>
                </a:lnTo>
                <a:lnTo>
                  <a:pt x="1005573" y="1035011"/>
                </a:lnTo>
                <a:lnTo>
                  <a:pt x="1007643" y="1041400"/>
                </a:lnTo>
                <a:lnTo>
                  <a:pt x="1007262" y="1041400"/>
                </a:lnTo>
                <a:lnTo>
                  <a:pt x="1007046" y="1054100"/>
                </a:lnTo>
                <a:lnTo>
                  <a:pt x="999782" y="1041400"/>
                </a:lnTo>
                <a:lnTo>
                  <a:pt x="1000506" y="1041400"/>
                </a:lnTo>
                <a:lnTo>
                  <a:pt x="1003503" y="1028700"/>
                </a:lnTo>
                <a:lnTo>
                  <a:pt x="1005560" y="1035024"/>
                </a:lnTo>
                <a:lnTo>
                  <a:pt x="1004849" y="1028700"/>
                </a:lnTo>
                <a:lnTo>
                  <a:pt x="1006551" y="1032891"/>
                </a:lnTo>
                <a:lnTo>
                  <a:pt x="1008507" y="1028700"/>
                </a:lnTo>
                <a:lnTo>
                  <a:pt x="1013002" y="1028700"/>
                </a:lnTo>
                <a:lnTo>
                  <a:pt x="1014666" y="1016000"/>
                </a:lnTo>
                <a:lnTo>
                  <a:pt x="1002195" y="1016000"/>
                </a:lnTo>
                <a:lnTo>
                  <a:pt x="997496" y="1028700"/>
                </a:lnTo>
                <a:lnTo>
                  <a:pt x="986967" y="1028700"/>
                </a:lnTo>
                <a:lnTo>
                  <a:pt x="985735" y="1041400"/>
                </a:lnTo>
                <a:lnTo>
                  <a:pt x="997877" y="1041400"/>
                </a:lnTo>
                <a:lnTo>
                  <a:pt x="992200" y="1054100"/>
                </a:lnTo>
                <a:lnTo>
                  <a:pt x="996391" y="1054100"/>
                </a:lnTo>
                <a:lnTo>
                  <a:pt x="1003681" y="1066800"/>
                </a:lnTo>
                <a:lnTo>
                  <a:pt x="1005116" y="1066800"/>
                </a:lnTo>
                <a:lnTo>
                  <a:pt x="1018768" y="1079500"/>
                </a:lnTo>
                <a:lnTo>
                  <a:pt x="1019733" y="1079500"/>
                </a:lnTo>
                <a:lnTo>
                  <a:pt x="1009167" y="1091336"/>
                </a:lnTo>
                <a:lnTo>
                  <a:pt x="1009535" y="1092200"/>
                </a:lnTo>
                <a:lnTo>
                  <a:pt x="1008392" y="1092200"/>
                </a:lnTo>
                <a:lnTo>
                  <a:pt x="1009167" y="1091336"/>
                </a:lnTo>
                <a:lnTo>
                  <a:pt x="998715" y="1066800"/>
                </a:lnTo>
                <a:lnTo>
                  <a:pt x="985380" y="1066800"/>
                </a:lnTo>
                <a:lnTo>
                  <a:pt x="987374" y="1054100"/>
                </a:lnTo>
                <a:lnTo>
                  <a:pt x="975664" y="1054100"/>
                </a:lnTo>
                <a:lnTo>
                  <a:pt x="974585" y="1066800"/>
                </a:lnTo>
                <a:lnTo>
                  <a:pt x="973505" y="1066800"/>
                </a:lnTo>
                <a:lnTo>
                  <a:pt x="982395" y="1079500"/>
                </a:lnTo>
                <a:lnTo>
                  <a:pt x="983500" y="1079500"/>
                </a:lnTo>
                <a:lnTo>
                  <a:pt x="988237" y="1092200"/>
                </a:lnTo>
                <a:lnTo>
                  <a:pt x="991946" y="1092200"/>
                </a:lnTo>
                <a:lnTo>
                  <a:pt x="989914" y="1104900"/>
                </a:lnTo>
                <a:lnTo>
                  <a:pt x="965962" y="1104900"/>
                </a:lnTo>
                <a:lnTo>
                  <a:pt x="966711" y="1116393"/>
                </a:lnTo>
                <a:lnTo>
                  <a:pt x="968717" y="1117600"/>
                </a:lnTo>
                <a:lnTo>
                  <a:pt x="966787" y="1117600"/>
                </a:lnTo>
                <a:lnTo>
                  <a:pt x="966711" y="1116393"/>
                </a:lnTo>
                <a:lnTo>
                  <a:pt x="947597" y="1104900"/>
                </a:lnTo>
                <a:lnTo>
                  <a:pt x="945769" y="1104900"/>
                </a:lnTo>
                <a:lnTo>
                  <a:pt x="953287" y="1117600"/>
                </a:lnTo>
                <a:lnTo>
                  <a:pt x="951357" y="1117600"/>
                </a:lnTo>
                <a:lnTo>
                  <a:pt x="956322" y="1130300"/>
                </a:lnTo>
                <a:lnTo>
                  <a:pt x="954735" y="1130300"/>
                </a:lnTo>
                <a:lnTo>
                  <a:pt x="950391" y="1117600"/>
                </a:lnTo>
                <a:lnTo>
                  <a:pt x="948956" y="1130300"/>
                </a:lnTo>
                <a:lnTo>
                  <a:pt x="947153" y="1130300"/>
                </a:lnTo>
                <a:lnTo>
                  <a:pt x="940104" y="1117600"/>
                </a:lnTo>
                <a:lnTo>
                  <a:pt x="931811" y="1117600"/>
                </a:lnTo>
                <a:lnTo>
                  <a:pt x="932027" y="1130300"/>
                </a:lnTo>
                <a:lnTo>
                  <a:pt x="929690" y="1130300"/>
                </a:lnTo>
                <a:lnTo>
                  <a:pt x="934770" y="1143000"/>
                </a:lnTo>
                <a:lnTo>
                  <a:pt x="930287" y="1143000"/>
                </a:lnTo>
                <a:lnTo>
                  <a:pt x="928662" y="1141006"/>
                </a:lnTo>
                <a:lnTo>
                  <a:pt x="928966" y="1143000"/>
                </a:lnTo>
                <a:lnTo>
                  <a:pt x="927036" y="1143000"/>
                </a:lnTo>
                <a:lnTo>
                  <a:pt x="916063" y="1130300"/>
                </a:lnTo>
                <a:lnTo>
                  <a:pt x="902398" y="1130300"/>
                </a:lnTo>
                <a:lnTo>
                  <a:pt x="901661" y="1117600"/>
                </a:lnTo>
                <a:lnTo>
                  <a:pt x="885926" y="1117600"/>
                </a:lnTo>
                <a:lnTo>
                  <a:pt x="893851" y="1130300"/>
                </a:lnTo>
                <a:lnTo>
                  <a:pt x="891222" y="1130300"/>
                </a:lnTo>
                <a:lnTo>
                  <a:pt x="901115" y="1143000"/>
                </a:lnTo>
                <a:lnTo>
                  <a:pt x="900112" y="1143000"/>
                </a:lnTo>
                <a:lnTo>
                  <a:pt x="909256" y="1155700"/>
                </a:lnTo>
                <a:lnTo>
                  <a:pt x="905827" y="1155700"/>
                </a:lnTo>
                <a:lnTo>
                  <a:pt x="894943" y="1143000"/>
                </a:lnTo>
                <a:lnTo>
                  <a:pt x="894257" y="1143000"/>
                </a:lnTo>
                <a:lnTo>
                  <a:pt x="897864" y="1155700"/>
                </a:lnTo>
                <a:lnTo>
                  <a:pt x="895781" y="1155700"/>
                </a:lnTo>
                <a:lnTo>
                  <a:pt x="901877" y="1168400"/>
                </a:lnTo>
                <a:lnTo>
                  <a:pt x="897305" y="1168400"/>
                </a:lnTo>
                <a:lnTo>
                  <a:pt x="887984" y="1155700"/>
                </a:lnTo>
                <a:lnTo>
                  <a:pt x="888301" y="1155700"/>
                </a:lnTo>
                <a:lnTo>
                  <a:pt x="883678" y="1143000"/>
                </a:lnTo>
                <a:lnTo>
                  <a:pt x="880135" y="1143000"/>
                </a:lnTo>
                <a:lnTo>
                  <a:pt x="878852" y="1130300"/>
                </a:lnTo>
                <a:lnTo>
                  <a:pt x="877773" y="1130300"/>
                </a:lnTo>
                <a:lnTo>
                  <a:pt x="874306" y="1140142"/>
                </a:lnTo>
                <a:lnTo>
                  <a:pt x="878763" y="1155700"/>
                </a:lnTo>
                <a:lnTo>
                  <a:pt x="885545" y="1155700"/>
                </a:lnTo>
                <a:lnTo>
                  <a:pt x="891489" y="1168400"/>
                </a:lnTo>
                <a:lnTo>
                  <a:pt x="886841" y="1168400"/>
                </a:lnTo>
                <a:lnTo>
                  <a:pt x="882789" y="1181100"/>
                </a:lnTo>
                <a:lnTo>
                  <a:pt x="868921" y="1155877"/>
                </a:lnTo>
                <a:lnTo>
                  <a:pt x="867130" y="1168400"/>
                </a:lnTo>
                <a:lnTo>
                  <a:pt x="868832" y="1155700"/>
                </a:lnTo>
                <a:lnTo>
                  <a:pt x="868921" y="1155877"/>
                </a:lnTo>
                <a:lnTo>
                  <a:pt x="868946" y="1155700"/>
                </a:lnTo>
                <a:lnTo>
                  <a:pt x="864755" y="1143000"/>
                </a:lnTo>
                <a:lnTo>
                  <a:pt x="857275" y="1143000"/>
                </a:lnTo>
                <a:lnTo>
                  <a:pt x="857580" y="1155700"/>
                </a:lnTo>
                <a:lnTo>
                  <a:pt x="856957" y="1143000"/>
                </a:lnTo>
                <a:lnTo>
                  <a:pt x="856462" y="1147521"/>
                </a:lnTo>
                <a:lnTo>
                  <a:pt x="856005" y="1155700"/>
                </a:lnTo>
                <a:lnTo>
                  <a:pt x="856157" y="1150315"/>
                </a:lnTo>
                <a:lnTo>
                  <a:pt x="855548" y="1155700"/>
                </a:lnTo>
                <a:lnTo>
                  <a:pt x="865797" y="1168400"/>
                </a:lnTo>
                <a:lnTo>
                  <a:pt x="863879" y="1168400"/>
                </a:lnTo>
                <a:lnTo>
                  <a:pt x="870915" y="1181100"/>
                </a:lnTo>
                <a:lnTo>
                  <a:pt x="865111" y="1193800"/>
                </a:lnTo>
                <a:lnTo>
                  <a:pt x="858418" y="1193800"/>
                </a:lnTo>
                <a:lnTo>
                  <a:pt x="851535" y="1186586"/>
                </a:lnTo>
                <a:lnTo>
                  <a:pt x="854786" y="1193800"/>
                </a:lnTo>
                <a:lnTo>
                  <a:pt x="847280" y="1193800"/>
                </a:lnTo>
                <a:lnTo>
                  <a:pt x="849185" y="1206500"/>
                </a:lnTo>
                <a:lnTo>
                  <a:pt x="844169" y="1206500"/>
                </a:lnTo>
                <a:lnTo>
                  <a:pt x="831710" y="1193800"/>
                </a:lnTo>
                <a:lnTo>
                  <a:pt x="833526" y="1181100"/>
                </a:lnTo>
                <a:lnTo>
                  <a:pt x="828865" y="1193800"/>
                </a:lnTo>
                <a:lnTo>
                  <a:pt x="819912" y="1181100"/>
                </a:lnTo>
                <a:lnTo>
                  <a:pt x="816292" y="1193800"/>
                </a:lnTo>
                <a:lnTo>
                  <a:pt x="800646" y="1193800"/>
                </a:lnTo>
                <a:lnTo>
                  <a:pt x="788416" y="1206500"/>
                </a:lnTo>
                <a:lnTo>
                  <a:pt x="788403" y="1198384"/>
                </a:lnTo>
                <a:lnTo>
                  <a:pt x="784212" y="1206500"/>
                </a:lnTo>
                <a:lnTo>
                  <a:pt x="782904" y="1193800"/>
                </a:lnTo>
                <a:lnTo>
                  <a:pt x="779856" y="1193800"/>
                </a:lnTo>
                <a:lnTo>
                  <a:pt x="780656" y="1206500"/>
                </a:lnTo>
                <a:lnTo>
                  <a:pt x="776211" y="1193800"/>
                </a:lnTo>
                <a:lnTo>
                  <a:pt x="771880" y="1193800"/>
                </a:lnTo>
                <a:lnTo>
                  <a:pt x="775931" y="1206500"/>
                </a:lnTo>
                <a:lnTo>
                  <a:pt x="770813" y="1206500"/>
                </a:lnTo>
                <a:lnTo>
                  <a:pt x="779475" y="1219200"/>
                </a:lnTo>
                <a:lnTo>
                  <a:pt x="781989" y="1244600"/>
                </a:lnTo>
                <a:lnTo>
                  <a:pt x="770915" y="1257300"/>
                </a:lnTo>
                <a:lnTo>
                  <a:pt x="769048" y="1257300"/>
                </a:lnTo>
                <a:lnTo>
                  <a:pt x="764247" y="1244600"/>
                </a:lnTo>
                <a:lnTo>
                  <a:pt x="758659" y="1244600"/>
                </a:lnTo>
                <a:lnTo>
                  <a:pt x="754418" y="1231900"/>
                </a:lnTo>
                <a:lnTo>
                  <a:pt x="750468" y="1231900"/>
                </a:lnTo>
                <a:lnTo>
                  <a:pt x="736612" y="1244600"/>
                </a:lnTo>
                <a:lnTo>
                  <a:pt x="736396" y="1244600"/>
                </a:lnTo>
                <a:lnTo>
                  <a:pt x="745248" y="1257300"/>
                </a:lnTo>
                <a:lnTo>
                  <a:pt x="744728" y="1257300"/>
                </a:lnTo>
                <a:lnTo>
                  <a:pt x="754291" y="1270000"/>
                </a:lnTo>
                <a:lnTo>
                  <a:pt x="753579" y="1270000"/>
                </a:lnTo>
                <a:lnTo>
                  <a:pt x="742226" y="1257300"/>
                </a:lnTo>
                <a:lnTo>
                  <a:pt x="741527" y="1257300"/>
                </a:lnTo>
                <a:lnTo>
                  <a:pt x="736320" y="1244600"/>
                </a:lnTo>
                <a:lnTo>
                  <a:pt x="730110" y="1244600"/>
                </a:lnTo>
                <a:lnTo>
                  <a:pt x="721766" y="1231900"/>
                </a:lnTo>
                <a:lnTo>
                  <a:pt x="724471" y="1244600"/>
                </a:lnTo>
                <a:lnTo>
                  <a:pt x="725411" y="1244600"/>
                </a:lnTo>
                <a:lnTo>
                  <a:pt x="699173" y="1257300"/>
                </a:lnTo>
                <a:lnTo>
                  <a:pt x="694893" y="1257300"/>
                </a:lnTo>
                <a:lnTo>
                  <a:pt x="684390" y="1270000"/>
                </a:lnTo>
                <a:lnTo>
                  <a:pt x="684771" y="1270000"/>
                </a:lnTo>
                <a:lnTo>
                  <a:pt x="696074" y="1282700"/>
                </a:lnTo>
                <a:lnTo>
                  <a:pt x="694817" y="1282700"/>
                </a:lnTo>
                <a:lnTo>
                  <a:pt x="695858" y="1287157"/>
                </a:lnTo>
                <a:lnTo>
                  <a:pt x="699223" y="1295400"/>
                </a:lnTo>
                <a:lnTo>
                  <a:pt x="701268" y="1295400"/>
                </a:lnTo>
                <a:lnTo>
                  <a:pt x="702005" y="1302219"/>
                </a:lnTo>
                <a:lnTo>
                  <a:pt x="704405" y="1308100"/>
                </a:lnTo>
                <a:lnTo>
                  <a:pt x="702652" y="1308100"/>
                </a:lnTo>
                <a:lnTo>
                  <a:pt x="702005" y="1302219"/>
                </a:lnTo>
                <a:lnTo>
                  <a:pt x="699223" y="1295400"/>
                </a:lnTo>
                <a:lnTo>
                  <a:pt x="697953" y="1295400"/>
                </a:lnTo>
                <a:lnTo>
                  <a:pt x="701763" y="1308100"/>
                </a:lnTo>
                <a:lnTo>
                  <a:pt x="685152" y="1308100"/>
                </a:lnTo>
                <a:lnTo>
                  <a:pt x="678980" y="1295400"/>
                </a:lnTo>
                <a:lnTo>
                  <a:pt x="674662" y="1295400"/>
                </a:lnTo>
                <a:lnTo>
                  <a:pt x="673176" y="1295400"/>
                </a:lnTo>
                <a:lnTo>
                  <a:pt x="674598" y="1308100"/>
                </a:lnTo>
                <a:lnTo>
                  <a:pt x="676757" y="1320800"/>
                </a:lnTo>
                <a:lnTo>
                  <a:pt x="672134" y="1320800"/>
                </a:lnTo>
                <a:lnTo>
                  <a:pt x="659714" y="1308100"/>
                </a:lnTo>
                <a:lnTo>
                  <a:pt x="660107" y="1295400"/>
                </a:lnTo>
                <a:lnTo>
                  <a:pt x="659206" y="1295400"/>
                </a:lnTo>
                <a:lnTo>
                  <a:pt x="658952" y="1291856"/>
                </a:lnTo>
                <a:lnTo>
                  <a:pt x="655942" y="1282700"/>
                </a:lnTo>
                <a:lnTo>
                  <a:pt x="645464" y="1282700"/>
                </a:lnTo>
                <a:lnTo>
                  <a:pt x="641172" y="1289532"/>
                </a:lnTo>
                <a:lnTo>
                  <a:pt x="641172" y="1346200"/>
                </a:lnTo>
                <a:lnTo>
                  <a:pt x="639381" y="1346200"/>
                </a:lnTo>
                <a:lnTo>
                  <a:pt x="638213" y="1343406"/>
                </a:lnTo>
                <a:lnTo>
                  <a:pt x="627697" y="1333500"/>
                </a:lnTo>
                <a:lnTo>
                  <a:pt x="634034" y="1333500"/>
                </a:lnTo>
                <a:lnTo>
                  <a:pt x="638213" y="1343406"/>
                </a:lnTo>
                <a:lnTo>
                  <a:pt x="641172" y="1346200"/>
                </a:lnTo>
                <a:lnTo>
                  <a:pt x="641172" y="1289532"/>
                </a:lnTo>
                <a:lnTo>
                  <a:pt x="637476" y="1295400"/>
                </a:lnTo>
                <a:lnTo>
                  <a:pt x="633882" y="1295400"/>
                </a:lnTo>
                <a:lnTo>
                  <a:pt x="635342" y="1308100"/>
                </a:lnTo>
                <a:lnTo>
                  <a:pt x="633641" y="1296885"/>
                </a:lnTo>
                <a:lnTo>
                  <a:pt x="631761" y="1308100"/>
                </a:lnTo>
                <a:lnTo>
                  <a:pt x="618794" y="1308100"/>
                </a:lnTo>
                <a:lnTo>
                  <a:pt x="624370" y="1320800"/>
                </a:lnTo>
                <a:lnTo>
                  <a:pt x="624446" y="1330401"/>
                </a:lnTo>
                <a:lnTo>
                  <a:pt x="625741" y="1333500"/>
                </a:lnTo>
                <a:lnTo>
                  <a:pt x="624459" y="1333500"/>
                </a:lnTo>
                <a:lnTo>
                  <a:pt x="624446" y="1330401"/>
                </a:lnTo>
                <a:lnTo>
                  <a:pt x="620395" y="1320800"/>
                </a:lnTo>
                <a:lnTo>
                  <a:pt x="609460" y="1320800"/>
                </a:lnTo>
                <a:lnTo>
                  <a:pt x="607441" y="1308100"/>
                </a:lnTo>
                <a:lnTo>
                  <a:pt x="611428" y="1308100"/>
                </a:lnTo>
                <a:lnTo>
                  <a:pt x="610590" y="1295400"/>
                </a:lnTo>
                <a:lnTo>
                  <a:pt x="606780" y="1308100"/>
                </a:lnTo>
                <a:lnTo>
                  <a:pt x="597941" y="1308100"/>
                </a:lnTo>
                <a:lnTo>
                  <a:pt x="608965" y="1333500"/>
                </a:lnTo>
                <a:lnTo>
                  <a:pt x="607987" y="1320800"/>
                </a:lnTo>
                <a:lnTo>
                  <a:pt x="613054" y="1333500"/>
                </a:lnTo>
                <a:lnTo>
                  <a:pt x="620737" y="1346200"/>
                </a:lnTo>
                <a:lnTo>
                  <a:pt x="627799" y="1346200"/>
                </a:lnTo>
                <a:lnTo>
                  <a:pt x="630961" y="1358900"/>
                </a:lnTo>
                <a:lnTo>
                  <a:pt x="622693" y="1358900"/>
                </a:lnTo>
                <a:lnTo>
                  <a:pt x="611136" y="1346200"/>
                </a:lnTo>
                <a:lnTo>
                  <a:pt x="610158" y="1346200"/>
                </a:lnTo>
                <a:lnTo>
                  <a:pt x="605053" y="1335582"/>
                </a:lnTo>
                <a:lnTo>
                  <a:pt x="602792" y="1346200"/>
                </a:lnTo>
                <a:lnTo>
                  <a:pt x="605142" y="1346200"/>
                </a:lnTo>
                <a:lnTo>
                  <a:pt x="611174" y="1371600"/>
                </a:lnTo>
                <a:lnTo>
                  <a:pt x="589114" y="1371600"/>
                </a:lnTo>
                <a:lnTo>
                  <a:pt x="582320" y="1358900"/>
                </a:lnTo>
                <a:lnTo>
                  <a:pt x="567461" y="1358900"/>
                </a:lnTo>
                <a:lnTo>
                  <a:pt x="571284" y="1371600"/>
                </a:lnTo>
                <a:lnTo>
                  <a:pt x="570712" y="1371600"/>
                </a:lnTo>
                <a:lnTo>
                  <a:pt x="584263" y="1384300"/>
                </a:lnTo>
                <a:lnTo>
                  <a:pt x="581977" y="1384300"/>
                </a:lnTo>
                <a:lnTo>
                  <a:pt x="568325" y="1371600"/>
                </a:lnTo>
                <a:lnTo>
                  <a:pt x="566750" y="1371600"/>
                </a:lnTo>
                <a:lnTo>
                  <a:pt x="562381" y="1359649"/>
                </a:lnTo>
                <a:lnTo>
                  <a:pt x="550913" y="1371600"/>
                </a:lnTo>
                <a:lnTo>
                  <a:pt x="555790" y="1371600"/>
                </a:lnTo>
                <a:lnTo>
                  <a:pt x="555713" y="1377556"/>
                </a:lnTo>
                <a:lnTo>
                  <a:pt x="571411" y="1397000"/>
                </a:lnTo>
                <a:lnTo>
                  <a:pt x="570725" y="1397000"/>
                </a:lnTo>
                <a:lnTo>
                  <a:pt x="570725" y="2605989"/>
                </a:lnTo>
                <a:lnTo>
                  <a:pt x="570331" y="2606040"/>
                </a:lnTo>
                <a:lnTo>
                  <a:pt x="570445" y="2605760"/>
                </a:lnTo>
                <a:lnTo>
                  <a:pt x="570725" y="2605989"/>
                </a:lnTo>
                <a:lnTo>
                  <a:pt x="570725" y="1397000"/>
                </a:lnTo>
                <a:lnTo>
                  <a:pt x="568515" y="1397000"/>
                </a:lnTo>
                <a:lnTo>
                  <a:pt x="565785" y="1394307"/>
                </a:lnTo>
                <a:lnTo>
                  <a:pt x="565785" y="1397000"/>
                </a:lnTo>
                <a:lnTo>
                  <a:pt x="564819" y="1397000"/>
                </a:lnTo>
                <a:lnTo>
                  <a:pt x="552323" y="1384300"/>
                </a:lnTo>
                <a:lnTo>
                  <a:pt x="553478" y="1384300"/>
                </a:lnTo>
                <a:lnTo>
                  <a:pt x="565785" y="1397000"/>
                </a:lnTo>
                <a:lnTo>
                  <a:pt x="565785" y="1394307"/>
                </a:lnTo>
                <a:lnTo>
                  <a:pt x="555637" y="1384300"/>
                </a:lnTo>
                <a:lnTo>
                  <a:pt x="555713" y="1377556"/>
                </a:lnTo>
                <a:lnTo>
                  <a:pt x="550913" y="1371600"/>
                </a:lnTo>
                <a:lnTo>
                  <a:pt x="547357" y="1371600"/>
                </a:lnTo>
                <a:lnTo>
                  <a:pt x="542251" y="1358900"/>
                </a:lnTo>
                <a:lnTo>
                  <a:pt x="542709" y="1371600"/>
                </a:lnTo>
                <a:lnTo>
                  <a:pt x="544169" y="1371600"/>
                </a:lnTo>
                <a:lnTo>
                  <a:pt x="549973" y="1382356"/>
                </a:lnTo>
                <a:lnTo>
                  <a:pt x="551764" y="1384300"/>
                </a:lnTo>
                <a:lnTo>
                  <a:pt x="551014" y="1384300"/>
                </a:lnTo>
                <a:lnTo>
                  <a:pt x="549973" y="1382356"/>
                </a:lnTo>
                <a:lnTo>
                  <a:pt x="541959" y="1373746"/>
                </a:lnTo>
                <a:lnTo>
                  <a:pt x="548614" y="1397000"/>
                </a:lnTo>
                <a:lnTo>
                  <a:pt x="545719" y="1397000"/>
                </a:lnTo>
                <a:lnTo>
                  <a:pt x="554697" y="1409700"/>
                </a:lnTo>
                <a:lnTo>
                  <a:pt x="550125" y="1409700"/>
                </a:lnTo>
                <a:lnTo>
                  <a:pt x="547573" y="1407185"/>
                </a:lnTo>
                <a:lnTo>
                  <a:pt x="548906" y="1409700"/>
                </a:lnTo>
                <a:lnTo>
                  <a:pt x="546963" y="1409700"/>
                </a:lnTo>
                <a:lnTo>
                  <a:pt x="546963" y="2597581"/>
                </a:lnTo>
                <a:lnTo>
                  <a:pt x="546608" y="2596096"/>
                </a:lnTo>
                <a:lnTo>
                  <a:pt x="545833" y="2596108"/>
                </a:lnTo>
                <a:lnTo>
                  <a:pt x="545211" y="2595816"/>
                </a:lnTo>
                <a:lnTo>
                  <a:pt x="545211" y="2597467"/>
                </a:lnTo>
                <a:lnTo>
                  <a:pt x="543407" y="2598839"/>
                </a:lnTo>
                <a:lnTo>
                  <a:pt x="544906" y="2594889"/>
                </a:lnTo>
                <a:lnTo>
                  <a:pt x="545211" y="2597467"/>
                </a:lnTo>
                <a:lnTo>
                  <a:pt x="545211" y="2595816"/>
                </a:lnTo>
                <a:lnTo>
                  <a:pt x="545058" y="2595740"/>
                </a:lnTo>
                <a:lnTo>
                  <a:pt x="544918" y="2594864"/>
                </a:lnTo>
                <a:lnTo>
                  <a:pt x="545033" y="2594584"/>
                </a:lnTo>
                <a:lnTo>
                  <a:pt x="546481" y="2590800"/>
                </a:lnTo>
                <a:lnTo>
                  <a:pt x="546773" y="2594813"/>
                </a:lnTo>
                <a:lnTo>
                  <a:pt x="545884" y="2594686"/>
                </a:lnTo>
                <a:lnTo>
                  <a:pt x="546354" y="2595359"/>
                </a:lnTo>
                <a:lnTo>
                  <a:pt x="546608" y="2596096"/>
                </a:lnTo>
                <a:lnTo>
                  <a:pt x="546862" y="2596083"/>
                </a:lnTo>
                <a:lnTo>
                  <a:pt x="546963" y="2597581"/>
                </a:lnTo>
                <a:lnTo>
                  <a:pt x="546963" y="1409700"/>
                </a:lnTo>
                <a:lnTo>
                  <a:pt x="536028" y="1409700"/>
                </a:lnTo>
                <a:lnTo>
                  <a:pt x="531926" y="1401254"/>
                </a:lnTo>
                <a:lnTo>
                  <a:pt x="531926" y="1422400"/>
                </a:lnTo>
                <a:lnTo>
                  <a:pt x="530567" y="1422400"/>
                </a:lnTo>
                <a:lnTo>
                  <a:pt x="530567" y="2615882"/>
                </a:lnTo>
                <a:lnTo>
                  <a:pt x="530440" y="2616568"/>
                </a:lnTo>
                <a:lnTo>
                  <a:pt x="528916" y="2615539"/>
                </a:lnTo>
                <a:lnTo>
                  <a:pt x="529869" y="2613545"/>
                </a:lnTo>
                <a:lnTo>
                  <a:pt x="530326" y="2612593"/>
                </a:lnTo>
                <a:lnTo>
                  <a:pt x="530567" y="2615882"/>
                </a:lnTo>
                <a:lnTo>
                  <a:pt x="530567" y="1422400"/>
                </a:lnTo>
                <a:lnTo>
                  <a:pt x="530225" y="1422400"/>
                </a:lnTo>
                <a:lnTo>
                  <a:pt x="530225" y="2610066"/>
                </a:lnTo>
                <a:lnTo>
                  <a:pt x="525145" y="2608478"/>
                </a:lnTo>
                <a:lnTo>
                  <a:pt x="523836" y="2608796"/>
                </a:lnTo>
                <a:lnTo>
                  <a:pt x="523443" y="2607640"/>
                </a:lnTo>
                <a:lnTo>
                  <a:pt x="521944" y="2607373"/>
                </a:lnTo>
                <a:lnTo>
                  <a:pt x="521868" y="2605582"/>
                </a:lnTo>
                <a:lnTo>
                  <a:pt x="525411" y="2604503"/>
                </a:lnTo>
                <a:lnTo>
                  <a:pt x="525729" y="2604757"/>
                </a:lnTo>
                <a:lnTo>
                  <a:pt x="526745" y="2606370"/>
                </a:lnTo>
                <a:lnTo>
                  <a:pt x="529285" y="2606814"/>
                </a:lnTo>
                <a:lnTo>
                  <a:pt x="527646" y="2606522"/>
                </a:lnTo>
                <a:lnTo>
                  <a:pt x="527964" y="2605113"/>
                </a:lnTo>
                <a:lnTo>
                  <a:pt x="528447" y="2605049"/>
                </a:lnTo>
                <a:lnTo>
                  <a:pt x="526935" y="2603093"/>
                </a:lnTo>
                <a:lnTo>
                  <a:pt x="526135" y="2603157"/>
                </a:lnTo>
                <a:lnTo>
                  <a:pt x="526605" y="2599385"/>
                </a:lnTo>
                <a:lnTo>
                  <a:pt x="526808" y="2597734"/>
                </a:lnTo>
                <a:lnTo>
                  <a:pt x="523951" y="2597429"/>
                </a:lnTo>
                <a:lnTo>
                  <a:pt x="523951" y="2603322"/>
                </a:lnTo>
                <a:lnTo>
                  <a:pt x="523582" y="2603347"/>
                </a:lnTo>
                <a:lnTo>
                  <a:pt x="519861" y="2603843"/>
                </a:lnTo>
                <a:lnTo>
                  <a:pt x="520001" y="2607030"/>
                </a:lnTo>
                <a:lnTo>
                  <a:pt x="521677" y="2608491"/>
                </a:lnTo>
                <a:lnTo>
                  <a:pt x="523265" y="2608935"/>
                </a:lnTo>
                <a:lnTo>
                  <a:pt x="522008" y="2609227"/>
                </a:lnTo>
                <a:lnTo>
                  <a:pt x="521881" y="2612593"/>
                </a:lnTo>
                <a:lnTo>
                  <a:pt x="521093" y="2609608"/>
                </a:lnTo>
                <a:lnTo>
                  <a:pt x="519188" y="2608757"/>
                </a:lnTo>
                <a:lnTo>
                  <a:pt x="516521" y="2607564"/>
                </a:lnTo>
                <a:lnTo>
                  <a:pt x="514934" y="2604211"/>
                </a:lnTo>
                <a:lnTo>
                  <a:pt x="515493" y="2604655"/>
                </a:lnTo>
                <a:lnTo>
                  <a:pt x="516115" y="2601607"/>
                </a:lnTo>
                <a:lnTo>
                  <a:pt x="515569" y="2601201"/>
                </a:lnTo>
                <a:lnTo>
                  <a:pt x="514972" y="2601480"/>
                </a:lnTo>
                <a:lnTo>
                  <a:pt x="514819" y="2601645"/>
                </a:lnTo>
                <a:lnTo>
                  <a:pt x="514819" y="2604084"/>
                </a:lnTo>
                <a:lnTo>
                  <a:pt x="514680" y="2604008"/>
                </a:lnTo>
                <a:lnTo>
                  <a:pt x="514438" y="2603652"/>
                </a:lnTo>
                <a:lnTo>
                  <a:pt x="514375" y="2603322"/>
                </a:lnTo>
                <a:lnTo>
                  <a:pt x="514578" y="2603716"/>
                </a:lnTo>
                <a:lnTo>
                  <a:pt x="514819" y="2604084"/>
                </a:lnTo>
                <a:lnTo>
                  <a:pt x="514819" y="2601645"/>
                </a:lnTo>
                <a:lnTo>
                  <a:pt x="514591" y="2601874"/>
                </a:lnTo>
                <a:lnTo>
                  <a:pt x="514832" y="2601404"/>
                </a:lnTo>
                <a:lnTo>
                  <a:pt x="515188" y="2601163"/>
                </a:lnTo>
                <a:lnTo>
                  <a:pt x="515480" y="2601214"/>
                </a:lnTo>
                <a:lnTo>
                  <a:pt x="518375" y="2599728"/>
                </a:lnTo>
                <a:lnTo>
                  <a:pt x="519049" y="2599385"/>
                </a:lnTo>
                <a:lnTo>
                  <a:pt x="523951" y="2603322"/>
                </a:lnTo>
                <a:lnTo>
                  <a:pt x="523951" y="2597429"/>
                </a:lnTo>
                <a:lnTo>
                  <a:pt x="521144" y="2597124"/>
                </a:lnTo>
                <a:lnTo>
                  <a:pt x="517702" y="2595753"/>
                </a:lnTo>
                <a:lnTo>
                  <a:pt x="512813" y="2593810"/>
                </a:lnTo>
                <a:lnTo>
                  <a:pt x="512813" y="2604008"/>
                </a:lnTo>
                <a:lnTo>
                  <a:pt x="512813" y="2608072"/>
                </a:lnTo>
                <a:lnTo>
                  <a:pt x="508838" y="2608757"/>
                </a:lnTo>
                <a:lnTo>
                  <a:pt x="506984" y="2607043"/>
                </a:lnTo>
                <a:lnTo>
                  <a:pt x="506920" y="2603017"/>
                </a:lnTo>
                <a:lnTo>
                  <a:pt x="510857" y="2602484"/>
                </a:lnTo>
                <a:lnTo>
                  <a:pt x="512813" y="2604008"/>
                </a:lnTo>
                <a:lnTo>
                  <a:pt x="512813" y="2593810"/>
                </a:lnTo>
                <a:lnTo>
                  <a:pt x="509689" y="2592552"/>
                </a:lnTo>
                <a:lnTo>
                  <a:pt x="505066" y="2595245"/>
                </a:lnTo>
                <a:lnTo>
                  <a:pt x="505066" y="2609050"/>
                </a:lnTo>
                <a:lnTo>
                  <a:pt x="503174" y="2610320"/>
                </a:lnTo>
                <a:lnTo>
                  <a:pt x="496811" y="2603500"/>
                </a:lnTo>
                <a:lnTo>
                  <a:pt x="498322" y="2603500"/>
                </a:lnTo>
                <a:lnTo>
                  <a:pt x="493166" y="2596350"/>
                </a:lnTo>
                <a:lnTo>
                  <a:pt x="491248" y="2591866"/>
                </a:lnTo>
                <a:lnTo>
                  <a:pt x="491172" y="2590800"/>
                </a:lnTo>
                <a:lnTo>
                  <a:pt x="494449" y="2590800"/>
                </a:lnTo>
                <a:lnTo>
                  <a:pt x="496874" y="2592222"/>
                </a:lnTo>
                <a:lnTo>
                  <a:pt x="497408" y="2600109"/>
                </a:lnTo>
                <a:lnTo>
                  <a:pt x="499135" y="2600337"/>
                </a:lnTo>
                <a:lnTo>
                  <a:pt x="500265" y="2600071"/>
                </a:lnTo>
                <a:lnTo>
                  <a:pt x="501319" y="2599728"/>
                </a:lnTo>
                <a:lnTo>
                  <a:pt x="500913" y="2601404"/>
                </a:lnTo>
                <a:lnTo>
                  <a:pt x="500799" y="2604947"/>
                </a:lnTo>
                <a:lnTo>
                  <a:pt x="501865" y="2608910"/>
                </a:lnTo>
                <a:lnTo>
                  <a:pt x="505066" y="2609050"/>
                </a:lnTo>
                <a:lnTo>
                  <a:pt x="505066" y="2595245"/>
                </a:lnTo>
                <a:lnTo>
                  <a:pt x="504190" y="2595753"/>
                </a:lnTo>
                <a:lnTo>
                  <a:pt x="504456" y="2591638"/>
                </a:lnTo>
                <a:lnTo>
                  <a:pt x="503961" y="2590800"/>
                </a:lnTo>
                <a:lnTo>
                  <a:pt x="528027" y="2590800"/>
                </a:lnTo>
                <a:lnTo>
                  <a:pt x="528370" y="2603500"/>
                </a:lnTo>
                <a:lnTo>
                  <a:pt x="529856" y="2603500"/>
                </a:lnTo>
                <a:lnTo>
                  <a:pt x="530225" y="2610066"/>
                </a:lnTo>
                <a:lnTo>
                  <a:pt x="530225" y="1422400"/>
                </a:lnTo>
                <a:lnTo>
                  <a:pt x="528980" y="1422400"/>
                </a:lnTo>
                <a:lnTo>
                  <a:pt x="519925" y="1409700"/>
                </a:lnTo>
                <a:lnTo>
                  <a:pt x="516966" y="1409700"/>
                </a:lnTo>
                <a:lnTo>
                  <a:pt x="515899" y="1404607"/>
                </a:lnTo>
                <a:lnTo>
                  <a:pt x="512470" y="1400276"/>
                </a:lnTo>
                <a:lnTo>
                  <a:pt x="512686" y="1409700"/>
                </a:lnTo>
                <a:lnTo>
                  <a:pt x="507034" y="1397000"/>
                </a:lnTo>
                <a:lnTo>
                  <a:pt x="509879" y="1397000"/>
                </a:lnTo>
                <a:lnTo>
                  <a:pt x="512470" y="1400276"/>
                </a:lnTo>
                <a:lnTo>
                  <a:pt x="512394" y="1397000"/>
                </a:lnTo>
                <a:lnTo>
                  <a:pt x="514299" y="1397000"/>
                </a:lnTo>
                <a:lnTo>
                  <a:pt x="515899" y="1404607"/>
                </a:lnTo>
                <a:lnTo>
                  <a:pt x="519925" y="1409700"/>
                </a:lnTo>
                <a:lnTo>
                  <a:pt x="522236" y="1409700"/>
                </a:lnTo>
                <a:lnTo>
                  <a:pt x="531926" y="1422400"/>
                </a:lnTo>
                <a:lnTo>
                  <a:pt x="531926" y="1401254"/>
                </a:lnTo>
                <a:lnTo>
                  <a:pt x="529869" y="1397000"/>
                </a:lnTo>
                <a:lnTo>
                  <a:pt x="528421" y="1397000"/>
                </a:lnTo>
                <a:lnTo>
                  <a:pt x="524179" y="1384300"/>
                </a:lnTo>
                <a:lnTo>
                  <a:pt x="524611" y="1384300"/>
                </a:lnTo>
                <a:lnTo>
                  <a:pt x="523494" y="1371600"/>
                </a:lnTo>
                <a:lnTo>
                  <a:pt x="520636" y="1371600"/>
                </a:lnTo>
                <a:lnTo>
                  <a:pt x="520395" y="1358900"/>
                </a:lnTo>
                <a:lnTo>
                  <a:pt x="515962" y="1358900"/>
                </a:lnTo>
                <a:lnTo>
                  <a:pt x="509295" y="1371600"/>
                </a:lnTo>
                <a:lnTo>
                  <a:pt x="509778" y="1371600"/>
                </a:lnTo>
                <a:lnTo>
                  <a:pt x="506996" y="1384300"/>
                </a:lnTo>
                <a:lnTo>
                  <a:pt x="505917" y="1379867"/>
                </a:lnTo>
                <a:lnTo>
                  <a:pt x="505917" y="1384300"/>
                </a:lnTo>
                <a:lnTo>
                  <a:pt x="504355" y="1397000"/>
                </a:lnTo>
                <a:lnTo>
                  <a:pt x="504266" y="1384300"/>
                </a:lnTo>
                <a:lnTo>
                  <a:pt x="505917" y="1384300"/>
                </a:lnTo>
                <a:lnTo>
                  <a:pt x="505917" y="1379867"/>
                </a:lnTo>
                <a:lnTo>
                  <a:pt x="503910" y="1371600"/>
                </a:lnTo>
                <a:lnTo>
                  <a:pt x="502945" y="1371600"/>
                </a:lnTo>
                <a:lnTo>
                  <a:pt x="502945" y="1397000"/>
                </a:lnTo>
                <a:lnTo>
                  <a:pt x="497395" y="1397000"/>
                </a:lnTo>
                <a:lnTo>
                  <a:pt x="498398" y="1391907"/>
                </a:lnTo>
                <a:lnTo>
                  <a:pt x="491604" y="1384300"/>
                </a:lnTo>
                <a:lnTo>
                  <a:pt x="499884" y="1384300"/>
                </a:lnTo>
                <a:lnTo>
                  <a:pt x="498398" y="1391907"/>
                </a:lnTo>
                <a:lnTo>
                  <a:pt x="502945" y="1397000"/>
                </a:lnTo>
                <a:lnTo>
                  <a:pt x="502945" y="1371600"/>
                </a:lnTo>
                <a:lnTo>
                  <a:pt x="488149" y="1371600"/>
                </a:lnTo>
                <a:lnTo>
                  <a:pt x="490220" y="1384300"/>
                </a:lnTo>
                <a:lnTo>
                  <a:pt x="487946" y="1384300"/>
                </a:lnTo>
                <a:lnTo>
                  <a:pt x="490207" y="1397000"/>
                </a:lnTo>
                <a:lnTo>
                  <a:pt x="483374" y="1397000"/>
                </a:lnTo>
                <a:lnTo>
                  <a:pt x="482498" y="1389989"/>
                </a:lnTo>
                <a:lnTo>
                  <a:pt x="482498" y="1460500"/>
                </a:lnTo>
                <a:lnTo>
                  <a:pt x="479945" y="1460500"/>
                </a:lnTo>
                <a:lnTo>
                  <a:pt x="475094" y="1451267"/>
                </a:lnTo>
                <a:lnTo>
                  <a:pt x="475094" y="1460500"/>
                </a:lnTo>
                <a:lnTo>
                  <a:pt x="469912" y="1460500"/>
                </a:lnTo>
                <a:lnTo>
                  <a:pt x="468223" y="1458912"/>
                </a:lnTo>
                <a:lnTo>
                  <a:pt x="468223" y="2583751"/>
                </a:lnTo>
                <a:lnTo>
                  <a:pt x="464807" y="2583065"/>
                </a:lnTo>
                <a:lnTo>
                  <a:pt x="465632" y="2578100"/>
                </a:lnTo>
                <a:lnTo>
                  <a:pt x="466953" y="2578100"/>
                </a:lnTo>
                <a:lnTo>
                  <a:pt x="468223" y="2583751"/>
                </a:lnTo>
                <a:lnTo>
                  <a:pt x="468223" y="1458912"/>
                </a:lnTo>
                <a:lnTo>
                  <a:pt x="456501" y="1447800"/>
                </a:lnTo>
                <a:lnTo>
                  <a:pt x="455764" y="1447800"/>
                </a:lnTo>
                <a:lnTo>
                  <a:pt x="449605" y="1435100"/>
                </a:lnTo>
                <a:lnTo>
                  <a:pt x="452831" y="1435100"/>
                </a:lnTo>
                <a:lnTo>
                  <a:pt x="457809" y="1447800"/>
                </a:lnTo>
                <a:lnTo>
                  <a:pt x="462699" y="1447800"/>
                </a:lnTo>
                <a:lnTo>
                  <a:pt x="475094" y="1460500"/>
                </a:lnTo>
                <a:lnTo>
                  <a:pt x="475094" y="1451267"/>
                </a:lnTo>
                <a:lnTo>
                  <a:pt x="473278" y="1447800"/>
                </a:lnTo>
                <a:lnTo>
                  <a:pt x="468795" y="1435100"/>
                </a:lnTo>
                <a:lnTo>
                  <a:pt x="469836" y="1435100"/>
                </a:lnTo>
                <a:lnTo>
                  <a:pt x="482498" y="1460500"/>
                </a:lnTo>
                <a:lnTo>
                  <a:pt x="482498" y="1389989"/>
                </a:lnTo>
                <a:lnTo>
                  <a:pt x="481787" y="1384300"/>
                </a:lnTo>
                <a:lnTo>
                  <a:pt x="482180" y="1397000"/>
                </a:lnTo>
                <a:lnTo>
                  <a:pt x="481215" y="1384300"/>
                </a:lnTo>
                <a:lnTo>
                  <a:pt x="476707" y="1384300"/>
                </a:lnTo>
                <a:lnTo>
                  <a:pt x="477939" y="1397000"/>
                </a:lnTo>
                <a:lnTo>
                  <a:pt x="464223" y="1397000"/>
                </a:lnTo>
                <a:lnTo>
                  <a:pt x="463842" y="1409700"/>
                </a:lnTo>
                <a:lnTo>
                  <a:pt x="473621" y="1409700"/>
                </a:lnTo>
                <a:lnTo>
                  <a:pt x="466953" y="1422400"/>
                </a:lnTo>
                <a:lnTo>
                  <a:pt x="461289" y="1422400"/>
                </a:lnTo>
                <a:lnTo>
                  <a:pt x="467550" y="1435100"/>
                </a:lnTo>
                <a:lnTo>
                  <a:pt x="456628" y="1435100"/>
                </a:lnTo>
                <a:lnTo>
                  <a:pt x="450773" y="1422400"/>
                </a:lnTo>
                <a:lnTo>
                  <a:pt x="447382" y="1422400"/>
                </a:lnTo>
                <a:lnTo>
                  <a:pt x="448894" y="1435100"/>
                </a:lnTo>
                <a:lnTo>
                  <a:pt x="445833" y="1435100"/>
                </a:lnTo>
                <a:lnTo>
                  <a:pt x="451624" y="1446390"/>
                </a:lnTo>
                <a:lnTo>
                  <a:pt x="452970" y="1447800"/>
                </a:lnTo>
                <a:lnTo>
                  <a:pt x="453771" y="1447800"/>
                </a:lnTo>
                <a:lnTo>
                  <a:pt x="467156" y="1472806"/>
                </a:lnTo>
                <a:lnTo>
                  <a:pt x="467448" y="1473200"/>
                </a:lnTo>
                <a:lnTo>
                  <a:pt x="467156" y="1472806"/>
                </a:lnTo>
                <a:lnTo>
                  <a:pt x="458673" y="1461731"/>
                </a:lnTo>
                <a:lnTo>
                  <a:pt x="464019" y="1473200"/>
                </a:lnTo>
                <a:lnTo>
                  <a:pt x="465963" y="1473200"/>
                </a:lnTo>
                <a:lnTo>
                  <a:pt x="464743" y="1474076"/>
                </a:lnTo>
                <a:lnTo>
                  <a:pt x="464743" y="2578100"/>
                </a:lnTo>
                <a:lnTo>
                  <a:pt x="464451" y="2578100"/>
                </a:lnTo>
                <a:lnTo>
                  <a:pt x="464235" y="2565400"/>
                </a:lnTo>
                <a:lnTo>
                  <a:pt x="464540" y="2565400"/>
                </a:lnTo>
                <a:lnTo>
                  <a:pt x="464743" y="2578100"/>
                </a:lnTo>
                <a:lnTo>
                  <a:pt x="464743" y="1474076"/>
                </a:lnTo>
                <a:lnTo>
                  <a:pt x="430453" y="1498447"/>
                </a:lnTo>
                <a:lnTo>
                  <a:pt x="430504" y="1498600"/>
                </a:lnTo>
                <a:lnTo>
                  <a:pt x="430237" y="1498600"/>
                </a:lnTo>
                <a:lnTo>
                  <a:pt x="422148" y="1498600"/>
                </a:lnTo>
                <a:lnTo>
                  <a:pt x="422148" y="2549614"/>
                </a:lnTo>
                <a:lnTo>
                  <a:pt x="421665" y="2549283"/>
                </a:lnTo>
                <a:lnTo>
                  <a:pt x="421894" y="2543924"/>
                </a:lnTo>
                <a:lnTo>
                  <a:pt x="422097" y="2544051"/>
                </a:lnTo>
                <a:lnTo>
                  <a:pt x="422148" y="2549614"/>
                </a:lnTo>
                <a:lnTo>
                  <a:pt x="422148" y="1498600"/>
                </a:lnTo>
                <a:lnTo>
                  <a:pt x="422097" y="2543645"/>
                </a:lnTo>
                <a:lnTo>
                  <a:pt x="421906" y="2543606"/>
                </a:lnTo>
                <a:lnTo>
                  <a:pt x="421970" y="2542209"/>
                </a:lnTo>
                <a:lnTo>
                  <a:pt x="422084" y="2542336"/>
                </a:lnTo>
                <a:lnTo>
                  <a:pt x="422097" y="2543645"/>
                </a:lnTo>
                <a:lnTo>
                  <a:pt x="422097" y="1498600"/>
                </a:lnTo>
                <a:lnTo>
                  <a:pt x="422071" y="2540000"/>
                </a:lnTo>
                <a:lnTo>
                  <a:pt x="422071" y="2541447"/>
                </a:lnTo>
                <a:lnTo>
                  <a:pt x="422071" y="2540000"/>
                </a:lnTo>
                <a:lnTo>
                  <a:pt x="422071" y="1498600"/>
                </a:lnTo>
                <a:lnTo>
                  <a:pt x="419950" y="1498600"/>
                </a:lnTo>
                <a:lnTo>
                  <a:pt x="413994" y="1485900"/>
                </a:lnTo>
                <a:lnTo>
                  <a:pt x="411099" y="1473200"/>
                </a:lnTo>
                <a:lnTo>
                  <a:pt x="405726" y="1473200"/>
                </a:lnTo>
                <a:lnTo>
                  <a:pt x="397306" y="1460500"/>
                </a:lnTo>
                <a:lnTo>
                  <a:pt x="396201" y="1460500"/>
                </a:lnTo>
                <a:lnTo>
                  <a:pt x="396201" y="2387600"/>
                </a:lnTo>
                <a:lnTo>
                  <a:pt x="387464" y="2387600"/>
                </a:lnTo>
                <a:lnTo>
                  <a:pt x="395770" y="2374900"/>
                </a:lnTo>
                <a:lnTo>
                  <a:pt x="396201" y="2387600"/>
                </a:lnTo>
                <a:lnTo>
                  <a:pt x="396201" y="1460500"/>
                </a:lnTo>
                <a:lnTo>
                  <a:pt x="395719" y="1460500"/>
                </a:lnTo>
                <a:lnTo>
                  <a:pt x="395338" y="1449832"/>
                </a:lnTo>
                <a:lnTo>
                  <a:pt x="394068" y="1460500"/>
                </a:lnTo>
                <a:lnTo>
                  <a:pt x="392049" y="1447800"/>
                </a:lnTo>
                <a:lnTo>
                  <a:pt x="383692" y="1447800"/>
                </a:lnTo>
                <a:lnTo>
                  <a:pt x="386727" y="1460500"/>
                </a:lnTo>
                <a:lnTo>
                  <a:pt x="389686" y="1460500"/>
                </a:lnTo>
                <a:lnTo>
                  <a:pt x="381088" y="1473200"/>
                </a:lnTo>
                <a:lnTo>
                  <a:pt x="377101" y="1460500"/>
                </a:lnTo>
                <a:lnTo>
                  <a:pt x="373976" y="1460500"/>
                </a:lnTo>
                <a:lnTo>
                  <a:pt x="366255" y="1447800"/>
                </a:lnTo>
                <a:lnTo>
                  <a:pt x="365874" y="1460500"/>
                </a:lnTo>
                <a:lnTo>
                  <a:pt x="360489" y="1460500"/>
                </a:lnTo>
                <a:lnTo>
                  <a:pt x="361645" y="1473200"/>
                </a:lnTo>
                <a:lnTo>
                  <a:pt x="351853" y="1473200"/>
                </a:lnTo>
                <a:lnTo>
                  <a:pt x="351713" y="1484553"/>
                </a:lnTo>
                <a:lnTo>
                  <a:pt x="352691" y="1485900"/>
                </a:lnTo>
                <a:lnTo>
                  <a:pt x="352285" y="1485900"/>
                </a:lnTo>
                <a:lnTo>
                  <a:pt x="354330" y="1498600"/>
                </a:lnTo>
                <a:lnTo>
                  <a:pt x="353275" y="1498600"/>
                </a:lnTo>
                <a:lnTo>
                  <a:pt x="347560" y="1485900"/>
                </a:lnTo>
                <a:lnTo>
                  <a:pt x="351701" y="1485900"/>
                </a:lnTo>
                <a:lnTo>
                  <a:pt x="351713" y="1484553"/>
                </a:lnTo>
                <a:lnTo>
                  <a:pt x="343446" y="1473200"/>
                </a:lnTo>
                <a:lnTo>
                  <a:pt x="340233" y="1473200"/>
                </a:lnTo>
                <a:lnTo>
                  <a:pt x="346189" y="1485900"/>
                </a:lnTo>
                <a:lnTo>
                  <a:pt x="340779" y="1485900"/>
                </a:lnTo>
                <a:lnTo>
                  <a:pt x="354076" y="1511300"/>
                </a:lnTo>
                <a:lnTo>
                  <a:pt x="355269" y="1511300"/>
                </a:lnTo>
                <a:lnTo>
                  <a:pt x="361175" y="1524000"/>
                </a:lnTo>
                <a:lnTo>
                  <a:pt x="367563" y="1536700"/>
                </a:lnTo>
                <a:lnTo>
                  <a:pt x="365709" y="1536700"/>
                </a:lnTo>
                <a:lnTo>
                  <a:pt x="356844" y="1524000"/>
                </a:lnTo>
                <a:lnTo>
                  <a:pt x="350139" y="1511300"/>
                </a:lnTo>
                <a:lnTo>
                  <a:pt x="353428" y="1511300"/>
                </a:lnTo>
                <a:lnTo>
                  <a:pt x="344792" y="1498600"/>
                </a:lnTo>
                <a:lnTo>
                  <a:pt x="336473" y="1498600"/>
                </a:lnTo>
                <a:lnTo>
                  <a:pt x="335724" y="1508671"/>
                </a:lnTo>
                <a:lnTo>
                  <a:pt x="335686" y="1511300"/>
                </a:lnTo>
                <a:lnTo>
                  <a:pt x="335534" y="1511300"/>
                </a:lnTo>
                <a:lnTo>
                  <a:pt x="335724" y="1508671"/>
                </a:lnTo>
                <a:lnTo>
                  <a:pt x="335889" y="1498600"/>
                </a:lnTo>
                <a:lnTo>
                  <a:pt x="333222" y="1498600"/>
                </a:lnTo>
                <a:lnTo>
                  <a:pt x="331838" y="1485900"/>
                </a:lnTo>
                <a:lnTo>
                  <a:pt x="329184" y="1492631"/>
                </a:lnTo>
                <a:lnTo>
                  <a:pt x="332511" y="1498600"/>
                </a:lnTo>
                <a:lnTo>
                  <a:pt x="331990" y="1498600"/>
                </a:lnTo>
                <a:lnTo>
                  <a:pt x="331990" y="1562100"/>
                </a:lnTo>
                <a:lnTo>
                  <a:pt x="331851" y="1562100"/>
                </a:lnTo>
                <a:lnTo>
                  <a:pt x="329577" y="1558607"/>
                </a:lnTo>
                <a:lnTo>
                  <a:pt x="331990" y="1562100"/>
                </a:lnTo>
                <a:lnTo>
                  <a:pt x="331990" y="1498600"/>
                </a:lnTo>
                <a:lnTo>
                  <a:pt x="328777" y="1498600"/>
                </a:lnTo>
                <a:lnTo>
                  <a:pt x="322465" y="1511300"/>
                </a:lnTo>
                <a:lnTo>
                  <a:pt x="322922" y="1498600"/>
                </a:lnTo>
                <a:lnTo>
                  <a:pt x="325780" y="1498600"/>
                </a:lnTo>
                <a:lnTo>
                  <a:pt x="317576" y="1489913"/>
                </a:lnTo>
                <a:lnTo>
                  <a:pt x="316128" y="1498600"/>
                </a:lnTo>
                <a:lnTo>
                  <a:pt x="317804" y="1498600"/>
                </a:lnTo>
                <a:lnTo>
                  <a:pt x="315709" y="1511300"/>
                </a:lnTo>
                <a:lnTo>
                  <a:pt x="307568" y="1511300"/>
                </a:lnTo>
                <a:lnTo>
                  <a:pt x="307632" y="1514106"/>
                </a:lnTo>
                <a:lnTo>
                  <a:pt x="312572" y="1536700"/>
                </a:lnTo>
                <a:lnTo>
                  <a:pt x="315252" y="1536700"/>
                </a:lnTo>
                <a:lnTo>
                  <a:pt x="323608" y="1549400"/>
                </a:lnTo>
                <a:lnTo>
                  <a:pt x="329272" y="1558163"/>
                </a:lnTo>
                <a:lnTo>
                  <a:pt x="323240" y="1549400"/>
                </a:lnTo>
                <a:lnTo>
                  <a:pt x="320052" y="1549400"/>
                </a:lnTo>
                <a:lnTo>
                  <a:pt x="328739" y="1562100"/>
                </a:lnTo>
                <a:lnTo>
                  <a:pt x="328472" y="1562100"/>
                </a:lnTo>
                <a:lnTo>
                  <a:pt x="318808" y="1549400"/>
                </a:lnTo>
                <a:lnTo>
                  <a:pt x="316814" y="1549400"/>
                </a:lnTo>
                <a:lnTo>
                  <a:pt x="313143" y="1541945"/>
                </a:lnTo>
                <a:lnTo>
                  <a:pt x="301434" y="1526565"/>
                </a:lnTo>
                <a:lnTo>
                  <a:pt x="299618" y="1532559"/>
                </a:lnTo>
                <a:lnTo>
                  <a:pt x="301726" y="1536700"/>
                </a:lnTo>
                <a:lnTo>
                  <a:pt x="298361" y="1536700"/>
                </a:lnTo>
                <a:lnTo>
                  <a:pt x="299618" y="1532559"/>
                </a:lnTo>
                <a:lnTo>
                  <a:pt x="297789" y="1528978"/>
                </a:lnTo>
                <a:lnTo>
                  <a:pt x="298043" y="1536700"/>
                </a:lnTo>
                <a:lnTo>
                  <a:pt x="297053" y="1536700"/>
                </a:lnTo>
                <a:lnTo>
                  <a:pt x="295998" y="1525460"/>
                </a:lnTo>
                <a:lnTo>
                  <a:pt x="295249" y="1524000"/>
                </a:lnTo>
                <a:lnTo>
                  <a:pt x="291401" y="1524000"/>
                </a:lnTo>
                <a:lnTo>
                  <a:pt x="291795" y="1536700"/>
                </a:lnTo>
                <a:lnTo>
                  <a:pt x="286207" y="1536700"/>
                </a:lnTo>
                <a:lnTo>
                  <a:pt x="279488" y="1527619"/>
                </a:lnTo>
                <a:lnTo>
                  <a:pt x="279488" y="1549400"/>
                </a:lnTo>
                <a:lnTo>
                  <a:pt x="278790" y="1536700"/>
                </a:lnTo>
                <a:lnTo>
                  <a:pt x="279387" y="1536700"/>
                </a:lnTo>
                <a:lnTo>
                  <a:pt x="279488" y="1549400"/>
                </a:lnTo>
                <a:lnTo>
                  <a:pt x="279488" y="1527619"/>
                </a:lnTo>
                <a:lnTo>
                  <a:pt x="276821" y="1524000"/>
                </a:lnTo>
                <a:lnTo>
                  <a:pt x="270941" y="1524000"/>
                </a:lnTo>
                <a:lnTo>
                  <a:pt x="267436" y="1536700"/>
                </a:lnTo>
                <a:lnTo>
                  <a:pt x="266496" y="1536700"/>
                </a:lnTo>
                <a:lnTo>
                  <a:pt x="266496" y="1549400"/>
                </a:lnTo>
                <a:lnTo>
                  <a:pt x="263702" y="1549400"/>
                </a:lnTo>
                <a:lnTo>
                  <a:pt x="263842" y="1536700"/>
                </a:lnTo>
                <a:lnTo>
                  <a:pt x="266268" y="1536700"/>
                </a:lnTo>
                <a:lnTo>
                  <a:pt x="266496" y="1549400"/>
                </a:lnTo>
                <a:lnTo>
                  <a:pt x="266496" y="1536700"/>
                </a:lnTo>
                <a:lnTo>
                  <a:pt x="266306" y="1536700"/>
                </a:lnTo>
                <a:lnTo>
                  <a:pt x="263194" y="1532661"/>
                </a:lnTo>
                <a:lnTo>
                  <a:pt x="263194" y="1536700"/>
                </a:lnTo>
                <a:lnTo>
                  <a:pt x="262445" y="1549400"/>
                </a:lnTo>
                <a:lnTo>
                  <a:pt x="257302" y="1549400"/>
                </a:lnTo>
                <a:lnTo>
                  <a:pt x="252907" y="1562100"/>
                </a:lnTo>
                <a:lnTo>
                  <a:pt x="252272" y="1562100"/>
                </a:lnTo>
                <a:lnTo>
                  <a:pt x="248869" y="1552435"/>
                </a:lnTo>
                <a:lnTo>
                  <a:pt x="248869" y="1562100"/>
                </a:lnTo>
                <a:lnTo>
                  <a:pt x="245033" y="1562100"/>
                </a:lnTo>
                <a:lnTo>
                  <a:pt x="245211" y="1553705"/>
                </a:lnTo>
                <a:lnTo>
                  <a:pt x="243332" y="1549400"/>
                </a:lnTo>
                <a:lnTo>
                  <a:pt x="242582" y="1551762"/>
                </a:lnTo>
                <a:lnTo>
                  <a:pt x="243014" y="1556994"/>
                </a:lnTo>
                <a:lnTo>
                  <a:pt x="244690" y="1562100"/>
                </a:lnTo>
                <a:lnTo>
                  <a:pt x="243420" y="1562100"/>
                </a:lnTo>
                <a:lnTo>
                  <a:pt x="243014" y="1556994"/>
                </a:lnTo>
                <a:lnTo>
                  <a:pt x="242531" y="1555546"/>
                </a:lnTo>
                <a:lnTo>
                  <a:pt x="242531" y="1574800"/>
                </a:lnTo>
                <a:lnTo>
                  <a:pt x="242277" y="1572539"/>
                </a:lnTo>
                <a:lnTo>
                  <a:pt x="242277" y="1625600"/>
                </a:lnTo>
                <a:lnTo>
                  <a:pt x="240169" y="1625600"/>
                </a:lnTo>
                <a:lnTo>
                  <a:pt x="230543" y="1612900"/>
                </a:lnTo>
                <a:lnTo>
                  <a:pt x="216496" y="1600631"/>
                </a:lnTo>
                <a:lnTo>
                  <a:pt x="216496" y="1638300"/>
                </a:lnTo>
                <a:lnTo>
                  <a:pt x="214744" y="1651000"/>
                </a:lnTo>
                <a:lnTo>
                  <a:pt x="200710" y="1625600"/>
                </a:lnTo>
                <a:lnTo>
                  <a:pt x="201485" y="1625600"/>
                </a:lnTo>
                <a:lnTo>
                  <a:pt x="195148" y="1612900"/>
                </a:lnTo>
                <a:lnTo>
                  <a:pt x="200380" y="1612900"/>
                </a:lnTo>
                <a:lnTo>
                  <a:pt x="207873" y="1625600"/>
                </a:lnTo>
                <a:lnTo>
                  <a:pt x="214325" y="1638300"/>
                </a:lnTo>
                <a:lnTo>
                  <a:pt x="216496" y="1638300"/>
                </a:lnTo>
                <a:lnTo>
                  <a:pt x="216496" y="1600631"/>
                </a:lnTo>
                <a:lnTo>
                  <a:pt x="216014" y="1600200"/>
                </a:lnTo>
                <a:lnTo>
                  <a:pt x="214083" y="1587500"/>
                </a:lnTo>
                <a:lnTo>
                  <a:pt x="242277" y="1625600"/>
                </a:lnTo>
                <a:lnTo>
                  <a:pt x="242277" y="1572539"/>
                </a:lnTo>
                <a:lnTo>
                  <a:pt x="241109" y="1562100"/>
                </a:lnTo>
                <a:lnTo>
                  <a:pt x="242252" y="1562100"/>
                </a:lnTo>
                <a:lnTo>
                  <a:pt x="242531" y="1574800"/>
                </a:lnTo>
                <a:lnTo>
                  <a:pt x="242531" y="1555546"/>
                </a:lnTo>
                <a:lnTo>
                  <a:pt x="241947" y="1553768"/>
                </a:lnTo>
                <a:lnTo>
                  <a:pt x="239306" y="1562100"/>
                </a:lnTo>
                <a:lnTo>
                  <a:pt x="239979" y="1562100"/>
                </a:lnTo>
                <a:lnTo>
                  <a:pt x="240068" y="1574800"/>
                </a:lnTo>
                <a:lnTo>
                  <a:pt x="238493" y="1574800"/>
                </a:lnTo>
                <a:lnTo>
                  <a:pt x="237540" y="1562100"/>
                </a:lnTo>
                <a:lnTo>
                  <a:pt x="239280" y="1562100"/>
                </a:lnTo>
                <a:lnTo>
                  <a:pt x="238848" y="1549400"/>
                </a:lnTo>
                <a:lnTo>
                  <a:pt x="240499" y="1549400"/>
                </a:lnTo>
                <a:lnTo>
                  <a:pt x="241947" y="1553768"/>
                </a:lnTo>
                <a:lnTo>
                  <a:pt x="242582" y="1551762"/>
                </a:lnTo>
                <a:lnTo>
                  <a:pt x="242392" y="1549400"/>
                </a:lnTo>
                <a:lnTo>
                  <a:pt x="243332" y="1549400"/>
                </a:lnTo>
                <a:lnTo>
                  <a:pt x="245300" y="1549400"/>
                </a:lnTo>
                <a:lnTo>
                  <a:pt x="245237" y="1553768"/>
                </a:lnTo>
                <a:lnTo>
                  <a:pt x="248869" y="1562100"/>
                </a:lnTo>
                <a:lnTo>
                  <a:pt x="248869" y="1552435"/>
                </a:lnTo>
                <a:lnTo>
                  <a:pt x="247802" y="1549400"/>
                </a:lnTo>
                <a:lnTo>
                  <a:pt x="254190" y="1549400"/>
                </a:lnTo>
                <a:lnTo>
                  <a:pt x="255168" y="1536700"/>
                </a:lnTo>
                <a:lnTo>
                  <a:pt x="263194" y="1536700"/>
                </a:lnTo>
                <a:lnTo>
                  <a:pt x="263194" y="1532661"/>
                </a:lnTo>
                <a:lnTo>
                  <a:pt x="256540" y="1524000"/>
                </a:lnTo>
                <a:lnTo>
                  <a:pt x="249351" y="1524000"/>
                </a:lnTo>
                <a:lnTo>
                  <a:pt x="251574" y="1536700"/>
                </a:lnTo>
                <a:lnTo>
                  <a:pt x="247345" y="1536700"/>
                </a:lnTo>
                <a:lnTo>
                  <a:pt x="248907" y="1524000"/>
                </a:lnTo>
                <a:lnTo>
                  <a:pt x="249161" y="1524000"/>
                </a:lnTo>
                <a:lnTo>
                  <a:pt x="249034" y="1511300"/>
                </a:lnTo>
                <a:lnTo>
                  <a:pt x="246976" y="1524000"/>
                </a:lnTo>
                <a:lnTo>
                  <a:pt x="246532" y="1524000"/>
                </a:lnTo>
                <a:lnTo>
                  <a:pt x="246799" y="1536700"/>
                </a:lnTo>
                <a:lnTo>
                  <a:pt x="241109" y="1536700"/>
                </a:lnTo>
                <a:lnTo>
                  <a:pt x="242519" y="1524000"/>
                </a:lnTo>
                <a:lnTo>
                  <a:pt x="241731" y="1524000"/>
                </a:lnTo>
                <a:lnTo>
                  <a:pt x="240830" y="1536700"/>
                </a:lnTo>
                <a:lnTo>
                  <a:pt x="236308" y="1536700"/>
                </a:lnTo>
                <a:lnTo>
                  <a:pt x="236042" y="1543215"/>
                </a:lnTo>
                <a:lnTo>
                  <a:pt x="236042" y="1574800"/>
                </a:lnTo>
                <a:lnTo>
                  <a:pt x="231648" y="1574800"/>
                </a:lnTo>
                <a:lnTo>
                  <a:pt x="233578" y="1562100"/>
                </a:lnTo>
                <a:lnTo>
                  <a:pt x="234442" y="1562100"/>
                </a:lnTo>
                <a:lnTo>
                  <a:pt x="236042" y="1574800"/>
                </a:lnTo>
                <a:lnTo>
                  <a:pt x="236042" y="1543215"/>
                </a:lnTo>
                <a:lnTo>
                  <a:pt x="235788" y="1549400"/>
                </a:lnTo>
                <a:lnTo>
                  <a:pt x="235458" y="1549400"/>
                </a:lnTo>
                <a:lnTo>
                  <a:pt x="235648" y="1540738"/>
                </a:lnTo>
                <a:lnTo>
                  <a:pt x="234835" y="1549400"/>
                </a:lnTo>
                <a:lnTo>
                  <a:pt x="229044" y="1549400"/>
                </a:lnTo>
                <a:lnTo>
                  <a:pt x="232219" y="1562100"/>
                </a:lnTo>
                <a:lnTo>
                  <a:pt x="229069" y="1562100"/>
                </a:lnTo>
                <a:lnTo>
                  <a:pt x="228028" y="1574800"/>
                </a:lnTo>
                <a:lnTo>
                  <a:pt x="225437" y="1574800"/>
                </a:lnTo>
                <a:lnTo>
                  <a:pt x="226377" y="1562100"/>
                </a:lnTo>
                <a:lnTo>
                  <a:pt x="222453" y="1562100"/>
                </a:lnTo>
                <a:lnTo>
                  <a:pt x="222681" y="1549400"/>
                </a:lnTo>
                <a:lnTo>
                  <a:pt x="227774" y="1549400"/>
                </a:lnTo>
                <a:lnTo>
                  <a:pt x="220967" y="1536700"/>
                </a:lnTo>
                <a:lnTo>
                  <a:pt x="208241" y="1536700"/>
                </a:lnTo>
                <a:lnTo>
                  <a:pt x="204558" y="1549400"/>
                </a:lnTo>
                <a:lnTo>
                  <a:pt x="215671" y="1549400"/>
                </a:lnTo>
                <a:lnTo>
                  <a:pt x="215125" y="1562100"/>
                </a:lnTo>
                <a:lnTo>
                  <a:pt x="218313" y="1574800"/>
                </a:lnTo>
                <a:lnTo>
                  <a:pt x="214185" y="1574800"/>
                </a:lnTo>
                <a:lnTo>
                  <a:pt x="211543" y="1562100"/>
                </a:lnTo>
                <a:lnTo>
                  <a:pt x="206933" y="1562100"/>
                </a:lnTo>
                <a:lnTo>
                  <a:pt x="204393" y="1558544"/>
                </a:lnTo>
                <a:lnTo>
                  <a:pt x="204393" y="1587500"/>
                </a:lnTo>
                <a:lnTo>
                  <a:pt x="199339" y="1587500"/>
                </a:lnTo>
                <a:lnTo>
                  <a:pt x="198043" y="1574800"/>
                </a:lnTo>
                <a:lnTo>
                  <a:pt x="202717" y="1574800"/>
                </a:lnTo>
                <a:lnTo>
                  <a:pt x="204393" y="1587500"/>
                </a:lnTo>
                <a:lnTo>
                  <a:pt x="204393" y="1558544"/>
                </a:lnTo>
                <a:lnTo>
                  <a:pt x="197866" y="1549400"/>
                </a:lnTo>
                <a:lnTo>
                  <a:pt x="198374" y="1549400"/>
                </a:lnTo>
                <a:lnTo>
                  <a:pt x="187629" y="1536700"/>
                </a:lnTo>
                <a:lnTo>
                  <a:pt x="185877" y="1536700"/>
                </a:lnTo>
                <a:lnTo>
                  <a:pt x="192366" y="1549400"/>
                </a:lnTo>
                <a:lnTo>
                  <a:pt x="190284" y="1549400"/>
                </a:lnTo>
                <a:lnTo>
                  <a:pt x="197383" y="1562100"/>
                </a:lnTo>
                <a:lnTo>
                  <a:pt x="197840" y="1562100"/>
                </a:lnTo>
                <a:lnTo>
                  <a:pt x="195935" y="1574800"/>
                </a:lnTo>
                <a:lnTo>
                  <a:pt x="193662" y="1574800"/>
                </a:lnTo>
                <a:lnTo>
                  <a:pt x="194119" y="1587500"/>
                </a:lnTo>
                <a:lnTo>
                  <a:pt x="195008" y="1587500"/>
                </a:lnTo>
                <a:lnTo>
                  <a:pt x="195033" y="1600200"/>
                </a:lnTo>
                <a:lnTo>
                  <a:pt x="189166" y="1600200"/>
                </a:lnTo>
                <a:lnTo>
                  <a:pt x="193421" y="1612900"/>
                </a:lnTo>
                <a:lnTo>
                  <a:pt x="184035" y="1612900"/>
                </a:lnTo>
                <a:lnTo>
                  <a:pt x="182892" y="1600200"/>
                </a:lnTo>
                <a:lnTo>
                  <a:pt x="177114" y="1600200"/>
                </a:lnTo>
                <a:lnTo>
                  <a:pt x="176237" y="1598485"/>
                </a:lnTo>
                <a:lnTo>
                  <a:pt x="176237" y="1612900"/>
                </a:lnTo>
                <a:lnTo>
                  <a:pt x="172021" y="1612900"/>
                </a:lnTo>
                <a:lnTo>
                  <a:pt x="165341" y="1600200"/>
                </a:lnTo>
                <a:lnTo>
                  <a:pt x="176237" y="1612900"/>
                </a:lnTo>
                <a:lnTo>
                  <a:pt x="176237" y="1598485"/>
                </a:lnTo>
                <a:lnTo>
                  <a:pt x="170662" y="1587500"/>
                </a:lnTo>
                <a:lnTo>
                  <a:pt x="159169" y="1587500"/>
                </a:lnTo>
                <a:lnTo>
                  <a:pt x="162915" y="1600200"/>
                </a:lnTo>
                <a:lnTo>
                  <a:pt x="156806" y="1600200"/>
                </a:lnTo>
                <a:lnTo>
                  <a:pt x="165760" y="1612900"/>
                </a:lnTo>
                <a:lnTo>
                  <a:pt x="154000" y="1612900"/>
                </a:lnTo>
                <a:lnTo>
                  <a:pt x="156806" y="1600200"/>
                </a:lnTo>
                <a:lnTo>
                  <a:pt x="154635" y="1600200"/>
                </a:lnTo>
                <a:lnTo>
                  <a:pt x="153492" y="1597748"/>
                </a:lnTo>
                <a:lnTo>
                  <a:pt x="153835" y="1600200"/>
                </a:lnTo>
                <a:lnTo>
                  <a:pt x="148374" y="1600200"/>
                </a:lnTo>
                <a:lnTo>
                  <a:pt x="148374" y="1625600"/>
                </a:lnTo>
                <a:lnTo>
                  <a:pt x="146189" y="1616354"/>
                </a:lnTo>
                <a:lnTo>
                  <a:pt x="146189" y="1625600"/>
                </a:lnTo>
                <a:lnTo>
                  <a:pt x="143281" y="1638300"/>
                </a:lnTo>
                <a:lnTo>
                  <a:pt x="137731" y="1638300"/>
                </a:lnTo>
                <a:lnTo>
                  <a:pt x="137972" y="1625600"/>
                </a:lnTo>
                <a:lnTo>
                  <a:pt x="146189" y="1625600"/>
                </a:lnTo>
                <a:lnTo>
                  <a:pt x="146189" y="1616354"/>
                </a:lnTo>
                <a:lnTo>
                  <a:pt x="145376" y="1612900"/>
                </a:lnTo>
                <a:lnTo>
                  <a:pt x="145694" y="1612900"/>
                </a:lnTo>
                <a:lnTo>
                  <a:pt x="148374" y="1625600"/>
                </a:lnTo>
                <a:lnTo>
                  <a:pt x="148374" y="1600200"/>
                </a:lnTo>
                <a:lnTo>
                  <a:pt x="139725" y="1600200"/>
                </a:lnTo>
                <a:lnTo>
                  <a:pt x="136931" y="1612900"/>
                </a:lnTo>
                <a:lnTo>
                  <a:pt x="135128" y="1612900"/>
                </a:lnTo>
                <a:lnTo>
                  <a:pt x="135077" y="1625600"/>
                </a:lnTo>
                <a:lnTo>
                  <a:pt x="130263" y="1625600"/>
                </a:lnTo>
                <a:lnTo>
                  <a:pt x="130467" y="1626831"/>
                </a:lnTo>
                <a:lnTo>
                  <a:pt x="135445" y="1638300"/>
                </a:lnTo>
                <a:lnTo>
                  <a:pt x="132384" y="1638300"/>
                </a:lnTo>
                <a:lnTo>
                  <a:pt x="130467" y="1626831"/>
                </a:lnTo>
                <a:lnTo>
                  <a:pt x="130086" y="1625968"/>
                </a:lnTo>
                <a:lnTo>
                  <a:pt x="127800" y="1630857"/>
                </a:lnTo>
                <a:lnTo>
                  <a:pt x="127800" y="1651000"/>
                </a:lnTo>
                <a:lnTo>
                  <a:pt x="125958" y="1638300"/>
                </a:lnTo>
                <a:lnTo>
                  <a:pt x="127254" y="1651000"/>
                </a:lnTo>
                <a:lnTo>
                  <a:pt x="126022" y="1651000"/>
                </a:lnTo>
                <a:lnTo>
                  <a:pt x="125844" y="1638300"/>
                </a:lnTo>
                <a:lnTo>
                  <a:pt x="126123" y="1638300"/>
                </a:lnTo>
                <a:lnTo>
                  <a:pt x="127800" y="1651000"/>
                </a:lnTo>
                <a:lnTo>
                  <a:pt x="127800" y="1630857"/>
                </a:lnTo>
                <a:lnTo>
                  <a:pt x="124320" y="1638300"/>
                </a:lnTo>
                <a:lnTo>
                  <a:pt x="121754" y="1638300"/>
                </a:lnTo>
                <a:lnTo>
                  <a:pt x="121843" y="1651000"/>
                </a:lnTo>
                <a:lnTo>
                  <a:pt x="121666" y="1651000"/>
                </a:lnTo>
                <a:lnTo>
                  <a:pt x="120484" y="1638300"/>
                </a:lnTo>
                <a:lnTo>
                  <a:pt x="118605" y="1638300"/>
                </a:lnTo>
                <a:lnTo>
                  <a:pt x="112610" y="1651000"/>
                </a:lnTo>
                <a:lnTo>
                  <a:pt x="109131" y="1651000"/>
                </a:lnTo>
                <a:lnTo>
                  <a:pt x="110324" y="1663700"/>
                </a:lnTo>
                <a:lnTo>
                  <a:pt x="106172" y="1663700"/>
                </a:lnTo>
                <a:lnTo>
                  <a:pt x="107810" y="1651000"/>
                </a:lnTo>
                <a:lnTo>
                  <a:pt x="103886" y="1651000"/>
                </a:lnTo>
                <a:lnTo>
                  <a:pt x="103441" y="1655902"/>
                </a:lnTo>
                <a:lnTo>
                  <a:pt x="105879" y="1663700"/>
                </a:lnTo>
                <a:lnTo>
                  <a:pt x="103492" y="1663700"/>
                </a:lnTo>
                <a:lnTo>
                  <a:pt x="102857" y="1662366"/>
                </a:lnTo>
                <a:lnTo>
                  <a:pt x="102806" y="1662988"/>
                </a:lnTo>
                <a:lnTo>
                  <a:pt x="103098" y="1663700"/>
                </a:lnTo>
                <a:lnTo>
                  <a:pt x="102768" y="1663700"/>
                </a:lnTo>
                <a:lnTo>
                  <a:pt x="112064" y="1676400"/>
                </a:lnTo>
                <a:lnTo>
                  <a:pt x="113626" y="1676400"/>
                </a:lnTo>
                <a:lnTo>
                  <a:pt x="118605" y="1685328"/>
                </a:lnTo>
                <a:lnTo>
                  <a:pt x="130657" y="1701800"/>
                </a:lnTo>
                <a:lnTo>
                  <a:pt x="126961" y="1701800"/>
                </a:lnTo>
                <a:lnTo>
                  <a:pt x="120700" y="1689100"/>
                </a:lnTo>
                <a:lnTo>
                  <a:pt x="118605" y="1685328"/>
                </a:lnTo>
                <a:lnTo>
                  <a:pt x="112064" y="1676400"/>
                </a:lnTo>
                <a:lnTo>
                  <a:pt x="93421" y="1676400"/>
                </a:lnTo>
                <a:lnTo>
                  <a:pt x="101193" y="1689100"/>
                </a:lnTo>
                <a:lnTo>
                  <a:pt x="104686" y="1689100"/>
                </a:lnTo>
                <a:lnTo>
                  <a:pt x="110921" y="1701800"/>
                </a:lnTo>
                <a:lnTo>
                  <a:pt x="116954" y="1701800"/>
                </a:lnTo>
                <a:lnTo>
                  <a:pt x="119837" y="1714500"/>
                </a:lnTo>
                <a:lnTo>
                  <a:pt x="114109" y="1714500"/>
                </a:lnTo>
                <a:lnTo>
                  <a:pt x="109118" y="1701800"/>
                </a:lnTo>
                <a:lnTo>
                  <a:pt x="101193" y="1689100"/>
                </a:lnTo>
                <a:lnTo>
                  <a:pt x="69583" y="1689100"/>
                </a:lnTo>
                <a:lnTo>
                  <a:pt x="75653" y="1701800"/>
                </a:lnTo>
                <a:lnTo>
                  <a:pt x="82702" y="1701800"/>
                </a:lnTo>
                <a:lnTo>
                  <a:pt x="92722" y="1714500"/>
                </a:lnTo>
                <a:lnTo>
                  <a:pt x="107962" y="1714500"/>
                </a:lnTo>
                <a:lnTo>
                  <a:pt x="104000" y="1727200"/>
                </a:lnTo>
                <a:lnTo>
                  <a:pt x="82588" y="1727200"/>
                </a:lnTo>
                <a:lnTo>
                  <a:pt x="73355" y="1714500"/>
                </a:lnTo>
                <a:lnTo>
                  <a:pt x="58229" y="1714500"/>
                </a:lnTo>
                <a:lnTo>
                  <a:pt x="52730" y="1701800"/>
                </a:lnTo>
                <a:lnTo>
                  <a:pt x="45364" y="1701800"/>
                </a:lnTo>
                <a:lnTo>
                  <a:pt x="43180" y="1714500"/>
                </a:lnTo>
                <a:lnTo>
                  <a:pt x="43129" y="1701800"/>
                </a:lnTo>
                <a:lnTo>
                  <a:pt x="42125" y="1701800"/>
                </a:lnTo>
                <a:lnTo>
                  <a:pt x="41681" y="1714500"/>
                </a:lnTo>
                <a:lnTo>
                  <a:pt x="33147" y="1714500"/>
                </a:lnTo>
                <a:lnTo>
                  <a:pt x="31216" y="1727200"/>
                </a:lnTo>
                <a:lnTo>
                  <a:pt x="25565" y="1727200"/>
                </a:lnTo>
                <a:lnTo>
                  <a:pt x="22529" y="1739900"/>
                </a:lnTo>
                <a:lnTo>
                  <a:pt x="18008" y="1739900"/>
                </a:lnTo>
                <a:lnTo>
                  <a:pt x="17233" y="1752600"/>
                </a:lnTo>
                <a:lnTo>
                  <a:pt x="16624" y="1752600"/>
                </a:lnTo>
                <a:lnTo>
                  <a:pt x="16725" y="1739900"/>
                </a:lnTo>
                <a:lnTo>
                  <a:pt x="12496" y="1739900"/>
                </a:lnTo>
                <a:lnTo>
                  <a:pt x="10007" y="1752600"/>
                </a:lnTo>
                <a:lnTo>
                  <a:pt x="12941" y="1752600"/>
                </a:lnTo>
                <a:lnTo>
                  <a:pt x="12369" y="1765300"/>
                </a:lnTo>
                <a:lnTo>
                  <a:pt x="9271" y="1765300"/>
                </a:lnTo>
                <a:lnTo>
                  <a:pt x="9029" y="1778000"/>
                </a:lnTo>
                <a:lnTo>
                  <a:pt x="6692" y="1778000"/>
                </a:lnTo>
                <a:lnTo>
                  <a:pt x="6934" y="1765300"/>
                </a:lnTo>
                <a:lnTo>
                  <a:pt x="6731" y="1765300"/>
                </a:lnTo>
                <a:lnTo>
                  <a:pt x="3378" y="1778000"/>
                </a:lnTo>
                <a:lnTo>
                  <a:pt x="5803" y="1778000"/>
                </a:lnTo>
                <a:lnTo>
                  <a:pt x="4445" y="1790700"/>
                </a:lnTo>
                <a:lnTo>
                  <a:pt x="6083" y="1790700"/>
                </a:lnTo>
                <a:lnTo>
                  <a:pt x="6083" y="1803400"/>
                </a:lnTo>
                <a:lnTo>
                  <a:pt x="4140" y="1790700"/>
                </a:lnTo>
                <a:lnTo>
                  <a:pt x="0" y="1790700"/>
                </a:lnTo>
                <a:lnTo>
                  <a:pt x="3276" y="1803400"/>
                </a:lnTo>
                <a:lnTo>
                  <a:pt x="3898" y="1803400"/>
                </a:lnTo>
                <a:lnTo>
                  <a:pt x="812" y="1816100"/>
                </a:lnTo>
                <a:lnTo>
                  <a:pt x="8026" y="1816100"/>
                </a:lnTo>
                <a:lnTo>
                  <a:pt x="9855" y="1828800"/>
                </a:lnTo>
                <a:lnTo>
                  <a:pt x="12319" y="1841500"/>
                </a:lnTo>
                <a:lnTo>
                  <a:pt x="15430" y="1841500"/>
                </a:lnTo>
                <a:lnTo>
                  <a:pt x="30962" y="1879600"/>
                </a:lnTo>
                <a:lnTo>
                  <a:pt x="49568" y="1917700"/>
                </a:lnTo>
                <a:lnTo>
                  <a:pt x="96177" y="1968500"/>
                </a:lnTo>
                <a:lnTo>
                  <a:pt x="134467" y="2006600"/>
                </a:lnTo>
                <a:lnTo>
                  <a:pt x="178930" y="2044700"/>
                </a:lnTo>
                <a:lnTo>
                  <a:pt x="225628" y="2082800"/>
                </a:lnTo>
                <a:lnTo>
                  <a:pt x="270637" y="2120900"/>
                </a:lnTo>
                <a:lnTo>
                  <a:pt x="310032" y="2159000"/>
                </a:lnTo>
                <a:lnTo>
                  <a:pt x="339864" y="2184400"/>
                </a:lnTo>
                <a:lnTo>
                  <a:pt x="356209" y="2222500"/>
                </a:lnTo>
                <a:lnTo>
                  <a:pt x="357860" y="2222500"/>
                </a:lnTo>
                <a:lnTo>
                  <a:pt x="359371" y="2235200"/>
                </a:lnTo>
                <a:lnTo>
                  <a:pt x="360756" y="2235200"/>
                </a:lnTo>
                <a:lnTo>
                  <a:pt x="362026" y="2247900"/>
                </a:lnTo>
                <a:lnTo>
                  <a:pt x="362839" y="2247900"/>
                </a:lnTo>
                <a:lnTo>
                  <a:pt x="362877" y="2260600"/>
                </a:lnTo>
                <a:lnTo>
                  <a:pt x="364070" y="2260600"/>
                </a:lnTo>
                <a:lnTo>
                  <a:pt x="364388" y="2273300"/>
                </a:lnTo>
                <a:lnTo>
                  <a:pt x="364185" y="2273300"/>
                </a:lnTo>
                <a:lnTo>
                  <a:pt x="350088" y="2286000"/>
                </a:lnTo>
                <a:lnTo>
                  <a:pt x="350202" y="2286470"/>
                </a:lnTo>
                <a:lnTo>
                  <a:pt x="350748" y="2286000"/>
                </a:lnTo>
                <a:lnTo>
                  <a:pt x="363194" y="2286000"/>
                </a:lnTo>
                <a:lnTo>
                  <a:pt x="363651" y="2298700"/>
                </a:lnTo>
                <a:lnTo>
                  <a:pt x="359651" y="2298700"/>
                </a:lnTo>
                <a:lnTo>
                  <a:pt x="363588" y="2311400"/>
                </a:lnTo>
                <a:lnTo>
                  <a:pt x="365518" y="2298700"/>
                </a:lnTo>
                <a:lnTo>
                  <a:pt x="366826" y="2298700"/>
                </a:lnTo>
                <a:lnTo>
                  <a:pt x="372173" y="2311400"/>
                </a:lnTo>
                <a:lnTo>
                  <a:pt x="371856" y="2311400"/>
                </a:lnTo>
                <a:lnTo>
                  <a:pt x="375920" y="2322258"/>
                </a:lnTo>
                <a:lnTo>
                  <a:pt x="377571" y="2311400"/>
                </a:lnTo>
                <a:lnTo>
                  <a:pt x="376085" y="2322715"/>
                </a:lnTo>
                <a:lnTo>
                  <a:pt x="376605" y="2324100"/>
                </a:lnTo>
                <a:lnTo>
                  <a:pt x="375907" y="2324100"/>
                </a:lnTo>
                <a:lnTo>
                  <a:pt x="376085" y="2322715"/>
                </a:lnTo>
                <a:lnTo>
                  <a:pt x="375920" y="2322258"/>
                </a:lnTo>
                <a:lnTo>
                  <a:pt x="375640" y="2324100"/>
                </a:lnTo>
                <a:lnTo>
                  <a:pt x="370014" y="2324100"/>
                </a:lnTo>
                <a:lnTo>
                  <a:pt x="371195" y="2336800"/>
                </a:lnTo>
                <a:lnTo>
                  <a:pt x="372389" y="2336800"/>
                </a:lnTo>
                <a:lnTo>
                  <a:pt x="372529" y="2349500"/>
                </a:lnTo>
                <a:lnTo>
                  <a:pt x="371843" y="2349500"/>
                </a:lnTo>
                <a:lnTo>
                  <a:pt x="364794" y="2336800"/>
                </a:lnTo>
                <a:lnTo>
                  <a:pt x="364972" y="2336800"/>
                </a:lnTo>
                <a:lnTo>
                  <a:pt x="360413" y="2324760"/>
                </a:lnTo>
                <a:lnTo>
                  <a:pt x="355409" y="2336800"/>
                </a:lnTo>
                <a:lnTo>
                  <a:pt x="358406" y="2336800"/>
                </a:lnTo>
                <a:lnTo>
                  <a:pt x="358000" y="2349500"/>
                </a:lnTo>
                <a:lnTo>
                  <a:pt x="369747" y="2349500"/>
                </a:lnTo>
                <a:lnTo>
                  <a:pt x="370395" y="2362200"/>
                </a:lnTo>
                <a:lnTo>
                  <a:pt x="373380" y="2362200"/>
                </a:lnTo>
                <a:lnTo>
                  <a:pt x="374027" y="2374900"/>
                </a:lnTo>
                <a:lnTo>
                  <a:pt x="370268" y="2374900"/>
                </a:lnTo>
                <a:lnTo>
                  <a:pt x="370446" y="2387600"/>
                </a:lnTo>
                <a:lnTo>
                  <a:pt x="373443" y="2387600"/>
                </a:lnTo>
                <a:lnTo>
                  <a:pt x="374865" y="2374900"/>
                </a:lnTo>
                <a:lnTo>
                  <a:pt x="377444" y="2374900"/>
                </a:lnTo>
                <a:lnTo>
                  <a:pt x="377837" y="2387600"/>
                </a:lnTo>
                <a:lnTo>
                  <a:pt x="385102" y="2387600"/>
                </a:lnTo>
                <a:lnTo>
                  <a:pt x="381546" y="2400300"/>
                </a:lnTo>
                <a:lnTo>
                  <a:pt x="370624" y="2400300"/>
                </a:lnTo>
                <a:lnTo>
                  <a:pt x="376034" y="2413000"/>
                </a:lnTo>
                <a:lnTo>
                  <a:pt x="383895" y="2413000"/>
                </a:lnTo>
                <a:lnTo>
                  <a:pt x="385216" y="2425700"/>
                </a:lnTo>
                <a:lnTo>
                  <a:pt x="382600" y="2425700"/>
                </a:lnTo>
                <a:lnTo>
                  <a:pt x="379780" y="2437587"/>
                </a:lnTo>
                <a:lnTo>
                  <a:pt x="394119" y="2425700"/>
                </a:lnTo>
                <a:lnTo>
                  <a:pt x="399935" y="2425700"/>
                </a:lnTo>
                <a:lnTo>
                  <a:pt x="419481" y="2413000"/>
                </a:lnTo>
                <a:lnTo>
                  <a:pt x="419976" y="2413000"/>
                </a:lnTo>
                <a:lnTo>
                  <a:pt x="416598" y="2415565"/>
                </a:lnTo>
                <a:lnTo>
                  <a:pt x="416598" y="2540000"/>
                </a:lnTo>
                <a:lnTo>
                  <a:pt x="415340" y="2543327"/>
                </a:lnTo>
                <a:lnTo>
                  <a:pt x="415175" y="2546693"/>
                </a:lnTo>
                <a:lnTo>
                  <a:pt x="414807" y="2547709"/>
                </a:lnTo>
                <a:lnTo>
                  <a:pt x="413308" y="2548763"/>
                </a:lnTo>
                <a:lnTo>
                  <a:pt x="415340" y="2543327"/>
                </a:lnTo>
                <a:lnTo>
                  <a:pt x="415505" y="2540000"/>
                </a:lnTo>
                <a:lnTo>
                  <a:pt x="416598" y="2540000"/>
                </a:lnTo>
                <a:lnTo>
                  <a:pt x="416598" y="2415565"/>
                </a:lnTo>
                <a:lnTo>
                  <a:pt x="414591" y="2417089"/>
                </a:lnTo>
                <a:lnTo>
                  <a:pt x="414591" y="2514600"/>
                </a:lnTo>
                <a:lnTo>
                  <a:pt x="413042" y="2516213"/>
                </a:lnTo>
                <a:lnTo>
                  <a:pt x="413042" y="2514714"/>
                </a:lnTo>
                <a:lnTo>
                  <a:pt x="414591" y="2514600"/>
                </a:lnTo>
                <a:lnTo>
                  <a:pt x="414591" y="2417089"/>
                </a:lnTo>
                <a:lnTo>
                  <a:pt x="403237" y="2425700"/>
                </a:lnTo>
                <a:lnTo>
                  <a:pt x="404126" y="2425700"/>
                </a:lnTo>
                <a:lnTo>
                  <a:pt x="402590" y="2428341"/>
                </a:lnTo>
                <a:lnTo>
                  <a:pt x="402590" y="2485110"/>
                </a:lnTo>
                <a:lnTo>
                  <a:pt x="401828" y="2484323"/>
                </a:lnTo>
                <a:lnTo>
                  <a:pt x="400037" y="2483078"/>
                </a:lnTo>
                <a:lnTo>
                  <a:pt x="398919" y="2482265"/>
                </a:lnTo>
                <a:lnTo>
                  <a:pt x="398373" y="2476500"/>
                </a:lnTo>
                <a:lnTo>
                  <a:pt x="397649" y="2482304"/>
                </a:lnTo>
                <a:lnTo>
                  <a:pt x="396913" y="2483307"/>
                </a:lnTo>
                <a:lnTo>
                  <a:pt x="395338" y="2483485"/>
                </a:lnTo>
                <a:lnTo>
                  <a:pt x="395147" y="2483434"/>
                </a:lnTo>
                <a:lnTo>
                  <a:pt x="394703" y="2476500"/>
                </a:lnTo>
                <a:lnTo>
                  <a:pt x="398373" y="2476500"/>
                </a:lnTo>
                <a:lnTo>
                  <a:pt x="401789" y="2476500"/>
                </a:lnTo>
                <a:lnTo>
                  <a:pt x="402590" y="2485110"/>
                </a:lnTo>
                <a:lnTo>
                  <a:pt x="402590" y="2428341"/>
                </a:lnTo>
                <a:lnTo>
                  <a:pt x="396722" y="2438400"/>
                </a:lnTo>
                <a:lnTo>
                  <a:pt x="397040" y="2438400"/>
                </a:lnTo>
                <a:lnTo>
                  <a:pt x="394042" y="2451100"/>
                </a:lnTo>
                <a:lnTo>
                  <a:pt x="393268" y="2451100"/>
                </a:lnTo>
                <a:lnTo>
                  <a:pt x="394919" y="2463800"/>
                </a:lnTo>
                <a:lnTo>
                  <a:pt x="392163" y="2463800"/>
                </a:lnTo>
                <a:lnTo>
                  <a:pt x="393268" y="2451100"/>
                </a:lnTo>
                <a:lnTo>
                  <a:pt x="384340" y="2451100"/>
                </a:lnTo>
                <a:lnTo>
                  <a:pt x="387464" y="2463800"/>
                </a:lnTo>
                <a:lnTo>
                  <a:pt x="387642" y="2463800"/>
                </a:lnTo>
                <a:lnTo>
                  <a:pt x="392239" y="2476500"/>
                </a:lnTo>
                <a:lnTo>
                  <a:pt x="386803" y="2463800"/>
                </a:lnTo>
                <a:lnTo>
                  <a:pt x="383654" y="2463800"/>
                </a:lnTo>
                <a:lnTo>
                  <a:pt x="386575" y="2476500"/>
                </a:lnTo>
                <a:lnTo>
                  <a:pt x="392544" y="2489200"/>
                </a:lnTo>
                <a:lnTo>
                  <a:pt x="395541" y="2489200"/>
                </a:lnTo>
                <a:lnTo>
                  <a:pt x="395160" y="2483535"/>
                </a:lnTo>
                <a:lnTo>
                  <a:pt x="396189" y="2483942"/>
                </a:lnTo>
                <a:lnTo>
                  <a:pt x="397408" y="2484272"/>
                </a:lnTo>
                <a:lnTo>
                  <a:pt x="396798" y="2489200"/>
                </a:lnTo>
                <a:lnTo>
                  <a:pt x="399592" y="2489200"/>
                </a:lnTo>
                <a:lnTo>
                  <a:pt x="399161" y="2484729"/>
                </a:lnTo>
                <a:lnTo>
                  <a:pt x="399719" y="2484869"/>
                </a:lnTo>
                <a:lnTo>
                  <a:pt x="402628" y="2485593"/>
                </a:lnTo>
                <a:lnTo>
                  <a:pt x="402971" y="2489200"/>
                </a:lnTo>
                <a:lnTo>
                  <a:pt x="405003" y="2489200"/>
                </a:lnTo>
                <a:lnTo>
                  <a:pt x="405434" y="2498204"/>
                </a:lnTo>
                <a:lnTo>
                  <a:pt x="404291" y="2497734"/>
                </a:lnTo>
                <a:lnTo>
                  <a:pt x="403834" y="2498572"/>
                </a:lnTo>
                <a:lnTo>
                  <a:pt x="403872" y="2498814"/>
                </a:lnTo>
                <a:lnTo>
                  <a:pt x="403809" y="2499118"/>
                </a:lnTo>
                <a:lnTo>
                  <a:pt x="403974" y="2499347"/>
                </a:lnTo>
                <a:lnTo>
                  <a:pt x="403948" y="2499499"/>
                </a:lnTo>
                <a:lnTo>
                  <a:pt x="404139" y="2499410"/>
                </a:lnTo>
                <a:lnTo>
                  <a:pt x="404304" y="2499436"/>
                </a:lnTo>
                <a:lnTo>
                  <a:pt x="405485" y="2499068"/>
                </a:lnTo>
                <a:lnTo>
                  <a:pt x="405625" y="2501900"/>
                </a:lnTo>
                <a:lnTo>
                  <a:pt x="410933" y="2501900"/>
                </a:lnTo>
                <a:lnTo>
                  <a:pt x="409409" y="2514384"/>
                </a:lnTo>
                <a:lnTo>
                  <a:pt x="408698" y="2514714"/>
                </a:lnTo>
                <a:lnTo>
                  <a:pt x="406920" y="2513863"/>
                </a:lnTo>
                <a:lnTo>
                  <a:pt x="407936" y="2515514"/>
                </a:lnTo>
                <a:lnTo>
                  <a:pt x="409270" y="2520124"/>
                </a:lnTo>
                <a:lnTo>
                  <a:pt x="402539" y="2527109"/>
                </a:lnTo>
                <a:lnTo>
                  <a:pt x="401383" y="2526919"/>
                </a:lnTo>
                <a:lnTo>
                  <a:pt x="400583" y="2527300"/>
                </a:lnTo>
                <a:lnTo>
                  <a:pt x="399872" y="2527300"/>
                </a:lnTo>
                <a:lnTo>
                  <a:pt x="399872" y="2527655"/>
                </a:lnTo>
                <a:lnTo>
                  <a:pt x="397167" y="2528951"/>
                </a:lnTo>
                <a:lnTo>
                  <a:pt x="398386" y="2530322"/>
                </a:lnTo>
                <a:lnTo>
                  <a:pt x="399923" y="2530754"/>
                </a:lnTo>
                <a:lnTo>
                  <a:pt x="400075" y="2540000"/>
                </a:lnTo>
                <a:lnTo>
                  <a:pt x="381469" y="2552700"/>
                </a:lnTo>
                <a:lnTo>
                  <a:pt x="385902" y="2552700"/>
                </a:lnTo>
                <a:lnTo>
                  <a:pt x="389788" y="2565400"/>
                </a:lnTo>
                <a:lnTo>
                  <a:pt x="404634" y="2552700"/>
                </a:lnTo>
                <a:lnTo>
                  <a:pt x="411492" y="2552700"/>
                </a:lnTo>
                <a:lnTo>
                  <a:pt x="419544" y="2558021"/>
                </a:lnTo>
                <a:lnTo>
                  <a:pt x="420738" y="2552700"/>
                </a:lnTo>
                <a:lnTo>
                  <a:pt x="421525" y="2552700"/>
                </a:lnTo>
                <a:lnTo>
                  <a:pt x="421576" y="2551265"/>
                </a:lnTo>
                <a:lnTo>
                  <a:pt x="422148" y="2550795"/>
                </a:lnTo>
                <a:lnTo>
                  <a:pt x="422173" y="2552700"/>
                </a:lnTo>
                <a:lnTo>
                  <a:pt x="423278" y="2552700"/>
                </a:lnTo>
                <a:lnTo>
                  <a:pt x="424281" y="2545435"/>
                </a:lnTo>
                <a:lnTo>
                  <a:pt x="425907" y="2546388"/>
                </a:lnTo>
                <a:lnTo>
                  <a:pt x="428231" y="2547658"/>
                </a:lnTo>
                <a:lnTo>
                  <a:pt x="428180" y="2546642"/>
                </a:lnTo>
                <a:lnTo>
                  <a:pt x="428269" y="2545651"/>
                </a:lnTo>
                <a:lnTo>
                  <a:pt x="428586" y="2544775"/>
                </a:lnTo>
                <a:lnTo>
                  <a:pt x="426072" y="2545499"/>
                </a:lnTo>
                <a:lnTo>
                  <a:pt x="424497" y="2544381"/>
                </a:lnTo>
                <a:lnTo>
                  <a:pt x="424497" y="2544749"/>
                </a:lnTo>
                <a:lnTo>
                  <a:pt x="424395" y="2544622"/>
                </a:lnTo>
                <a:lnTo>
                  <a:pt x="424497" y="2544749"/>
                </a:lnTo>
                <a:lnTo>
                  <a:pt x="424497" y="2544381"/>
                </a:lnTo>
                <a:lnTo>
                  <a:pt x="425043" y="2540000"/>
                </a:lnTo>
                <a:lnTo>
                  <a:pt x="429247" y="2540000"/>
                </a:lnTo>
                <a:lnTo>
                  <a:pt x="431761" y="2545499"/>
                </a:lnTo>
                <a:lnTo>
                  <a:pt x="432028" y="2540749"/>
                </a:lnTo>
                <a:lnTo>
                  <a:pt x="431622" y="2540000"/>
                </a:lnTo>
                <a:lnTo>
                  <a:pt x="432066" y="2540000"/>
                </a:lnTo>
                <a:lnTo>
                  <a:pt x="432028" y="2540749"/>
                </a:lnTo>
                <a:lnTo>
                  <a:pt x="438454" y="2552700"/>
                </a:lnTo>
                <a:lnTo>
                  <a:pt x="447573" y="2552700"/>
                </a:lnTo>
                <a:lnTo>
                  <a:pt x="449922" y="2565400"/>
                </a:lnTo>
                <a:lnTo>
                  <a:pt x="450380" y="2565400"/>
                </a:lnTo>
                <a:lnTo>
                  <a:pt x="449630" y="2566974"/>
                </a:lnTo>
                <a:lnTo>
                  <a:pt x="446874" y="2565374"/>
                </a:lnTo>
                <a:lnTo>
                  <a:pt x="445477" y="2566746"/>
                </a:lnTo>
                <a:lnTo>
                  <a:pt x="443788" y="2573197"/>
                </a:lnTo>
                <a:lnTo>
                  <a:pt x="443649" y="2571127"/>
                </a:lnTo>
                <a:lnTo>
                  <a:pt x="440994" y="2571280"/>
                </a:lnTo>
                <a:lnTo>
                  <a:pt x="438378" y="2571280"/>
                </a:lnTo>
                <a:lnTo>
                  <a:pt x="441833" y="2572651"/>
                </a:lnTo>
                <a:lnTo>
                  <a:pt x="442087" y="2575623"/>
                </a:lnTo>
                <a:lnTo>
                  <a:pt x="443014" y="2576157"/>
                </a:lnTo>
                <a:lnTo>
                  <a:pt x="442874" y="2576703"/>
                </a:lnTo>
                <a:lnTo>
                  <a:pt x="443560" y="2576474"/>
                </a:lnTo>
                <a:lnTo>
                  <a:pt x="444042" y="2576741"/>
                </a:lnTo>
                <a:lnTo>
                  <a:pt x="444004" y="2576322"/>
                </a:lnTo>
                <a:lnTo>
                  <a:pt x="449440" y="2574455"/>
                </a:lnTo>
                <a:lnTo>
                  <a:pt x="445909" y="2569984"/>
                </a:lnTo>
                <a:lnTo>
                  <a:pt x="448779" y="2568778"/>
                </a:lnTo>
                <a:lnTo>
                  <a:pt x="448665" y="2569032"/>
                </a:lnTo>
                <a:lnTo>
                  <a:pt x="454101" y="2573617"/>
                </a:lnTo>
                <a:lnTo>
                  <a:pt x="454469" y="2568511"/>
                </a:lnTo>
                <a:lnTo>
                  <a:pt x="451967" y="2568689"/>
                </a:lnTo>
                <a:lnTo>
                  <a:pt x="452551" y="2565400"/>
                </a:lnTo>
                <a:lnTo>
                  <a:pt x="457644" y="2565400"/>
                </a:lnTo>
                <a:lnTo>
                  <a:pt x="456133" y="2578100"/>
                </a:lnTo>
                <a:lnTo>
                  <a:pt x="455206" y="2578100"/>
                </a:lnTo>
                <a:lnTo>
                  <a:pt x="455701" y="2590800"/>
                </a:lnTo>
                <a:lnTo>
                  <a:pt x="463346" y="2590800"/>
                </a:lnTo>
                <a:lnTo>
                  <a:pt x="463969" y="2591257"/>
                </a:lnTo>
                <a:lnTo>
                  <a:pt x="464870" y="2591803"/>
                </a:lnTo>
                <a:lnTo>
                  <a:pt x="466572" y="2591790"/>
                </a:lnTo>
                <a:lnTo>
                  <a:pt x="467194" y="2591536"/>
                </a:lnTo>
                <a:lnTo>
                  <a:pt x="465048" y="2589060"/>
                </a:lnTo>
                <a:lnTo>
                  <a:pt x="463626" y="2590254"/>
                </a:lnTo>
                <a:lnTo>
                  <a:pt x="464362" y="2585758"/>
                </a:lnTo>
                <a:lnTo>
                  <a:pt x="465086" y="2586024"/>
                </a:lnTo>
                <a:lnTo>
                  <a:pt x="466699" y="2585148"/>
                </a:lnTo>
                <a:lnTo>
                  <a:pt x="468934" y="2587396"/>
                </a:lnTo>
                <a:lnTo>
                  <a:pt x="469011" y="2587244"/>
                </a:lnTo>
                <a:lnTo>
                  <a:pt x="469061" y="2587447"/>
                </a:lnTo>
                <a:lnTo>
                  <a:pt x="468058" y="2591181"/>
                </a:lnTo>
                <a:lnTo>
                  <a:pt x="469760" y="2590495"/>
                </a:lnTo>
                <a:lnTo>
                  <a:pt x="469836" y="2590800"/>
                </a:lnTo>
                <a:lnTo>
                  <a:pt x="472821" y="2590800"/>
                </a:lnTo>
                <a:lnTo>
                  <a:pt x="475919" y="2578100"/>
                </a:lnTo>
                <a:lnTo>
                  <a:pt x="476491" y="2578100"/>
                </a:lnTo>
                <a:lnTo>
                  <a:pt x="481393" y="2590800"/>
                </a:lnTo>
                <a:lnTo>
                  <a:pt x="473722" y="2590800"/>
                </a:lnTo>
                <a:lnTo>
                  <a:pt x="480606" y="2603500"/>
                </a:lnTo>
                <a:lnTo>
                  <a:pt x="482244" y="2590800"/>
                </a:lnTo>
                <a:lnTo>
                  <a:pt x="482714" y="2590800"/>
                </a:lnTo>
                <a:lnTo>
                  <a:pt x="483603" y="2593390"/>
                </a:lnTo>
                <a:lnTo>
                  <a:pt x="482879" y="2593365"/>
                </a:lnTo>
                <a:lnTo>
                  <a:pt x="482028" y="2596451"/>
                </a:lnTo>
                <a:lnTo>
                  <a:pt x="482790" y="2601290"/>
                </a:lnTo>
                <a:lnTo>
                  <a:pt x="486371" y="2601366"/>
                </a:lnTo>
                <a:lnTo>
                  <a:pt x="487121" y="2603500"/>
                </a:lnTo>
                <a:lnTo>
                  <a:pt x="487464" y="2601379"/>
                </a:lnTo>
                <a:lnTo>
                  <a:pt x="487705" y="2601379"/>
                </a:lnTo>
                <a:lnTo>
                  <a:pt x="488645" y="2598229"/>
                </a:lnTo>
                <a:lnTo>
                  <a:pt x="488276" y="2596400"/>
                </a:lnTo>
                <a:lnTo>
                  <a:pt x="488886" y="2592654"/>
                </a:lnTo>
                <a:lnTo>
                  <a:pt x="487832" y="2590800"/>
                </a:lnTo>
                <a:lnTo>
                  <a:pt x="489191" y="2590800"/>
                </a:lnTo>
                <a:lnTo>
                  <a:pt x="490601" y="2590800"/>
                </a:lnTo>
                <a:lnTo>
                  <a:pt x="490080" y="2592057"/>
                </a:lnTo>
                <a:lnTo>
                  <a:pt x="489191" y="2590800"/>
                </a:lnTo>
                <a:lnTo>
                  <a:pt x="488886" y="2592654"/>
                </a:lnTo>
                <a:lnTo>
                  <a:pt x="489432" y="2593632"/>
                </a:lnTo>
                <a:lnTo>
                  <a:pt x="489381" y="2593771"/>
                </a:lnTo>
                <a:lnTo>
                  <a:pt x="491172" y="2600502"/>
                </a:lnTo>
                <a:lnTo>
                  <a:pt x="492010" y="2602217"/>
                </a:lnTo>
                <a:lnTo>
                  <a:pt x="490296" y="2602496"/>
                </a:lnTo>
                <a:lnTo>
                  <a:pt x="488975" y="2604719"/>
                </a:lnTo>
                <a:lnTo>
                  <a:pt x="488238" y="2607614"/>
                </a:lnTo>
                <a:lnTo>
                  <a:pt x="489115" y="2611844"/>
                </a:lnTo>
                <a:lnTo>
                  <a:pt x="494944" y="2614180"/>
                </a:lnTo>
                <a:lnTo>
                  <a:pt x="493750" y="2605722"/>
                </a:lnTo>
                <a:lnTo>
                  <a:pt x="494245" y="2606713"/>
                </a:lnTo>
                <a:lnTo>
                  <a:pt x="496404" y="2609354"/>
                </a:lnTo>
                <a:lnTo>
                  <a:pt x="494271" y="2605748"/>
                </a:lnTo>
                <a:lnTo>
                  <a:pt x="494195" y="2603957"/>
                </a:lnTo>
                <a:lnTo>
                  <a:pt x="495503" y="2603919"/>
                </a:lnTo>
                <a:lnTo>
                  <a:pt x="502983" y="2610447"/>
                </a:lnTo>
                <a:lnTo>
                  <a:pt x="500265" y="2612288"/>
                </a:lnTo>
                <a:lnTo>
                  <a:pt x="496417" y="2610002"/>
                </a:lnTo>
                <a:lnTo>
                  <a:pt x="496379" y="2609367"/>
                </a:lnTo>
                <a:lnTo>
                  <a:pt x="496506" y="2612555"/>
                </a:lnTo>
                <a:lnTo>
                  <a:pt x="504177" y="2612834"/>
                </a:lnTo>
                <a:lnTo>
                  <a:pt x="505294" y="2612580"/>
                </a:lnTo>
                <a:lnTo>
                  <a:pt x="508685" y="2616200"/>
                </a:lnTo>
                <a:lnTo>
                  <a:pt x="509574" y="2616200"/>
                </a:lnTo>
                <a:lnTo>
                  <a:pt x="505396" y="2612555"/>
                </a:lnTo>
                <a:lnTo>
                  <a:pt x="506564" y="2612288"/>
                </a:lnTo>
                <a:lnTo>
                  <a:pt x="505980" y="2609088"/>
                </a:lnTo>
                <a:lnTo>
                  <a:pt x="509143" y="2609202"/>
                </a:lnTo>
                <a:lnTo>
                  <a:pt x="515569" y="2611640"/>
                </a:lnTo>
                <a:lnTo>
                  <a:pt x="520839" y="2616733"/>
                </a:lnTo>
                <a:lnTo>
                  <a:pt x="521766" y="2615438"/>
                </a:lnTo>
                <a:lnTo>
                  <a:pt x="522008" y="2614472"/>
                </a:lnTo>
                <a:lnTo>
                  <a:pt x="522020" y="2613545"/>
                </a:lnTo>
                <a:lnTo>
                  <a:pt x="522109" y="2614472"/>
                </a:lnTo>
                <a:lnTo>
                  <a:pt x="522325" y="2615539"/>
                </a:lnTo>
                <a:lnTo>
                  <a:pt x="522655" y="2616517"/>
                </a:lnTo>
                <a:lnTo>
                  <a:pt x="529120" y="2617876"/>
                </a:lnTo>
                <a:lnTo>
                  <a:pt x="530593" y="2616987"/>
                </a:lnTo>
                <a:lnTo>
                  <a:pt x="530644" y="2616568"/>
                </a:lnTo>
                <a:lnTo>
                  <a:pt x="530694" y="2616200"/>
                </a:lnTo>
                <a:lnTo>
                  <a:pt x="531876" y="2616200"/>
                </a:lnTo>
                <a:lnTo>
                  <a:pt x="532193" y="2603500"/>
                </a:lnTo>
                <a:lnTo>
                  <a:pt x="536536" y="2603500"/>
                </a:lnTo>
                <a:lnTo>
                  <a:pt x="536460" y="2604109"/>
                </a:lnTo>
                <a:lnTo>
                  <a:pt x="533908" y="2606040"/>
                </a:lnTo>
                <a:lnTo>
                  <a:pt x="536194" y="2606497"/>
                </a:lnTo>
                <a:lnTo>
                  <a:pt x="536079" y="2607513"/>
                </a:lnTo>
                <a:lnTo>
                  <a:pt x="536625" y="2606573"/>
                </a:lnTo>
                <a:lnTo>
                  <a:pt x="542264" y="2607665"/>
                </a:lnTo>
                <a:lnTo>
                  <a:pt x="547141" y="2600058"/>
                </a:lnTo>
                <a:lnTo>
                  <a:pt x="547408" y="2603500"/>
                </a:lnTo>
                <a:lnTo>
                  <a:pt x="550367" y="2603500"/>
                </a:lnTo>
                <a:lnTo>
                  <a:pt x="548487" y="2605519"/>
                </a:lnTo>
                <a:lnTo>
                  <a:pt x="547852" y="2609100"/>
                </a:lnTo>
                <a:lnTo>
                  <a:pt x="549668" y="2608884"/>
                </a:lnTo>
                <a:lnTo>
                  <a:pt x="557022" y="2603500"/>
                </a:lnTo>
                <a:lnTo>
                  <a:pt x="567651" y="2603500"/>
                </a:lnTo>
                <a:lnTo>
                  <a:pt x="569239" y="2604782"/>
                </a:lnTo>
                <a:lnTo>
                  <a:pt x="568820" y="2604617"/>
                </a:lnTo>
                <a:lnTo>
                  <a:pt x="567436" y="2604135"/>
                </a:lnTo>
                <a:lnTo>
                  <a:pt x="566788" y="2606027"/>
                </a:lnTo>
                <a:lnTo>
                  <a:pt x="565912" y="2607957"/>
                </a:lnTo>
                <a:lnTo>
                  <a:pt x="567410" y="2608605"/>
                </a:lnTo>
                <a:lnTo>
                  <a:pt x="567893" y="2606306"/>
                </a:lnTo>
                <a:lnTo>
                  <a:pt x="569480" y="2606510"/>
                </a:lnTo>
                <a:lnTo>
                  <a:pt x="570738" y="2606002"/>
                </a:lnTo>
                <a:lnTo>
                  <a:pt x="571309" y="2606446"/>
                </a:lnTo>
                <a:lnTo>
                  <a:pt x="571373" y="2605519"/>
                </a:lnTo>
                <a:lnTo>
                  <a:pt x="571525" y="2603500"/>
                </a:lnTo>
                <a:lnTo>
                  <a:pt x="587171" y="2603500"/>
                </a:lnTo>
                <a:lnTo>
                  <a:pt x="593953" y="2590800"/>
                </a:lnTo>
                <a:lnTo>
                  <a:pt x="603453" y="2590800"/>
                </a:lnTo>
                <a:lnTo>
                  <a:pt x="604012" y="2603500"/>
                </a:lnTo>
                <a:lnTo>
                  <a:pt x="605713" y="2603500"/>
                </a:lnTo>
                <a:lnTo>
                  <a:pt x="608939" y="2590800"/>
                </a:lnTo>
                <a:lnTo>
                  <a:pt x="610196" y="2590800"/>
                </a:lnTo>
                <a:lnTo>
                  <a:pt x="610285" y="2591651"/>
                </a:lnTo>
                <a:lnTo>
                  <a:pt x="611378" y="2594152"/>
                </a:lnTo>
                <a:lnTo>
                  <a:pt x="613397" y="2596286"/>
                </a:lnTo>
                <a:lnTo>
                  <a:pt x="613067" y="2593378"/>
                </a:lnTo>
                <a:lnTo>
                  <a:pt x="611873" y="2590927"/>
                </a:lnTo>
                <a:lnTo>
                  <a:pt x="611759" y="2590800"/>
                </a:lnTo>
                <a:lnTo>
                  <a:pt x="625614" y="2590800"/>
                </a:lnTo>
                <a:lnTo>
                  <a:pt x="668274" y="2578100"/>
                </a:lnTo>
                <a:lnTo>
                  <a:pt x="707923" y="2552700"/>
                </a:lnTo>
                <a:lnTo>
                  <a:pt x="743089" y="2540000"/>
                </a:lnTo>
                <a:lnTo>
                  <a:pt x="772248" y="2514600"/>
                </a:lnTo>
                <a:lnTo>
                  <a:pt x="807224" y="2476500"/>
                </a:lnTo>
                <a:lnTo>
                  <a:pt x="844677" y="2451100"/>
                </a:lnTo>
                <a:lnTo>
                  <a:pt x="882713" y="2425700"/>
                </a:lnTo>
                <a:lnTo>
                  <a:pt x="919492" y="2413000"/>
                </a:lnTo>
                <a:lnTo>
                  <a:pt x="953135" y="2400300"/>
                </a:lnTo>
                <a:lnTo>
                  <a:pt x="981773" y="2425700"/>
                </a:lnTo>
                <a:lnTo>
                  <a:pt x="1006589" y="2451100"/>
                </a:lnTo>
                <a:lnTo>
                  <a:pt x="1038542" y="2489200"/>
                </a:lnTo>
                <a:lnTo>
                  <a:pt x="1109954" y="2565400"/>
                </a:lnTo>
                <a:lnTo>
                  <a:pt x="1142466" y="2603500"/>
                </a:lnTo>
                <a:lnTo>
                  <a:pt x="1147457" y="2616200"/>
                </a:lnTo>
                <a:lnTo>
                  <a:pt x="1158494" y="2616200"/>
                </a:lnTo>
                <a:lnTo>
                  <a:pt x="1164437" y="2628900"/>
                </a:lnTo>
                <a:lnTo>
                  <a:pt x="1223378" y="2628900"/>
                </a:lnTo>
                <a:lnTo>
                  <a:pt x="1253718" y="2603500"/>
                </a:lnTo>
                <a:lnTo>
                  <a:pt x="1268844" y="2552700"/>
                </a:lnTo>
                <a:lnTo>
                  <a:pt x="1277124" y="2552700"/>
                </a:lnTo>
                <a:lnTo>
                  <a:pt x="1274394" y="2540000"/>
                </a:lnTo>
                <a:lnTo>
                  <a:pt x="1275892" y="2540000"/>
                </a:lnTo>
                <a:lnTo>
                  <a:pt x="1276667" y="2527300"/>
                </a:lnTo>
                <a:lnTo>
                  <a:pt x="1276832" y="2514600"/>
                </a:lnTo>
                <a:lnTo>
                  <a:pt x="1274699" y="2514600"/>
                </a:lnTo>
                <a:lnTo>
                  <a:pt x="1270139" y="2501900"/>
                </a:lnTo>
                <a:lnTo>
                  <a:pt x="1267053" y="2506700"/>
                </a:lnTo>
                <a:lnTo>
                  <a:pt x="1267650" y="2514600"/>
                </a:lnTo>
                <a:lnTo>
                  <a:pt x="1261973" y="2514600"/>
                </a:lnTo>
                <a:lnTo>
                  <a:pt x="1267053" y="2506700"/>
                </a:lnTo>
                <a:lnTo>
                  <a:pt x="1266698" y="2501900"/>
                </a:lnTo>
                <a:lnTo>
                  <a:pt x="1266202" y="2501900"/>
                </a:lnTo>
                <a:lnTo>
                  <a:pt x="1258163" y="2489200"/>
                </a:lnTo>
                <a:lnTo>
                  <a:pt x="1250327" y="2476817"/>
                </a:lnTo>
                <a:lnTo>
                  <a:pt x="1244079" y="2488285"/>
                </a:lnTo>
                <a:lnTo>
                  <a:pt x="1243825" y="2489200"/>
                </a:lnTo>
                <a:lnTo>
                  <a:pt x="1243584" y="2489200"/>
                </a:lnTo>
                <a:lnTo>
                  <a:pt x="1244079" y="2488285"/>
                </a:lnTo>
                <a:lnTo>
                  <a:pt x="1247355" y="2476500"/>
                </a:lnTo>
                <a:lnTo>
                  <a:pt x="1248714" y="2476500"/>
                </a:lnTo>
                <a:lnTo>
                  <a:pt x="1238173" y="2463800"/>
                </a:lnTo>
                <a:lnTo>
                  <a:pt x="1237437" y="2463800"/>
                </a:lnTo>
                <a:lnTo>
                  <a:pt x="1224546" y="2438400"/>
                </a:lnTo>
                <a:lnTo>
                  <a:pt x="1218095" y="2425700"/>
                </a:lnTo>
                <a:lnTo>
                  <a:pt x="1209827" y="2438400"/>
                </a:lnTo>
                <a:lnTo>
                  <a:pt x="1207757" y="2438400"/>
                </a:lnTo>
                <a:lnTo>
                  <a:pt x="1205039" y="2438400"/>
                </a:lnTo>
                <a:lnTo>
                  <a:pt x="1207541" y="2432100"/>
                </a:lnTo>
                <a:lnTo>
                  <a:pt x="1207325" y="2425700"/>
                </a:lnTo>
                <a:lnTo>
                  <a:pt x="1209408" y="2425700"/>
                </a:lnTo>
                <a:lnTo>
                  <a:pt x="1210157" y="2413000"/>
                </a:lnTo>
                <a:lnTo>
                  <a:pt x="1208620" y="2413000"/>
                </a:lnTo>
                <a:lnTo>
                  <a:pt x="1200150" y="2400350"/>
                </a:lnTo>
                <a:lnTo>
                  <a:pt x="1195285" y="2409863"/>
                </a:lnTo>
                <a:lnTo>
                  <a:pt x="1195171" y="2413000"/>
                </a:lnTo>
                <a:lnTo>
                  <a:pt x="1193673" y="2413000"/>
                </a:lnTo>
                <a:lnTo>
                  <a:pt x="1195285" y="2409863"/>
                </a:lnTo>
                <a:lnTo>
                  <a:pt x="1195603" y="2400300"/>
                </a:lnTo>
                <a:lnTo>
                  <a:pt x="1200124" y="2400300"/>
                </a:lnTo>
                <a:lnTo>
                  <a:pt x="1205598" y="2400300"/>
                </a:lnTo>
                <a:lnTo>
                  <a:pt x="1206982" y="2387600"/>
                </a:lnTo>
                <a:lnTo>
                  <a:pt x="1200708" y="2387600"/>
                </a:lnTo>
                <a:lnTo>
                  <a:pt x="1194536" y="2398064"/>
                </a:lnTo>
                <a:lnTo>
                  <a:pt x="1195057" y="2400300"/>
                </a:lnTo>
                <a:lnTo>
                  <a:pt x="1193215" y="2400300"/>
                </a:lnTo>
                <a:lnTo>
                  <a:pt x="1194536" y="2398064"/>
                </a:lnTo>
                <a:lnTo>
                  <a:pt x="1192072" y="2387600"/>
                </a:lnTo>
                <a:lnTo>
                  <a:pt x="1186446" y="2387600"/>
                </a:lnTo>
                <a:lnTo>
                  <a:pt x="1182141" y="2375128"/>
                </a:lnTo>
                <a:lnTo>
                  <a:pt x="1176350" y="2387600"/>
                </a:lnTo>
                <a:lnTo>
                  <a:pt x="1176096" y="2387600"/>
                </a:lnTo>
                <a:lnTo>
                  <a:pt x="1176997" y="2374900"/>
                </a:lnTo>
                <a:lnTo>
                  <a:pt x="1171778" y="2374900"/>
                </a:lnTo>
                <a:lnTo>
                  <a:pt x="1170012" y="2362200"/>
                </a:lnTo>
                <a:lnTo>
                  <a:pt x="1166253" y="2368905"/>
                </a:lnTo>
                <a:lnTo>
                  <a:pt x="1165326" y="2374900"/>
                </a:lnTo>
                <a:lnTo>
                  <a:pt x="1162900" y="2374900"/>
                </a:lnTo>
                <a:lnTo>
                  <a:pt x="1166253" y="2368905"/>
                </a:lnTo>
                <a:lnTo>
                  <a:pt x="1167295" y="2362200"/>
                </a:lnTo>
                <a:lnTo>
                  <a:pt x="1153807" y="2362200"/>
                </a:lnTo>
                <a:lnTo>
                  <a:pt x="1153515" y="2361095"/>
                </a:lnTo>
                <a:lnTo>
                  <a:pt x="1152779" y="2362200"/>
                </a:lnTo>
                <a:lnTo>
                  <a:pt x="1152728" y="2358250"/>
                </a:lnTo>
                <a:lnTo>
                  <a:pt x="1152626" y="2357882"/>
                </a:lnTo>
                <a:lnTo>
                  <a:pt x="1152626" y="2362200"/>
                </a:lnTo>
                <a:lnTo>
                  <a:pt x="1150823" y="2365718"/>
                </a:lnTo>
                <a:lnTo>
                  <a:pt x="1149997" y="2374900"/>
                </a:lnTo>
                <a:lnTo>
                  <a:pt x="1148905" y="2374900"/>
                </a:lnTo>
                <a:lnTo>
                  <a:pt x="1148207" y="2370848"/>
                </a:lnTo>
                <a:lnTo>
                  <a:pt x="1146149" y="2374900"/>
                </a:lnTo>
                <a:lnTo>
                  <a:pt x="1147686" y="2367711"/>
                </a:lnTo>
                <a:lnTo>
                  <a:pt x="1146746" y="2362200"/>
                </a:lnTo>
                <a:lnTo>
                  <a:pt x="1148854" y="2362200"/>
                </a:lnTo>
                <a:lnTo>
                  <a:pt x="1147686" y="2367711"/>
                </a:lnTo>
                <a:lnTo>
                  <a:pt x="1148207" y="2370848"/>
                </a:lnTo>
                <a:lnTo>
                  <a:pt x="1150823" y="2365718"/>
                </a:lnTo>
                <a:lnTo>
                  <a:pt x="1151140" y="2362200"/>
                </a:lnTo>
                <a:lnTo>
                  <a:pt x="1152626" y="2362200"/>
                </a:lnTo>
                <a:lnTo>
                  <a:pt x="1152626" y="2357882"/>
                </a:lnTo>
                <a:lnTo>
                  <a:pt x="1150607" y="2350490"/>
                </a:lnTo>
                <a:lnTo>
                  <a:pt x="1141564" y="2362200"/>
                </a:lnTo>
                <a:lnTo>
                  <a:pt x="1140536" y="2362200"/>
                </a:lnTo>
                <a:lnTo>
                  <a:pt x="1144066" y="2349500"/>
                </a:lnTo>
                <a:lnTo>
                  <a:pt x="1150340" y="2349500"/>
                </a:lnTo>
                <a:lnTo>
                  <a:pt x="1150607" y="2350490"/>
                </a:lnTo>
                <a:lnTo>
                  <a:pt x="1151382" y="2349500"/>
                </a:lnTo>
                <a:lnTo>
                  <a:pt x="1152639" y="2349500"/>
                </a:lnTo>
                <a:lnTo>
                  <a:pt x="1152728" y="2358250"/>
                </a:lnTo>
                <a:lnTo>
                  <a:pt x="1153515" y="2361095"/>
                </a:lnTo>
                <a:lnTo>
                  <a:pt x="1161249" y="2349500"/>
                </a:lnTo>
                <a:lnTo>
                  <a:pt x="1157617" y="2349500"/>
                </a:lnTo>
                <a:lnTo>
                  <a:pt x="1151204" y="2336800"/>
                </a:lnTo>
                <a:lnTo>
                  <a:pt x="1149553" y="2336800"/>
                </a:lnTo>
                <a:lnTo>
                  <a:pt x="1146302" y="2331834"/>
                </a:lnTo>
                <a:lnTo>
                  <a:pt x="1144816" y="2336800"/>
                </a:lnTo>
                <a:lnTo>
                  <a:pt x="1142822" y="2336800"/>
                </a:lnTo>
                <a:lnTo>
                  <a:pt x="1143469" y="2327503"/>
                </a:lnTo>
                <a:lnTo>
                  <a:pt x="1141234" y="2324100"/>
                </a:lnTo>
                <a:lnTo>
                  <a:pt x="1142834" y="2324100"/>
                </a:lnTo>
                <a:lnTo>
                  <a:pt x="1141653" y="2322372"/>
                </a:lnTo>
                <a:lnTo>
                  <a:pt x="1140434" y="2324100"/>
                </a:lnTo>
                <a:lnTo>
                  <a:pt x="1139456" y="2324100"/>
                </a:lnTo>
                <a:lnTo>
                  <a:pt x="1138999" y="2320899"/>
                </a:lnTo>
                <a:lnTo>
                  <a:pt x="1138415" y="2321737"/>
                </a:lnTo>
                <a:lnTo>
                  <a:pt x="1138593" y="2324100"/>
                </a:lnTo>
                <a:lnTo>
                  <a:pt x="1139393" y="2324100"/>
                </a:lnTo>
                <a:lnTo>
                  <a:pt x="1141996" y="2336800"/>
                </a:lnTo>
                <a:lnTo>
                  <a:pt x="1137285" y="2336800"/>
                </a:lnTo>
                <a:lnTo>
                  <a:pt x="1123454" y="2324100"/>
                </a:lnTo>
                <a:lnTo>
                  <a:pt x="1117295" y="2324100"/>
                </a:lnTo>
                <a:lnTo>
                  <a:pt x="1134097" y="2311400"/>
                </a:lnTo>
                <a:lnTo>
                  <a:pt x="1130274" y="2311400"/>
                </a:lnTo>
                <a:lnTo>
                  <a:pt x="1131252" y="2298700"/>
                </a:lnTo>
                <a:lnTo>
                  <a:pt x="1116037" y="2298700"/>
                </a:lnTo>
                <a:lnTo>
                  <a:pt x="1114082" y="2286000"/>
                </a:lnTo>
                <a:lnTo>
                  <a:pt x="1110170" y="2295017"/>
                </a:lnTo>
                <a:lnTo>
                  <a:pt x="1110094" y="2298700"/>
                </a:lnTo>
                <a:lnTo>
                  <a:pt x="1108684" y="2298700"/>
                </a:lnTo>
                <a:lnTo>
                  <a:pt x="1108697" y="2298420"/>
                </a:lnTo>
                <a:lnTo>
                  <a:pt x="1108583" y="2298700"/>
                </a:lnTo>
                <a:lnTo>
                  <a:pt x="1107300" y="2298700"/>
                </a:lnTo>
                <a:lnTo>
                  <a:pt x="1106309" y="2311400"/>
                </a:lnTo>
                <a:lnTo>
                  <a:pt x="1103566" y="2311400"/>
                </a:lnTo>
                <a:lnTo>
                  <a:pt x="1105877" y="2298700"/>
                </a:lnTo>
                <a:lnTo>
                  <a:pt x="1105115" y="2298700"/>
                </a:lnTo>
                <a:lnTo>
                  <a:pt x="1103731" y="2286000"/>
                </a:lnTo>
                <a:lnTo>
                  <a:pt x="1101712" y="2286000"/>
                </a:lnTo>
                <a:lnTo>
                  <a:pt x="1100239" y="2298700"/>
                </a:lnTo>
                <a:lnTo>
                  <a:pt x="1101204" y="2286000"/>
                </a:lnTo>
                <a:lnTo>
                  <a:pt x="1101432" y="2286000"/>
                </a:lnTo>
                <a:lnTo>
                  <a:pt x="1101394" y="2285631"/>
                </a:lnTo>
                <a:lnTo>
                  <a:pt x="1101191" y="2286000"/>
                </a:lnTo>
                <a:lnTo>
                  <a:pt x="1097749" y="2286000"/>
                </a:lnTo>
                <a:lnTo>
                  <a:pt x="1101064" y="2281580"/>
                </a:lnTo>
                <a:lnTo>
                  <a:pt x="1100391" y="2273300"/>
                </a:lnTo>
                <a:lnTo>
                  <a:pt x="1106385" y="2273300"/>
                </a:lnTo>
                <a:lnTo>
                  <a:pt x="1097381" y="2260600"/>
                </a:lnTo>
                <a:lnTo>
                  <a:pt x="1100963" y="2260600"/>
                </a:lnTo>
                <a:lnTo>
                  <a:pt x="1103045" y="2247900"/>
                </a:lnTo>
                <a:lnTo>
                  <a:pt x="1101559" y="2247900"/>
                </a:lnTo>
                <a:lnTo>
                  <a:pt x="1094117" y="2260600"/>
                </a:lnTo>
                <a:lnTo>
                  <a:pt x="1081862" y="2235200"/>
                </a:lnTo>
                <a:lnTo>
                  <a:pt x="1081062" y="2235200"/>
                </a:lnTo>
                <a:lnTo>
                  <a:pt x="1072502" y="2222500"/>
                </a:lnTo>
                <a:lnTo>
                  <a:pt x="1071575" y="2223185"/>
                </a:lnTo>
                <a:lnTo>
                  <a:pt x="1078484" y="2235200"/>
                </a:lnTo>
                <a:lnTo>
                  <a:pt x="1055446" y="2235200"/>
                </a:lnTo>
                <a:lnTo>
                  <a:pt x="1071575" y="2223185"/>
                </a:lnTo>
                <a:lnTo>
                  <a:pt x="1063879" y="2209800"/>
                </a:lnTo>
                <a:lnTo>
                  <a:pt x="1042644" y="2209800"/>
                </a:lnTo>
                <a:lnTo>
                  <a:pt x="1039723" y="2197100"/>
                </a:lnTo>
                <a:lnTo>
                  <a:pt x="1048461" y="2159000"/>
                </a:lnTo>
                <a:lnTo>
                  <a:pt x="1077264" y="2133600"/>
                </a:lnTo>
                <a:lnTo>
                  <a:pt x="1119009" y="2108200"/>
                </a:lnTo>
                <a:lnTo>
                  <a:pt x="1143571" y="2082800"/>
                </a:lnTo>
                <a:lnTo>
                  <a:pt x="1170457" y="2070100"/>
                </a:lnTo>
                <a:lnTo>
                  <a:pt x="1199565" y="2044700"/>
                </a:lnTo>
                <a:lnTo>
                  <a:pt x="1230782" y="2019300"/>
                </a:lnTo>
                <a:lnTo>
                  <a:pt x="1264018" y="1993900"/>
                </a:lnTo>
                <a:lnTo>
                  <a:pt x="1299159" y="1968500"/>
                </a:lnTo>
                <a:lnTo>
                  <a:pt x="1336103" y="1943100"/>
                </a:lnTo>
                <a:lnTo>
                  <a:pt x="1374749" y="1917700"/>
                </a:lnTo>
                <a:lnTo>
                  <a:pt x="1415008" y="1892300"/>
                </a:lnTo>
                <a:lnTo>
                  <a:pt x="1456753" y="1854200"/>
                </a:lnTo>
                <a:lnTo>
                  <a:pt x="1499895" y="1828800"/>
                </a:lnTo>
                <a:lnTo>
                  <a:pt x="1544320" y="1790700"/>
                </a:lnTo>
                <a:lnTo>
                  <a:pt x="1589938" y="1765300"/>
                </a:lnTo>
                <a:lnTo>
                  <a:pt x="1636636" y="1727200"/>
                </a:lnTo>
                <a:lnTo>
                  <a:pt x="1684312" y="1689100"/>
                </a:lnTo>
                <a:lnTo>
                  <a:pt x="1732876" y="1663700"/>
                </a:lnTo>
                <a:lnTo>
                  <a:pt x="1782203" y="1625600"/>
                </a:lnTo>
                <a:lnTo>
                  <a:pt x="1871014" y="1558251"/>
                </a:lnTo>
                <a:lnTo>
                  <a:pt x="1882762" y="1549400"/>
                </a:lnTo>
                <a:lnTo>
                  <a:pt x="1933790" y="1524000"/>
                </a:lnTo>
                <a:lnTo>
                  <a:pt x="1968055" y="1498600"/>
                </a:lnTo>
                <a:lnTo>
                  <a:pt x="2019617" y="1460500"/>
                </a:lnTo>
                <a:lnTo>
                  <a:pt x="2036826" y="1447800"/>
                </a:lnTo>
                <a:lnTo>
                  <a:pt x="2088629" y="1422400"/>
                </a:lnTo>
                <a:lnTo>
                  <a:pt x="2140483" y="1384300"/>
                </a:lnTo>
                <a:lnTo>
                  <a:pt x="2175014" y="1358900"/>
                </a:lnTo>
                <a:lnTo>
                  <a:pt x="2192274" y="1346200"/>
                </a:lnTo>
                <a:lnTo>
                  <a:pt x="2243925" y="1320800"/>
                </a:lnTo>
                <a:lnTo>
                  <a:pt x="2261044" y="1308100"/>
                </a:lnTo>
                <a:lnTo>
                  <a:pt x="2346325" y="1244600"/>
                </a:lnTo>
                <a:lnTo>
                  <a:pt x="2446858" y="1193800"/>
                </a:lnTo>
                <a:lnTo>
                  <a:pt x="2463292" y="1181100"/>
                </a:lnTo>
                <a:lnTo>
                  <a:pt x="2496172" y="1155700"/>
                </a:lnTo>
                <a:lnTo>
                  <a:pt x="2592362" y="1104900"/>
                </a:lnTo>
                <a:lnTo>
                  <a:pt x="2639034" y="1079500"/>
                </a:lnTo>
                <a:lnTo>
                  <a:pt x="2684627" y="1054100"/>
                </a:lnTo>
                <a:lnTo>
                  <a:pt x="2729026" y="1028700"/>
                </a:lnTo>
                <a:lnTo>
                  <a:pt x="2772130" y="1003300"/>
                </a:lnTo>
                <a:lnTo>
                  <a:pt x="2813837" y="990600"/>
                </a:lnTo>
                <a:lnTo>
                  <a:pt x="2854058" y="965200"/>
                </a:lnTo>
                <a:lnTo>
                  <a:pt x="2892666" y="952500"/>
                </a:lnTo>
                <a:lnTo>
                  <a:pt x="2929572" y="939800"/>
                </a:lnTo>
                <a:lnTo>
                  <a:pt x="2964662" y="927100"/>
                </a:lnTo>
                <a:lnTo>
                  <a:pt x="2997847" y="914400"/>
                </a:lnTo>
                <a:lnTo>
                  <a:pt x="3034919" y="901700"/>
                </a:lnTo>
                <a:lnTo>
                  <a:pt x="3071495" y="914400"/>
                </a:lnTo>
                <a:lnTo>
                  <a:pt x="3107105" y="939800"/>
                </a:lnTo>
                <a:lnTo>
                  <a:pt x="3141345" y="977925"/>
                </a:lnTo>
                <a:lnTo>
                  <a:pt x="3173692" y="1016000"/>
                </a:lnTo>
                <a:lnTo>
                  <a:pt x="3203752" y="1066800"/>
                </a:lnTo>
                <a:lnTo>
                  <a:pt x="3231070" y="1104900"/>
                </a:lnTo>
                <a:lnTo>
                  <a:pt x="3255276" y="1155877"/>
                </a:lnTo>
                <a:lnTo>
                  <a:pt x="3275660" y="1193800"/>
                </a:lnTo>
                <a:lnTo>
                  <a:pt x="3292043" y="1231900"/>
                </a:lnTo>
                <a:lnTo>
                  <a:pt x="3294278" y="1244600"/>
                </a:lnTo>
                <a:lnTo>
                  <a:pt x="3295459" y="1244600"/>
                </a:lnTo>
                <a:lnTo>
                  <a:pt x="3296259" y="1257300"/>
                </a:lnTo>
                <a:lnTo>
                  <a:pt x="3302622" y="1257300"/>
                </a:lnTo>
                <a:lnTo>
                  <a:pt x="3303143" y="1282700"/>
                </a:lnTo>
                <a:lnTo>
                  <a:pt x="3300171" y="1295400"/>
                </a:lnTo>
                <a:lnTo>
                  <a:pt x="3292856" y="1320800"/>
                </a:lnTo>
                <a:lnTo>
                  <a:pt x="3280359" y="1333500"/>
                </a:lnTo>
                <a:lnTo>
                  <a:pt x="3053156" y="1498600"/>
                </a:lnTo>
                <a:lnTo>
                  <a:pt x="3038373" y="1498600"/>
                </a:lnTo>
                <a:lnTo>
                  <a:pt x="3027603" y="1524000"/>
                </a:lnTo>
                <a:lnTo>
                  <a:pt x="3022511" y="1536700"/>
                </a:lnTo>
                <a:lnTo>
                  <a:pt x="3024746" y="1549400"/>
                </a:lnTo>
                <a:lnTo>
                  <a:pt x="3032887" y="1562100"/>
                </a:lnTo>
                <a:lnTo>
                  <a:pt x="3045180" y="1574800"/>
                </a:lnTo>
                <a:lnTo>
                  <a:pt x="3077222" y="1574800"/>
                </a:lnTo>
                <a:lnTo>
                  <a:pt x="3112605" y="1562100"/>
                </a:lnTo>
                <a:lnTo>
                  <a:pt x="3156750" y="1574800"/>
                </a:lnTo>
                <a:lnTo>
                  <a:pt x="3208604" y="1574800"/>
                </a:lnTo>
                <a:lnTo>
                  <a:pt x="3267176" y="1612900"/>
                </a:lnTo>
                <a:lnTo>
                  <a:pt x="3280054" y="1612900"/>
                </a:lnTo>
                <a:lnTo>
                  <a:pt x="3297720" y="1625600"/>
                </a:lnTo>
                <a:lnTo>
                  <a:pt x="3319919" y="1638300"/>
                </a:lnTo>
                <a:lnTo>
                  <a:pt x="3346373" y="1663700"/>
                </a:lnTo>
                <a:lnTo>
                  <a:pt x="3376841" y="1676400"/>
                </a:lnTo>
                <a:lnTo>
                  <a:pt x="3411016" y="1701800"/>
                </a:lnTo>
                <a:lnTo>
                  <a:pt x="3448672" y="1727200"/>
                </a:lnTo>
                <a:lnTo>
                  <a:pt x="3489515" y="1765300"/>
                </a:lnTo>
                <a:lnTo>
                  <a:pt x="3533279" y="1790700"/>
                </a:lnTo>
                <a:lnTo>
                  <a:pt x="3579711" y="1828800"/>
                </a:lnTo>
                <a:lnTo>
                  <a:pt x="3628529" y="1854200"/>
                </a:lnTo>
                <a:lnTo>
                  <a:pt x="3679482" y="1892300"/>
                </a:lnTo>
                <a:lnTo>
                  <a:pt x="3732301" y="1930400"/>
                </a:lnTo>
                <a:lnTo>
                  <a:pt x="3786708" y="1968500"/>
                </a:lnTo>
                <a:lnTo>
                  <a:pt x="3842435" y="2006600"/>
                </a:lnTo>
                <a:lnTo>
                  <a:pt x="3899230" y="2044700"/>
                </a:lnTo>
                <a:lnTo>
                  <a:pt x="3956812" y="2095500"/>
                </a:lnTo>
                <a:lnTo>
                  <a:pt x="4073296" y="2171700"/>
                </a:lnTo>
                <a:lnTo>
                  <a:pt x="4131653" y="2222500"/>
                </a:lnTo>
                <a:lnTo>
                  <a:pt x="4189742" y="2260600"/>
                </a:lnTo>
                <a:lnTo>
                  <a:pt x="4304017" y="2336800"/>
                </a:lnTo>
                <a:lnTo>
                  <a:pt x="4359681" y="2387600"/>
                </a:lnTo>
                <a:lnTo>
                  <a:pt x="4413999" y="2425700"/>
                </a:lnTo>
                <a:lnTo>
                  <a:pt x="4466704" y="2463800"/>
                </a:lnTo>
                <a:lnTo>
                  <a:pt x="4517542" y="2501900"/>
                </a:lnTo>
                <a:lnTo>
                  <a:pt x="4566234" y="2527300"/>
                </a:lnTo>
                <a:lnTo>
                  <a:pt x="4612513" y="2565400"/>
                </a:lnTo>
                <a:lnTo>
                  <a:pt x="4656112" y="2603500"/>
                </a:lnTo>
                <a:lnTo>
                  <a:pt x="4696777" y="2628900"/>
                </a:lnTo>
                <a:lnTo>
                  <a:pt x="4734217" y="2654300"/>
                </a:lnTo>
                <a:lnTo>
                  <a:pt x="4768189" y="2679700"/>
                </a:lnTo>
                <a:lnTo>
                  <a:pt x="4798415" y="2705100"/>
                </a:lnTo>
                <a:lnTo>
                  <a:pt x="4824641" y="2730500"/>
                </a:lnTo>
                <a:lnTo>
                  <a:pt x="4846574" y="2743200"/>
                </a:lnTo>
                <a:lnTo>
                  <a:pt x="4863973" y="2755900"/>
                </a:lnTo>
                <a:lnTo>
                  <a:pt x="4876546" y="2768600"/>
                </a:lnTo>
                <a:lnTo>
                  <a:pt x="4884051" y="2781300"/>
                </a:lnTo>
                <a:lnTo>
                  <a:pt x="4893259" y="2794000"/>
                </a:lnTo>
                <a:lnTo>
                  <a:pt x="4904930" y="2819400"/>
                </a:lnTo>
                <a:lnTo>
                  <a:pt x="4918862" y="2844800"/>
                </a:lnTo>
                <a:lnTo>
                  <a:pt x="4934890" y="2870200"/>
                </a:lnTo>
                <a:lnTo>
                  <a:pt x="4952822" y="2908300"/>
                </a:lnTo>
                <a:lnTo>
                  <a:pt x="4972469" y="2946400"/>
                </a:lnTo>
                <a:lnTo>
                  <a:pt x="4993652" y="2997200"/>
                </a:lnTo>
                <a:lnTo>
                  <a:pt x="5016170" y="3048000"/>
                </a:lnTo>
                <a:lnTo>
                  <a:pt x="5039868" y="3098800"/>
                </a:lnTo>
                <a:lnTo>
                  <a:pt x="5064544" y="3149600"/>
                </a:lnTo>
                <a:lnTo>
                  <a:pt x="5090007" y="3200400"/>
                </a:lnTo>
                <a:lnTo>
                  <a:pt x="5142585" y="3327400"/>
                </a:lnTo>
                <a:lnTo>
                  <a:pt x="5169319" y="3378200"/>
                </a:lnTo>
                <a:lnTo>
                  <a:pt x="5196116" y="3441700"/>
                </a:lnTo>
                <a:lnTo>
                  <a:pt x="5222786" y="3505200"/>
                </a:lnTo>
                <a:lnTo>
                  <a:pt x="5249138" y="3556000"/>
                </a:lnTo>
                <a:lnTo>
                  <a:pt x="5274983" y="3606800"/>
                </a:lnTo>
                <a:lnTo>
                  <a:pt x="5300154" y="3670300"/>
                </a:lnTo>
                <a:lnTo>
                  <a:pt x="5324462" y="3721100"/>
                </a:lnTo>
                <a:lnTo>
                  <a:pt x="5347703" y="3759200"/>
                </a:lnTo>
                <a:lnTo>
                  <a:pt x="5369712" y="3810000"/>
                </a:lnTo>
                <a:lnTo>
                  <a:pt x="5390299" y="3848100"/>
                </a:lnTo>
                <a:lnTo>
                  <a:pt x="5409285" y="3886200"/>
                </a:lnTo>
                <a:lnTo>
                  <a:pt x="5440642" y="3937000"/>
                </a:lnTo>
                <a:lnTo>
                  <a:pt x="5471033" y="3987800"/>
                </a:lnTo>
                <a:lnTo>
                  <a:pt x="5500230" y="4038600"/>
                </a:lnTo>
                <a:lnTo>
                  <a:pt x="5528018" y="4089400"/>
                </a:lnTo>
                <a:lnTo>
                  <a:pt x="5554142" y="4140200"/>
                </a:lnTo>
                <a:lnTo>
                  <a:pt x="5578373" y="4191000"/>
                </a:lnTo>
                <a:lnTo>
                  <a:pt x="5600497" y="4229100"/>
                </a:lnTo>
                <a:lnTo>
                  <a:pt x="5620258" y="4267200"/>
                </a:lnTo>
                <a:lnTo>
                  <a:pt x="5637441" y="4305300"/>
                </a:lnTo>
                <a:lnTo>
                  <a:pt x="5651805" y="4330700"/>
                </a:lnTo>
                <a:lnTo>
                  <a:pt x="5659361" y="4356100"/>
                </a:lnTo>
                <a:lnTo>
                  <a:pt x="5660961" y="4368800"/>
                </a:lnTo>
                <a:lnTo>
                  <a:pt x="5659234" y="4394200"/>
                </a:lnTo>
                <a:lnTo>
                  <a:pt x="5656859" y="4419600"/>
                </a:lnTo>
                <a:lnTo>
                  <a:pt x="5656707" y="4432300"/>
                </a:lnTo>
                <a:lnTo>
                  <a:pt x="5657469" y="4445000"/>
                </a:lnTo>
                <a:lnTo>
                  <a:pt x="5659310" y="4445000"/>
                </a:lnTo>
                <a:lnTo>
                  <a:pt x="5662396" y="4457700"/>
                </a:lnTo>
                <a:lnTo>
                  <a:pt x="5673636" y="4470400"/>
                </a:lnTo>
                <a:lnTo>
                  <a:pt x="5707558" y="4470400"/>
                </a:lnTo>
                <a:lnTo>
                  <a:pt x="5725541" y="4457700"/>
                </a:lnTo>
                <a:lnTo>
                  <a:pt x="5751500" y="4457700"/>
                </a:lnTo>
                <a:lnTo>
                  <a:pt x="5762726" y="4470400"/>
                </a:lnTo>
                <a:lnTo>
                  <a:pt x="5771070" y="4483100"/>
                </a:lnTo>
                <a:lnTo>
                  <a:pt x="5774969" y="4495800"/>
                </a:lnTo>
                <a:lnTo>
                  <a:pt x="5774194" y="4508500"/>
                </a:lnTo>
                <a:lnTo>
                  <a:pt x="5769419" y="4521200"/>
                </a:lnTo>
                <a:lnTo>
                  <a:pt x="5761304" y="4521200"/>
                </a:lnTo>
                <a:lnTo>
                  <a:pt x="5752338" y="4533900"/>
                </a:lnTo>
                <a:lnTo>
                  <a:pt x="5745619" y="4546600"/>
                </a:lnTo>
                <a:lnTo>
                  <a:pt x="5742825" y="4559300"/>
                </a:lnTo>
                <a:lnTo>
                  <a:pt x="5745645" y="4584700"/>
                </a:lnTo>
                <a:lnTo>
                  <a:pt x="5753811" y="4597400"/>
                </a:lnTo>
                <a:lnTo>
                  <a:pt x="5814644" y="4597400"/>
                </a:lnTo>
                <a:lnTo>
                  <a:pt x="5832246" y="4610100"/>
                </a:lnTo>
                <a:lnTo>
                  <a:pt x="5847334" y="4622800"/>
                </a:lnTo>
                <a:lnTo>
                  <a:pt x="5858522" y="4635500"/>
                </a:lnTo>
                <a:lnTo>
                  <a:pt x="5862866" y="4648200"/>
                </a:lnTo>
                <a:lnTo>
                  <a:pt x="5860453" y="4660900"/>
                </a:lnTo>
                <a:lnTo>
                  <a:pt x="5852795" y="4673600"/>
                </a:lnTo>
                <a:lnTo>
                  <a:pt x="5841416" y="4699000"/>
                </a:lnTo>
                <a:lnTo>
                  <a:pt x="5831370" y="4699000"/>
                </a:lnTo>
                <a:lnTo>
                  <a:pt x="5824245" y="4724400"/>
                </a:lnTo>
                <a:lnTo>
                  <a:pt x="5821642" y="4737100"/>
                </a:lnTo>
                <a:lnTo>
                  <a:pt x="5825185" y="4749800"/>
                </a:lnTo>
                <a:lnTo>
                  <a:pt x="5836932" y="4775200"/>
                </a:lnTo>
                <a:lnTo>
                  <a:pt x="5854890" y="4787900"/>
                </a:lnTo>
                <a:lnTo>
                  <a:pt x="5876556" y="4787900"/>
                </a:lnTo>
                <a:lnTo>
                  <a:pt x="5899416" y="4800600"/>
                </a:lnTo>
                <a:lnTo>
                  <a:pt x="5940031" y="4800600"/>
                </a:lnTo>
                <a:lnTo>
                  <a:pt x="5954738" y="4826000"/>
                </a:lnTo>
                <a:lnTo>
                  <a:pt x="5963031" y="4838700"/>
                </a:lnTo>
                <a:lnTo>
                  <a:pt x="5971832" y="4876800"/>
                </a:lnTo>
                <a:lnTo>
                  <a:pt x="5982919" y="4927600"/>
                </a:lnTo>
                <a:lnTo>
                  <a:pt x="5995975" y="4978400"/>
                </a:lnTo>
                <a:lnTo>
                  <a:pt x="6010694" y="5029200"/>
                </a:lnTo>
                <a:lnTo>
                  <a:pt x="6026772" y="5080000"/>
                </a:lnTo>
                <a:lnTo>
                  <a:pt x="6043866" y="5118100"/>
                </a:lnTo>
                <a:lnTo>
                  <a:pt x="6072683" y="5156200"/>
                </a:lnTo>
                <a:lnTo>
                  <a:pt x="6106782" y="5194300"/>
                </a:lnTo>
                <a:lnTo>
                  <a:pt x="6142558" y="5219700"/>
                </a:lnTo>
                <a:lnTo>
                  <a:pt x="6176365" y="5245100"/>
                </a:lnTo>
                <a:lnTo>
                  <a:pt x="6204547" y="5283200"/>
                </a:lnTo>
                <a:lnTo>
                  <a:pt x="6223482" y="5321300"/>
                </a:lnTo>
                <a:lnTo>
                  <a:pt x="6233693" y="5384800"/>
                </a:lnTo>
                <a:lnTo>
                  <a:pt x="6235141" y="5435600"/>
                </a:lnTo>
                <a:lnTo>
                  <a:pt x="6230823" y="5473700"/>
                </a:lnTo>
                <a:lnTo>
                  <a:pt x="6223762" y="5524500"/>
                </a:lnTo>
                <a:lnTo>
                  <a:pt x="6216942" y="5562600"/>
                </a:lnTo>
                <a:lnTo>
                  <a:pt x="6219774" y="5600700"/>
                </a:lnTo>
                <a:lnTo>
                  <a:pt x="6232880" y="5638800"/>
                </a:lnTo>
                <a:lnTo>
                  <a:pt x="6253175" y="5689600"/>
                </a:lnTo>
                <a:lnTo>
                  <a:pt x="6277534" y="5727700"/>
                </a:lnTo>
                <a:lnTo>
                  <a:pt x="6302845" y="5778500"/>
                </a:lnTo>
                <a:lnTo>
                  <a:pt x="6325997" y="5816600"/>
                </a:lnTo>
                <a:lnTo>
                  <a:pt x="6332525" y="5842000"/>
                </a:lnTo>
                <a:lnTo>
                  <a:pt x="6330569" y="5854700"/>
                </a:lnTo>
                <a:lnTo>
                  <a:pt x="6320472" y="5880100"/>
                </a:lnTo>
                <a:lnTo>
                  <a:pt x="6274740" y="5880100"/>
                </a:lnTo>
                <a:lnTo>
                  <a:pt x="6206541" y="5842000"/>
                </a:lnTo>
                <a:lnTo>
                  <a:pt x="6167780" y="5803900"/>
                </a:lnTo>
                <a:lnTo>
                  <a:pt x="6126975" y="5753100"/>
                </a:lnTo>
                <a:lnTo>
                  <a:pt x="6084913" y="5689600"/>
                </a:lnTo>
                <a:lnTo>
                  <a:pt x="6049505" y="5626100"/>
                </a:lnTo>
                <a:lnTo>
                  <a:pt x="6020422" y="5575300"/>
                </a:lnTo>
                <a:lnTo>
                  <a:pt x="5997346" y="5524500"/>
                </a:lnTo>
                <a:lnTo>
                  <a:pt x="5979922" y="5473700"/>
                </a:lnTo>
                <a:lnTo>
                  <a:pt x="5967831" y="5435600"/>
                </a:lnTo>
                <a:lnTo>
                  <a:pt x="5960732" y="5397500"/>
                </a:lnTo>
                <a:lnTo>
                  <a:pt x="5958306" y="5372100"/>
                </a:lnTo>
                <a:lnTo>
                  <a:pt x="5950674" y="5346700"/>
                </a:lnTo>
                <a:lnTo>
                  <a:pt x="5930112" y="5321300"/>
                </a:lnTo>
                <a:lnTo>
                  <a:pt x="5899518" y="5295900"/>
                </a:lnTo>
                <a:lnTo>
                  <a:pt x="5861761" y="5270500"/>
                </a:lnTo>
                <a:lnTo>
                  <a:pt x="5819762" y="5232400"/>
                </a:lnTo>
                <a:lnTo>
                  <a:pt x="5776392" y="5194300"/>
                </a:lnTo>
                <a:lnTo>
                  <a:pt x="5734558" y="5130800"/>
                </a:lnTo>
                <a:lnTo>
                  <a:pt x="5726938" y="5130800"/>
                </a:lnTo>
                <a:lnTo>
                  <a:pt x="5719991" y="5118100"/>
                </a:lnTo>
                <a:lnTo>
                  <a:pt x="5713196" y="5105400"/>
                </a:lnTo>
                <a:lnTo>
                  <a:pt x="5706605" y="5092700"/>
                </a:lnTo>
                <a:lnTo>
                  <a:pt x="5702935" y="5092700"/>
                </a:lnTo>
                <a:lnTo>
                  <a:pt x="5700242" y="5092700"/>
                </a:lnTo>
                <a:lnTo>
                  <a:pt x="5702097" y="5086210"/>
                </a:lnTo>
                <a:lnTo>
                  <a:pt x="5701309" y="5080000"/>
                </a:lnTo>
                <a:lnTo>
                  <a:pt x="5697512" y="5080000"/>
                </a:lnTo>
                <a:lnTo>
                  <a:pt x="5698223" y="5067300"/>
                </a:lnTo>
                <a:lnTo>
                  <a:pt x="5696445" y="5067300"/>
                </a:lnTo>
                <a:lnTo>
                  <a:pt x="5690324" y="5054600"/>
                </a:lnTo>
                <a:lnTo>
                  <a:pt x="5684609" y="5054600"/>
                </a:lnTo>
                <a:lnTo>
                  <a:pt x="5679249" y="5041900"/>
                </a:lnTo>
                <a:lnTo>
                  <a:pt x="5674182" y="5029200"/>
                </a:lnTo>
                <a:lnTo>
                  <a:pt x="5677789" y="5029200"/>
                </a:lnTo>
                <a:lnTo>
                  <a:pt x="5673534" y="5016500"/>
                </a:lnTo>
                <a:lnTo>
                  <a:pt x="5668797" y="5016500"/>
                </a:lnTo>
                <a:lnTo>
                  <a:pt x="5665267" y="5003800"/>
                </a:lnTo>
                <a:lnTo>
                  <a:pt x="5661926" y="4991100"/>
                </a:lnTo>
                <a:lnTo>
                  <a:pt x="5658307" y="4991100"/>
                </a:lnTo>
                <a:lnTo>
                  <a:pt x="5657062" y="4978400"/>
                </a:lnTo>
                <a:lnTo>
                  <a:pt x="5655703" y="4978400"/>
                </a:lnTo>
                <a:lnTo>
                  <a:pt x="5656491" y="4965700"/>
                </a:lnTo>
                <a:lnTo>
                  <a:pt x="5654446" y="4965700"/>
                </a:lnTo>
                <a:lnTo>
                  <a:pt x="5654052" y="4978400"/>
                </a:lnTo>
                <a:lnTo>
                  <a:pt x="5651906" y="4965700"/>
                </a:lnTo>
                <a:lnTo>
                  <a:pt x="5649950" y="4965700"/>
                </a:lnTo>
                <a:lnTo>
                  <a:pt x="5648198" y="4954600"/>
                </a:lnTo>
                <a:lnTo>
                  <a:pt x="5632450" y="4965700"/>
                </a:lnTo>
                <a:lnTo>
                  <a:pt x="5631040" y="4965700"/>
                </a:lnTo>
                <a:lnTo>
                  <a:pt x="5629592" y="4953000"/>
                </a:lnTo>
                <a:lnTo>
                  <a:pt x="5613349" y="4965700"/>
                </a:lnTo>
                <a:lnTo>
                  <a:pt x="5611558" y="4965700"/>
                </a:lnTo>
                <a:lnTo>
                  <a:pt x="5614733" y="4953000"/>
                </a:lnTo>
                <a:lnTo>
                  <a:pt x="5622620" y="4953000"/>
                </a:lnTo>
                <a:lnTo>
                  <a:pt x="5631167" y="4940300"/>
                </a:lnTo>
                <a:lnTo>
                  <a:pt x="5631789" y="4940300"/>
                </a:lnTo>
                <a:lnTo>
                  <a:pt x="5634964" y="4927600"/>
                </a:lnTo>
                <a:lnTo>
                  <a:pt x="5636717" y="4927600"/>
                </a:lnTo>
                <a:lnTo>
                  <a:pt x="5636869" y="4914900"/>
                </a:lnTo>
                <a:lnTo>
                  <a:pt x="5633415" y="4914900"/>
                </a:lnTo>
                <a:lnTo>
                  <a:pt x="5632081" y="4902200"/>
                </a:lnTo>
                <a:lnTo>
                  <a:pt x="5633110" y="4902200"/>
                </a:lnTo>
                <a:lnTo>
                  <a:pt x="5632348" y="4889500"/>
                </a:lnTo>
                <a:lnTo>
                  <a:pt x="5626544" y="4889500"/>
                </a:lnTo>
                <a:lnTo>
                  <a:pt x="5625338" y="4876800"/>
                </a:lnTo>
                <a:lnTo>
                  <a:pt x="5622747" y="4864100"/>
                </a:lnTo>
                <a:lnTo>
                  <a:pt x="5619331" y="4864100"/>
                </a:lnTo>
                <a:lnTo>
                  <a:pt x="5621667" y="4851400"/>
                </a:lnTo>
                <a:lnTo>
                  <a:pt x="5623661" y="4851400"/>
                </a:lnTo>
                <a:lnTo>
                  <a:pt x="5622937" y="4864100"/>
                </a:lnTo>
                <a:lnTo>
                  <a:pt x="5627763" y="4864100"/>
                </a:lnTo>
                <a:lnTo>
                  <a:pt x="5624169" y="4851400"/>
                </a:lnTo>
                <a:lnTo>
                  <a:pt x="5634926" y="4851400"/>
                </a:lnTo>
                <a:lnTo>
                  <a:pt x="5624627" y="4838700"/>
                </a:lnTo>
                <a:lnTo>
                  <a:pt x="5621858" y="4838700"/>
                </a:lnTo>
                <a:lnTo>
                  <a:pt x="5618772" y="4851400"/>
                </a:lnTo>
                <a:lnTo>
                  <a:pt x="5614505" y="4851400"/>
                </a:lnTo>
                <a:lnTo>
                  <a:pt x="5613273" y="4838700"/>
                </a:lnTo>
                <a:lnTo>
                  <a:pt x="5615711" y="4838700"/>
                </a:lnTo>
                <a:lnTo>
                  <a:pt x="5615267" y="4832451"/>
                </a:lnTo>
                <a:lnTo>
                  <a:pt x="5611088" y="4826000"/>
                </a:lnTo>
                <a:lnTo>
                  <a:pt x="5606834" y="4826000"/>
                </a:lnTo>
                <a:lnTo>
                  <a:pt x="5607723" y="4813300"/>
                </a:lnTo>
                <a:lnTo>
                  <a:pt x="5602300" y="4813300"/>
                </a:lnTo>
                <a:lnTo>
                  <a:pt x="5600547" y="4800600"/>
                </a:lnTo>
                <a:lnTo>
                  <a:pt x="5604268" y="4800600"/>
                </a:lnTo>
                <a:lnTo>
                  <a:pt x="5614543" y="4813300"/>
                </a:lnTo>
                <a:lnTo>
                  <a:pt x="5609412" y="4813300"/>
                </a:lnTo>
                <a:lnTo>
                  <a:pt x="5614987" y="4826000"/>
                </a:lnTo>
                <a:lnTo>
                  <a:pt x="5619712" y="4826000"/>
                </a:lnTo>
                <a:lnTo>
                  <a:pt x="5617184" y="4813300"/>
                </a:lnTo>
                <a:lnTo>
                  <a:pt x="5617438" y="4813300"/>
                </a:lnTo>
                <a:lnTo>
                  <a:pt x="5617476" y="4808715"/>
                </a:lnTo>
                <a:lnTo>
                  <a:pt x="5615927" y="4802683"/>
                </a:lnTo>
                <a:lnTo>
                  <a:pt x="5615165" y="4800600"/>
                </a:lnTo>
                <a:lnTo>
                  <a:pt x="5615381" y="4800600"/>
                </a:lnTo>
                <a:lnTo>
                  <a:pt x="5615927" y="4802683"/>
                </a:lnTo>
                <a:lnTo>
                  <a:pt x="5617489" y="4806962"/>
                </a:lnTo>
                <a:lnTo>
                  <a:pt x="5617527" y="4800600"/>
                </a:lnTo>
                <a:lnTo>
                  <a:pt x="5615775" y="4800600"/>
                </a:lnTo>
                <a:lnTo>
                  <a:pt x="5613946" y="4789983"/>
                </a:lnTo>
                <a:lnTo>
                  <a:pt x="5612092" y="4787900"/>
                </a:lnTo>
                <a:lnTo>
                  <a:pt x="5613590" y="4787900"/>
                </a:lnTo>
                <a:lnTo>
                  <a:pt x="5613946" y="4789983"/>
                </a:lnTo>
                <a:lnTo>
                  <a:pt x="5621629" y="4798606"/>
                </a:lnTo>
                <a:lnTo>
                  <a:pt x="5617299" y="4787900"/>
                </a:lnTo>
                <a:lnTo>
                  <a:pt x="5613832" y="4775200"/>
                </a:lnTo>
                <a:lnTo>
                  <a:pt x="5597360" y="4775200"/>
                </a:lnTo>
                <a:lnTo>
                  <a:pt x="5606224" y="4787900"/>
                </a:lnTo>
                <a:lnTo>
                  <a:pt x="5606529" y="4787900"/>
                </a:lnTo>
                <a:lnTo>
                  <a:pt x="5608764" y="4800600"/>
                </a:lnTo>
                <a:lnTo>
                  <a:pt x="5606770" y="4800600"/>
                </a:lnTo>
                <a:lnTo>
                  <a:pt x="5599938" y="4787900"/>
                </a:lnTo>
                <a:lnTo>
                  <a:pt x="5594439" y="4787900"/>
                </a:lnTo>
                <a:lnTo>
                  <a:pt x="5592470" y="4775200"/>
                </a:lnTo>
                <a:lnTo>
                  <a:pt x="5592191" y="4787900"/>
                </a:lnTo>
                <a:lnTo>
                  <a:pt x="5591099" y="4787900"/>
                </a:lnTo>
                <a:lnTo>
                  <a:pt x="5590629" y="4775200"/>
                </a:lnTo>
                <a:lnTo>
                  <a:pt x="5592000" y="4775200"/>
                </a:lnTo>
                <a:lnTo>
                  <a:pt x="5584660" y="4762500"/>
                </a:lnTo>
                <a:lnTo>
                  <a:pt x="5574754" y="4749800"/>
                </a:lnTo>
                <a:lnTo>
                  <a:pt x="5574627" y="4749800"/>
                </a:lnTo>
                <a:lnTo>
                  <a:pt x="5572226" y="4746549"/>
                </a:lnTo>
                <a:lnTo>
                  <a:pt x="5574119" y="4749800"/>
                </a:lnTo>
                <a:lnTo>
                  <a:pt x="5569775" y="4749800"/>
                </a:lnTo>
                <a:lnTo>
                  <a:pt x="5569204" y="4742688"/>
                </a:lnTo>
                <a:lnTo>
                  <a:pt x="5559818" y="4730635"/>
                </a:lnTo>
                <a:lnTo>
                  <a:pt x="5553278" y="4724400"/>
                </a:lnTo>
                <a:lnTo>
                  <a:pt x="5554942" y="4724400"/>
                </a:lnTo>
                <a:lnTo>
                  <a:pt x="5559818" y="4730635"/>
                </a:lnTo>
                <a:lnTo>
                  <a:pt x="5566575" y="4737100"/>
                </a:lnTo>
                <a:lnTo>
                  <a:pt x="5566715" y="4737100"/>
                </a:lnTo>
                <a:lnTo>
                  <a:pt x="5569089" y="4741164"/>
                </a:lnTo>
                <a:lnTo>
                  <a:pt x="5568759" y="4737100"/>
                </a:lnTo>
                <a:lnTo>
                  <a:pt x="5575236" y="4724400"/>
                </a:lnTo>
                <a:lnTo>
                  <a:pt x="5571871" y="4724400"/>
                </a:lnTo>
                <a:lnTo>
                  <a:pt x="5572823" y="4711700"/>
                </a:lnTo>
                <a:lnTo>
                  <a:pt x="5569064" y="4711700"/>
                </a:lnTo>
                <a:lnTo>
                  <a:pt x="5566727" y="4717097"/>
                </a:lnTo>
                <a:lnTo>
                  <a:pt x="5568734" y="4724400"/>
                </a:lnTo>
                <a:lnTo>
                  <a:pt x="5566410" y="4724400"/>
                </a:lnTo>
                <a:lnTo>
                  <a:pt x="5565127" y="4720793"/>
                </a:lnTo>
                <a:lnTo>
                  <a:pt x="5563565" y="4724400"/>
                </a:lnTo>
                <a:lnTo>
                  <a:pt x="5557228" y="4724400"/>
                </a:lnTo>
                <a:lnTo>
                  <a:pt x="5554281" y="4711700"/>
                </a:lnTo>
                <a:lnTo>
                  <a:pt x="5549989" y="4711700"/>
                </a:lnTo>
                <a:lnTo>
                  <a:pt x="5543664" y="4699000"/>
                </a:lnTo>
                <a:lnTo>
                  <a:pt x="5535676" y="4699000"/>
                </a:lnTo>
                <a:lnTo>
                  <a:pt x="5536158" y="4686300"/>
                </a:lnTo>
                <a:lnTo>
                  <a:pt x="5525655" y="4686300"/>
                </a:lnTo>
                <a:lnTo>
                  <a:pt x="5523573" y="4673600"/>
                </a:lnTo>
                <a:lnTo>
                  <a:pt x="5526519" y="4673600"/>
                </a:lnTo>
                <a:lnTo>
                  <a:pt x="5523293" y="4660900"/>
                </a:lnTo>
                <a:lnTo>
                  <a:pt x="5522544" y="4660900"/>
                </a:lnTo>
                <a:lnTo>
                  <a:pt x="5522544" y="4673600"/>
                </a:lnTo>
                <a:lnTo>
                  <a:pt x="5520588" y="4686300"/>
                </a:lnTo>
                <a:lnTo>
                  <a:pt x="5517515" y="4686300"/>
                </a:lnTo>
                <a:lnTo>
                  <a:pt x="5517299" y="4673600"/>
                </a:lnTo>
                <a:lnTo>
                  <a:pt x="5522544" y="4673600"/>
                </a:lnTo>
                <a:lnTo>
                  <a:pt x="5522544" y="4660900"/>
                </a:lnTo>
                <a:lnTo>
                  <a:pt x="5522353" y="4660900"/>
                </a:lnTo>
                <a:lnTo>
                  <a:pt x="5521807" y="4648200"/>
                </a:lnTo>
                <a:lnTo>
                  <a:pt x="5520702" y="4648200"/>
                </a:lnTo>
                <a:lnTo>
                  <a:pt x="5518455" y="4635500"/>
                </a:lnTo>
                <a:lnTo>
                  <a:pt x="5498173" y="4635500"/>
                </a:lnTo>
                <a:lnTo>
                  <a:pt x="5498820" y="4648200"/>
                </a:lnTo>
                <a:lnTo>
                  <a:pt x="5497360" y="4648200"/>
                </a:lnTo>
                <a:lnTo>
                  <a:pt x="5495798" y="4660900"/>
                </a:lnTo>
                <a:lnTo>
                  <a:pt x="5491543" y="4648200"/>
                </a:lnTo>
                <a:lnTo>
                  <a:pt x="5488102" y="4660900"/>
                </a:lnTo>
                <a:lnTo>
                  <a:pt x="5485117" y="4660900"/>
                </a:lnTo>
                <a:lnTo>
                  <a:pt x="5481879" y="4648200"/>
                </a:lnTo>
                <a:lnTo>
                  <a:pt x="5486209" y="4648200"/>
                </a:lnTo>
                <a:lnTo>
                  <a:pt x="5487695" y="4635500"/>
                </a:lnTo>
                <a:lnTo>
                  <a:pt x="5478627" y="4648200"/>
                </a:lnTo>
                <a:lnTo>
                  <a:pt x="5473839" y="4648200"/>
                </a:lnTo>
                <a:lnTo>
                  <a:pt x="5473674" y="4647984"/>
                </a:lnTo>
                <a:lnTo>
                  <a:pt x="5473751" y="4648200"/>
                </a:lnTo>
                <a:lnTo>
                  <a:pt x="5473065" y="4648200"/>
                </a:lnTo>
                <a:lnTo>
                  <a:pt x="5473446" y="4647654"/>
                </a:lnTo>
                <a:lnTo>
                  <a:pt x="5464695" y="4635500"/>
                </a:lnTo>
                <a:lnTo>
                  <a:pt x="5464238" y="4635500"/>
                </a:lnTo>
                <a:lnTo>
                  <a:pt x="5471985" y="4648200"/>
                </a:lnTo>
                <a:lnTo>
                  <a:pt x="5469344" y="4648200"/>
                </a:lnTo>
                <a:lnTo>
                  <a:pt x="5464187" y="4648200"/>
                </a:lnTo>
                <a:lnTo>
                  <a:pt x="5455539" y="4635500"/>
                </a:lnTo>
                <a:lnTo>
                  <a:pt x="5455755" y="4635500"/>
                </a:lnTo>
                <a:lnTo>
                  <a:pt x="5455361" y="4634712"/>
                </a:lnTo>
                <a:lnTo>
                  <a:pt x="5455475" y="4635500"/>
                </a:lnTo>
                <a:lnTo>
                  <a:pt x="5447195" y="4635500"/>
                </a:lnTo>
                <a:lnTo>
                  <a:pt x="5451462" y="4627092"/>
                </a:lnTo>
                <a:lnTo>
                  <a:pt x="5450929" y="4626064"/>
                </a:lnTo>
                <a:lnTo>
                  <a:pt x="5446153" y="4635373"/>
                </a:lnTo>
                <a:lnTo>
                  <a:pt x="5446217" y="4635500"/>
                </a:lnTo>
                <a:lnTo>
                  <a:pt x="5445607" y="4635500"/>
                </a:lnTo>
                <a:lnTo>
                  <a:pt x="5445074" y="4633277"/>
                </a:lnTo>
                <a:lnTo>
                  <a:pt x="5439727" y="4622800"/>
                </a:lnTo>
                <a:lnTo>
                  <a:pt x="5442597" y="4622800"/>
                </a:lnTo>
                <a:lnTo>
                  <a:pt x="5445074" y="4633277"/>
                </a:lnTo>
                <a:lnTo>
                  <a:pt x="5446141" y="4635373"/>
                </a:lnTo>
                <a:lnTo>
                  <a:pt x="5450637" y="4625492"/>
                </a:lnTo>
                <a:lnTo>
                  <a:pt x="5449252" y="4622800"/>
                </a:lnTo>
                <a:lnTo>
                  <a:pt x="5451856" y="4622800"/>
                </a:lnTo>
                <a:lnTo>
                  <a:pt x="5450637" y="4625492"/>
                </a:lnTo>
                <a:lnTo>
                  <a:pt x="5450929" y="4626064"/>
                </a:lnTo>
                <a:lnTo>
                  <a:pt x="5452592" y="4622800"/>
                </a:lnTo>
                <a:lnTo>
                  <a:pt x="5443537" y="4610100"/>
                </a:lnTo>
                <a:lnTo>
                  <a:pt x="5439422" y="4610100"/>
                </a:lnTo>
                <a:lnTo>
                  <a:pt x="5439422" y="4622800"/>
                </a:lnTo>
                <a:lnTo>
                  <a:pt x="5425249" y="4622800"/>
                </a:lnTo>
                <a:lnTo>
                  <a:pt x="5425567" y="4610100"/>
                </a:lnTo>
                <a:lnTo>
                  <a:pt x="5426799" y="4610100"/>
                </a:lnTo>
                <a:lnTo>
                  <a:pt x="5439422" y="4622800"/>
                </a:lnTo>
                <a:lnTo>
                  <a:pt x="5439422" y="4610100"/>
                </a:lnTo>
                <a:lnTo>
                  <a:pt x="5435638" y="4610100"/>
                </a:lnTo>
                <a:lnTo>
                  <a:pt x="5431269" y="4597400"/>
                </a:lnTo>
                <a:lnTo>
                  <a:pt x="5422214" y="4597400"/>
                </a:lnTo>
                <a:lnTo>
                  <a:pt x="5419534" y="4584700"/>
                </a:lnTo>
                <a:lnTo>
                  <a:pt x="5418417" y="4584700"/>
                </a:lnTo>
                <a:lnTo>
                  <a:pt x="5415635" y="4581118"/>
                </a:lnTo>
                <a:lnTo>
                  <a:pt x="5415635" y="4610100"/>
                </a:lnTo>
                <a:lnTo>
                  <a:pt x="5412587" y="4610100"/>
                </a:lnTo>
                <a:lnTo>
                  <a:pt x="5412359" y="4597400"/>
                </a:lnTo>
                <a:lnTo>
                  <a:pt x="5414289" y="4597400"/>
                </a:lnTo>
                <a:lnTo>
                  <a:pt x="5415635" y="4610100"/>
                </a:lnTo>
                <a:lnTo>
                  <a:pt x="5415635" y="4581118"/>
                </a:lnTo>
                <a:lnTo>
                  <a:pt x="5411241" y="4575441"/>
                </a:lnTo>
                <a:lnTo>
                  <a:pt x="5411241" y="4610100"/>
                </a:lnTo>
                <a:lnTo>
                  <a:pt x="5407012" y="4610100"/>
                </a:lnTo>
                <a:lnTo>
                  <a:pt x="5410174" y="4597400"/>
                </a:lnTo>
                <a:lnTo>
                  <a:pt x="5411241" y="4610100"/>
                </a:lnTo>
                <a:lnTo>
                  <a:pt x="5411241" y="4575441"/>
                </a:lnTo>
                <a:lnTo>
                  <a:pt x="5409527" y="4573219"/>
                </a:lnTo>
                <a:lnTo>
                  <a:pt x="5404624" y="4584700"/>
                </a:lnTo>
                <a:lnTo>
                  <a:pt x="5403050" y="4584700"/>
                </a:lnTo>
                <a:lnTo>
                  <a:pt x="5404231" y="4593475"/>
                </a:lnTo>
                <a:lnTo>
                  <a:pt x="5405869" y="4597400"/>
                </a:lnTo>
                <a:lnTo>
                  <a:pt x="5404764" y="4597400"/>
                </a:lnTo>
                <a:lnTo>
                  <a:pt x="5401043" y="4597400"/>
                </a:lnTo>
                <a:lnTo>
                  <a:pt x="5397779" y="4597400"/>
                </a:lnTo>
                <a:lnTo>
                  <a:pt x="5399163" y="4584700"/>
                </a:lnTo>
                <a:lnTo>
                  <a:pt x="5401043" y="4597400"/>
                </a:lnTo>
                <a:lnTo>
                  <a:pt x="5401716" y="4587405"/>
                </a:lnTo>
                <a:lnTo>
                  <a:pt x="5400586" y="4584700"/>
                </a:lnTo>
                <a:lnTo>
                  <a:pt x="5401894" y="4584700"/>
                </a:lnTo>
                <a:lnTo>
                  <a:pt x="5401716" y="4587405"/>
                </a:lnTo>
                <a:lnTo>
                  <a:pt x="5404129" y="4593221"/>
                </a:lnTo>
                <a:lnTo>
                  <a:pt x="5402846" y="4584700"/>
                </a:lnTo>
                <a:lnTo>
                  <a:pt x="5403037" y="4584700"/>
                </a:lnTo>
                <a:lnTo>
                  <a:pt x="5399430" y="4572000"/>
                </a:lnTo>
                <a:lnTo>
                  <a:pt x="5399938" y="4572000"/>
                </a:lnTo>
                <a:lnTo>
                  <a:pt x="5398554" y="4559300"/>
                </a:lnTo>
                <a:lnTo>
                  <a:pt x="5396014" y="4572000"/>
                </a:lnTo>
                <a:lnTo>
                  <a:pt x="5393156" y="4572000"/>
                </a:lnTo>
                <a:lnTo>
                  <a:pt x="5391709" y="4559300"/>
                </a:lnTo>
                <a:lnTo>
                  <a:pt x="5390781" y="4559300"/>
                </a:lnTo>
                <a:lnTo>
                  <a:pt x="5393080" y="4572000"/>
                </a:lnTo>
                <a:lnTo>
                  <a:pt x="5392699" y="4572000"/>
                </a:lnTo>
                <a:lnTo>
                  <a:pt x="5399100" y="4584700"/>
                </a:lnTo>
                <a:lnTo>
                  <a:pt x="5396217" y="4584700"/>
                </a:lnTo>
                <a:lnTo>
                  <a:pt x="5393067" y="4597400"/>
                </a:lnTo>
                <a:lnTo>
                  <a:pt x="5391594" y="4597400"/>
                </a:lnTo>
                <a:lnTo>
                  <a:pt x="5389918" y="4584700"/>
                </a:lnTo>
                <a:lnTo>
                  <a:pt x="5387784" y="4584700"/>
                </a:lnTo>
                <a:lnTo>
                  <a:pt x="5392458" y="4572000"/>
                </a:lnTo>
                <a:lnTo>
                  <a:pt x="5386603" y="4572000"/>
                </a:lnTo>
                <a:lnTo>
                  <a:pt x="5383771" y="4559300"/>
                </a:lnTo>
                <a:lnTo>
                  <a:pt x="5380126" y="4559300"/>
                </a:lnTo>
                <a:lnTo>
                  <a:pt x="5379034" y="4561725"/>
                </a:lnTo>
                <a:lnTo>
                  <a:pt x="5383847" y="4572000"/>
                </a:lnTo>
                <a:lnTo>
                  <a:pt x="5377281" y="4572000"/>
                </a:lnTo>
                <a:lnTo>
                  <a:pt x="5379593" y="4584700"/>
                </a:lnTo>
                <a:lnTo>
                  <a:pt x="5378069" y="4584700"/>
                </a:lnTo>
                <a:lnTo>
                  <a:pt x="5377281" y="4572000"/>
                </a:lnTo>
                <a:lnTo>
                  <a:pt x="5374437" y="4572000"/>
                </a:lnTo>
                <a:lnTo>
                  <a:pt x="5379034" y="4561725"/>
                </a:lnTo>
                <a:lnTo>
                  <a:pt x="5377904" y="4559300"/>
                </a:lnTo>
                <a:lnTo>
                  <a:pt x="5370779" y="4559300"/>
                </a:lnTo>
                <a:lnTo>
                  <a:pt x="5373179" y="4572000"/>
                </a:lnTo>
                <a:lnTo>
                  <a:pt x="5372176" y="4572000"/>
                </a:lnTo>
                <a:lnTo>
                  <a:pt x="5370779" y="4559300"/>
                </a:lnTo>
                <a:lnTo>
                  <a:pt x="5329110" y="4559300"/>
                </a:lnTo>
                <a:lnTo>
                  <a:pt x="5344642" y="4546600"/>
                </a:lnTo>
                <a:lnTo>
                  <a:pt x="5344871" y="4546600"/>
                </a:lnTo>
                <a:lnTo>
                  <a:pt x="5343576" y="4533900"/>
                </a:lnTo>
                <a:lnTo>
                  <a:pt x="5341264" y="4546600"/>
                </a:lnTo>
                <a:lnTo>
                  <a:pt x="5335651" y="4546600"/>
                </a:lnTo>
                <a:lnTo>
                  <a:pt x="5326405" y="4559300"/>
                </a:lnTo>
                <a:lnTo>
                  <a:pt x="5324741" y="4546600"/>
                </a:lnTo>
                <a:lnTo>
                  <a:pt x="5333301" y="4546600"/>
                </a:lnTo>
                <a:lnTo>
                  <a:pt x="5339956" y="4533900"/>
                </a:lnTo>
                <a:lnTo>
                  <a:pt x="5341886" y="4533900"/>
                </a:lnTo>
                <a:lnTo>
                  <a:pt x="5343220" y="4521200"/>
                </a:lnTo>
                <a:lnTo>
                  <a:pt x="5336222" y="4521200"/>
                </a:lnTo>
                <a:lnTo>
                  <a:pt x="5332679" y="4516399"/>
                </a:lnTo>
                <a:lnTo>
                  <a:pt x="5332057" y="4521200"/>
                </a:lnTo>
                <a:lnTo>
                  <a:pt x="5331790" y="4521200"/>
                </a:lnTo>
                <a:lnTo>
                  <a:pt x="5331472" y="4514774"/>
                </a:lnTo>
                <a:lnTo>
                  <a:pt x="5326837" y="4508500"/>
                </a:lnTo>
                <a:lnTo>
                  <a:pt x="5327574" y="4508500"/>
                </a:lnTo>
                <a:lnTo>
                  <a:pt x="5319077" y="4495800"/>
                </a:lnTo>
                <a:lnTo>
                  <a:pt x="5313997" y="4483100"/>
                </a:lnTo>
                <a:lnTo>
                  <a:pt x="5314759" y="4470400"/>
                </a:lnTo>
                <a:lnTo>
                  <a:pt x="5308625" y="4470400"/>
                </a:lnTo>
                <a:lnTo>
                  <a:pt x="5306212" y="4457700"/>
                </a:lnTo>
                <a:lnTo>
                  <a:pt x="5304040" y="4457700"/>
                </a:lnTo>
                <a:lnTo>
                  <a:pt x="5304155" y="4445000"/>
                </a:lnTo>
                <a:lnTo>
                  <a:pt x="5300992" y="4445000"/>
                </a:lnTo>
                <a:lnTo>
                  <a:pt x="5303888" y="4457700"/>
                </a:lnTo>
                <a:lnTo>
                  <a:pt x="5303659" y="4457700"/>
                </a:lnTo>
                <a:lnTo>
                  <a:pt x="5300789" y="4445000"/>
                </a:lnTo>
                <a:lnTo>
                  <a:pt x="5279542" y="4394200"/>
                </a:lnTo>
                <a:lnTo>
                  <a:pt x="5274221" y="4381500"/>
                </a:lnTo>
                <a:lnTo>
                  <a:pt x="5252301" y="4330700"/>
                </a:lnTo>
                <a:lnTo>
                  <a:pt x="5232959" y="4279900"/>
                </a:lnTo>
                <a:lnTo>
                  <a:pt x="5214112" y="4241800"/>
                </a:lnTo>
                <a:lnTo>
                  <a:pt x="5193728" y="4203700"/>
                </a:lnTo>
                <a:lnTo>
                  <a:pt x="5169713" y="4178300"/>
                </a:lnTo>
                <a:lnTo>
                  <a:pt x="5140007" y="4140200"/>
                </a:lnTo>
                <a:lnTo>
                  <a:pt x="5102555" y="4114800"/>
                </a:lnTo>
                <a:lnTo>
                  <a:pt x="5069243" y="4089400"/>
                </a:lnTo>
                <a:lnTo>
                  <a:pt x="5036477" y="4064000"/>
                </a:lnTo>
                <a:lnTo>
                  <a:pt x="5004143" y="4038600"/>
                </a:lnTo>
                <a:lnTo>
                  <a:pt x="4949863" y="3973779"/>
                </a:lnTo>
                <a:lnTo>
                  <a:pt x="4877079" y="3886200"/>
                </a:lnTo>
                <a:lnTo>
                  <a:pt x="4845329" y="3835400"/>
                </a:lnTo>
                <a:lnTo>
                  <a:pt x="4813389" y="3784600"/>
                </a:lnTo>
                <a:lnTo>
                  <a:pt x="4781131" y="3733800"/>
                </a:lnTo>
                <a:lnTo>
                  <a:pt x="4752657" y="3695700"/>
                </a:lnTo>
                <a:lnTo>
                  <a:pt x="4727232" y="3644900"/>
                </a:lnTo>
                <a:lnTo>
                  <a:pt x="4704791" y="3594100"/>
                </a:lnTo>
                <a:lnTo>
                  <a:pt x="4685296" y="3543300"/>
                </a:lnTo>
                <a:lnTo>
                  <a:pt x="4668659" y="3492500"/>
                </a:lnTo>
                <a:lnTo>
                  <a:pt x="4654829" y="3454400"/>
                </a:lnTo>
                <a:lnTo>
                  <a:pt x="4635601" y="3429000"/>
                </a:lnTo>
                <a:lnTo>
                  <a:pt x="4605553" y="3403600"/>
                </a:lnTo>
                <a:lnTo>
                  <a:pt x="4532465" y="3403600"/>
                </a:lnTo>
                <a:lnTo>
                  <a:pt x="4489183" y="3429000"/>
                </a:lnTo>
                <a:lnTo>
                  <a:pt x="4402404" y="3429000"/>
                </a:lnTo>
                <a:lnTo>
                  <a:pt x="4365625" y="3416300"/>
                </a:lnTo>
                <a:lnTo>
                  <a:pt x="4338409" y="3378200"/>
                </a:lnTo>
                <a:lnTo>
                  <a:pt x="4325239" y="3327400"/>
                </a:lnTo>
                <a:lnTo>
                  <a:pt x="4322610" y="3263900"/>
                </a:lnTo>
                <a:lnTo>
                  <a:pt x="4325886" y="3225800"/>
                </a:lnTo>
                <a:lnTo>
                  <a:pt x="4326979" y="3213100"/>
                </a:lnTo>
                <a:lnTo>
                  <a:pt x="4322788" y="3187700"/>
                </a:lnTo>
                <a:lnTo>
                  <a:pt x="4305833" y="3162300"/>
                </a:lnTo>
                <a:lnTo>
                  <a:pt x="4281081" y="3149600"/>
                </a:lnTo>
                <a:lnTo>
                  <a:pt x="4253496" y="3162300"/>
                </a:lnTo>
                <a:lnTo>
                  <a:pt x="4207103" y="3187700"/>
                </a:lnTo>
                <a:lnTo>
                  <a:pt x="4107510" y="3213100"/>
                </a:lnTo>
                <a:lnTo>
                  <a:pt x="4060228" y="3225800"/>
                </a:lnTo>
                <a:lnTo>
                  <a:pt x="4018572" y="3225800"/>
                </a:lnTo>
                <a:lnTo>
                  <a:pt x="3966019" y="3187700"/>
                </a:lnTo>
                <a:lnTo>
                  <a:pt x="3948760" y="3149600"/>
                </a:lnTo>
                <a:lnTo>
                  <a:pt x="3933279" y="3111500"/>
                </a:lnTo>
                <a:lnTo>
                  <a:pt x="3919118" y="3060700"/>
                </a:lnTo>
                <a:lnTo>
                  <a:pt x="3905796" y="3009900"/>
                </a:lnTo>
                <a:lnTo>
                  <a:pt x="3892867" y="2959100"/>
                </a:lnTo>
                <a:lnTo>
                  <a:pt x="3879862" y="2895600"/>
                </a:lnTo>
                <a:lnTo>
                  <a:pt x="3866324" y="2844800"/>
                </a:lnTo>
                <a:lnTo>
                  <a:pt x="3851783" y="2806700"/>
                </a:lnTo>
                <a:lnTo>
                  <a:pt x="3835768" y="2755900"/>
                </a:lnTo>
                <a:lnTo>
                  <a:pt x="3817836" y="2730500"/>
                </a:lnTo>
                <a:lnTo>
                  <a:pt x="3797503" y="2705100"/>
                </a:lnTo>
                <a:lnTo>
                  <a:pt x="3754285" y="2705100"/>
                </a:lnTo>
                <a:lnTo>
                  <a:pt x="3742728" y="2717800"/>
                </a:lnTo>
                <a:lnTo>
                  <a:pt x="3738207" y="2743200"/>
                </a:lnTo>
                <a:lnTo>
                  <a:pt x="3739273" y="2768600"/>
                </a:lnTo>
                <a:lnTo>
                  <a:pt x="3744493" y="2806700"/>
                </a:lnTo>
                <a:lnTo>
                  <a:pt x="3752405" y="2844800"/>
                </a:lnTo>
                <a:lnTo>
                  <a:pt x="3761575" y="2895600"/>
                </a:lnTo>
                <a:lnTo>
                  <a:pt x="3770541" y="2933700"/>
                </a:lnTo>
                <a:lnTo>
                  <a:pt x="3777869" y="2984500"/>
                </a:lnTo>
                <a:lnTo>
                  <a:pt x="3782110" y="3048000"/>
                </a:lnTo>
                <a:lnTo>
                  <a:pt x="3781806" y="3098800"/>
                </a:lnTo>
                <a:lnTo>
                  <a:pt x="3775519" y="3149600"/>
                </a:lnTo>
                <a:lnTo>
                  <a:pt x="3761803" y="3187700"/>
                </a:lnTo>
                <a:lnTo>
                  <a:pt x="3747236" y="3238500"/>
                </a:lnTo>
                <a:lnTo>
                  <a:pt x="3736695" y="3289300"/>
                </a:lnTo>
                <a:lnTo>
                  <a:pt x="3729952" y="3340100"/>
                </a:lnTo>
                <a:lnTo>
                  <a:pt x="3726802" y="3390900"/>
                </a:lnTo>
                <a:lnTo>
                  <a:pt x="3727018" y="3441700"/>
                </a:lnTo>
                <a:lnTo>
                  <a:pt x="3730421" y="3492500"/>
                </a:lnTo>
                <a:lnTo>
                  <a:pt x="3736771" y="3543300"/>
                </a:lnTo>
                <a:lnTo>
                  <a:pt x="3745877" y="3594100"/>
                </a:lnTo>
                <a:lnTo>
                  <a:pt x="3757511" y="3644900"/>
                </a:lnTo>
                <a:lnTo>
                  <a:pt x="3771481" y="3695700"/>
                </a:lnTo>
                <a:lnTo>
                  <a:pt x="3787546" y="3733800"/>
                </a:lnTo>
                <a:lnTo>
                  <a:pt x="3805529" y="3771900"/>
                </a:lnTo>
                <a:lnTo>
                  <a:pt x="3825189" y="3822700"/>
                </a:lnTo>
                <a:lnTo>
                  <a:pt x="3886009" y="3911600"/>
                </a:lnTo>
                <a:lnTo>
                  <a:pt x="3913492" y="3962501"/>
                </a:lnTo>
                <a:lnTo>
                  <a:pt x="3930916" y="4000500"/>
                </a:lnTo>
                <a:lnTo>
                  <a:pt x="3940657" y="4025900"/>
                </a:lnTo>
                <a:lnTo>
                  <a:pt x="3942905" y="4025900"/>
                </a:lnTo>
                <a:lnTo>
                  <a:pt x="3942435" y="4038600"/>
                </a:lnTo>
                <a:lnTo>
                  <a:pt x="3939730" y="4051300"/>
                </a:lnTo>
                <a:lnTo>
                  <a:pt x="3935272" y="4064000"/>
                </a:lnTo>
                <a:lnTo>
                  <a:pt x="3930561" y="4089400"/>
                </a:lnTo>
                <a:lnTo>
                  <a:pt x="3933456" y="4102100"/>
                </a:lnTo>
                <a:lnTo>
                  <a:pt x="3942918" y="4114800"/>
                </a:lnTo>
                <a:lnTo>
                  <a:pt x="3957904" y="4127500"/>
                </a:lnTo>
                <a:lnTo>
                  <a:pt x="3984117" y="4152900"/>
                </a:lnTo>
                <a:lnTo>
                  <a:pt x="4014228" y="4165600"/>
                </a:lnTo>
                <a:lnTo>
                  <a:pt x="4047083" y="4203700"/>
                </a:lnTo>
                <a:lnTo>
                  <a:pt x="4081475" y="4229100"/>
                </a:lnTo>
                <a:lnTo>
                  <a:pt x="4116260" y="4267200"/>
                </a:lnTo>
                <a:lnTo>
                  <a:pt x="4150258" y="4318000"/>
                </a:lnTo>
                <a:lnTo>
                  <a:pt x="4182275" y="4368800"/>
                </a:lnTo>
                <a:lnTo>
                  <a:pt x="4211155" y="4432300"/>
                </a:lnTo>
                <a:lnTo>
                  <a:pt x="4232986" y="4495800"/>
                </a:lnTo>
                <a:lnTo>
                  <a:pt x="4252531" y="4546600"/>
                </a:lnTo>
                <a:lnTo>
                  <a:pt x="4269638" y="4597400"/>
                </a:lnTo>
                <a:lnTo>
                  <a:pt x="4284154" y="4648200"/>
                </a:lnTo>
                <a:lnTo>
                  <a:pt x="4295902" y="4699000"/>
                </a:lnTo>
                <a:lnTo>
                  <a:pt x="4304741" y="4749800"/>
                </a:lnTo>
                <a:lnTo>
                  <a:pt x="4310519" y="4800600"/>
                </a:lnTo>
                <a:lnTo>
                  <a:pt x="4313059" y="4838700"/>
                </a:lnTo>
                <a:lnTo>
                  <a:pt x="4312221" y="4889500"/>
                </a:lnTo>
                <a:lnTo>
                  <a:pt x="4307852" y="4927600"/>
                </a:lnTo>
                <a:lnTo>
                  <a:pt x="4299788" y="4978400"/>
                </a:lnTo>
                <a:lnTo>
                  <a:pt x="4287863" y="5016500"/>
                </a:lnTo>
                <a:lnTo>
                  <a:pt x="4278846" y="5029200"/>
                </a:lnTo>
                <a:lnTo>
                  <a:pt x="4252188" y="5029200"/>
                </a:lnTo>
                <a:lnTo>
                  <a:pt x="4241952" y="5016500"/>
                </a:lnTo>
                <a:lnTo>
                  <a:pt x="4223410" y="4978400"/>
                </a:lnTo>
                <a:lnTo>
                  <a:pt x="4200766" y="4940300"/>
                </a:lnTo>
                <a:lnTo>
                  <a:pt x="4186555" y="4912487"/>
                </a:lnTo>
                <a:lnTo>
                  <a:pt x="4186555" y="5168900"/>
                </a:lnTo>
                <a:lnTo>
                  <a:pt x="4184192" y="5219700"/>
                </a:lnTo>
                <a:lnTo>
                  <a:pt x="4177030" y="5257800"/>
                </a:lnTo>
                <a:lnTo>
                  <a:pt x="4167505" y="5295900"/>
                </a:lnTo>
                <a:lnTo>
                  <a:pt x="4156926" y="5321300"/>
                </a:lnTo>
                <a:lnTo>
                  <a:pt x="4140111" y="5334000"/>
                </a:lnTo>
                <a:lnTo>
                  <a:pt x="4097426" y="5334000"/>
                </a:lnTo>
                <a:lnTo>
                  <a:pt x="4028135" y="5308600"/>
                </a:lnTo>
                <a:lnTo>
                  <a:pt x="4007205" y="5308600"/>
                </a:lnTo>
                <a:lnTo>
                  <a:pt x="3990810" y="5283200"/>
                </a:lnTo>
                <a:lnTo>
                  <a:pt x="3980078" y="5270500"/>
                </a:lnTo>
                <a:lnTo>
                  <a:pt x="3976116" y="5245100"/>
                </a:lnTo>
                <a:lnTo>
                  <a:pt x="3975608" y="5194300"/>
                </a:lnTo>
                <a:lnTo>
                  <a:pt x="3974096" y="5080000"/>
                </a:lnTo>
                <a:lnTo>
                  <a:pt x="3973080" y="5016500"/>
                </a:lnTo>
                <a:lnTo>
                  <a:pt x="3971874" y="4965700"/>
                </a:lnTo>
                <a:lnTo>
                  <a:pt x="3970464" y="4914900"/>
                </a:lnTo>
                <a:lnTo>
                  <a:pt x="3974084" y="4902200"/>
                </a:lnTo>
                <a:lnTo>
                  <a:pt x="3984434" y="4889500"/>
                </a:lnTo>
                <a:lnTo>
                  <a:pt x="4014063" y="4889500"/>
                </a:lnTo>
                <a:lnTo>
                  <a:pt x="4043946" y="4914900"/>
                </a:lnTo>
                <a:lnTo>
                  <a:pt x="4076712" y="4940300"/>
                </a:lnTo>
                <a:lnTo>
                  <a:pt x="4109859" y="4978400"/>
                </a:lnTo>
                <a:lnTo>
                  <a:pt x="4140847" y="5016500"/>
                </a:lnTo>
                <a:lnTo>
                  <a:pt x="4167136" y="5067300"/>
                </a:lnTo>
                <a:lnTo>
                  <a:pt x="4181678" y="5118100"/>
                </a:lnTo>
                <a:lnTo>
                  <a:pt x="4186555" y="5168900"/>
                </a:lnTo>
                <a:lnTo>
                  <a:pt x="4186555" y="4912487"/>
                </a:lnTo>
                <a:lnTo>
                  <a:pt x="4174820" y="4889500"/>
                </a:lnTo>
                <a:lnTo>
                  <a:pt x="4146372" y="4851400"/>
                </a:lnTo>
                <a:lnTo>
                  <a:pt x="4116222" y="4800600"/>
                </a:lnTo>
                <a:lnTo>
                  <a:pt x="4054068" y="4749800"/>
                </a:lnTo>
                <a:lnTo>
                  <a:pt x="4034955" y="4724400"/>
                </a:lnTo>
                <a:lnTo>
                  <a:pt x="4017848" y="4711700"/>
                </a:lnTo>
                <a:lnTo>
                  <a:pt x="4004437" y="4699000"/>
                </a:lnTo>
                <a:lnTo>
                  <a:pt x="3996359" y="4673600"/>
                </a:lnTo>
                <a:lnTo>
                  <a:pt x="3988841" y="4635373"/>
                </a:lnTo>
                <a:lnTo>
                  <a:pt x="3977805" y="4597400"/>
                </a:lnTo>
                <a:lnTo>
                  <a:pt x="3962463" y="4559300"/>
                </a:lnTo>
                <a:lnTo>
                  <a:pt x="3942130" y="4508500"/>
                </a:lnTo>
                <a:lnTo>
                  <a:pt x="3916146" y="4457700"/>
                </a:lnTo>
                <a:lnTo>
                  <a:pt x="3883787" y="4406900"/>
                </a:lnTo>
                <a:lnTo>
                  <a:pt x="3845941" y="4343400"/>
                </a:lnTo>
                <a:lnTo>
                  <a:pt x="3809339" y="4305300"/>
                </a:lnTo>
                <a:lnTo>
                  <a:pt x="3774846" y="4267200"/>
                </a:lnTo>
                <a:lnTo>
                  <a:pt x="3743274" y="4241800"/>
                </a:lnTo>
                <a:lnTo>
                  <a:pt x="3745496" y="4229100"/>
                </a:lnTo>
                <a:lnTo>
                  <a:pt x="3746550" y="4229100"/>
                </a:lnTo>
                <a:lnTo>
                  <a:pt x="3745242" y="4216527"/>
                </a:lnTo>
                <a:lnTo>
                  <a:pt x="3745242" y="4229100"/>
                </a:lnTo>
                <a:lnTo>
                  <a:pt x="3739375" y="4241800"/>
                </a:lnTo>
                <a:lnTo>
                  <a:pt x="3737102" y="4229100"/>
                </a:lnTo>
                <a:lnTo>
                  <a:pt x="3745242" y="4229100"/>
                </a:lnTo>
                <a:lnTo>
                  <a:pt x="3745242" y="4216527"/>
                </a:lnTo>
                <a:lnTo>
                  <a:pt x="3745230" y="4216400"/>
                </a:lnTo>
                <a:lnTo>
                  <a:pt x="3740848" y="4216400"/>
                </a:lnTo>
                <a:lnTo>
                  <a:pt x="3741610" y="4203700"/>
                </a:lnTo>
                <a:lnTo>
                  <a:pt x="3737914" y="4203700"/>
                </a:lnTo>
                <a:lnTo>
                  <a:pt x="3737851" y="4216400"/>
                </a:lnTo>
                <a:lnTo>
                  <a:pt x="3737025" y="4229100"/>
                </a:lnTo>
                <a:lnTo>
                  <a:pt x="3737597" y="4216400"/>
                </a:lnTo>
                <a:lnTo>
                  <a:pt x="3737851" y="4216400"/>
                </a:lnTo>
                <a:lnTo>
                  <a:pt x="3737851" y="4203700"/>
                </a:lnTo>
                <a:lnTo>
                  <a:pt x="3735019" y="4203700"/>
                </a:lnTo>
                <a:lnTo>
                  <a:pt x="3728288" y="4216400"/>
                </a:lnTo>
                <a:lnTo>
                  <a:pt x="3736390" y="4216400"/>
                </a:lnTo>
                <a:lnTo>
                  <a:pt x="3732428" y="4229100"/>
                </a:lnTo>
                <a:lnTo>
                  <a:pt x="3726980" y="4229100"/>
                </a:lnTo>
                <a:lnTo>
                  <a:pt x="3724313" y="4216400"/>
                </a:lnTo>
                <a:lnTo>
                  <a:pt x="3728288" y="4216400"/>
                </a:lnTo>
                <a:lnTo>
                  <a:pt x="3732339" y="4203700"/>
                </a:lnTo>
                <a:lnTo>
                  <a:pt x="3728529" y="4203700"/>
                </a:lnTo>
                <a:lnTo>
                  <a:pt x="3725570" y="4191000"/>
                </a:lnTo>
                <a:lnTo>
                  <a:pt x="3728059" y="4191000"/>
                </a:lnTo>
                <a:lnTo>
                  <a:pt x="3723475" y="4178300"/>
                </a:lnTo>
                <a:lnTo>
                  <a:pt x="3722344" y="4178300"/>
                </a:lnTo>
                <a:lnTo>
                  <a:pt x="3722344" y="4191000"/>
                </a:lnTo>
                <a:lnTo>
                  <a:pt x="3720744" y="4191000"/>
                </a:lnTo>
                <a:lnTo>
                  <a:pt x="3720515" y="4203700"/>
                </a:lnTo>
                <a:lnTo>
                  <a:pt x="3719449" y="4191000"/>
                </a:lnTo>
                <a:lnTo>
                  <a:pt x="3717366" y="4191000"/>
                </a:lnTo>
                <a:lnTo>
                  <a:pt x="3716832" y="4202404"/>
                </a:lnTo>
                <a:lnTo>
                  <a:pt x="3716807" y="4203700"/>
                </a:lnTo>
                <a:lnTo>
                  <a:pt x="3716832" y="4202404"/>
                </a:lnTo>
                <a:lnTo>
                  <a:pt x="3717010" y="4191000"/>
                </a:lnTo>
                <a:lnTo>
                  <a:pt x="3713010" y="4203700"/>
                </a:lnTo>
                <a:lnTo>
                  <a:pt x="3711346" y="4203700"/>
                </a:lnTo>
                <a:lnTo>
                  <a:pt x="3714140" y="4191000"/>
                </a:lnTo>
                <a:lnTo>
                  <a:pt x="3714432" y="4191000"/>
                </a:lnTo>
                <a:lnTo>
                  <a:pt x="3715816" y="4178300"/>
                </a:lnTo>
                <a:lnTo>
                  <a:pt x="3716515" y="4178300"/>
                </a:lnTo>
                <a:lnTo>
                  <a:pt x="3717607" y="4178300"/>
                </a:lnTo>
                <a:lnTo>
                  <a:pt x="3717226" y="4179836"/>
                </a:lnTo>
                <a:lnTo>
                  <a:pt x="3722344" y="4191000"/>
                </a:lnTo>
                <a:lnTo>
                  <a:pt x="3722344" y="4178300"/>
                </a:lnTo>
                <a:lnTo>
                  <a:pt x="3719296" y="4178300"/>
                </a:lnTo>
                <a:lnTo>
                  <a:pt x="3718687" y="4178300"/>
                </a:lnTo>
                <a:lnTo>
                  <a:pt x="3716947" y="4165600"/>
                </a:lnTo>
                <a:lnTo>
                  <a:pt x="3722319" y="4171492"/>
                </a:lnTo>
                <a:lnTo>
                  <a:pt x="3724516" y="4166514"/>
                </a:lnTo>
                <a:lnTo>
                  <a:pt x="3724427" y="4165600"/>
                </a:lnTo>
                <a:lnTo>
                  <a:pt x="3723602" y="4165600"/>
                </a:lnTo>
                <a:lnTo>
                  <a:pt x="3722420" y="4152900"/>
                </a:lnTo>
                <a:lnTo>
                  <a:pt x="3724033" y="4152900"/>
                </a:lnTo>
                <a:lnTo>
                  <a:pt x="3725570" y="4140200"/>
                </a:lnTo>
                <a:lnTo>
                  <a:pt x="3730612" y="4140200"/>
                </a:lnTo>
                <a:lnTo>
                  <a:pt x="3726942" y="4114800"/>
                </a:lnTo>
                <a:lnTo>
                  <a:pt x="3724960" y="4127500"/>
                </a:lnTo>
                <a:lnTo>
                  <a:pt x="3724249" y="4124756"/>
                </a:lnTo>
                <a:lnTo>
                  <a:pt x="3724249" y="4140200"/>
                </a:lnTo>
                <a:lnTo>
                  <a:pt x="3723017" y="4140200"/>
                </a:lnTo>
                <a:lnTo>
                  <a:pt x="3723614" y="4127500"/>
                </a:lnTo>
                <a:lnTo>
                  <a:pt x="3724249" y="4140200"/>
                </a:lnTo>
                <a:lnTo>
                  <a:pt x="3724249" y="4124756"/>
                </a:lnTo>
                <a:lnTo>
                  <a:pt x="3721671" y="4114800"/>
                </a:lnTo>
                <a:lnTo>
                  <a:pt x="3718877" y="4114800"/>
                </a:lnTo>
                <a:lnTo>
                  <a:pt x="3712768" y="4102100"/>
                </a:lnTo>
                <a:lnTo>
                  <a:pt x="3724897" y="4102100"/>
                </a:lnTo>
                <a:lnTo>
                  <a:pt x="3724110" y="4109440"/>
                </a:lnTo>
                <a:lnTo>
                  <a:pt x="3727450" y="4102100"/>
                </a:lnTo>
                <a:lnTo>
                  <a:pt x="3725265" y="4102100"/>
                </a:lnTo>
                <a:lnTo>
                  <a:pt x="3715308" y="4089400"/>
                </a:lnTo>
                <a:lnTo>
                  <a:pt x="3711143" y="4084294"/>
                </a:lnTo>
                <a:lnTo>
                  <a:pt x="3712718" y="4089400"/>
                </a:lnTo>
                <a:lnTo>
                  <a:pt x="3714458" y="4089400"/>
                </a:lnTo>
                <a:lnTo>
                  <a:pt x="3712667" y="4102100"/>
                </a:lnTo>
                <a:lnTo>
                  <a:pt x="3709733" y="4102100"/>
                </a:lnTo>
                <a:lnTo>
                  <a:pt x="3712730" y="4114800"/>
                </a:lnTo>
                <a:lnTo>
                  <a:pt x="3708819" y="4114800"/>
                </a:lnTo>
                <a:lnTo>
                  <a:pt x="3717277" y="4127500"/>
                </a:lnTo>
                <a:lnTo>
                  <a:pt x="3719563" y="4127500"/>
                </a:lnTo>
                <a:lnTo>
                  <a:pt x="3719944" y="4140200"/>
                </a:lnTo>
                <a:lnTo>
                  <a:pt x="3717163" y="4140200"/>
                </a:lnTo>
                <a:lnTo>
                  <a:pt x="3713530" y="4132453"/>
                </a:lnTo>
                <a:lnTo>
                  <a:pt x="3714775" y="4140200"/>
                </a:lnTo>
                <a:lnTo>
                  <a:pt x="3711092" y="4140200"/>
                </a:lnTo>
                <a:lnTo>
                  <a:pt x="3712400" y="4130052"/>
                </a:lnTo>
                <a:lnTo>
                  <a:pt x="3711206" y="4127500"/>
                </a:lnTo>
                <a:lnTo>
                  <a:pt x="3711016" y="4127500"/>
                </a:lnTo>
                <a:lnTo>
                  <a:pt x="3711016" y="4216400"/>
                </a:lnTo>
                <a:lnTo>
                  <a:pt x="3709847" y="4216400"/>
                </a:lnTo>
                <a:lnTo>
                  <a:pt x="3709886" y="4203700"/>
                </a:lnTo>
                <a:lnTo>
                  <a:pt x="3710660" y="4203700"/>
                </a:lnTo>
                <a:lnTo>
                  <a:pt x="3711016" y="4216400"/>
                </a:lnTo>
                <a:lnTo>
                  <a:pt x="3711016" y="4127500"/>
                </a:lnTo>
                <a:lnTo>
                  <a:pt x="3709759" y="4127500"/>
                </a:lnTo>
                <a:lnTo>
                  <a:pt x="3709759" y="4216400"/>
                </a:lnTo>
                <a:lnTo>
                  <a:pt x="3707714" y="4216400"/>
                </a:lnTo>
                <a:lnTo>
                  <a:pt x="3707498" y="4203700"/>
                </a:lnTo>
                <a:lnTo>
                  <a:pt x="3707930" y="4203700"/>
                </a:lnTo>
                <a:lnTo>
                  <a:pt x="3709759" y="4216400"/>
                </a:lnTo>
                <a:lnTo>
                  <a:pt x="3709759" y="4127500"/>
                </a:lnTo>
                <a:lnTo>
                  <a:pt x="3709301" y="4127500"/>
                </a:lnTo>
                <a:lnTo>
                  <a:pt x="3708044" y="4134980"/>
                </a:lnTo>
                <a:lnTo>
                  <a:pt x="3708044" y="4191000"/>
                </a:lnTo>
                <a:lnTo>
                  <a:pt x="3706571" y="4203700"/>
                </a:lnTo>
                <a:lnTo>
                  <a:pt x="3705098" y="4191000"/>
                </a:lnTo>
                <a:lnTo>
                  <a:pt x="3708044" y="4191000"/>
                </a:lnTo>
                <a:lnTo>
                  <a:pt x="3708044" y="4134980"/>
                </a:lnTo>
                <a:lnTo>
                  <a:pt x="3707193" y="4140022"/>
                </a:lnTo>
                <a:lnTo>
                  <a:pt x="3707206" y="4140200"/>
                </a:lnTo>
                <a:lnTo>
                  <a:pt x="3706495" y="4140200"/>
                </a:lnTo>
                <a:lnTo>
                  <a:pt x="3706596" y="4152900"/>
                </a:lnTo>
                <a:lnTo>
                  <a:pt x="3706088" y="4152900"/>
                </a:lnTo>
                <a:lnTo>
                  <a:pt x="3706495" y="4140200"/>
                </a:lnTo>
                <a:lnTo>
                  <a:pt x="3704882" y="4140200"/>
                </a:lnTo>
                <a:lnTo>
                  <a:pt x="3704526" y="4133621"/>
                </a:lnTo>
                <a:lnTo>
                  <a:pt x="3704526" y="4165600"/>
                </a:lnTo>
                <a:lnTo>
                  <a:pt x="3702481" y="4165600"/>
                </a:lnTo>
                <a:lnTo>
                  <a:pt x="3702647" y="4152900"/>
                </a:lnTo>
                <a:lnTo>
                  <a:pt x="3704526" y="4165600"/>
                </a:lnTo>
                <a:lnTo>
                  <a:pt x="3704526" y="4133621"/>
                </a:lnTo>
                <a:lnTo>
                  <a:pt x="3704196" y="4127500"/>
                </a:lnTo>
                <a:lnTo>
                  <a:pt x="3706914" y="4127500"/>
                </a:lnTo>
                <a:lnTo>
                  <a:pt x="3708171" y="4127500"/>
                </a:lnTo>
                <a:lnTo>
                  <a:pt x="3708819" y="4114800"/>
                </a:lnTo>
                <a:lnTo>
                  <a:pt x="3703815" y="4114800"/>
                </a:lnTo>
                <a:lnTo>
                  <a:pt x="3709733" y="4102100"/>
                </a:lnTo>
                <a:lnTo>
                  <a:pt x="3706088" y="4102100"/>
                </a:lnTo>
                <a:lnTo>
                  <a:pt x="3711054" y="4089400"/>
                </a:lnTo>
                <a:lnTo>
                  <a:pt x="3704666" y="4089400"/>
                </a:lnTo>
                <a:lnTo>
                  <a:pt x="3704666" y="4102100"/>
                </a:lnTo>
                <a:lnTo>
                  <a:pt x="3701973" y="4114127"/>
                </a:lnTo>
                <a:lnTo>
                  <a:pt x="3701973" y="4165600"/>
                </a:lnTo>
                <a:lnTo>
                  <a:pt x="3696309" y="4165600"/>
                </a:lnTo>
                <a:lnTo>
                  <a:pt x="3697363" y="4178300"/>
                </a:lnTo>
                <a:lnTo>
                  <a:pt x="3699840" y="4178300"/>
                </a:lnTo>
                <a:lnTo>
                  <a:pt x="3698113" y="4191000"/>
                </a:lnTo>
                <a:lnTo>
                  <a:pt x="3698252" y="4191000"/>
                </a:lnTo>
                <a:lnTo>
                  <a:pt x="3699370" y="4203700"/>
                </a:lnTo>
                <a:lnTo>
                  <a:pt x="3692436" y="4203700"/>
                </a:lnTo>
                <a:lnTo>
                  <a:pt x="3695293" y="4191000"/>
                </a:lnTo>
                <a:lnTo>
                  <a:pt x="3698113" y="4191000"/>
                </a:lnTo>
                <a:lnTo>
                  <a:pt x="3695966" y="4178300"/>
                </a:lnTo>
                <a:lnTo>
                  <a:pt x="3695115" y="4178300"/>
                </a:lnTo>
                <a:lnTo>
                  <a:pt x="3696309" y="4165600"/>
                </a:lnTo>
                <a:lnTo>
                  <a:pt x="3695115" y="4165600"/>
                </a:lnTo>
                <a:lnTo>
                  <a:pt x="3701173" y="4152900"/>
                </a:lnTo>
                <a:lnTo>
                  <a:pt x="3701973" y="4165600"/>
                </a:lnTo>
                <a:lnTo>
                  <a:pt x="3701973" y="4114127"/>
                </a:lnTo>
                <a:lnTo>
                  <a:pt x="3701821" y="4114800"/>
                </a:lnTo>
                <a:lnTo>
                  <a:pt x="3699611" y="4114800"/>
                </a:lnTo>
                <a:lnTo>
                  <a:pt x="3699611" y="4140200"/>
                </a:lnTo>
                <a:lnTo>
                  <a:pt x="3694773" y="4140200"/>
                </a:lnTo>
                <a:lnTo>
                  <a:pt x="3693668" y="4136987"/>
                </a:lnTo>
                <a:lnTo>
                  <a:pt x="3693668" y="4191000"/>
                </a:lnTo>
                <a:lnTo>
                  <a:pt x="3683927" y="4191000"/>
                </a:lnTo>
                <a:lnTo>
                  <a:pt x="3683139" y="4178300"/>
                </a:lnTo>
                <a:lnTo>
                  <a:pt x="3686708" y="4178300"/>
                </a:lnTo>
                <a:lnTo>
                  <a:pt x="3693668" y="4191000"/>
                </a:lnTo>
                <a:lnTo>
                  <a:pt x="3693668" y="4136987"/>
                </a:lnTo>
                <a:lnTo>
                  <a:pt x="3691750" y="4131399"/>
                </a:lnTo>
                <a:lnTo>
                  <a:pt x="3692233" y="4136390"/>
                </a:lnTo>
                <a:lnTo>
                  <a:pt x="3693515" y="4140200"/>
                </a:lnTo>
                <a:lnTo>
                  <a:pt x="3692601" y="4140200"/>
                </a:lnTo>
                <a:lnTo>
                  <a:pt x="3692499" y="4139158"/>
                </a:lnTo>
                <a:lnTo>
                  <a:pt x="3692499" y="4140200"/>
                </a:lnTo>
                <a:lnTo>
                  <a:pt x="3692334" y="4152900"/>
                </a:lnTo>
                <a:lnTo>
                  <a:pt x="3691153" y="4140200"/>
                </a:lnTo>
                <a:lnTo>
                  <a:pt x="3692499" y="4140200"/>
                </a:lnTo>
                <a:lnTo>
                  <a:pt x="3692499" y="4139158"/>
                </a:lnTo>
                <a:lnTo>
                  <a:pt x="3692233" y="4136390"/>
                </a:lnTo>
                <a:lnTo>
                  <a:pt x="3689248" y="4127500"/>
                </a:lnTo>
                <a:lnTo>
                  <a:pt x="3690404" y="4127500"/>
                </a:lnTo>
                <a:lnTo>
                  <a:pt x="3691750" y="4131399"/>
                </a:lnTo>
                <a:lnTo>
                  <a:pt x="3691382" y="4127500"/>
                </a:lnTo>
                <a:lnTo>
                  <a:pt x="3699154" y="4127500"/>
                </a:lnTo>
                <a:lnTo>
                  <a:pt x="3699611" y="4140200"/>
                </a:lnTo>
                <a:lnTo>
                  <a:pt x="3699611" y="4114800"/>
                </a:lnTo>
                <a:lnTo>
                  <a:pt x="3691712" y="4114800"/>
                </a:lnTo>
                <a:lnTo>
                  <a:pt x="3695154" y="4102100"/>
                </a:lnTo>
                <a:lnTo>
                  <a:pt x="3696474" y="4102100"/>
                </a:lnTo>
                <a:lnTo>
                  <a:pt x="3695471" y="4089400"/>
                </a:lnTo>
                <a:lnTo>
                  <a:pt x="3697617" y="4089400"/>
                </a:lnTo>
                <a:lnTo>
                  <a:pt x="3696474" y="4102100"/>
                </a:lnTo>
                <a:lnTo>
                  <a:pt x="3704666" y="4102100"/>
                </a:lnTo>
                <a:lnTo>
                  <a:pt x="3704666" y="4089400"/>
                </a:lnTo>
                <a:lnTo>
                  <a:pt x="3704005" y="4089400"/>
                </a:lnTo>
                <a:lnTo>
                  <a:pt x="3703510" y="4086987"/>
                </a:lnTo>
                <a:lnTo>
                  <a:pt x="3703409" y="4086542"/>
                </a:lnTo>
                <a:lnTo>
                  <a:pt x="3701859" y="4089400"/>
                </a:lnTo>
                <a:lnTo>
                  <a:pt x="3701364" y="4076839"/>
                </a:lnTo>
                <a:lnTo>
                  <a:pt x="3701123" y="4089400"/>
                </a:lnTo>
                <a:lnTo>
                  <a:pt x="3701021" y="4076700"/>
                </a:lnTo>
                <a:lnTo>
                  <a:pt x="3701377" y="4076700"/>
                </a:lnTo>
                <a:lnTo>
                  <a:pt x="3703409" y="4086542"/>
                </a:lnTo>
                <a:lnTo>
                  <a:pt x="3707244" y="4079532"/>
                </a:lnTo>
                <a:lnTo>
                  <a:pt x="3704920" y="4076700"/>
                </a:lnTo>
                <a:lnTo>
                  <a:pt x="3704107" y="4076700"/>
                </a:lnTo>
                <a:lnTo>
                  <a:pt x="3705517" y="4064000"/>
                </a:lnTo>
                <a:lnTo>
                  <a:pt x="3702062" y="4064000"/>
                </a:lnTo>
                <a:lnTo>
                  <a:pt x="3699154" y="4051300"/>
                </a:lnTo>
                <a:lnTo>
                  <a:pt x="3695014" y="4051300"/>
                </a:lnTo>
                <a:lnTo>
                  <a:pt x="3694811" y="4052024"/>
                </a:lnTo>
                <a:lnTo>
                  <a:pt x="3694811" y="4089400"/>
                </a:lnTo>
                <a:lnTo>
                  <a:pt x="3690721" y="4089400"/>
                </a:lnTo>
                <a:lnTo>
                  <a:pt x="3691026" y="4078986"/>
                </a:lnTo>
                <a:lnTo>
                  <a:pt x="3690188" y="4076700"/>
                </a:lnTo>
                <a:lnTo>
                  <a:pt x="3691090" y="4076700"/>
                </a:lnTo>
                <a:lnTo>
                  <a:pt x="3691026" y="4078986"/>
                </a:lnTo>
                <a:lnTo>
                  <a:pt x="3694811" y="4089400"/>
                </a:lnTo>
                <a:lnTo>
                  <a:pt x="3694811" y="4052024"/>
                </a:lnTo>
                <a:lnTo>
                  <a:pt x="3692436" y="4060367"/>
                </a:lnTo>
                <a:lnTo>
                  <a:pt x="3693553" y="4064000"/>
                </a:lnTo>
                <a:lnTo>
                  <a:pt x="3691394" y="4064000"/>
                </a:lnTo>
                <a:lnTo>
                  <a:pt x="3692436" y="4060367"/>
                </a:lnTo>
                <a:lnTo>
                  <a:pt x="3690975" y="4055668"/>
                </a:lnTo>
                <a:lnTo>
                  <a:pt x="3690594" y="4064000"/>
                </a:lnTo>
                <a:lnTo>
                  <a:pt x="3689845" y="4064000"/>
                </a:lnTo>
                <a:lnTo>
                  <a:pt x="3689845" y="4102100"/>
                </a:lnTo>
                <a:lnTo>
                  <a:pt x="3689185" y="4102100"/>
                </a:lnTo>
                <a:lnTo>
                  <a:pt x="3689185" y="4178300"/>
                </a:lnTo>
                <a:lnTo>
                  <a:pt x="3687419" y="4178300"/>
                </a:lnTo>
                <a:lnTo>
                  <a:pt x="3685171" y="4165600"/>
                </a:lnTo>
                <a:lnTo>
                  <a:pt x="3684778" y="4165600"/>
                </a:lnTo>
                <a:lnTo>
                  <a:pt x="3684371" y="4152900"/>
                </a:lnTo>
                <a:lnTo>
                  <a:pt x="3684244" y="4152900"/>
                </a:lnTo>
                <a:lnTo>
                  <a:pt x="3684244" y="4165600"/>
                </a:lnTo>
                <a:lnTo>
                  <a:pt x="3679494" y="4178300"/>
                </a:lnTo>
                <a:lnTo>
                  <a:pt x="3679037" y="4165600"/>
                </a:lnTo>
                <a:lnTo>
                  <a:pt x="3684244" y="4165600"/>
                </a:lnTo>
                <a:lnTo>
                  <a:pt x="3684244" y="4152900"/>
                </a:lnTo>
                <a:lnTo>
                  <a:pt x="3678694" y="4152900"/>
                </a:lnTo>
                <a:lnTo>
                  <a:pt x="3678580" y="4140200"/>
                </a:lnTo>
                <a:lnTo>
                  <a:pt x="3680549" y="4140200"/>
                </a:lnTo>
                <a:lnTo>
                  <a:pt x="3680053" y="4127500"/>
                </a:lnTo>
                <a:lnTo>
                  <a:pt x="3684155" y="4127500"/>
                </a:lnTo>
                <a:lnTo>
                  <a:pt x="3687711" y="4140200"/>
                </a:lnTo>
                <a:lnTo>
                  <a:pt x="3684244" y="4140200"/>
                </a:lnTo>
                <a:lnTo>
                  <a:pt x="3684892" y="4152900"/>
                </a:lnTo>
                <a:lnTo>
                  <a:pt x="3686937" y="4152900"/>
                </a:lnTo>
                <a:lnTo>
                  <a:pt x="3685171" y="4165600"/>
                </a:lnTo>
                <a:lnTo>
                  <a:pt x="3689045" y="4165600"/>
                </a:lnTo>
                <a:lnTo>
                  <a:pt x="3689185" y="4178300"/>
                </a:lnTo>
                <a:lnTo>
                  <a:pt x="3689185" y="4102100"/>
                </a:lnTo>
                <a:lnTo>
                  <a:pt x="3688423" y="4102100"/>
                </a:lnTo>
                <a:lnTo>
                  <a:pt x="3688765" y="4089400"/>
                </a:lnTo>
                <a:lnTo>
                  <a:pt x="3689845" y="4102100"/>
                </a:lnTo>
                <a:lnTo>
                  <a:pt x="3689845" y="4064000"/>
                </a:lnTo>
                <a:lnTo>
                  <a:pt x="3688537" y="4064000"/>
                </a:lnTo>
                <a:lnTo>
                  <a:pt x="3687000" y="4076700"/>
                </a:lnTo>
                <a:lnTo>
                  <a:pt x="3687305" y="4076700"/>
                </a:lnTo>
                <a:lnTo>
                  <a:pt x="3688232" y="4089400"/>
                </a:lnTo>
                <a:lnTo>
                  <a:pt x="3684346" y="4089400"/>
                </a:lnTo>
                <a:lnTo>
                  <a:pt x="3686949" y="4076700"/>
                </a:lnTo>
                <a:lnTo>
                  <a:pt x="3683965" y="4064000"/>
                </a:lnTo>
                <a:lnTo>
                  <a:pt x="3686200" y="4064000"/>
                </a:lnTo>
                <a:lnTo>
                  <a:pt x="3690302" y="4053509"/>
                </a:lnTo>
                <a:lnTo>
                  <a:pt x="3689616" y="4051300"/>
                </a:lnTo>
                <a:lnTo>
                  <a:pt x="3685527" y="4051300"/>
                </a:lnTo>
                <a:lnTo>
                  <a:pt x="3681349" y="4038600"/>
                </a:lnTo>
                <a:lnTo>
                  <a:pt x="3676739" y="4038600"/>
                </a:lnTo>
                <a:lnTo>
                  <a:pt x="3676472" y="4025900"/>
                </a:lnTo>
                <a:lnTo>
                  <a:pt x="3675418" y="4038600"/>
                </a:lnTo>
                <a:lnTo>
                  <a:pt x="3676053" y="4038600"/>
                </a:lnTo>
                <a:lnTo>
                  <a:pt x="3679088" y="4051300"/>
                </a:lnTo>
                <a:lnTo>
                  <a:pt x="3678631" y="4051300"/>
                </a:lnTo>
                <a:lnTo>
                  <a:pt x="3679304" y="4064000"/>
                </a:lnTo>
                <a:lnTo>
                  <a:pt x="3675481" y="4064000"/>
                </a:lnTo>
                <a:lnTo>
                  <a:pt x="3679939" y="4076700"/>
                </a:lnTo>
                <a:lnTo>
                  <a:pt x="3678415" y="4076700"/>
                </a:lnTo>
                <a:lnTo>
                  <a:pt x="3675100" y="4064000"/>
                </a:lnTo>
                <a:lnTo>
                  <a:pt x="3672675" y="4064000"/>
                </a:lnTo>
                <a:lnTo>
                  <a:pt x="3678301" y="4051300"/>
                </a:lnTo>
                <a:lnTo>
                  <a:pt x="3673106" y="4051300"/>
                </a:lnTo>
                <a:lnTo>
                  <a:pt x="3671913" y="4047515"/>
                </a:lnTo>
                <a:lnTo>
                  <a:pt x="3671913" y="4064000"/>
                </a:lnTo>
                <a:lnTo>
                  <a:pt x="3671189" y="4064000"/>
                </a:lnTo>
                <a:lnTo>
                  <a:pt x="3670592" y="4051300"/>
                </a:lnTo>
                <a:lnTo>
                  <a:pt x="3671316" y="4051300"/>
                </a:lnTo>
                <a:lnTo>
                  <a:pt x="3671913" y="4064000"/>
                </a:lnTo>
                <a:lnTo>
                  <a:pt x="3671913" y="4047515"/>
                </a:lnTo>
                <a:lnTo>
                  <a:pt x="3669106" y="4038600"/>
                </a:lnTo>
                <a:lnTo>
                  <a:pt x="3665156" y="4038600"/>
                </a:lnTo>
                <a:lnTo>
                  <a:pt x="3663150" y="4025900"/>
                </a:lnTo>
                <a:lnTo>
                  <a:pt x="3661943" y="4025900"/>
                </a:lnTo>
                <a:lnTo>
                  <a:pt x="3662273" y="4030357"/>
                </a:lnTo>
                <a:lnTo>
                  <a:pt x="3664102" y="4038600"/>
                </a:lnTo>
                <a:lnTo>
                  <a:pt x="3662870" y="4038600"/>
                </a:lnTo>
                <a:lnTo>
                  <a:pt x="3662273" y="4030357"/>
                </a:lnTo>
                <a:lnTo>
                  <a:pt x="3661270" y="4025900"/>
                </a:lnTo>
                <a:lnTo>
                  <a:pt x="3661181" y="4038600"/>
                </a:lnTo>
                <a:lnTo>
                  <a:pt x="3660864" y="4025900"/>
                </a:lnTo>
                <a:lnTo>
                  <a:pt x="3659733" y="4025900"/>
                </a:lnTo>
                <a:lnTo>
                  <a:pt x="3660241" y="4038600"/>
                </a:lnTo>
                <a:lnTo>
                  <a:pt x="3657295" y="4025900"/>
                </a:lnTo>
                <a:lnTo>
                  <a:pt x="3651212" y="4025900"/>
                </a:lnTo>
                <a:lnTo>
                  <a:pt x="3653447" y="4013200"/>
                </a:lnTo>
                <a:lnTo>
                  <a:pt x="3654920" y="4013200"/>
                </a:lnTo>
                <a:lnTo>
                  <a:pt x="3655161" y="4000500"/>
                </a:lnTo>
                <a:lnTo>
                  <a:pt x="3650983" y="4000500"/>
                </a:lnTo>
                <a:lnTo>
                  <a:pt x="3648545" y="4013200"/>
                </a:lnTo>
                <a:lnTo>
                  <a:pt x="3645090" y="4013200"/>
                </a:lnTo>
                <a:lnTo>
                  <a:pt x="3640709" y="4013200"/>
                </a:lnTo>
                <a:lnTo>
                  <a:pt x="3640709" y="4025900"/>
                </a:lnTo>
                <a:lnTo>
                  <a:pt x="3638524" y="4025900"/>
                </a:lnTo>
                <a:lnTo>
                  <a:pt x="3637394" y="4013200"/>
                </a:lnTo>
                <a:lnTo>
                  <a:pt x="3635540" y="4013200"/>
                </a:lnTo>
                <a:lnTo>
                  <a:pt x="3636175" y="4000500"/>
                </a:lnTo>
                <a:lnTo>
                  <a:pt x="3637927" y="4000500"/>
                </a:lnTo>
                <a:lnTo>
                  <a:pt x="3638943" y="4013200"/>
                </a:lnTo>
                <a:lnTo>
                  <a:pt x="3638499" y="4013200"/>
                </a:lnTo>
                <a:lnTo>
                  <a:pt x="3640709" y="4025900"/>
                </a:lnTo>
                <a:lnTo>
                  <a:pt x="3640709" y="4013200"/>
                </a:lnTo>
                <a:lnTo>
                  <a:pt x="3640353" y="4013200"/>
                </a:lnTo>
                <a:lnTo>
                  <a:pt x="3641394" y="4000500"/>
                </a:lnTo>
                <a:lnTo>
                  <a:pt x="3642055" y="4000500"/>
                </a:lnTo>
                <a:lnTo>
                  <a:pt x="3640264" y="3987800"/>
                </a:lnTo>
                <a:lnTo>
                  <a:pt x="3639832" y="3988790"/>
                </a:lnTo>
                <a:lnTo>
                  <a:pt x="3639832" y="4013200"/>
                </a:lnTo>
                <a:lnTo>
                  <a:pt x="3639680" y="4013200"/>
                </a:lnTo>
                <a:lnTo>
                  <a:pt x="3639020" y="4000500"/>
                </a:lnTo>
                <a:lnTo>
                  <a:pt x="3639375" y="4000500"/>
                </a:lnTo>
                <a:lnTo>
                  <a:pt x="3639832" y="4013200"/>
                </a:lnTo>
                <a:lnTo>
                  <a:pt x="3639832" y="3988790"/>
                </a:lnTo>
                <a:lnTo>
                  <a:pt x="3634702" y="4000500"/>
                </a:lnTo>
                <a:lnTo>
                  <a:pt x="3630168" y="3988600"/>
                </a:lnTo>
                <a:lnTo>
                  <a:pt x="3630168" y="4013200"/>
                </a:lnTo>
                <a:lnTo>
                  <a:pt x="3625735" y="4013200"/>
                </a:lnTo>
                <a:lnTo>
                  <a:pt x="3627805" y="4000500"/>
                </a:lnTo>
                <a:lnTo>
                  <a:pt x="3630091" y="4000500"/>
                </a:lnTo>
                <a:lnTo>
                  <a:pt x="3630168" y="4013200"/>
                </a:lnTo>
                <a:lnTo>
                  <a:pt x="3630168" y="3988600"/>
                </a:lnTo>
                <a:lnTo>
                  <a:pt x="3629863" y="3987800"/>
                </a:lnTo>
                <a:lnTo>
                  <a:pt x="3634600" y="3987800"/>
                </a:lnTo>
                <a:lnTo>
                  <a:pt x="3634117" y="3975100"/>
                </a:lnTo>
                <a:lnTo>
                  <a:pt x="3633559" y="3975100"/>
                </a:lnTo>
                <a:lnTo>
                  <a:pt x="3635578" y="3962400"/>
                </a:lnTo>
                <a:lnTo>
                  <a:pt x="3634587" y="3974325"/>
                </a:lnTo>
                <a:lnTo>
                  <a:pt x="3640531" y="3962400"/>
                </a:lnTo>
                <a:lnTo>
                  <a:pt x="3642220" y="3962400"/>
                </a:lnTo>
                <a:lnTo>
                  <a:pt x="3640937" y="3950995"/>
                </a:lnTo>
                <a:lnTo>
                  <a:pt x="3638397" y="3962400"/>
                </a:lnTo>
                <a:lnTo>
                  <a:pt x="3636327" y="3949700"/>
                </a:lnTo>
                <a:lnTo>
                  <a:pt x="3633901" y="3962400"/>
                </a:lnTo>
                <a:lnTo>
                  <a:pt x="3634930" y="3962400"/>
                </a:lnTo>
                <a:lnTo>
                  <a:pt x="3630676" y="3975100"/>
                </a:lnTo>
                <a:lnTo>
                  <a:pt x="3624884" y="3975100"/>
                </a:lnTo>
                <a:lnTo>
                  <a:pt x="3624884" y="4000500"/>
                </a:lnTo>
                <a:lnTo>
                  <a:pt x="3622840" y="4013200"/>
                </a:lnTo>
                <a:lnTo>
                  <a:pt x="3621684" y="4013200"/>
                </a:lnTo>
                <a:lnTo>
                  <a:pt x="3621138" y="4000500"/>
                </a:lnTo>
                <a:lnTo>
                  <a:pt x="3624884" y="4000500"/>
                </a:lnTo>
                <a:lnTo>
                  <a:pt x="3624884" y="3975100"/>
                </a:lnTo>
                <a:lnTo>
                  <a:pt x="3621062" y="3975100"/>
                </a:lnTo>
                <a:lnTo>
                  <a:pt x="3621062" y="3987800"/>
                </a:lnTo>
                <a:lnTo>
                  <a:pt x="3615245" y="3987800"/>
                </a:lnTo>
                <a:lnTo>
                  <a:pt x="3616947" y="3975100"/>
                </a:lnTo>
                <a:lnTo>
                  <a:pt x="3621062" y="3987800"/>
                </a:lnTo>
                <a:lnTo>
                  <a:pt x="3621062" y="3975100"/>
                </a:lnTo>
                <a:lnTo>
                  <a:pt x="3620757" y="3975100"/>
                </a:lnTo>
                <a:lnTo>
                  <a:pt x="3621417" y="3962400"/>
                </a:lnTo>
                <a:lnTo>
                  <a:pt x="3621671" y="3962400"/>
                </a:lnTo>
                <a:lnTo>
                  <a:pt x="3619411" y="3949700"/>
                </a:lnTo>
                <a:lnTo>
                  <a:pt x="3615664" y="3955567"/>
                </a:lnTo>
                <a:lnTo>
                  <a:pt x="3615664" y="3962400"/>
                </a:lnTo>
                <a:lnTo>
                  <a:pt x="3612985" y="3975100"/>
                </a:lnTo>
                <a:lnTo>
                  <a:pt x="3610762" y="3975100"/>
                </a:lnTo>
                <a:lnTo>
                  <a:pt x="3615296" y="3962400"/>
                </a:lnTo>
                <a:lnTo>
                  <a:pt x="3615664" y="3962400"/>
                </a:lnTo>
                <a:lnTo>
                  <a:pt x="3615664" y="3955567"/>
                </a:lnTo>
                <a:lnTo>
                  <a:pt x="3611295" y="3962400"/>
                </a:lnTo>
                <a:lnTo>
                  <a:pt x="3610978" y="3962400"/>
                </a:lnTo>
                <a:lnTo>
                  <a:pt x="3610737" y="3975100"/>
                </a:lnTo>
                <a:lnTo>
                  <a:pt x="3604603" y="3975100"/>
                </a:lnTo>
                <a:lnTo>
                  <a:pt x="3604387" y="3973779"/>
                </a:lnTo>
                <a:lnTo>
                  <a:pt x="3604310" y="3975100"/>
                </a:lnTo>
                <a:lnTo>
                  <a:pt x="3603929" y="3975100"/>
                </a:lnTo>
                <a:lnTo>
                  <a:pt x="3608260" y="3984891"/>
                </a:lnTo>
                <a:lnTo>
                  <a:pt x="3610241" y="3987800"/>
                </a:lnTo>
                <a:lnTo>
                  <a:pt x="3609543" y="3987800"/>
                </a:lnTo>
                <a:lnTo>
                  <a:pt x="3608260" y="3984891"/>
                </a:lnTo>
                <a:lnTo>
                  <a:pt x="3601872" y="3975557"/>
                </a:lnTo>
                <a:lnTo>
                  <a:pt x="3599916" y="3987800"/>
                </a:lnTo>
                <a:lnTo>
                  <a:pt x="3599332" y="3975100"/>
                </a:lnTo>
                <a:lnTo>
                  <a:pt x="3599662" y="3975100"/>
                </a:lnTo>
                <a:lnTo>
                  <a:pt x="3597287" y="3962400"/>
                </a:lnTo>
                <a:lnTo>
                  <a:pt x="3601047" y="3962400"/>
                </a:lnTo>
                <a:lnTo>
                  <a:pt x="3601656" y="3966248"/>
                </a:lnTo>
                <a:lnTo>
                  <a:pt x="3602520" y="3962400"/>
                </a:lnTo>
                <a:lnTo>
                  <a:pt x="3604387" y="3973779"/>
                </a:lnTo>
                <a:lnTo>
                  <a:pt x="3605009" y="3962400"/>
                </a:lnTo>
                <a:lnTo>
                  <a:pt x="3606952" y="3962400"/>
                </a:lnTo>
                <a:lnTo>
                  <a:pt x="3602329" y="3949700"/>
                </a:lnTo>
                <a:lnTo>
                  <a:pt x="3593935" y="3949700"/>
                </a:lnTo>
                <a:lnTo>
                  <a:pt x="3595357" y="3962400"/>
                </a:lnTo>
                <a:lnTo>
                  <a:pt x="3594392" y="3964609"/>
                </a:lnTo>
                <a:lnTo>
                  <a:pt x="3594836" y="3975100"/>
                </a:lnTo>
                <a:lnTo>
                  <a:pt x="3589820" y="3975100"/>
                </a:lnTo>
                <a:lnTo>
                  <a:pt x="3594392" y="3964609"/>
                </a:lnTo>
                <a:lnTo>
                  <a:pt x="3594290" y="3962400"/>
                </a:lnTo>
                <a:lnTo>
                  <a:pt x="3588740" y="3962400"/>
                </a:lnTo>
                <a:lnTo>
                  <a:pt x="3582682" y="3975100"/>
                </a:lnTo>
                <a:lnTo>
                  <a:pt x="3589578" y="3975100"/>
                </a:lnTo>
                <a:lnTo>
                  <a:pt x="3590721" y="4000500"/>
                </a:lnTo>
                <a:lnTo>
                  <a:pt x="3588435" y="4000500"/>
                </a:lnTo>
                <a:lnTo>
                  <a:pt x="3569246" y="3975100"/>
                </a:lnTo>
                <a:lnTo>
                  <a:pt x="3568420" y="3975100"/>
                </a:lnTo>
                <a:lnTo>
                  <a:pt x="3568344" y="3973893"/>
                </a:lnTo>
                <a:lnTo>
                  <a:pt x="3563378" y="3967315"/>
                </a:lnTo>
                <a:lnTo>
                  <a:pt x="3564115" y="3975100"/>
                </a:lnTo>
                <a:lnTo>
                  <a:pt x="3558362" y="3975100"/>
                </a:lnTo>
                <a:lnTo>
                  <a:pt x="3559657" y="3963238"/>
                </a:lnTo>
                <a:lnTo>
                  <a:pt x="3559657" y="3962400"/>
                </a:lnTo>
                <a:lnTo>
                  <a:pt x="3557193" y="3949700"/>
                </a:lnTo>
                <a:lnTo>
                  <a:pt x="3555644" y="3949700"/>
                </a:lnTo>
                <a:lnTo>
                  <a:pt x="3555733" y="3962400"/>
                </a:lnTo>
                <a:lnTo>
                  <a:pt x="3552393" y="3962400"/>
                </a:lnTo>
                <a:lnTo>
                  <a:pt x="3547503" y="3962400"/>
                </a:lnTo>
                <a:lnTo>
                  <a:pt x="3551085" y="3950043"/>
                </a:lnTo>
                <a:lnTo>
                  <a:pt x="3551047" y="3949700"/>
                </a:lnTo>
                <a:lnTo>
                  <a:pt x="3551186" y="3949700"/>
                </a:lnTo>
                <a:lnTo>
                  <a:pt x="3551186" y="3950995"/>
                </a:lnTo>
                <a:lnTo>
                  <a:pt x="3552393" y="3962400"/>
                </a:lnTo>
                <a:lnTo>
                  <a:pt x="3552647" y="3949700"/>
                </a:lnTo>
                <a:lnTo>
                  <a:pt x="3552660" y="3937571"/>
                </a:lnTo>
                <a:lnTo>
                  <a:pt x="3552367" y="3937901"/>
                </a:lnTo>
                <a:lnTo>
                  <a:pt x="3548621" y="3949700"/>
                </a:lnTo>
                <a:lnTo>
                  <a:pt x="3541928" y="3949700"/>
                </a:lnTo>
                <a:lnTo>
                  <a:pt x="3552367" y="3937901"/>
                </a:lnTo>
                <a:lnTo>
                  <a:pt x="3552647" y="3937000"/>
                </a:lnTo>
                <a:lnTo>
                  <a:pt x="3540493" y="3937000"/>
                </a:lnTo>
                <a:lnTo>
                  <a:pt x="3540036" y="3924300"/>
                </a:lnTo>
                <a:lnTo>
                  <a:pt x="3536010" y="3924300"/>
                </a:lnTo>
                <a:lnTo>
                  <a:pt x="3533851" y="3911600"/>
                </a:lnTo>
                <a:lnTo>
                  <a:pt x="3531641" y="3911600"/>
                </a:lnTo>
                <a:lnTo>
                  <a:pt x="3525850" y="3898900"/>
                </a:lnTo>
                <a:lnTo>
                  <a:pt x="3517836" y="3873500"/>
                </a:lnTo>
                <a:lnTo>
                  <a:pt x="3507371" y="3860800"/>
                </a:lnTo>
                <a:lnTo>
                  <a:pt x="3494189" y="3835400"/>
                </a:lnTo>
                <a:lnTo>
                  <a:pt x="3473018" y="3810000"/>
                </a:lnTo>
                <a:lnTo>
                  <a:pt x="3448888" y="3771900"/>
                </a:lnTo>
                <a:lnTo>
                  <a:pt x="3422878" y="3733800"/>
                </a:lnTo>
                <a:lnTo>
                  <a:pt x="3396056" y="3695700"/>
                </a:lnTo>
                <a:lnTo>
                  <a:pt x="3369487" y="3644900"/>
                </a:lnTo>
                <a:lnTo>
                  <a:pt x="3344278" y="3594100"/>
                </a:lnTo>
                <a:lnTo>
                  <a:pt x="3321469" y="3556000"/>
                </a:lnTo>
                <a:lnTo>
                  <a:pt x="3302152" y="3505200"/>
                </a:lnTo>
                <a:lnTo>
                  <a:pt x="3287395" y="3454400"/>
                </a:lnTo>
                <a:lnTo>
                  <a:pt x="3278289" y="3403600"/>
                </a:lnTo>
                <a:lnTo>
                  <a:pt x="3275888" y="3352800"/>
                </a:lnTo>
                <a:lnTo>
                  <a:pt x="3275355" y="3289300"/>
                </a:lnTo>
                <a:lnTo>
                  <a:pt x="3269792" y="3238500"/>
                </a:lnTo>
                <a:lnTo>
                  <a:pt x="3258667" y="3187700"/>
                </a:lnTo>
                <a:lnTo>
                  <a:pt x="3241459" y="3149600"/>
                </a:lnTo>
                <a:lnTo>
                  <a:pt x="3217634" y="3111500"/>
                </a:lnTo>
                <a:lnTo>
                  <a:pt x="3186658" y="3073400"/>
                </a:lnTo>
                <a:lnTo>
                  <a:pt x="3148012" y="3048000"/>
                </a:lnTo>
                <a:lnTo>
                  <a:pt x="3101162" y="3009900"/>
                </a:lnTo>
                <a:lnTo>
                  <a:pt x="3080537" y="2984500"/>
                </a:lnTo>
                <a:lnTo>
                  <a:pt x="3057855" y="2959100"/>
                </a:lnTo>
                <a:lnTo>
                  <a:pt x="3033369" y="2933700"/>
                </a:lnTo>
                <a:lnTo>
                  <a:pt x="3007372" y="2895600"/>
                </a:lnTo>
                <a:lnTo>
                  <a:pt x="2980156" y="2857500"/>
                </a:lnTo>
                <a:lnTo>
                  <a:pt x="2951975" y="2819400"/>
                </a:lnTo>
                <a:lnTo>
                  <a:pt x="2923146" y="2768600"/>
                </a:lnTo>
                <a:lnTo>
                  <a:pt x="2893923" y="2730500"/>
                </a:lnTo>
                <a:lnTo>
                  <a:pt x="2864612" y="2679700"/>
                </a:lnTo>
                <a:lnTo>
                  <a:pt x="2835478" y="2628900"/>
                </a:lnTo>
                <a:lnTo>
                  <a:pt x="2806814" y="2565400"/>
                </a:lnTo>
                <a:lnTo>
                  <a:pt x="2792857" y="2540000"/>
                </a:lnTo>
                <a:lnTo>
                  <a:pt x="2778887" y="2514600"/>
                </a:lnTo>
                <a:lnTo>
                  <a:pt x="2752001" y="2463800"/>
                </a:lnTo>
                <a:lnTo>
                  <a:pt x="2726423" y="2413000"/>
                </a:lnTo>
                <a:lnTo>
                  <a:pt x="2702445" y="2349500"/>
                </a:lnTo>
                <a:lnTo>
                  <a:pt x="2680233" y="2298420"/>
                </a:lnTo>
                <a:lnTo>
                  <a:pt x="2660396" y="2247900"/>
                </a:lnTo>
                <a:lnTo>
                  <a:pt x="2642908" y="2209800"/>
                </a:lnTo>
                <a:lnTo>
                  <a:pt x="2628125" y="2159000"/>
                </a:lnTo>
                <a:lnTo>
                  <a:pt x="2616365" y="2120900"/>
                </a:lnTo>
                <a:lnTo>
                  <a:pt x="2607894" y="2082800"/>
                </a:lnTo>
                <a:lnTo>
                  <a:pt x="2602928" y="2032000"/>
                </a:lnTo>
                <a:lnTo>
                  <a:pt x="2608465" y="1981200"/>
                </a:lnTo>
                <a:lnTo>
                  <a:pt x="2622600" y="1943100"/>
                </a:lnTo>
                <a:lnTo>
                  <a:pt x="2643467" y="1905000"/>
                </a:lnTo>
                <a:lnTo>
                  <a:pt x="2669184" y="1866900"/>
                </a:lnTo>
                <a:lnTo>
                  <a:pt x="2697861" y="1841500"/>
                </a:lnTo>
                <a:lnTo>
                  <a:pt x="2727617" y="1803400"/>
                </a:lnTo>
                <a:lnTo>
                  <a:pt x="2756560" y="1778000"/>
                </a:lnTo>
                <a:lnTo>
                  <a:pt x="2782824" y="1752600"/>
                </a:lnTo>
                <a:lnTo>
                  <a:pt x="2804515" y="1739900"/>
                </a:lnTo>
                <a:lnTo>
                  <a:pt x="2819755" y="1714500"/>
                </a:lnTo>
                <a:lnTo>
                  <a:pt x="2826664" y="1689100"/>
                </a:lnTo>
                <a:lnTo>
                  <a:pt x="2823349" y="1676400"/>
                </a:lnTo>
                <a:lnTo>
                  <a:pt x="2815310" y="1663700"/>
                </a:lnTo>
                <a:lnTo>
                  <a:pt x="2804172" y="1651000"/>
                </a:lnTo>
                <a:lnTo>
                  <a:pt x="2789796" y="1638300"/>
                </a:lnTo>
                <a:lnTo>
                  <a:pt x="2725851" y="1638300"/>
                </a:lnTo>
                <a:lnTo>
                  <a:pt x="2697149" y="1651000"/>
                </a:lnTo>
                <a:lnTo>
                  <a:pt x="2664536" y="1663700"/>
                </a:lnTo>
                <a:lnTo>
                  <a:pt x="2627871" y="1676400"/>
                </a:lnTo>
                <a:lnTo>
                  <a:pt x="2587015" y="1689100"/>
                </a:lnTo>
                <a:lnTo>
                  <a:pt x="2541841" y="1714500"/>
                </a:lnTo>
                <a:lnTo>
                  <a:pt x="2492210" y="1739900"/>
                </a:lnTo>
                <a:lnTo>
                  <a:pt x="2437981" y="1765300"/>
                </a:lnTo>
                <a:lnTo>
                  <a:pt x="2379040" y="1803400"/>
                </a:lnTo>
                <a:lnTo>
                  <a:pt x="2315222" y="1841500"/>
                </a:lnTo>
                <a:lnTo>
                  <a:pt x="2246414" y="1879600"/>
                </a:lnTo>
                <a:lnTo>
                  <a:pt x="2172474" y="1930400"/>
                </a:lnTo>
                <a:lnTo>
                  <a:pt x="2093264" y="1981200"/>
                </a:lnTo>
                <a:lnTo>
                  <a:pt x="2035632" y="2032000"/>
                </a:lnTo>
                <a:lnTo>
                  <a:pt x="1980260" y="2070100"/>
                </a:lnTo>
                <a:lnTo>
                  <a:pt x="1927174" y="2108200"/>
                </a:lnTo>
                <a:lnTo>
                  <a:pt x="1876374" y="2146300"/>
                </a:lnTo>
                <a:lnTo>
                  <a:pt x="1827860" y="2184400"/>
                </a:lnTo>
                <a:lnTo>
                  <a:pt x="1781644" y="2235200"/>
                </a:lnTo>
                <a:lnTo>
                  <a:pt x="1737728" y="2273300"/>
                </a:lnTo>
                <a:lnTo>
                  <a:pt x="1696123" y="2311400"/>
                </a:lnTo>
                <a:lnTo>
                  <a:pt x="1656842" y="2349500"/>
                </a:lnTo>
                <a:lnTo>
                  <a:pt x="1619872" y="2374900"/>
                </a:lnTo>
                <a:lnTo>
                  <a:pt x="1585239" y="2413000"/>
                </a:lnTo>
                <a:lnTo>
                  <a:pt x="1552930" y="2451100"/>
                </a:lnTo>
                <a:lnTo>
                  <a:pt x="1522971" y="2476500"/>
                </a:lnTo>
                <a:lnTo>
                  <a:pt x="1495348" y="2514600"/>
                </a:lnTo>
                <a:lnTo>
                  <a:pt x="1470088" y="2540000"/>
                </a:lnTo>
                <a:lnTo>
                  <a:pt x="1447190" y="2565400"/>
                </a:lnTo>
                <a:lnTo>
                  <a:pt x="1426641" y="2590800"/>
                </a:lnTo>
                <a:lnTo>
                  <a:pt x="1408480" y="2616200"/>
                </a:lnTo>
                <a:lnTo>
                  <a:pt x="1392682" y="2628900"/>
                </a:lnTo>
                <a:lnTo>
                  <a:pt x="1384211" y="2654300"/>
                </a:lnTo>
                <a:lnTo>
                  <a:pt x="1387690" y="2679700"/>
                </a:lnTo>
                <a:lnTo>
                  <a:pt x="1401038" y="2692400"/>
                </a:lnTo>
                <a:lnTo>
                  <a:pt x="1422234" y="2705100"/>
                </a:lnTo>
                <a:lnTo>
                  <a:pt x="1457223" y="2705100"/>
                </a:lnTo>
                <a:lnTo>
                  <a:pt x="1491322" y="2692400"/>
                </a:lnTo>
                <a:lnTo>
                  <a:pt x="1523580" y="2679700"/>
                </a:lnTo>
                <a:lnTo>
                  <a:pt x="1553095" y="2654300"/>
                </a:lnTo>
                <a:lnTo>
                  <a:pt x="1591576" y="2628900"/>
                </a:lnTo>
                <a:lnTo>
                  <a:pt x="1634794" y="2603500"/>
                </a:lnTo>
                <a:lnTo>
                  <a:pt x="1679778" y="2578100"/>
                </a:lnTo>
                <a:lnTo>
                  <a:pt x="1723491" y="2552700"/>
                </a:lnTo>
                <a:lnTo>
                  <a:pt x="1762975" y="2540000"/>
                </a:lnTo>
                <a:lnTo>
                  <a:pt x="1795208" y="2540000"/>
                </a:lnTo>
                <a:lnTo>
                  <a:pt x="1827110" y="2578100"/>
                </a:lnTo>
                <a:lnTo>
                  <a:pt x="1829193" y="2641600"/>
                </a:lnTo>
                <a:lnTo>
                  <a:pt x="1828330" y="2667000"/>
                </a:lnTo>
                <a:lnTo>
                  <a:pt x="1826768" y="2705100"/>
                </a:lnTo>
                <a:lnTo>
                  <a:pt x="1824913" y="2755900"/>
                </a:lnTo>
                <a:lnTo>
                  <a:pt x="1823186" y="2794000"/>
                </a:lnTo>
                <a:lnTo>
                  <a:pt x="1821992" y="2844800"/>
                </a:lnTo>
                <a:lnTo>
                  <a:pt x="1821764" y="2895600"/>
                </a:lnTo>
                <a:lnTo>
                  <a:pt x="1822907" y="2946400"/>
                </a:lnTo>
                <a:lnTo>
                  <a:pt x="1825840" y="2997200"/>
                </a:lnTo>
                <a:lnTo>
                  <a:pt x="1830984" y="3048000"/>
                </a:lnTo>
                <a:lnTo>
                  <a:pt x="1838744" y="3098800"/>
                </a:lnTo>
                <a:lnTo>
                  <a:pt x="1849551" y="3162300"/>
                </a:lnTo>
                <a:lnTo>
                  <a:pt x="1863813" y="3213100"/>
                </a:lnTo>
                <a:lnTo>
                  <a:pt x="1881949" y="3263900"/>
                </a:lnTo>
                <a:lnTo>
                  <a:pt x="1904365" y="3314700"/>
                </a:lnTo>
                <a:lnTo>
                  <a:pt x="1931504" y="3365500"/>
                </a:lnTo>
                <a:lnTo>
                  <a:pt x="1963750" y="3403600"/>
                </a:lnTo>
                <a:lnTo>
                  <a:pt x="2001545" y="3441700"/>
                </a:lnTo>
                <a:lnTo>
                  <a:pt x="2048827" y="3492500"/>
                </a:lnTo>
                <a:lnTo>
                  <a:pt x="2193480" y="3606800"/>
                </a:lnTo>
                <a:lnTo>
                  <a:pt x="2241283" y="3632200"/>
                </a:lnTo>
                <a:lnTo>
                  <a:pt x="2288197" y="3670300"/>
                </a:lnTo>
                <a:lnTo>
                  <a:pt x="2333841" y="3695700"/>
                </a:lnTo>
                <a:lnTo>
                  <a:pt x="2377783" y="3708400"/>
                </a:lnTo>
                <a:lnTo>
                  <a:pt x="2419629" y="3733800"/>
                </a:lnTo>
                <a:lnTo>
                  <a:pt x="2458986" y="3746500"/>
                </a:lnTo>
                <a:lnTo>
                  <a:pt x="2495423" y="3759200"/>
                </a:lnTo>
                <a:lnTo>
                  <a:pt x="2557970" y="3784600"/>
                </a:lnTo>
                <a:lnTo>
                  <a:pt x="2599867" y="3810000"/>
                </a:lnTo>
                <a:lnTo>
                  <a:pt x="2613876" y="3835400"/>
                </a:lnTo>
                <a:lnTo>
                  <a:pt x="2609456" y="3860800"/>
                </a:lnTo>
                <a:lnTo>
                  <a:pt x="2594330" y="3898900"/>
                </a:lnTo>
                <a:lnTo>
                  <a:pt x="2581351" y="3937000"/>
                </a:lnTo>
                <a:lnTo>
                  <a:pt x="2573794" y="3987800"/>
                </a:lnTo>
                <a:lnTo>
                  <a:pt x="2574937" y="4025900"/>
                </a:lnTo>
                <a:lnTo>
                  <a:pt x="2588082" y="4076700"/>
                </a:lnTo>
                <a:lnTo>
                  <a:pt x="2614803" y="4127500"/>
                </a:lnTo>
                <a:lnTo>
                  <a:pt x="2645422" y="4178300"/>
                </a:lnTo>
                <a:lnTo>
                  <a:pt x="2676639" y="4216400"/>
                </a:lnTo>
                <a:lnTo>
                  <a:pt x="2705150" y="4254500"/>
                </a:lnTo>
                <a:lnTo>
                  <a:pt x="2716098" y="4267200"/>
                </a:lnTo>
                <a:lnTo>
                  <a:pt x="2719590" y="4292600"/>
                </a:lnTo>
                <a:lnTo>
                  <a:pt x="2715768" y="4305300"/>
                </a:lnTo>
                <a:lnTo>
                  <a:pt x="2704757" y="4330700"/>
                </a:lnTo>
                <a:lnTo>
                  <a:pt x="2679446" y="4356100"/>
                </a:lnTo>
                <a:lnTo>
                  <a:pt x="2655760" y="4394200"/>
                </a:lnTo>
                <a:lnTo>
                  <a:pt x="2638526" y="4445000"/>
                </a:lnTo>
                <a:lnTo>
                  <a:pt x="2632595" y="4483100"/>
                </a:lnTo>
                <a:lnTo>
                  <a:pt x="2642781" y="4533900"/>
                </a:lnTo>
                <a:lnTo>
                  <a:pt x="2673921" y="4572000"/>
                </a:lnTo>
                <a:lnTo>
                  <a:pt x="2712313" y="4610100"/>
                </a:lnTo>
                <a:lnTo>
                  <a:pt x="2757297" y="4648200"/>
                </a:lnTo>
                <a:lnTo>
                  <a:pt x="2806611" y="4673600"/>
                </a:lnTo>
                <a:lnTo>
                  <a:pt x="2909417" y="4724400"/>
                </a:lnTo>
                <a:lnTo>
                  <a:pt x="2958439" y="4737100"/>
                </a:lnTo>
                <a:lnTo>
                  <a:pt x="3002927" y="4762500"/>
                </a:lnTo>
                <a:lnTo>
                  <a:pt x="3040646" y="4775200"/>
                </a:lnTo>
                <a:lnTo>
                  <a:pt x="3078175" y="4800600"/>
                </a:lnTo>
                <a:lnTo>
                  <a:pt x="3108033" y="4838700"/>
                </a:lnTo>
                <a:lnTo>
                  <a:pt x="3123400" y="4851400"/>
                </a:lnTo>
                <a:lnTo>
                  <a:pt x="3145625" y="4876800"/>
                </a:lnTo>
                <a:lnTo>
                  <a:pt x="3175901" y="4889500"/>
                </a:lnTo>
                <a:lnTo>
                  <a:pt x="3215475" y="4914900"/>
                </a:lnTo>
                <a:lnTo>
                  <a:pt x="3265525" y="4927600"/>
                </a:lnTo>
                <a:lnTo>
                  <a:pt x="3327298" y="4953000"/>
                </a:lnTo>
                <a:lnTo>
                  <a:pt x="3401987" y="4965700"/>
                </a:lnTo>
                <a:lnTo>
                  <a:pt x="3490823" y="4991100"/>
                </a:lnTo>
                <a:lnTo>
                  <a:pt x="3514852" y="4991100"/>
                </a:lnTo>
                <a:lnTo>
                  <a:pt x="3536594" y="5003800"/>
                </a:lnTo>
                <a:lnTo>
                  <a:pt x="3555301" y="5016500"/>
                </a:lnTo>
                <a:lnTo>
                  <a:pt x="3570211" y="5041900"/>
                </a:lnTo>
                <a:lnTo>
                  <a:pt x="3586886" y="5067300"/>
                </a:lnTo>
                <a:lnTo>
                  <a:pt x="3607244" y="5105400"/>
                </a:lnTo>
                <a:lnTo>
                  <a:pt x="3631031" y="5143500"/>
                </a:lnTo>
                <a:lnTo>
                  <a:pt x="3658006" y="5181600"/>
                </a:lnTo>
                <a:lnTo>
                  <a:pt x="3687927" y="5219700"/>
                </a:lnTo>
                <a:lnTo>
                  <a:pt x="3720528" y="5257800"/>
                </a:lnTo>
                <a:lnTo>
                  <a:pt x="3755593" y="5295900"/>
                </a:lnTo>
                <a:lnTo>
                  <a:pt x="3792855" y="5334000"/>
                </a:lnTo>
                <a:lnTo>
                  <a:pt x="3832072" y="5359400"/>
                </a:lnTo>
                <a:lnTo>
                  <a:pt x="3872992" y="5384800"/>
                </a:lnTo>
                <a:lnTo>
                  <a:pt x="3915384" y="5410200"/>
                </a:lnTo>
                <a:lnTo>
                  <a:pt x="4003573" y="5435600"/>
                </a:lnTo>
                <a:lnTo>
                  <a:pt x="4048874" y="5435600"/>
                </a:lnTo>
                <a:lnTo>
                  <a:pt x="4101795" y="5422900"/>
                </a:lnTo>
                <a:lnTo>
                  <a:pt x="4150233" y="5410200"/>
                </a:lnTo>
                <a:lnTo>
                  <a:pt x="4194276" y="5372100"/>
                </a:lnTo>
                <a:lnTo>
                  <a:pt x="4234053" y="5346700"/>
                </a:lnTo>
                <a:lnTo>
                  <a:pt x="4245915" y="5334000"/>
                </a:lnTo>
                <a:lnTo>
                  <a:pt x="4269638" y="5308600"/>
                </a:lnTo>
                <a:lnTo>
                  <a:pt x="4301160" y="5270500"/>
                </a:lnTo>
                <a:lnTo>
                  <a:pt x="4328719" y="5232400"/>
                </a:lnTo>
                <a:lnTo>
                  <a:pt x="4352417" y="5194300"/>
                </a:lnTo>
                <a:lnTo>
                  <a:pt x="4372356" y="5156200"/>
                </a:lnTo>
                <a:lnTo>
                  <a:pt x="4388650" y="5118100"/>
                </a:lnTo>
                <a:lnTo>
                  <a:pt x="4401401" y="5092700"/>
                </a:lnTo>
                <a:lnTo>
                  <a:pt x="4426623" y="5041900"/>
                </a:lnTo>
                <a:lnTo>
                  <a:pt x="4462373" y="5003800"/>
                </a:lnTo>
                <a:lnTo>
                  <a:pt x="4496892" y="4978400"/>
                </a:lnTo>
                <a:lnTo>
                  <a:pt x="4535589" y="4940300"/>
                </a:lnTo>
                <a:lnTo>
                  <a:pt x="4574591" y="4889500"/>
                </a:lnTo>
                <a:lnTo>
                  <a:pt x="4609985" y="4851400"/>
                </a:lnTo>
                <a:lnTo>
                  <a:pt x="4637900" y="4800600"/>
                </a:lnTo>
                <a:lnTo>
                  <a:pt x="4654461" y="4749685"/>
                </a:lnTo>
                <a:lnTo>
                  <a:pt x="4665167" y="4711700"/>
                </a:lnTo>
                <a:lnTo>
                  <a:pt x="4679835" y="4660900"/>
                </a:lnTo>
                <a:lnTo>
                  <a:pt x="4697196" y="4610100"/>
                </a:lnTo>
                <a:lnTo>
                  <a:pt x="4715980" y="4559300"/>
                </a:lnTo>
                <a:lnTo>
                  <a:pt x="4734928" y="4508500"/>
                </a:lnTo>
                <a:lnTo>
                  <a:pt x="4752784" y="4457700"/>
                </a:lnTo>
                <a:lnTo>
                  <a:pt x="4768278" y="4419600"/>
                </a:lnTo>
                <a:lnTo>
                  <a:pt x="4778387" y="4406900"/>
                </a:lnTo>
                <a:lnTo>
                  <a:pt x="4793018" y="4394200"/>
                </a:lnTo>
                <a:lnTo>
                  <a:pt x="4808918" y="4394200"/>
                </a:lnTo>
                <a:lnTo>
                  <a:pt x="4822799" y="4406900"/>
                </a:lnTo>
                <a:lnTo>
                  <a:pt x="4849469" y="4445000"/>
                </a:lnTo>
                <a:lnTo>
                  <a:pt x="4881689" y="4483100"/>
                </a:lnTo>
                <a:lnTo>
                  <a:pt x="4918189" y="4521200"/>
                </a:lnTo>
                <a:lnTo>
                  <a:pt x="4957711" y="4559300"/>
                </a:lnTo>
                <a:lnTo>
                  <a:pt x="4998948" y="4610100"/>
                </a:lnTo>
                <a:lnTo>
                  <a:pt x="5040655" y="4648200"/>
                </a:lnTo>
                <a:lnTo>
                  <a:pt x="5081562" y="4686300"/>
                </a:lnTo>
                <a:lnTo>
                  <a:pt x="5120373" y="4724400"/>
                </a:lnTo>
                <a:lnTo>
                  <a:pt x="5155819" y="4749800"/>
                </a:lnTo>
                <a:lnTo>
                  <a:pt x="5186629" y="4775200"/>
                </a:lnTo>
                <a:lnTo>
                  <a:pt x="5228018" y="4800600"/>
                </a:lnTo>
                <a:lnTo>
                  <a:pt x="5263426" y="4838700"/>
                </a:lnTo>
                <a:lnTo>
                  <a:pt x="5293715" y="4864100"/>
                </a:lnTo>
                <a:lnTo>
                  <a:pt x="5319788" y="4914900"/>
                </a:lnTo>
                <a:lnTo>
                  <a:pt x="5342509" y="4953000"/>
                </a:lnTo>
                <a:lnTo>
                  <a:pt x="5362791" y="5003800"/>
                </a:lnTo>
                <a:lnTo>
                  <a:pt x="5381485" y="5041900"/>
                </a:lnTo>
                <a:lnTo>
                  <a:pt x="5399494" y="5105400"/>
                </a:lnTo>
                <a:lnTo>
                  <a:pt x="5419585" y="5143500"/>
                </a:lnTo>
                <a:lnTo>
                  <a:pt x="5446738" y="5194300"/>
                </a:lnTo>
                <a:lnTo>
                  <a:pt x="5479250" y="5245100"/>
                </a:lnTo>
                <a:lnTo>
                  <a:pt x="5515470" y="5283200"/>
                </a:lnTo>
                <a:lnTo>
                  <a:pt x="5592305" y="5359400"/>
                </a:lnTo>
                <a:lnTo>
                  <a:pt x="5629567" y="5397500"/>
                </a:lnTo>
                <a:lnTo>
                  <a:pt x="5663831" y="5422900"/>
                </a:lnTo>
                <a:lnTo>
                  <a:pt x="5693422" y="5448300"/>
                </a:lnTo>
                <a:lnTo>
                  <a:pt x="5740806" y="5499100"/>
                </a:lnTo>
                <a:lnTo>
                  <a:pt x="5754332" y="5537200"/>
                </a:lnTo>
                <a:lnTo>
                  <a:pt x="5766130" y="5575300"/>
                </a:lnTo>
                <a:lnTo>
                  <a:pt x="5780024" y="5626100"/>
                </a:lnTo>
                <a:lnTo>
                  <a:pt x="5799810" y="5676900"/>
                </a:lnTo>
                <a:lnTo>
                  <a:pt x="5829300" y="5727700"/>
                </a:lnTo>
                <a:lnTo>
                  <a:pt x="5845060" y="5740400"/>
                </a:lnTo>
                <a:lnTo>
                  <a:pt x="5864428" y="5765800"/>
                </a:lnTo>
                <a:lnTo>
                  <a:pt x="5887199" y="5791200"/>
                </a:lnTo>
                <a:lnTo>
                  <a:pt x="5913158" y="5829300"/>
                </a:lnTo>
                <a:lnTo>
                  <a:pt x="5942050" y="5854700"/>
                </a:lnTo>
                <a:lnTo>
                  <a:pt x="5973686" y="5892800"/>
                </a:lnTo>
                <a:lnTo>
                  <a:pt x="6007836" y="5918200"/>
                </a:lnTo>
                <a:lnTo>
                  <a:pt x="6044273" y="5943600"/>
                </a:lnTo>
                <a:lnTo>
                  <a:pt x="6082779" y="5981700"/>
                </a:lnTo>
                <a:lnTo>
                  <a:pt x="6123114" y="6007100"/>
                </a:lnTo>
                <a:lnTo>
                  <a:pt x="6165088" y="6019800"/>
                </a:lnTo>
                <a:lnTo>
                  <a:pt x="6208458" y="6045200"/>
                </a:lnTo>
                <a:lnTo>
                  <a:pt x="6252997" y="6057900"/>
                </a:lnTo>
                <a:lnTo>
                  <a:pt x="6391491" y="6057900"/>
                </a:lnTo>
                <a:lnTo>
                  <a:pt x="6438532" y="6045200"/>
                </a:lnTo>
                <a:lnTo>
                  <a:pt x="6485649" y="6019800"/>
                </a:lnTo>
                <a:lnTo>
                  <a:pt x="6525158" y="5994400"/>
                </a:lnTo>
                <a:lnTo>
                  <a:pt x="6555041" y="5969000"/>
                </a:lnTo>
                <a:lnTo>
                  <a:pt x="6589103" y="5905500"/>
                </a:lnTo>
                <a:lnTo>
                  <a:pt x="6594843" y="5880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70013" y="6647128"/>
            <a:ext cx="99060" cy="366395"/>
          </a:xfrm>
          <a:custGeom>
            <a:avLst/>
            <a:gdLst/>
            <a:ahLst/>
            <a:cxnLst/>
            <a:rect l="l" t="t" r="r" b="b"/>
            <a:pathLst>
              <a:path w="99059" h="366395">
                <a:moveTo>
                  <a:pt x="9004" y="140093"/>
                </a:moveTo>
                <a:lnTo>
                  <a:pt x="6273" y="140309"/>
                </a:lnTo>
                <a:lnTo>
                  <a:pt x="800" y="135483"/>
                </a:lnTo>
                <a:lnTo>
                  <a:pt x="0" y="139192"/>
                </a:lnTo>
                <a:lnTo>
                  <a:pt x="1333" y="142049"/>
                </a:lnTo>
                <a:lnTo>
                  <a:pt x="6223" y="141909"/>
                </a:lnTo>
                <a:lnTo>
                  <a:pt x="9004" y="140093"/>
                </a:lnTo>
                <a:close/>
              </a:path>
              <a:path w="99059" h="366395">
                <a:moveTo>
                  <a:pt x="18122" y="103708"/>
                </a:moveTo>
                <a:lnTo>
                  <a:pt x="14478" y="103378"/>
                </a:lnTo>
                <a:lnTo>
                  <a:pt x="14097" y="101155"/>
                </a:lnTo>
                <a:lnTo>
                  <a:pt x="11925" y="99923"/>
                </a:lnTo>
                <a:lnTo>
                  <a:pt x="10401" y="102425"/>
                </a:lnTo>
                <a:lnTo>
                  <a:pt x="16510" y="107581"/>
                </a:lnTo>
                <a:lnTo>
                  <a:pt x="18122" y="103708"/>
                </a:lnTo>
                <a:close/>
              </a:path>
              <a:path w="99059" h="366395">
                <a:moveTo>
                  <a:pt x="20815" y="160553"/>
                </a:moveTo>
                <a:lnTo>
                  <a:pt x="14528" y="148971"/>
                </a:lnTo>
                <a:lnTo>
                  <a:pt x="12242" y="154114"/>
                </a:lnTo>
                <a:lnTo>
                  <a:pt x="15265" y="154876"/>
                </a:lnTo>
                <a:lnTo>
                  <a:pt x="16319" y="156756"/>
                </a:lnTo>
                <a:lnTo>
                  <a:pt x="16370" y="159080"/>
                </a:lnTo>
                <a:lnTo>
                  <a:pt x="20815" y="160553"/>
                </a:lnTo>
                <a:close/>
              </a:path>
              <a:path w="99059" h="366395">
                <a:moveTo>
                  <a:pt x="22529" y="219875"/>
                </a:moveTo>
                <a:lnTo>
                  <a:pt x="20002" y="218503"/>
                </a:lnTo>
                <a:lnTo>
                  <a:pt x="17526" y="211061"/>
                </a:lnTo>
                <a:lnTo>
                  <a:pt x="14681" y="214096"/>
                </a:lnTo>
                <a:lnTo>
                  <a:pt x="14401" y="217449"/>
                </a:lnTo>
                <a:lnTo>
                  <a:pt x="18961" y="220027"/>
                </a:lnTo>
                <a:lnTo>
                  <a:pt x="22529" y="219875"/>
                </a:lnTo>
                <a:close/>
              </a:path>
              <a:path w="99059" h="366395">
                <a:moveTo>
                  <a:pt x="22758" y="231038"/>
                </a:moveTo>
                <a:lnTo>
                  <a:pt x="17830" y="234480"/>
                </a:lnTo>
                <a:lnTo>
                  <a:pt x="20116" y="236816"/>
                </a:lnTo>
                <a:lnTo>
                  <a:pt x="20015" y="239115"/>
                </a:lnTo>
                <a:lnTo>
                  <a:pt x="18935" y="241312"/>
                </a:lnTo>
                <a:lnTo>
                  <a:pt x="22275" y="245148"/>
                </a:lnTo>
                <a:lnTo>
                  <a:pt x="22758" y="231038"/>
                </a:lnTo>
                <a:close/>
              </a:path>
              <a:path w="99059" h="366395">
                <a:moveTo>
                  <a:pt x="24676" y="51638"/>
                </a:moveTo>
                <a:lnTo>
                  <a:pt x="22809" y="41681"/>
                </a:lnTo>
                <a:lnTo>
                  <a:pt x="17170" y="45618"/>
                </a:lnTo>
                <a:lnTo>
                  <a:pt x="17005" y="46126"/>
                </a:lnTo>
                <a:lnTo>
                  <a:pt x="16814" y="46786"/>
                </a:lnTo>
                <a:lnTo>
                  <a:pt x="16637" y="47294"/>
                </a:lnTo>
                <a:lnTo>
                  <a:pt x="24676" y="51638"/>
                </a:lnTo>
                <a:close/>
              </a:path>
              <a:path w="99059" h="366395">
                <a:moveTo>
                  <a:pt x="27076" y="85191"/>
                </a:moveTo>
                <a:lnTo>
                  <a:pt x="19138" y="86029"/>
                </a:lnTo>
                <a:lnTo>
                  <a:pt x="18923" y="89065"/>
                </a:lnTo>
                <a:lnTo>
                  <a:pt x="20853" y="88099"/>
                </a:lnTo>
                <a:lnTo>
                  <a:pt x="23368" y="88315"/>
                </a:lnTo>
                <a:lnTo>
                  <a:pt x="26339" y="89382"/>
                </a:lnTo>
                <a:lnTo>
                  <a:pt x="27076" y="85191"/>
                </a:lnTo>
                <a:close/>
              </a:path>
              <a:path w="99059" h="366395">
                <a:moveTo>
                  <a:pt x="28511" y="81838"/>
                </a:moveTo>
                <a:lnTo>
                  <a:pt x="26250" y="82359"/>
                </a:lnTo>
                <a:lnTo>
                  <a:pt x="21323" y="78867"/>
                </a:lnTo>
                <a:lnTo>
                  <a:pt x="20980" y="82118"/>
                </a:lnTo>
                <a:lnTo>
                  <a:pt x="22453" y="84239"/>
                </a:lnTo>
                <a:lnTo>
                  <a:pt x="26403" y="83693"/>
                </a:lnTo>
                <a:lnTo>
                  <a:pt x="28511" y="81838"/>
                </a:lnTo>
                <a:close/>
              </a:path>
              <a:path w="99059" h="366395">
                <a:moveTo>
                  <a:pt x="29959" y="265569"/>
                </a:moveTo>
                <a:lnTo>
                  <a:pt x="25819" y="265963"/>
                </a:lnTo>
                <a:lnTo>
                  <a:pt x="29845" y="265785"/>
                </a:lnTo>
                <a:lnTo>
                  <a:pt x="29959" y="265569"/>
                </a:lnTo>
                <a:close/>
              </a:path>
              <a:path w="99059" h="366395">
                <a:moveTo>
                  <a:pt x="30581" y="279768"/>
                </a:moveTo>
                <a:lnTo>
                  <a:pt x="27114" y="278396"/>
                </a:lnTo>
                <a:lnTo>
                  <a:pt x="23368" y="278269"/>
                </a:lnTo>
                <a:lnTo>
                  <a:pt x="19723" y="279247"/>
                </a:lnTo>
                <a:lnTo>
                  <a:pt x="23355" y="280504"/>
                </a:lnTo>
                <a:lnTo>
                  <a:pt x="26936" y="280746"/>
                </a:lnTo>
                <a:lnTo>
                  <a:pt x="30581" y="279768"/>
                </a:lnTo>
                <a:close/>
              </a:path>
              <a:path w="99059" h="366395">
                <a:moveTo>
                  <a:pt x="31775" y="8013"/>
                </a:moveTo>
                <a:lnTo>
                  <a:pt x="29171" y="0"/>
                </a:lnTo>
                <a:lnTo>
                  <a:pt x="25031" y="3822"/>
                </a:lnTo>
                <a:lnTo>
                  <a:pt x="24765" y="5321"/>
                </a:lnTo>
                <a:lnTo>
                  <a:pt x="31775" y="8013"/>
                </a:lnTo>
                <a:close/>
              </a:path>
              <a:path w="99059" h="366395">
                <a:moveTo>
                  <a:pt x="32067" y="51206"/>
                </a:moveTo>
                <a:lnTo>
                  <a:pt x="28968" y="51282"/>
                </a:lnTo>
                <a:lnTo>
                  <a:pt x="28422" y="49568"/>
                </a:lnTo>
                <a:lnTo>
                  <a:pt x="26555" y="48780"/>
                </a:lnTo>
                <a:lnTo>
                  <a:pt x="25476" y="50977"/>
                </a:lnTo>
                <a:lnTo>
                  <a:pt x="31102" y="54508"/>
                </a:lnTo>
                <a:lnTo>
                  <a:pt x="32067" y="51206"/>
                </a:lnTo>
                <a:close/>
              </a:path>
              <a:path w="99059" h="366395">
                <a:moveTo>
                  <a:pt x="32092" y="265366"/>
                </a:moveTo>
                <a:lnTo>
                  <a:pt x="31661" y="262331"/>
                </a:lnTo>
                <a:lnTo>
                  <a:pt x="29959" y="265569"/>
                </a:lnTo>
                <a:lnTo>
                  <a:pt x="32092" y="265366"/>
                </a:lnTo>
                <a:close/>
              </a:path>
              <a:path w="99059" h="366395">
                <a:moveTo>
                  <a:pt x="32207" y="255168"/>
                </a:moveTo>
                <a:lnTo>
                  <a:pt x="29273" y="249910"/>
                </a:lnTo>
                <a:lnTo>
                  <a:pt x="30632" y="255244"/>
                </a:lnTo>
                <a:lnTo>
                  <a:pt x="31661" y="262331"/>
                </a:lnTo>
                <a:lnTo>
                  <a:pt x="32181" y="261327"/>
                </a:lnTo>
                <a:lnTo>
                  <a:pt x="32207" y="255168"/>
                </a:lnTo>
                <a:close/>
              </a:path>
              <a:path w="99059" h="366395">
                <a:moveTo>
                  <a:pt x="33159" y="134289"/>
                </a:moveTo>
                <a:lnTo>
                  <a:pt x="30873" y="133654"/>
                </a:lnTo>
                <a:lnTo>
                  <a:pt x="32512" y="130937"/>
                </a:lnTo>
                <a:lnTo>
                  <a:pt x="30759" y="129933"/>
                </a:lnTo>
                <a:lnTo>
                  <a:pt x="29311" y="131330"/>
                </a:lnTo>
                <a:lnTo>
                  <a:pt x="27343" y="128879"/>
                </a:lnTo>
                <a:lnTo>
                  <a:pt x="25654" y="129667"/>
                </a:lnTo>
                <a:lnTo>
                  <a:pt x="21856" y="134912"/>
                </a:lnTo>
                <a:lnTo>
                  <a:pt x="21920" y="134708"/>
                </a:lnTo>
                <a:lnTo>
                  <a:pt x="22377" y="132943"/>
                </a:lnTo>
                <a:lnTo>
                  <a:pt x="19977" y="132130"/>
                </a:lnTo>
                <a:lnTo>
                  <a:pt x="17691" y="131114"/>
                </a:lnTo>
                <a:lnTo>
                  <a:pt x="20256" y="133654"/>
                </a:lnTo>
                <a:lnTo>
                  <a:pt x="19456" y="136436"/>
                </a:lnTo>
                <a:lnTo>
                  <a:pt x="20154" y="137261"/>
                </a:lnTo>
                <a:lnTo>
                  <a:pt x="19862" y="137655"/>
                </a:lnTo>
                <a:lnTo>
                  <a:pt x="20523" y="137680"/>
                </a:lnTo>
                <a:lnTo>
                  <a:pt x="20866" y="138074"/>
                </a:lnTo>
                <a:lnTo>
                  <a:pt x="20980" y="137706"/>
                </a:lnTo>
                <a:lnTo>
                  <a:pt x="26441" y="137896"/>
                </a:lnTo>
                <a:lnTo>
                  <a:pt x="24892" y="132689"/>
                </a:lnTo>
                <a:lnTo>
                  <a:pt x="28028" y="132575"/>
                </a:lnTo>
                <a:lnTo>
                  <a:pt x="27787" y="132803"/>
                </a:lnTo>
                <a:lnTo>
                  <a:pt x="30962" y="138836"/>
                </a:lnTo>
                <a:lnTo>
                  <a:pt x="33159" y="134289"/>
                </a:lnTo>
                <a:close/>
              </a:path>
              <a:path w="99059" h="366395">
                <a:moveTo>
                  <a:pt x="36245" y="274650"/>
                </a:moveTo>
                <a:lnTo>
                  <a:pt x="36042" y="274916"/>
                </a:lnTo>
                <a:lnTo>
                  <a:pt x="35775" y="275107"/>
                </a:lnTo>
                <a:lnTo>
                  <a:pt x="35572" y="275374"/>
                </a:lnTo>
                <a:lnTo>
                  <a:pt x="34607" y="276987"/>
                </a:lnTo>
                <a:lnTo>
                  <a:pt x="33426" y="280162"/>
                </a:lnTo>
                <a:lnTo>
                  <a:pt x="36245" y="274650"/>
                </a:lnTo>
                <a:close/>
              </a:path>
              <a:path w="99059" h="366395">
                <a:moveTo>
                  <a:pt x="37325" y="35166"/>
                </a:moveTo>
                <a:lnTo>
                  <a:pt x="30899" y="36652"/>
                </a:lnTo>
                <a:lnTo>
                  <a:pt x="31076" y="39154"/>
                </a:lnTo>
                <a:lnTo>
                  <a:pt x="32575" y="38100"/>
                </a:lnTo>
                <a:lnTo>
                  <a:pt x="34645" y="38087"/>
                </a:lnTo>
                <a:lnTo>
                  <a:pt x="37109" y="38595"/>
                </a:lnTo>
                <a:lnTo>
                  <a:pt x="37325" y="35166"/>
                </a:lnTo>
                <a:close/>
              </a:path>
              <a:path w="99059" h="366395">
                <a:moveTo>
                  <a:pt x="38633" y="74625"/>
                </a:moveTo>
                <a:lnTo>
                  <a:pt x="36563" y="74104"/>
                </a:lnTo>
                <a:lnTo>
                  <a:pt x="34556" y="73672"/>
                </a:lnTo>
                <a:lnTo>
                  <a:pt x="34036" y="75349"/>
                </a:lnTo>
                <a:lnTo>
                  <a:pt x="36423" y="75387"/>
                </a:lnTo>
                <a:lnTo>
                  <a:pt x="36690" y="76898"/>
                </a:lnTo>
                <a:lnTo>
                  <a:pt x="37465" y="78193"/>
                </a:lnTo>
                <a:lnTo>
                  <a:pt x="37388" y="77711"/>
                </a:lnTo>
                <a:lnTo>
                  <a:pt x="38138" y="77851"/>
                </a:lnTo>
                <a:lnTo>
                  <a:pt x="38163" y="77711"/>
                </a:lnTo>
                <a:lnTo>
                  <a:pt x="38366" y="76123"/>
                </a:lnTo>
                <a:lnTo>
                  <a:pt x="38633" y="74625"/>
                </a:lnTo>
                <a:close/>
              </a:path>
              <a:path w="99059" h="366395">
                <a:moveTo>
                  <a:pt x="39458" y="203377"/>
                </a:moveTo>
                <a:lnTo>
                  <a:pt x="37553" y="203657"/>
                </a:lnTo>
                <a:lnTo>
                  <a:pt x="33655" y="200888"/>
                </a:lnTo>
                <a:lnTo>
                  <a:pt x="33350" y="203454"/>
                </a:lnTo>
                <a:lnTo>
                  <a:pt x="34493" y="205270"/>
                </a:lnTo>
                <a:lnTo>
                  <a:pt x="37668" y="204749"/>
                </a:lnTo>
                <a:lnTo>
                  <a:pt x="39458" y="203377"/>
                </a:lnTo>
                <a:close/>
              </a:path>
              <a:path w="99059" h="366395">
                <a:moveTo>
                  <a:pt x="40208" y="97218"/>
                </a:moveTo>
                <a:lnTo>
                  <a:pt x="37325" y="93294"/>
                </a:lnTo>
                <a:lnTo>
                  <a:pt x="36880" y="92684"/>
                </a:lnTo>
                <a:lnTo>
                  <a:pt x="34366" y="89255"/>
                </a:lnTo>
                <a:lnTo>
                  <a:pt x="32829" y="92684"/>
                </a:lnTo>
                <a:lnTo>
                  <a:pt x="27927" y="90347"/>
                </a:lnTo>
                <a:lnTo>
                  <a:pt x="25717" y="97155"/>
                </a:lnTo>
                <a:lnTo>
                  <a:pt x="23202" y="95783"/>
                </a:lnTo>
                <a:lnTo>
                  <a:pt x="20701" y="95859"/>
                </a:lnTo>
                <a:lnTo>
                  <a:pt x="21971" y="97434"/>
                </a:lnTo>
                <a:lnTo>
                  <a:pt x="23736" y="97904"/>
                </a:lnTo>
                <a:lnTo>
                  <a:pt x="23622" y="99428"/>
                </a:lnTo>
                <a:lnTo>
                  <a:pt x="24777" y="100063"/>
                </a:lnTo>
                <a:lnTo>
                  <a:pt x="24193" y="101879"/>
                </a:lnTo>
                <a:lnTo>
                  <a:pt x="30099" y="101676"/>
                </a:lnTo>
                <a:lnTo>
                  <a:pt x="32321" y="102616"/>
                </a:lnTo>
                <a:lnTo>
                  <a:pt x="32639" y="101676"/>
                </a:lnTo>
                <a:lnTo>
                  <a:pt x="35140" y="94475"/>
                </a:lnTo>
                <a:lnTo>
                  <a:pt x="33655" y="93294"/>
                </a:lnTo>
                <a:lnTo>
                  <a:pt x="33870" y="93395"/>
                </a:lnTo>
                <a:lnTo>
                  <a:pt x="35420" y="93751"/>
                </a:lnTo>
                <a:lnTo>
                  <a:pt x="36195" y="95046"/>
                </a:lnTo>
                <a:lnTo>
                  <a:pt x="36525" y="96647"/>
                </a:lnTo>
                <a:lnTo>
                  <a:pt x="40208" y="97218"/>
                </a:lnTo>
                <a:close/>
              </a:path>
              <a:path w="99059" h="366395">
                <a:moveTo>
                  <a:pt x="40449" y="175526"/>
                </a:moveTo>
                <a:lnTo>
                  <a:pt x="36296" y="162318"/>
                </a:lnTo>
                <a:lnTo>
                  <a:pt x="28829" y="160997"/>
                </a:lnTo>
                <a:lnTo>
                  <a:pt x="32512" y="164566"/>
                </a:lnTo>
                <a:lnTo>
                  <a:pt x="38544" y="171881"/>
                </a:lnTo>
                <a:lnTo>
                  <a:pt x="33743" y="175501"/>
                </a:lnTo>
                <a:lnTo>
                  <a:pt x="40449" y="175526"/>
                </a:lnTo>
                <a:close/>
              </a:path>
              <a:path w="99059" h="366395">
                <a:moveTo>
                  <a:pt x="40944" y="42951"/>
                </a:moveTo>
                <a:lnTo>
                  <a:pt x="29311" y="43751"/>
                </a:lnTo>
                <a:lnTo>
                  <a:pt x="34455" y="45656"/>
                </a:lnTo>
                <a:lnTo>
                  <a:pt x="35890" y="45834"/>
                </a:lnTo>
                <a:lnTo>
                  <a:pt x="35966" y="47078"/>
                </a:lnTo>
                <a:lnTo>
                  <a:pt x="37211" y="47536"/>
                </a:lnTo>
                <a:lnTo>
                  <a:pt x="40944" y="42951"/>
                </a:lnTo>
                <a:close/>
              </a:path>
              <a:path w="99059" h="366395">
                <a:moveTo>
                  <a:pt x="42113" y="135521"/>
                </a:moveTo>
                <a:lnTo>
                  <a:pt x="42087" y="135204"/>
                </a:lnTo>
                <a:lnTo>
                  <a:pt x="41427" y="135013"/>
                </a:lnTo>
                <a:lnTo>
                  <a:pt x="42113" y="135521"/>
                </a:lnTo>
                <a:close/>
              </a:path>
              <a:path w="99059" h="366395">
                <a:moveTo>
                  <a:pt x="42964" y="125717"/>
                </a:moveTo>
                <a:lnTo>
                  <a:pt x="41732" y="120827"/>
                </a:lnTo>
                <a:lnTo>
                  <a:pt x="37325" y="120713"/>
                </a:lnTo>
                <a:lnTo>
                  <a:pt x="36639" y="128143"/>
                </a:lnTo>
                <a:lnTo>
                  <a:pt x="42595" y="131279"/>
                </a:lnTo>
                <a:lnTo>
                  <a:pt x="42964" y="125717"/>
                </a:lnTo>
                <a:close/>
              </a:path>
              <a:path w="99059" h="366395">
                <a:moveTo>
                  <a:pt x="43256" y="131622"/>
                </a:moveTo>
                <a:lnTo>
                  <a:pt x="42595" y="131279"/>
                </a:lnTo>
                <a:lnTo>
                  <a:pt x="42570" y="131724"/>
                </a:lnTo>
                <a:lnTo>
                  <a:pt x="42087" y="135204"/>
                </a:lnTo>
                <a:lnTo>
                  <a:pt x="43256" y="131622"/>
                </a:lnTo>
                <a:close/>
              </a:path>
              <a:path w="99059" h="366395">
                <a:moveTo>
                  <a:pt x="44119" y="184238"/>
                </a:moveTo>
                <a:lnTo>
                  <a:pt x="40589" y="185000"/>
                </a:lnTo>
                <a:lnTo>
                  <a:pt x="37706" y="186499"/>
                </a:lnTo>
                <a:lnTo>
                  <a:pt x="35166" y="189052"/>
                </a:lnTo>
                <a:lnTo>
                  <a:pt x="38671" y="188442"/>
                </a:lnTo>
                <a:lnTo>
                  <a:pt x="41732" y="186829"/>
                </a:lnTo>
                <a:lnTo>
                  <a:pt x="44119" y="184238"/>
                </a:lnTo>
                <a:close/>
              </a:path>
              <a:path w="99059" h="366395">
                <a:moveTo>
                  <a:pt x="45478" y="110020"/>
                </a:moveTo>
                <a:lnTo>
                  <a:pt x="44983" y="106692"/>
                </a:lnTo>
                <a:lnTo>
                  <a:pt x="39611" y="100888"/>
                </a:lnTo>
                <a:lnTo>
                  <a:pt x="36614" y="102984"/>
                </a:lnTo>
                <a:lnTo>
                  <a:pt x="34150" y="109956"/>
                </a:lnTo>
                <a:lnTo>
                  <a:pt x="35560" y="114211"/>
                </a:lnTo>
                <a:lnTo>
                  <a:pt x="37566" y="113334"/>
                </a:lnTo>
                <a:lnTo>
                  <a:pt x="39484" y="112128"/>
                </a:lnTo>
                <a:lnTo>
                  <a:pt x="41287" y="110642"/>
                </a:lnTo>
                <a:lnTo>
                  <a:pt x="45478" y="110020"/>
                </a:lnTo>
                <a:close/>
              </a:path>
              <a:path w="99059" h="366395">
                <a:moveTo>
                  <a:pt x="47332" y="165773"/>
                </a:moveTo>
                <a:lnTo>
                  <a:pt x="42113" y="166941"/>
                </a:lnTo>
                <a:lnTo>
                  <a:pt x="42214" y="168960"/>
                </a:lnTo>
                <a:lnTo>
                  <a:pt x="43421" y="168236"/>
                </a:lnTo>
                <a:lnTo>
                  <a:pt x="45059" y="168148"/>
                </a:lnTo>
                <a:lnTo>
                  <a:pt x="47117" y="168668"/>
                </a:lnTo>
                <a:lnTo>
                  <a:pt x="47332" y="165773"/>
                </a:lnTo>
                <a:close/>
              </a:path>
              <a:path w="99059" h="366395">
                <a:moveTo>
                  <a:pt x="47726" y="197726"/>
                </a:moveTo>
                <a:lnTo>
                  <a:pt x="44488" y="196837"/>
                </a:lnTo>
                <a:lnTo>
                  <a:pt x="44018" y="198221"/>
                </a:lnTo>
                <a:lnTo>
                  <a:pt x="46012" y="198272"/>
                </a:lnTo>
                <a:lnTo>
                  <a:pt x="46101" y="199529"/>
                </a:lnTo>
                <a:lnTo>
                  <a:pt x="46596" y="200609"/>
                </a:lnTo>
                <a:lnTo>
                  <a:pt x="46596" y="200228"/>
                </a:lnTo>
                <a:lnTo>
                  <a:pt x="47193" y="200329"/>
                </a:lnTo>
                <a:lnTo>
                  <a:pt x="47459" y="198831"/>
                </a:lnTo>
                <a:lnTo>
                  <a:pt x="47726" y="197726"/>
                </a:lnTo>
                <a:close/>
              </a:path>
              <a:path w="99059" h="366395">
                <a:moveTo>
                  <a:pt x="48729" y="216001"/>
                </a:moveTo>
                <a:lnTo>
                  <a:pt x="43738" y="208864"/>
                </a:lnTo>
                <a:lnTo>
                  <a:pt x="42570" y="212445"/>
                </a:lnTo>
                <a:lnTo>
                  <a:pt x="44602" y="212725"/>
                </a:lnTo>
                <a:lnTo>
                  <a:pt x="45402" y="213868"/>
                </a:lnTo>
                <a:lnTo>
                  <a:pt x="45580" y="215442"/>
                </a:lnTo>
                <a:lnTo>
                  <a:pt x="48729" y="216001"/>
                </a:lnTo>
                <a:close/>
              </a:path>
              <a:path w="99059" h="366395">
                <a:moveTo>
                  <a:pt x="49212" y="224294"/>
                </a:moveTo>
                <a:lnTo>
                  <a:pt x="48158" y="222415"/>
                </a:lnTo>
                <a:lnTo>
                  <a:pt x="46012" y="222897"/>
                </a:lnTo>
                <a:lnTo>
                  <a:pt x="45554" y="219621"/>
                </a:lnTo>
                <a:lnTo>
                  <a:pt x="43586" y="219417"/>
                </a:lnTo>
                <a:lnTo>
                  <a:pt x="37160" y="222123"/>
                </a:lnTo>
                <a:lnTo>
                  <a:pt x="38785" y="220687"/>
                </a:lnTo>
                <a:lnTo>
                  <a:pt x="37096" y="218465"/>
                </a:lnTo>
                <a:lnTo>
                  <a:pt x="35382" y="216382"/>
                </a:lnTo>
                <a:lnTo>
                  <a:pt x="33439" y="217741"/>
                </a:lnTo>
                <a:lnTo>
                  <a:pt x="35953" y="219646"/>
                </a:lnTo>
                <a:lnTo>
                  <a:pt x="35064" y="221145"/>
                </a:lnTo>
                <a:lnTo>
                  <a:pt x="35064" y="223012"/>
                </a:lnTo>
                <a:lnTo>
                  <a:pt x="34683" y="223164"/>
                </a:lnTo>
                <a:lnTo>
                  <a:pt x="34874" y="222770"/>
                </a:lnTo>
                <a:lnTo>
                  <a:pt x="35064" y="223012"/>
                </a:lnTo>
                <a:lnTo>
                  <a:pt x="35064" y="221145"/>
                </a:lnTo>
                <a:lnTo>
                  <a:pt x="34874" y="221462"/>
                </a:lnTo>
                <a:lnTo>
                  <a:pt x="34620" y="223189"/>
                </a:lnTo>
                <a:lnTo>
                  <a:pt x="33769" y="223545"/>
                </a:lnTo>
                <a:lnTo>
                  <a:pt x="34798" y="224218"/>
                </a:lnTo>
                <a:lnTo>
                  <a:pt x="34493" y="224485"/>
                </a:lnTo>
                <a:lnTo>
                  <a:pt x="34810" y="224231"/>
                </a:lnTo>
                <a:lnTo>
                  <a:pt x="39789" y="227457"/>
                </a:lnTo>
                <a:lnTo>
                  <a:pt x="41173" y="221780"/>
                </a:lnTo>
                <a:lnTo>
                  <a:pt x="44056" y="223342"/>
                </a:lnTo>
                <a:lnTo>
                  <a:pt x="43738" y="223405"/>
                </a:lnTo>
                <a:lnTo>
                  <a:pt x="43434" y="230822"/>
                </a:lnTo>
                <a:lnTo>
                  <a:pt x="47891" y="227838"/>
                </a:lnTo>
                <a:lnTo>
                  <a:pt x="46215" y="225996"/>
                </a:lnTo>
                <a:lnTo>
                  <a:pt x="49212" y="224294"/>
                </a:lnTo>
                <a:close/>
              </a:path>
              <a:path w="99059" h="366395">
                <a:moveTo>
                  <a:pt x="49263" y="142468"/>
                </a:moveTo>
                <a:lnTo>
                  <a:pt x="49047" y="141973"/>
                </a:lnTo>
                <a:lnTo>
                  <a:pt x="48780" y="142151"/>
                </a:lnTo>
                <a:lnTo>
                  <a:pt x="48196" y="142430"/>
                </a:lnTo>
                <a:lnTo>
                  <a:pt x="47790" y="142595"/>
                </a:lnTo>
                <a:lnTo>
                  <a:pt x="48971" y="142811"/>
                </a:lnTo>
                <a:lnTo>
                  <a:pt x="49263" y="142468"/>
                </a:lnTo>
                <a:close/>
              </a:path>
              <a:path w="99059" h="366395">
                <a:moveTo>
                  <a:pt x="50114" y="148323"/>
                </a:moveTo>
                <a:lnTo>
                  <a:pt x="49872" y="147713"/>
                </a:lnTo>
                <a:lnTo>
                  <a:pt x="49377" y="146342"/>
                </a:lnTo>
                <a:lnTo>
                  <a:pt x="47993" y="144564"/>
                </a:lnTo>
                <a:lnTo>
                  <a:pt x="46990" y="144195"/>
                </a:lnTo>
                <a:lnTo>
                  <a:pt x="48094" y="144564"/>
                </a:lnTo>
                <a:lnTo>
                  <a:pt x="47815" y="142659"/>
                </a:lnTo>
                <a:lnTo>
                  <a:pt x="46393" y="143205"/>
                </a:lnTo>
                <a:lnTo>
                  <a:pt x="45415" y="143586"/>
                </a:lnTo>
                <a:lnTo>
                  <a:pt x="46393" y="143205"/>
                </a:lnTo>
                <a:lnTo>
                  <a:pt x="46977" y="142925"/>
                </a:lnTo>
                <a:lnTo>
                  <a:pt x="47739" y="142519"/>
                </a:lnTo>
                <a:lnTo>
                  <a:pt x="46901" y="142455"/>
                </a:lnTo>
                <a:lnTo>
                  <a:pt x="45821" y="142024"/>
                </a:lnTo>
                <a:lnTo>
                  <a:pt x="44081" y="141414"/>
                </a:lnTo>
                <a:lnTo>
                  <a:pt x="44627" y="140500"/>
                </a:lnTo>
                <a:lnTo>
                  <a:pt x="45389" y="140055"/>
                </a:lnTo>
                <a:lnTo>
                  <a:pt x="45745" y="139852"/>
                </a:lnTo>
                <a:lnTo>
                  <a:pt x="46964" y="139522"/>
                </a:lnTo>
                <a:lnTo>
                  <a:pt x="44564" y="137401"/>
                </a:lnTo>
                <a:lnTo>
                  <a:pt x="42113" y="135521"/>
                </a:lnTo>
                <a:lnTo>
                  <a:pt x="40767" y="140055"/>
                </a:lnTo>
                <a:lnTo>
                  <a:pt x="34442" y="133997"/>
                </a:lnTo>
                <a:lnTo>
                  <a:pt x="28587" y="144919"/>
                </a:lnTo>
                <a:lnTo>
                  <a:pt x="28511" y="149694"/>
                </a:lnTo>
                <a:lnTo>
                  <a:pt x="36309" y="151828"/>
                </a:lnTo>
                <a:lnTo>
                  <a:pt x="42202" y="147713"/>
                </a:lnTo>
                <a:lnTo>
                  <a:pt x="50114" y="148323"/>
                </a:lnTo>
                <a:close/>
              </a:path>
              <a:path w="99059" h="366395">
                <a:moveTo>
                  <a:pt x="50939" y="191465"/>
                </a:moveTo>
                <a:lnTo>
                  <a:pt x="47663" y="189039"/>
                </a:lnTo>
                <a:lnTo>
                  <a:pt x="48501" y="186880"/>
                </a:lnTo>
                <a:lnTo>
                  <a:pt x="47231" y="184492"/>
                </a:lnTo>
                <a:lnTo>
                  <a:pt x="44348" y="185991"/>
                </a:lnTo>
                <a:lnTo>
                  <a:pt x="47244" y="194056"/>
                </a:lnTo>
                <a:lnTo>
                  <a:pt x="50939" y="191465"/>
                </a:lnTo>
                <a:close/>
              </a:path>
              <a:path w="99059" h="366395">
                <a:moveTo>
                  <a:pt x="52006" y="176860"/>
                </a:moveTo>
                <a:lnTo>
                  <a:pt x="50457" y="176504"/>
                </a:lnTo>
                <a:lnTo>
                  <a:pt x="48933" y="176784"/>
                </a:lnTo>
                <a:lnTo>
                  <a:pt x="52006" y="176860"/>
                </a:lnTo>
                <a:close/>
              </a:path>
              <a:path w="99059" h="366395">
                <a:moveTo>
                  <a:pt x="62585" y="317741"/>
                </a:moveTo>
                <a:lnTo>
                  <a:pt x="55613" y="319214"/>
                </a:lnTo>
                <a:lnTo>
                  <a:pt x="54203" y="317576"/>
                </a:lnTo>
                <a:lnTo>
                  <a:pt x="54648" y="312039"/>
                </a:lnTo>
                <a:lnTo>
                  <a:pt x="51816" y="314528"/>
                </a:lnTo>
                <a:lnTo>
                  <a:pt x="55321" y="321779"/>
                </a:lnTo>
                <a:lnTo>
                  <a:pt x="57035" y="321627"/>
                </a:lnTo>
                <a:lnTo>
                  <a:pt x="60490" y="319214"/>
                </a:lnTo>
                <a:lnTo>
                  <a:pt x="62585" y="317741"/>
                </a:lnTo>
                <a:close/>
              </a:path>
              <a:path w="99059" h="366395">
                <a:moveTo>
                  <a:pt x="65239" y="312089"/>
                </a:moveTo>
                <a:lnTo>
                  <a:pt x="65062" y="311823"/>
                </a:lnTo>
                <a:lnTo>
                  <a:pt x="64668" y="313143"/>
                </a:lnTo>
                <a:lnTo>
                  <a:pt x="64096" y="313817"/>
                </a:lnTo>
                <a:lnTo>
                  <a:pt x="65138" y="312686"/>
                </a:lnTo>
                <a:lnTo>
                  <a:pt x="65239" y="312089"/>
                </a:lnTo>
                <a:close/>
              </a:path>
              <a:path w="99059" h="366395">
                <a:moveTo>
                  <a:pt x="79870" y="365036"/>
                </a:moveTo>
                <a:lnTo>
                  <a:pt x="78105" y="361569"/>
                </a:lnTo>
                <a:lnTo>
                  <a:pt x="75311" y="363004"/>
                </a:lnTo>
                <a:lnTo>
                  <a:pt x="77203" y="364959"/>
                </a:lnTo>
                <a:lnTo>
                  <a:pt x="79870" y="365036"/>
                </a:lnTo>
                <a:close/>
              </a:path>
              <a:path w="99059" h="366395">
                <a:moveTo>
                  <a:pt x="81178" y="365074"/>
                </a:moveTo>
                <a:lnTo>
                  <a:pt x="80962" y="365074"/>
                </a:lnTo>
                <a:lnTo>
                  <a:pt x="79895" y="365074"/>
                </a:lnTo>
                <a:lnTo>
                  <a:pt x="80518" y="366306"/>
                </a:lnTo>
                <a:lnTo>
                  <a:pt x="81178" y="365074"/>
                </a:lnTo>
                <a:close/>
              </a:path>
              <a:path w="99059" h="366395">
                <a:moveTo>
                  <a:pt x="81267" y="364896"/>
                </a:moveTo>
                <a:lnTo>
                  <a:pt x="81026" y="365036"/>
                </a:lnTo>
                <a:lnTo>
                  <a:pt x="81191" y="365036"/>
                </a:lnTo>
                <a:lnTo>
                  <a:pt x="81267" y="364896"/>
                </a:lnTo>
                <a:close/>
              </a:path>
              <a:path w="99059" h="366395">
                <a:moveTo>
                  <a:pt x="82931" y="363956"/>
                </a:moveTo>
                <a:lnTo>
                  <a:pt x="82626" y="363524"/>
                </a:lnTo>
                <a:lnTo>
                  <a:pt x="82486" y="362597"/>
                </a:lnTo>
                <a:lnTo>
                  <a:pt x="81267" y="364896"/>
                </a:lnTo>
                <a:lnTo>
                  <a:pt x="82931" y="363956"/>
                </a:lnTo>
                <a:close/>
              </a:path>
              <a:path w="99059" h="366395">
                <a:moveTo>
                  <a:pt x="83515" y="360667"/>
                </a:moveTo>
                <a:lnTo>
                  <a:pt x="82486" y="362572"/>
                </a:lnTo>
                <a:lnTo>
                  <a:pt x="83515" y="360667"/>
                </a:lnTo>
                <a:close/>
              </a:path>
              <a:path w="99059" h="366395">
                <a:moveTo>
                  <a:pt x="83858" y="321183"/>
                </a:moveTo>
                <a:lnTo>
                  <a:pt x="83680" y="320929"/>
                </a:lnTo>
                <a:lnTo>
                  <a:pt x="83426" y="320573"/>
                </a:lnTo>
                <a:lnTo>
                  <a:pt x="83197" y="319697"/>
                </a:lnTo>
                <a:lnTo>
                  <a:pt x="81965" y="320929"/>
                </a:lnTo>
                <a:lnTo>
                  <a:pt x="67703" y="317030"/>
                </a:lnTo>
                <a:lnTo>
                  <a:pt x="71628" y="324891"/>
                </a:lnTo>
                <a:lnTo>
                  <a:pt x="71615" y="325043"/>
                </a:lnTo>
                <a:lnTo>
                  <a:pt x="81622" y="324180"/>
                </a:lnTo>
                <a:lnTo>
                  <a:pt x="83858" y="321183"/>
                </a:lnTo>
                <a:close/>
              </a:path>
              <a:path w="99059" h="366395">
                <a:moveTo>
                  <a:pt x="84124" y="318770"/>
                </a:moveTo>
                <a:lnTo>
                  <a:pt x="83197" y="319684"/>
                </a:lnTo>
                <a:lnTo>
                  <a:pt x="84124" y="318770"/>
                </a:lnTo>
                <a:close/>
              </a:path>
              <a:path w="99059" h="366395">
                <a:moveTo>
                  <a:pt x="85483" y="363093"/>
                </a:moveTo>
                <a:lnTo>
                  <a:pt x="83515" y="360667"/>
                </a:lnTo>
                <a:lnTo>
                  <a:pt x="84709" y="362191"/>
                </a:lnTo>
                <a:lnTo>
                  <a:pt x="84137" y="363245"/>
                </a:lnTo>
                <a:lnTo>
                  <a:pt x="82931" y="363956"/>
                </a:lnTo>
                <a:lnTo>
                  <a:pt x="83578" y="364693"/>
                </a:lnTo>
                <a:lnTo>
                  <a:pt x="85483" y="363093"/>
                </a:lnTo>
                <a:close/>
              </a:path>
              <a:path w="99059" h="366395">
                <a:moveTo>
                  <a:pt x="85991" y="321932"/>
                </a:moveTo>
                <a:lnTo>
                  <a:pt x="84696" y="319684"/>
                </a:lnTo>
                <a:lnTo>
                  <a:pt x="84480" y="320497"/>
                </a:lnTo>
                <a:lnTo>
                  <a:pt x="83896" y="321170"/>
                </a:lnTo>
                <a:lnTo>
                  <a:pt x="84658" y="322072"/>
                </a:lnTo>
                <a:lnTo>
                  <a:pt x="85991" y="321932"/>
                </a:lnTo>
                <a:close/>
              </a:path>
              <a:path w="99059" h="366395">
                <a:moveTo>
                  <a:pt x="86461" y="357251"/>
                </a:moveTo>
                <a:lnTo>
                  <a:pt x="78689" y="353644"/>
                </a:lnTo>
                <a:lnTo>
                  <a:pt x="77000" y="356285"/>
                </a:lnTo>
                <a:lnTo>
                  <a:pt x="79197" y="357746"/>
                </a:lnTo>
                <a:lnTo>
                  <a:pt x="81394" y="357136"/>
                </a:lnTo>
                <a:lnTo>
                  <a:pt x="83464" y="360667"/>
                </a:lnTo>
                <a:lnTo>
                  <a:pt x="86461" y="357251"/>
                </a:lnTo>
                <a:close/>
              </a:path>
              <a:path w="99059" h="366395">
                <a:moveTo>
                  <a:pt x="98488" y="344385"/>
                </a:moveTo>
                <a:lnTo>
                  <a:pt x="98450" y="344144"/>
                </a:lnTo>
                <a:lnTo>
                  <a:pt x="98298" y="344119"/>
                </a:lnTo>
                <a:lnTo>
                  <a:pt x="98158" y="344474"/>
                </a:lnTo>
                <a:lnTo>
                  <a:pt x="98107" y="344779"/>
                </a:lnTo>
                <a:lnTo>
                  <a:pt x="97815" y="345109"/>
                </a:lnTo>
                <a:lnTo>
                  <a:pt x="98488" y="344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5729" y="8337458"/>
            <a:ext cx="246002" cy="357176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3931539" y="5849466"/>
            <a:ext cx="147320" cy="156845"/>
          </a:xfrm>
          <a:custGeom>
            <a:avLst/>
            <a:gdLst/>
            <a:ahLst/>
            <a:cxnLst/>
            <a:rect l="l" t="t" r="r" b="b"/>
            <a:pathLst>
              <a:path w="147320" h="156845">
                <a:moveTo>
                  <a:pt x="1879" y="139979"/>
                </a:moveTo>
                <a:lnTo>
                  <a:pt x="1778" y="139065"/>
                </a:lnTo>
                <a:lnTo>
                  <a:pt x="952" y="139039"/>
                </a:lnTo>
                <a:lnTo>
                  <a:pt x="1879" y="139979"/>
                </a:lnTo>
                <a:close/>
              </a:path>
              <a:path w="147320" h="156845">
                <a:moveTo>
                  <a:pt x="2476" y="126365"/>
                </a:moveTo>
                <a:lnTo>
                  <a:pt x="1816" y="125501"/>
                </a:lnTo>
                <a:lnTo>
                  <a:pt x="2019" y="127469"/>
                </a:lnTo>
                <a:lnTo>
                  <a:pt x="2476" y="126365"/>
                </a:lnTo>
                <a:close/>
              </a:path>
              <a:path w="147320" h="156845">
                <a:moveTo>
                  <a:pt x="3441" y="127647"/>
                </a:moveTo>
                <a:lnTo>
                  <a:pt x="3200" y="127330"/>
                </a:lnTo>
                <a:lnTo>
                  <a:pt x="2019" y="127469"/>
                </a:lnTo>
                <a:lnTo>
                  <a:pt x="3441" y="127647"/>
                </a:lnTo>
                <a:close/>
              </a:path>
              <a:path w="147320" h="156845">
                <a:moveTo>
                  <a:pt x="5143" y="104546"/>
                </a:moveTo>
                <a:lnTo>
                  <a:pt x="0" y="107505"/>
                </a:lnTo>
                <a:lnTo>
                  <a:pt x="673" y="107149"/>
                </a:lnTo>
                <a:lnTo>
                  <a:pt x="406" y="108242"/>
                </a:lnTo>
                <a:lnTo>
                  <a:pt x="0" y="107505"/>
                </a:lnTo>
                <a:lnTo>
                  <a:pt x="406" y="108267"/>
                </a:lnTo>
                <a:lnTo>
                  <a:pt x="2857" y="112699"/>
                </a:lnTo>
                <a:lnTo>
                  <a:pt x="4419" y="107149"/>
                </a:lnTo>
                <a:lnTo>
                  <a:pt x="5143" y="104546"/>
                </a:lnTo>
                <a:close/>
              </a:path>
              <a:path w="147320" h="156845">
                <a:moveTo>
                  <a:pt x="5334" y="139128"/>
                </a:moveTo>
                <a:lnTo>
                  <a:pt x="3797" y="139103"/>
                </a:lnTo>
                <a:lnTo>
                  <a:pt x="1879" y="139979"/>
                </a:lnTo>
                <a:lnTo>
                  <a:pt x="5334" y="139128"/>
                </a:lnTo>
                <a:close/>
              </a:path>
              <a:path w="147320" h="156845">
                <a:moveTo>
                  <a:pt x="8902" y="126644"/>
                </a:moveTo>
                <a:lnTo>
                  <a:pt x="7835" y="123926"/>
                </a:lnTo>
                <a:lnTo>
                  <a:pt x="3860" y="122986"/>
                </a:lnTo>
                <a:lnTo>
                  <a:pt x="2476" y="126365"/>
                </a:lnTo>
                <a:lnTo>
                  <a:pt x="3200" y="127330"/>
                </a:lnTo>
                <a:lnTo>
                  <a:pt x="8902" y="126644"/>
                </a:lnTo>
                <a:close/>
              </a:path>
              <a:path w="147320" h="156845">
                <a:moveTo>
                  <a:pt x="10325" y="118135"/>
                </a:moveTo>
                <a:lnTo>
                  <a:pt x="6578" y="114668"/>
                </a:lnTo>
                <a:lnTo>
                  <a:pt x="7912" y="115112"/>
                </a:lnTo>
                <a:lnTo>
                  <a:pt x="7721" y="114642"/>
                </a:lnTo>
                <a:lnTo>
                  <a:pt x="6946" y="112788"/>
                </a:lnTo>
                <a:lnTo>
                  <a:pt x="5295" y="111569"/>
                </a:lnTo>
                <a:lnTo>
                  <a:pt x="4470" y="112814"/>
                </a:lnTo>
                <a:lnTo>
                  <a:pt x="5969" y="113461"/>
                </a:lnTo>
                <a:lnTo>
                  <a:pt x="4648" y="115316"/>
                </a:lnTo>
                <a:lnTo>
                  <a:pt x="5346" y="115862"/>
                </a:lnTo>
                <a:lnTo>
                  <a:pt x="3797" y="122313"/>
                </a:lnTo>
                <a:lnTo>
                  <a:pt x="8280" y="122720"/>
                </a:lnTo>
                <a:lnTo>
                  <a:pt x="9017" y="121145"/>
                </a:lnTo>
                <a:lnTo>
                  <a:pt x="10325" y="118135"/>
                </a:lnTo>
                <a:close/>
              </a:path>
              <a:path w="147320" h="156845">
                <a:moveTo>
                  <a:pt x="12179" y="135267"/>
                </a:moveTo>
                <a:lnTo>
                  <a:pt x="8331" y="132905"/>
                </a:lnTo>
                <a:lnTo>
                  <a:pt x="1244" y="134073"/>
                </a:lnTo>
                <a:lnTo>
                  <a:pt x="1778" y="139065"/>
                </a:lnTo>
                <a:lnTo>
                  <a:pt x="3797" y="139103"/>
                </a:lnTo>
                <a:lnTo>
                  <a:pt x="12179" y="135267"/>
                </a:lnTo>
                <a:close/>
              </a:path>
              <a:path w="147320" h="156845">
                <a:moveTo>
                  <a:pt x="14922" y="80352"/>
                </a:moveTo>
                <a:lnTo>
                  <a:pt x="14300" y="79476"/>
                </a:lnTo>
                <a:lnTo>
                  <a:pt x="14363" y="80479"/>
                </a:lnTo>
                <a:lnTo>
                  <a:pt x="14922" y="80352"/>
                </a:lnTo>
                <a:close/>
              </a:path>
              <a:path w="147320" h="156845">
                <a:moveTo>
                  <a:pt x="16522" y="88036"/>
                </a:moveTo>
                <a:lnTo>
                  <a:pt x="16192" y="87198"/>
                </a:lnTo>
                <a:lnTo>
                  <a:pt x="15786" y="87363"/>
                </a:lnTo>
                <a:lnTo>
                  <a:pt x="16522" y="88036"/>
                </a:lnTo>
                <a:close/>
              </a:path>
              <a:path w="147320" h="156845">
                <a:moveTo>
                  <a:pt x="19316" y="127838"/>
                </a:moveTo>
                <a:lnTo>
                  <a:pt x="17437" y="126657"/>
                </a:lnTo>
                <a:lnTo>
                  <a:pt x="18719" y="128117"/>
                </a:lnTo>
                <a:lnTo>
                  <a:pt x="15570" y="131114"/>
                </a:lnTo>
                <a:lnTo>
                  <a:pt x="17691" y="132257"/>
                </a:lnTo>
                <a:lnTo>
                  <a:pt x="19215" y="129743"/>
                </a:lnTo>
                <a:lnTo>
                  <a:pt x="19316" y="127838"/>
                </a:lnTo>
                <a:close/>
              </a:path>
              <a:path w="147320" h="156845">
                <a:moveTo>
                  <a:pt x="19685" y="120713"/>
                </a:moveTo>
                <a:lnTo>
                  <a:pt x="17043" y="122313"/>
                </a:lnTo>
                <a:lnTo>
                  <a:pt x="19304" y="124790"/>
                </a:lnTo>
                <a:lnTo>
                  <a:pt x="18923" y="121246"/>
                </a:lnTo>
                <a:lnTo>
                  <a:pt x="19685" y="120713"/>
                </a:lnTo>
                <a:close/>
              </a:path>
              <a:path w="147320" h="156845">
                <a:moveTo>
                  <a:pt x="20574" y="146291"/>
                </a:moveTo>
                <a:lnTo>
                  <a:pt x="19405" y="143700"/>
                </a:lnTo>
                <a:lnTo>
                  <a:pt x="17945" y="142354"/>
                </a:lnTo>
                <a:lnTo>
                  <a:pt x="15875" y="143154"/>
                </a:lnTo>
                <a:lnTo>
                  <a:pt x="17843" y="142951"/>
                </a:lnTo>
                <a:lnTo>
                  <a:pt x="18478" y="147231"/>
                </a:lnTo>
                <a:lnTo>
                  <a:pt x="20574" y="146291"/>
                </a:lnTo>
                <a:close/>
              </a:path>
              <a:path w="147320" h="156845">
                <a:moveTo>
                  <a:pt x="22326" y="145135"/>
                </a:moveTo>
                <a:lnTo>
                  <a:pt x="21856" y="144106"/>
                </a:lnTo>
                <a:lnTo>
                  <a:pt x="21602" y="144856"/>
                </a:lnTo>
                <a:lnTo>
                  <a:pt x="22326" y="145135"/>
                </a:lnTo>
                <a:close/>
              </a:path>
              <a:path w="147320" h="156845">
                <a:moveTo>
                  <a:pt x="23050" y="120586"/>
                </a:moveTo>
                <a:lnTo>
                  <a:pt x="22771" y="119913"/>
                </a:lnTo>
                <a:lnTo>
                  <a:pt x="22517" y="119265"/>
                </a:lnTo>
                <a:lnTo>
                  <a:pt x="19278" y="118389"/>
                </a:lnTo>
                <a:lnTo>
                  <a:pt x="19710" y="120688"/>
                </a:lnTo>
                <a:lnTo>
                  <a:pt x="20510" y="120142"/>
                </a:lnTo>
                <a:lnTo>
                  <a:pt x="20205" y="120091"/>
                </a:lnTo>
                <a:lnTo>
                  <a:pt x="20078" y="119913"/>
                </a:lnTo>
                <a:lnTo>
                  <a:pt x="21018" y="119913"/>
                </a:lnTo>
                <a:lnTo>
                  <a:pt x="20853" y="120027"/>
                </a:lnTo>
                <a:lnTo>
                  <a:pt x="20523" y="120129"/>
                </a:lnTo>
                <a:lnTo>
                  <a:pt x="20967" y="120205"/>
                </a:lnTo>
                <a:lnTo>
                  <a:pt x="21564" y="120180"/>
                </a:lnTo>
                <a:lnTo>
                  <a:pt x="21767" y="120434"/>
                </a:lnTo>
                <a:lnTo>
                  <a:pt x="23050" y="120586"/>
                </a:lnTo>
                <a:close/>
              </a:path>
              <a:path w="147320" h="156845">
                <a:moveTo>
                  <a:pt x="23202" y="100101"/>
                </a:moveTo>
                <a:lnTo>
                  <a:pt x="22923" y="99898"/>
                </a:lnTo>
                <a:lnTo>
                  <a:pt x="22479" y="99822"/>
                </a:lnTo>
                <a:lnTo>
                  <a:pt x="22250" y="100241"/>
                </a:lnTo>
                <a:lnTo>
                  <a:pt x="22758" y="100406"/>
                </a:lnTo>
                <a:lnTo>
                  <a:pt x="22936" y="100279"/>
                </a:lnTo>
                <a:lnTo>
                  <a:pt x="23202" y="100101"/>
                </a:lnTo>
                <a:close/>
              </a:path>
              <a:path w="147320" h="156845">
                <a:moveTo>
                  <a:pt x="23444" y="139242"/>
                </a:moveTo>
                <a:lnTo>
                  <a:pt x="21958" y="135432"/>
                </a:lnTo>
                <a:lnTo>
                  <a:pt x="19608" y="134404"/>
                </a:lnTo>
                <a:lnTo>
                  <a:pt x="17233" y="133362"/>
                </a:lnTo>
                <a:lnTo>
                  <a:pt x="16637" y="137160"/>
                </a:lnTo>
                <a:lnTo>
                  <a:pt x="16637" y="140373"/>
                </a:lnTo>
                <a:lnTo>
                  <a:pt x="13068" y="140347"/>
                </a:lnTo>
                <a:lnTo>
                  <a:pt x="13538" y="138569"/>
                </a:lnTo>
                <a:lnTo>
                  <a:pt x="14909" y="139585"/>
                </a:lnTo>
                <a:lnTo>
                  <a:pt x="15887" y="139687"/>
                </a:lnTo>
                <a:lnTo>
                  <a:pt x="16637" y="140373"/>
                </a:lnTo>
                <a:lnTo>
                  <a:pt x="16637" y="137160"/>
                </a:lnTo>
                <a:lnTo>
                  <a:pt x="16535" y="137795"/>
                </a:lnTo>
                <a:lnTo>
                  <a:pt x="11785" y="138493"/>
                </a:lnTo>
                <a:lnTo>
                  <a:pt x="11557" y="139522"/>
                </a:lnTo>
                <a:lnTo>
                  <a:pt x="11442" y="140373"/>
                </a:lnTo>
                <a:lnTo>
                  <a:pt x="12966" y="140944"/>
                </a:lnTo>
                <a:lnTo>
                  <a:pt x="14452" y="141744"/>
                </a:lnTo>
                <a:lnTo>
                  <a:pt x="16040" y="142328"/>
                </a:lnTo>
                <a:lnTo>
                  <a:pt x="16725" y="140462"/>
                </a:lnTo>
                <a:lnTo>
                  <a:pt x="17005" y="140716"/>
                </a:lnTo>
                <a:lnTo>
                  <a:pt x="17843" y="141719"/>
                </a:lnTo>
                <a:lnTo>
                  <a:pt x="19138" y="141338"/>
                </a:lnTo>
                <a:lnTo>
                  <a:pt x="18694" y="139522"/>
                </a:lnTo>
                <a:lnTo>
                  <a:pt x="18465" y="138569"/>
                </a:lnTo>
                <a:lnTo>
                  <a:pt x="17437" y="134404"/>
                </a:lnTo>
                <a:lnTo>
                  <a:pt x="21856" y="144106"/>
                </a:lnTo>
                <a:lnTo>
                  <a:pt x="23444" y="139242"/>
                </a:lnTo>
                <a:close/>
              </a:path>
              <a:path w="147320" h="156845">
                <a:moveTo>
                  <a:pt x="24320" y="132651"/>
                </a:moveTo>
                <a:lnTo>
                  <a:pt x="23977" y="131406"/>
                </a:lnTo>
                <a:lnTo>
                  <a:pt x="23063" y="131038"/>
                </a:lnTo>
                <a:lnTo>
                  <a:pt x="24320" y="132651"/>
                </a:lnTo>
                <a:close/>
              </a:path>
              <a:path w="147320" h="156845">
                <a:moveTo>
                  <a:pt x="24701" y="152882"/>
                </a:moveTo>
                <a:lnTo>
                  <a:pt x="23228" y="153390"/>
                </a:lnTo>
                <a:lnTo>
                  <a:pt x="22402" y="153708"/>
                </a:lnTo>
                <a:lnTo>
                  <a:pt x="23139" y="153454"/>
                </a:lnTo>
                <a:lnTo>
                  <a:pt x="23520" y="153987"/>
                </a:lnTo>
                <a:lnTo>
                  <a:pt x="23990" y="153911"/>
                </a:lnTo>
                <a:lnTo>
                  <a:pt x="24549" y="153784"/>
                </a:lnTo>
                <a:lnTo>
                  <a:pt x="24688" y="153416"/>
                </a:lnTo>
                <a:lnTo>
                  <a:pt x="24663" y="153174"/>
                </a:lnTo>
                <a:lnTo>
                  <a:pt x="24701" y="152882"/>
                </a:lnTo>
                <a:close/>
              </a:path>
              <a:path w="147320" h="156845">
                <a:moveTo>
                  <a:pt x="24917" y="68364"/>
                </a:moveTo>
                <a:lnTo>
                  <a:pt x="23164" y="66433"/>
                </a:lnTo>
                <a:lnTo>
                  <a:pt x="23126" y="67119"/>
                </a:lnTo>
                <a:lnTo>
                  <a:pt x="24917" y="68364"/>
                </a:lnTo>
                <a:close/>
              </a:path>
              <a:path w="147320" h="156845">
                <a:moveTo>
                  <a:pt x="25438" y="132003"/>
                </a:moveTo>
                <a:lnTo>
                  <a:pt x="25107" y="131864"/>
                </a:lnTo>
                <a:lnTo>
                  <a:pt x="24320" y="132651"/>
                </a:lnTo>
                <a:lnTo>
                  <a:pt x="25438" y="132003"/>
                </a:lnTo>
                <a:close/>
              </a:path>
              <a:path w="147320" h="156845">
                <a:moveTo>
                  <a:pt x="27216" y="109004"/>
                </a:moveTo>
                <a:lnTo>
                  <a:pt x="25996" y="108191"/>
                </a:lnTo>
                <a:lnTo>
                  <a:pt x="26352" y="107937"/>
                </a:lnTo>
                <a:lnTo>
                  <a:pt x="21475" y="107149"/>
                </a:lnTo>
                <a:lnTo>
                  <a:pt x="18732" y="109601"/>
                </a:lnTo>
                <a:lnTo>
                  <a:pt x="27216" y="109004"/>
                </a:lnTo>
                <a:close/>
              </a:path>
              <a:path w="147320" h="156845">
                <a:moveTo>
                  <a:pt x="27317" y="91376"/>
                </a:moveTo>
                <a:lnTo>
                  <a:pt x="26962" y="92938"/>
                </a:lnTo>
                <a:lnTo>
                  <a:pt x="27292" y="91909"/>
                </a:lnTo>
                <a:lnTo>
                  <a:pt x="27317" y="91376"/>
                </a:lnTo>
                <a:close/>
              </a:path>
              <a:path w="147320" h="156845">
                <a:moveTo>
                  <a:pt x="27444" y="129527"/>
                </a:moveTo>
                <a:lnTo>
                  <a:pt x="25768" y="128244"/>
                </a:lnTo>
                <a:lnTo>
                  <a:pt x="24841" y="128600"/>
                </a:lnTo>
                <a:lnTo>
                  <a:pt x="25107" y="124612"/>
                </a:lnTo>
                <a:lnTo>
                  <a:pt x="22758" y="122199"/>
                </a:lnTo>
                <a:lnTo>
                  <a:pt x="18415" y="126288"/>
                </a:lnTo>
                <a:lnTo>
                  <a:pt x="20866" y="128117"/>
                </a:lnTo>
                <a:lnTo>
                  <a:pt x="22136" y="126555"/>
                </a:lnTo>
                <a:lnTo>
                  <a:pt x="24726" y="128651"/>
                </a:lnTo>
                <a:lnTo>
                  <a:pt x="23368" y="129171"/>
                </a:lnTo>
                <a:lnTo>
                  <a:pt x="23977" y="131406"/>
                </a:lnTo>
                <a:lnTo>
                  <a:pt x="25107" y="131864"/>
                </a:lnTo>
                <a:lnTo>
                  <a:pt x="27444" y="129527"/>
                </a:lnTo>
                <a:close/>
              </a:path>
              <a:path w="147320" h="156845">
                <a:moveTo>
                  <a:pt x="27546" y="81953"/>
                </a:moveTo>
                <a:lnTo>
                  <a:pt x="26758" y="82892"/>
                </a:lnTo>
                <a:lnTo>
                  <a:pt x="27165" y="82727"/>
                </a:lnTo>
                <a:lnTo>
                  <a:pt x="27546" y="81953"/>
                </a:lnTo>
                <a:close/>
              </a:path>
              <a:path w="147320" h="156845">
                <a:moveTo>
                  <a:pt x="27673" y="153797"/>
                </a:moveTo>
                <a:lnTo>
                  <a:pt x="26949" y="152590"/>
                </a:lnTo>
                <a:lnTo>
                  <a:pt x="25730" y="153454"/>
                </a:lnTo>
                <a:lnTo>
                  <a:pt x="24599" y="153720"/>
                </a:lnTo>
                <a:lnTo>
                  <a:pt x="24295" y="154584"/>
                </a:lnTo>
                <a:lnTo>
                  <a:pt x="23926" y="155371"/>
                </a:lnTo>
                <a:lnTo>
                  <a:pt x="23380" y="156273"/>
                </a:lnTo>
                <a:lnTo>
                  <a:pt x="24752" y="155435"/>
                </a:lnTo>
                <a:lnTo>
                  <a:pt x="26200" y="154686"/>
                </a:lnTo>
                <a:lnTo>
                  <a:pt x="27673" y="153797"/>
                </a:lnTo>
                <a:close/>
              </a:path>
              <a:path w="147320" h="156845">
                <a:moveTo>
                  <a:pt x="28219" y="148247"/>
                </a:moveTo>
                <a:lnTo>
                  <a:pt x="26136" y="146037"/>
                </a:lnTo>
                <a:lnTo>
                  <a:pt x="28194" y="148247"/>
                </a:lnTo>
                <a:close/>
              </a:path>
              <a:path w="147320" h="156845">
                <a:moveTo>
                  <a:pt x="28232" y="108343"/>
                </a:moveTo>
                <a:lnTo>
                  <a:pt x="27419" y="107962"/>
                </a:lnTo>
                <a:lnTo>
                  <a:pt x="26530" y="107810"/>
                </a:lnTo>
                <a:lnTo>
                  <a:pt x="26352" y="107937"/>
                </a:lnTo>
                <a:lnTo>
                  <a:pt x="27241" y="108102"/>
                </a:lnTo>
                <a:lnTo>
                  <a:pt x="28232" y="108343"/>
                </a:lnTo>
                <a:close/>
              </a:path>
              <a:path w="147320" h="156845">
                <a:moveTo>
                  <a:pt x="29057" y="116967"/>
                </a:moveTo>
                <a:lnTo>
                  <a:pt x="28841" y="115925"/>
                </a:lnTo>
                <a:lnTo>
                  <a:pt x="28079" y="115011"/>
                </a:lnTo>
                <a:lnTo>
                  <a:pt x="27533" y="114084"/>
                </a:lnTo>
                <a:lnTo>
                  <a:pt x="27978" y="114007"/>
                </a:lnTo>
                <a:lnTo>
                  <a:pt x="28498" y="114033"/>
                </a:lnTo>
                <a:lnTo>
                  <a:pt x="28981" y="113957"/>
                </a:lnTo>
                <a:lnTo>
                  <a:pt x="27419" y="111912"/>
                </a:lnTo>
                <a:lnTo>
                  <a:pt x="26466" y="110744"/>
                </a:lnTo>
                <a:lnTo>
                  <a:pt x="27419" y="112293"/>
                </a:lnTo>
                <a:lnTo>
                  <a:pt x="27025" y="112839"/>
                </a:lnTo>
                <a:lnTo>
                  <a:pt x="27152" y="113411"/>
                </a:lnTo>
                <a:lnTo>
                  <a:pt x="27444" y="114007"/>
                </a:lnTo>
                <a:lnTo>
                  <a:pt x="26403" y="114109"/>
                </a:lnTo>
                <a:lnTo>
                  <a:pt x="25196" y="113893"/>
                </a:lnTo>
                <a:lnTo>
                  <a:pt x="23876" y="113512"/>
                </a:lnTo>
                <a:lnTo>
                  <a:pt x="27051" y="116535"/>
                </a:lnTo>
                <a:lnTo>
                  <a:pt x="28689" y="118135"/>
                </a:lnTo>
                <a:lnTo>
                  <a:pt x="27724" y="117106"/>
                </a:lnTo>
                <a:lnTo>
                  <a:pt x="28625" y="116725"/>
                </a:lnTo>
                <a:lnTo>
                  <a:pt x="29019" y="116954"/>
                </a:lnTo>
                <a:close/>
              </a:path>
              <a:path w="147320" h="156845">
                <a:moveTo>
                  <a:pt x="29349" y="108851"/>
                </a:moveTo>
                <a:lnTo>
                  <a:pt x="28359" y="108369"/>
                </a:lnTo>
                <a:lnTo>
                  <a:pt x="28232" y="108343"/>
                </a:lnTo>
                <a:lnTo>
                  <a:pt x="29349" y="108851"/>
                </a:lnTo>
                <a:close/>
              </a:path>
              <a:path w="147320" h="156845">
                <a:moveTo>
                  <a:pt x="29413" y="117322"/>
                </a:moveTo>
                <a:lnTo>
                  <a:pt x="29222" y="117055"/>
                </a:lnTo>
                <a:lnTo>
                  <a:pt x="29019" y="116954"/>
                </a:lnTo>
                <a:lnTo>
                  <a:pt x="29032" y="117716"/>
                </a:lnTo>
                <a:lnTo>
                  <a:pt x="29413" y="117322"/>
                </a:lnTo>
                <a:close/>
              </a:path>
              <a:path w="147320" h="156845">
                <a:moveTo>
                  <a:pt x="29679" y="66357"/>
                </a:moveTo>
                <a:lnTo>
                  <a:pt x="28295" y="67183"/>
                </a:lnTo>
                <a:lnTo>
                  <a:pt x="27647" y="68694"/>
                </a:lnTo>
                <a:lnTo>
                  <a:pt x="27940" y="70980"/>
                </a:lnTo>
                <a:lnTo>
                  <a:pt x="28727" y="69494"/>
                </a:lnTo>
                <a:lnTo>
                  <a:pt x="29324" y="67906"/>
                </a:lnTo>
                <a:lnTo>
                  <a:pt x="29679" y="66357"/>
                </a:lnTo>
                <a:close/>
              </a:path>
              <a:path w="147320" h="156845">
                <a:moveTo>
                  <a:pt x="30454" y="97053"/>
                </a:moveTo>
                <a:lnTo>
                  <a:pt x="28524" y="96177"/>
                </a:lnTo>
                <a:lnTo>
                  <a:pt x="29730" y="97155"/>
                </a:lnTo>
                <a:lnTo>
                  <a:pt x="30187" y="97624"/>
                </a:lnTo>
                <a:lnTo>
                  <a:pt x="30454" y="97053"/>
                </a:lnTo>
                <a:close/>
              </a:path>
              <a:path w="147320" h="156845">
                <a:moveTo>
                  <a:pt x="30861" y="80733"/>
                </a:moveTo>
                <a:lnTo>
                  <a:pt x="30784" y="80264"/>
                </a:lnTo>
                <a:lnTo>
                  <a:pt x="30594" y="79616"/>
                </a:lnTo>
                <a:lnTo>
                  <a:pt x="30276" y="79705"/>
                </a:lnTo>
                <a:lnTo>
                  <a:pt x="30340" y="80187"/>
                </a:lnTo>
                <a:lnTo>
                  <a:pt x="30581" y="80543"/>
                </a:lnTo>
                <a:lnTo>
                  <a:pt x="30861" y="80733"/>
                </a:lnTo>
                <a:close/>
              </a:path>
              <a:path w="147320" h="156845">
                <a:moveTo>
                  <a:pt x="31623" y="98983"/>
                </a:moveTo>
                <a:lnTo>
                  <a:pt x="30162" y="97650"/>
                </a:lnTo>
                <a:lnTo>
                  <a:pt x="28829" y="100812"/>
                </a:lnTo>
                <a:lnTo>
                  <a:pt x="28981" y="100838"/>
                </a:lnTo>
                <a:lnTo>
                  <a:pt x="29222" y="100799"/>
                </a:lnTo>
                <a:lnTo>
                  <a:pt x="29400" y="100672"/>
                </a:lnTo>
                <a:lnTo>
                  <a:pt x="31089" y="100279"/>
                </a:lnTo>
                <a:lnTo>
                  <a:pt x="31623" y="98983"/>
                </a:lnTo>
                <a:close/>
              </a:path>
              <a:path w="147320" h="156845">
                <a:moveTo>
                  <a:pt x="32994" y="60629"/>
                </a:moveTo>
                <a:lnTo>
                  <a:pt x="32219" y="61950"/>
                </a:lnTo>
                <a:lnTo>
                  <a:pt x="32842" y="61912"/>
                </a:lnTo>
                <a:lnTo>
                  <a:pt x="32994" y="60629"/>
                </a:lnTo>
                <a:close/>
              </a:path>
              <a:path w="147320" h="156845">
                <a:moveTo>
                  <a:pt x="33007" y="150406"/>
                </a:moveTo>
                <a:lnTo>
                  <a:pt x="32258" y="148336"/>
                </a:lnTo>
                <a:lnTo>
                  <a:pt x="31445" y="146126"/>
                </a:lnTo>
                <a:lnTo>
                  <a:pt x="28219" y="148247"/>
                </a:lnTo>
                <a:lnTo>
                  <a:pt x="26187" y="147726"/>
                </a:lnTo>
                <a:lnTo>
                  <a:pt x="24320" y="147180"/>
                </a:lnTo>
                <a:lnTo>
                  <a:pt x="22606" y="147726"/>
                </a:lnTo>
                <a:lnTo>
                  <a:pt x="21196" y="147396"/>
                </a:lnTo>
                <a:lnTo>
                  <a:pt x="23876" y="148793"/>
                </a:lnTo>
                <a:lnTo>
                  <a:pt x="24930" y="150685"/>
                </a:lnTo>
                <a:lnTo>
                  <a:pt x="24714" y="152793"/>
                </a:lnTo>
                <a:lnTo>
                  <a:pt x="27266" y="151942"/>
                </a:lnTo>
                <a:lnTo>
                  <a:pt x="31572" y="150622"/>
                </a:lnTo>
                <a:lnTo>
                  <a:pt x="33007" y="150406"/>
                </a:lnTo>
                <a:close/>
              </a:path>
              <a:path w="147320" h="156845">
                <a:moveTo>
                  <a:pt x="38036" y="99758"/>
                </a:moveTo>
                <a:lnTo>
                  <a:pt x="37757" y="99174"/>
                </a:lnTo>
                <a:lnTo>
                  <a:pt x="37503" y="98818"/>
                </a:lnTo>
                <a:lnTo>
                  <a:pt x="37350" y="99720"/>
                </a:lnTo>
                <a:lnTo>
                  <a:pt x="37325" y="101180"/>
                </a:lnTo>
                <a:lnTo>
                  <a:pt x="37757" y="100495"/>
                </a:lnTo>
                <a:lnTo>
                  <a:pt x="38036" y="99758"/>
                </a:lnTo>
                <a:close/>
              </a:path>
              <a:path w="147320" h="156845">
                <a:moveTo>
                  <a:pt x="39738" y="70091"/>
                </a:moveTo>
                <a:lnTo>
                  <a:pt x="36195" y="70078"/>
                </a:lnTo>
                <a:lnTo>
                  <a:pt x="37261" y="71043"/>
                </a:lnTo>
                <a:lnTo>
                  <a:pt x="39738" y="70091"/>
                </a:lnTo>
                <a:close/>
              </a:path>
              <a:path w="147320" h="156845">
                <a:moveTo>
                  <a:pt x="39890" y="123748"/>
                </a:moveTo>
                <a:lnTo>
                  <a:pt x="39700" y="123494"/>
                </a:lnTo>
                <a:lnTo>
                  <a:pt x="38379" y="121793"/>
                </a:lnTo>
                <a:lnTo>
                  <a:pt x="38417" y="122021"/>
                </a:lnTo>
                <a:lnTo>
                  <a:pt x="37528" y="122250"/>
                </a:lnTo>
                <a:lnTo>
                  <a:pt x="37084" y="122555"/>
                </a:lnTo>
                <a:lnTo>
                  <a:pt x="35382" y="123494"/>
                </a:lnTo>
                <a:lnTo>
                  <a:pt x="35102" y="122910"/>
                </a:lnTo>
                <a:lnTo>
                  <a:pt x="34696" y="122135"/>
                </a:lnTo>
                <a:lnTo>
                  <a:pt x="34074" y="121259"/>
                </a:lnTo>
                <a:lnTo>
                  <a:pt x="30594" y="124447"/>
                </a:lnTo>
                <a:lnTo>
                  <a:pt x="28651" y="126720"/>
                </a:lnTo>
                <a:lnTo>
                  <a:pt x="29552" y="126923"/>
                </a:lnTo>
                <a:lnTo>
                  <a:pt x="34620" y="123901"/>
                </a:lnTo>
                <a:lnTo>
                  <a:pt x="32854" y="125133"/>
                </a:lnTo>
                <a:lnTo>
                  <a:pt x="30988" y="126568"/>
                </a:lnTo>
                <a:lnTo>
                  <a:pt x="30822" y="127076"/>
                </a:lnTo>
                <a:lnTo>
                  <a:pt x="33375" y="129616"/>
                </a:lnTo>
                <a:lnTo>
                  <a:pt x="34810" y="129400"/>
                </a:lnTo>
                <a:lnTo>
                  <a:pt x="35179" y="126390"/>
                </a:lnTo>
                <a:lnTo>
                  <a:pt x="35509" y="126390"/>
                </a:lnTo>
                <a:lnTo>
                  <a:pt x="38849" y="125260"/>
                </a:lnTo>
                <a:lnTo>
                  <a:pt x="39763" y="123926"/>
                </a:lnTo>
                <a:lnTo>
                  <a:pt x="39890" y="123748"/>
                </a:lnTo>
                <a:close/>
              </a:path>
              <a:path w="147320" h="156845">
                <a:moveTo>
                  <a:pt x="40627" y="97497"/>
                </a:moveTo>
                <a:lnTo>
                  <a:pt x="39471" y="94399"/>
                </a:lnTo>
                <a:lnTo>
                  <a:pt x="37744" y="89827"/>
                </a:lnTo>
                <a:lnTo>
                  <a:pt x="35344" y="95186"/>
                </a:lnTo>
                <a:lnTo>
                  <a:pt x="35712" y="94399"/>
                </a:lnTo>
                <a:lnTo>
                  <a:pt x="36068" y="95465"/>
                </a:lnTo>
                <a:lnTo>
                  <a:pt x="35344" y="95186"/>
                </a:lnTo>
                <a:lnTo>
                  <a:pt x="35979" y="95465"/>
                </a:lnTo>
                <a:lnTo>
                  <a:pt x="40627" y="97497"/>
                </a:lnTo>
                <a:close/>
              </a:path>
              <a:path w="147320" h="156845">
                <a:moveTo>
                  <a:pt x="40690" y="66243"/>
                </a:moveTo>
                <a:lnTo>
                  <a:pt x="40411" y="65646"/>
                </a:lnTo>
                <a:lnTo>
                  <a:pt x="39814" y="65544"/>
                </a:lnTo>
                <a:lnTo>
                  <a:pt x="40271" y="66014"/>
                </a:lnTo>
                <a:lnTo>
                  <a:pt x="40690" y="66243"/>
                </a:lnTo>
                <a:close/>
              </a:path>
              <a:path w="147320" h="156845">
                <a:moveTo>
                  <a:pt x="41732" y="111531"/>
                </a:moveTo>
                <a:lnTo>
                  <a:pt x="38696" y="112610"/>
                </a:lnTo>
                <a:lnTo>
                  <a:pt x="37960" y="108254"/>
                </a:lnTo>
                <a:lnTo>
                  <a:pt x="37477" y="105359"/>
                </a:lnTo>
                <a:lnTo>
                  <a:pt x="37388" y="101206"/>
                </a:lnTo>
                <a:lnTo>
                  <a:pt x="36322" y="102870"/>
                </a:lnTo>
                <a:lnTo>
                  <a:pt x="34010" y="104609"/>
                </a:lnTo>
                <a:lnTo>
                  <a:pt x="35420" y="106248"/>
                </a:lnTo>
                <a:lnTo>
                  <a:pt x="36207" y="105702"/>
                </a:lnTo>
                <a:lnTo>
                  <a:pt x="36499" y="105359"/>
                </a:lnTo>
                <a:lnTo>
                  <a:pt x="37680" y="107429"/>
                </a:lnTo>
                <a:lnTo>
                  <a:pt x="36385" y="108191"/>
                </a:lnTo>
                <a:lnTo>
                  <a:pt x="34886" y="108851"/>
                </a:lnTo>
                <a:lnTo>
                  <a:pt x="34734" y="108432"/>
                </a:lnTo>
                <a:lnTo>
                  <a:pt x="34353" y="107911"/>
                </a:lnTo>
                <a:lnTo>
                  <a:pt x="34290" y="107442"/>
                </a:lnTo>
                <a:lnTo>
                  <a:pt x="33959" y="108851"/>
                </a:lnTo>
                <a:lnTo>
                  <a:pt x="33489" y="111544"/>
                </a:lnTo>
                <a:lnTo>
                  <a:pt x="33832" y="111290"/>
                </a:lnTo>
                <a:lnTo>
                  <a:pt x="33655" y="111531"/>
                </a:lnTo>
                <a:lnTo>
                  <a:pt x="33413" y="111988"/>
                </a:lnTo>
                <a:lnTo>
                  <a:pt x="33489" y="111544"/>
                </a:lnTo>
                <a:lnTo>
                  <a:pt x="32181" y="112852"/>
                </a:lnTo>
                <a:lnTo>
                  <a:pt x="30645" y="113652"/>
                </a:lnTo>
                <a:lnTo>
                  <a:pt x="28981" y="113906"/>
                </a:lnTo>
                <a:lnTo>
                  <a:pt x="30467" y="116014"/>
                </a:lnTo>
                <a:lnTo>
                  <a:pt x="32575" y="118859"/>
                </a:lnTo>
                <a:lnTo>
                  <a:pt x="34099" y="121208"/>
                </a:lnTo>
                <a:lnTo>
                  <a:pt x="36195" y="119341"/>
                </a:lnTo>
                <a:lnTo>
                  <a:pt x="38506" y="117589"/>
                </a:lnTo>
                <a:lnTo>
                  <a:pt x="39801" y="116814"/>
                </a:lnTo>
                <a:lnTo>
                  <a:pt x="39255" y="115760"/>
                </a:lnTo>
                <a:lnTo>
                  <a:pt x="39166" y="115595"/>
                </a:lnTo>
                <a:lnTo>
                  <a:pt x="39065" y="115760"/>
                </a:lnTo>
                <a:lnTo>
                  <a:pt x="38950" y="115176"/>
                </a:lnTo>
                <a:lnTo>
                  <a:pt x="38658" y="114604"/>
                </a:lnTo>
                <a:lnTo>
                  <a:pt x="36690" y="112572"/>
                </a:lnTo>
                <a:lnTo>
                  <a:pt x="36398" y="111988"/>
                </a:lnTo>
                <a:lnTo>
                  <a:pt x="36029" y="111290"/>
                </a:lnTo>
                <a:lnTo>
                  <a:pt x="35204" y="109677"/>
                </a:lnTo>
                <a:lnTo>
                  <a:pt x="36588" y="108851"/>
                </a:lnTo>
                <a:lnTo>
                  <a:pt x="37617" y="108254"/>
                </a:lnTo>
                <a:lnTo>
                  <a:pt x="38950" y="115176"/>
                </a:lnTo>
                <a:lnTo>
                  <a:pt x="39166" y="115595"/>
                </a:lnTo>
                <a:lnTo>
                  <a:pt x="41059" y="112610"/>
                </a:lnTo>
                <a:lnTo>
                  <a:pt x="41732" y="111531"/>
                </a:lnTo>
                <a:close/>
              </a:path>
              <a:path w="147320" h="156845">
                <a:moveTo>
                  <a:pt x="41859" y="103314"/>
                </a:moveTo>
                <a:lnTo>
                  <a:pt x="40944" y="104622"/>
                </a:lnTo>
                <a:lnTo>
                  <a:pt x="40436" y="106146"/>
                </a:lnTo>
                <a:lnTo>
                  <a:pt x="40449" y="108229"/>
                </a:lnTo>
                <a:lnTo>
                  <a:pt x="41630" y="106362"/>
                </a:lnTo>
                <a:lnTo>
                  <a:pt x="41833" y="104775"/>
                </a:lnTo>
                <a:lnTo>
                  <a:pt x="41859" y="103314"/>
                </a:lnTo>
                <a:close/>
              </a:path>
              <a:path w="147320" h="156845">
                <a:moveTo>
                  <a:pt x="47790" y="131864"/>
                </a:moveTo>
                <a:lnTo>
                  <a:pt x="45758" y="130657"/>
                </a:lnTo>
                <a:lnTo>
                  <a:pt x="44030" y="130429"/>
                </a:lnTo>
                <a:lnTo>
                  <a:pt x="42862" y="131381"/>
                </a:lnTo>
                <a:lnTo>
                  <a:pt x="43510" y="131178"/>
                </a:lnTo>
                <a:lnTo>
                  <a:pt x="43446" y="132410"/>
                </a:lnTo>
                <a:lnTo>
                  <a:pt x="42189" y="132105"/>
                </a:lnTo>
                <a:lnTo>
                  <a:pt x="45339" y="134366"/>
                </a:lnTo>
                <a:lnTo>
                  <a:pt x="47129" y="134289"/>
                </a:lnTo>
                <a:lnTo>
                  <a:pt x="47790" y="131864"/>
                </a:lnTo>
                <a:close/>
              </a:path>
              <a:path w="147320" h="156845">
                <a:moveTo>
                  <a:pt x="52590" y="96443"/>
                </a:moveTo>
                <a:lnTo>
                  <a:pt x="49237" y="94462"/>
                </a:lnTo>
                <a:lnTo>
                  <a:pt x="48425" y="96481"/>
                </a:lnTo>
                <a:lnTo>
                  <a:pt x="47091" y="97015"/>
                </a:lnTo>
                <a:lnTo>
                  <a:pt x="46926" y="97002"/>
                </a:lnTo>
                <a:lnTo>
                  <a:pt x="46532" y="96113"/>
                </a:lnTo>
                <a:lnTo>
                  <a:pt x="39471" y="98958"/>
                </a:lnTo>
                <a:lnTo>
                  <a:pt x="40906" y="101752"/>
                </a:lnTo>
                <a:lnTo>
                  <a:pt x="39433" y="99644"/>
                </a:lnTo>
                <a:lnTo>
                  <a:pt x="41236" y="102400"/>
                </a:lnTo>
                <a:lnTo>
                  <a:pt x="41376" y="102603"/>
                </a:lnTo>
                <a:lnTo>
                  <a:pt x="41795" y="102450"/>
                </a:lnTo>
                <a:lnTo>
                  <a:pt x="41871" y="103301"/>
                </a:lnTo>
                <a:lnTo>
                  <a:pt x="42418" y="102450"/>
                </a:lnTo>
                <a:lnTo>
                  <a:pt x="43053" y="101434"/>
                </a:lnTo>
                <a:lnTo>
                  <a:pt x="45199" y="100203"/>
                </a:lnTo>
                <a:lnTo>
                  <a:pt x="48348" y="100215"/>
                </a:lnTo>
                <a:lnTo>
                  <a:pt x="47574" y="98488"/>
                </a:lnTo>
                <a:lnTo>
                  <a:pt x="52590" y="96443"/>
                </a:lnTo>
                <a:close/>
              </a:path>
              <a:path w="147320" h="156845">
                <a:moveTo>
                  <a:pt x="52692" y="90170"/>
                </a:moveTo>
                <a:lnTo>
                  <a:pt x="51803" y="89090"/>
                </a:lnTo>
                <a:lnTo>
                  <a:pt x="49288" y="88887"/>
                </a:lnTo>
                <a:lnTo>
                  <a:pt x="49123" y="89395"/>
                </a:lnTo>
                <a:lnTo>
                  <a:pt x="48996" y="90144"/>
                </a:lnTo>
                <a:lnTo>
                  <a:pt x="48958" y="91211"/>
                </a:lnTo>
                <a:lnTo>
                  <a:pt x="49250" y="92189"/>
                </a:lnTo>
                <a:lnTo>
                  <a:pt x="49631" y="93103"/>
                </a:lnTo>
                <a:lnTo>
                  <a:pt x="50012" y="93091"/>
                </a:lnTo>
                <a:lnTo>
                  <a:pt x="50673" y="92900"/>
                </a:lnTo>
                <a:lnTo>
                  <a:pt x="51638" y="92227"/>
                </a:lnTo>
                <a:lnTo>
                  <a:pt x="52692" y="90170"/>
                </a:lnTo>
                <a:close/>
              </a:path>
              <a:path w="147320" h="156845">
                <a:moveTo>
                  <a:pt x="55283" y="46990"/>
                </a:moveTo>
                <a:lnTo>
                  <a:pt x="52743" y="46164"/>
                </a:lnTo>
                <a:lnTo>
                  <a:pt x="52971" y="47053"/>
                </a:lnTo>
                <a:lnTo>
                  <a:pt x="55283" y="46990"/>
                </a:lnTo>
                <a:close/>
              </a:path>
              <a:path w="147320" h="156845">
                <a:moveTo>
                  <a:pt x="55918" y="63690"/>
                </a:moveTo>
                <a:lnTo>
                  <a:pt x="55664" y="63334"/>
                </a:lnTo>
                <a:lnTo>
                  <a:pt x="55549" y="63157"/>
                </a:lnTo>
                <a:lnTo>
                  <a:pt x="55575" y="63411"/>
                </a:lnTo>
                <a:lnTo>
                  <a:pt x="55537" y="63703"/>
                </a:lnTo>
                <a:lnTo>
                  <a:pt x="55562" y="63931"/>
                </a:lnTo>
                <a:lnTo>
                  <a:pt x="55676" y="63728"/>
                </a:lnTo>
                <a:lnTo>
                  <a:pt x="55829" y="63754"/>
                </a:lnTo>
                <a:close/>
              </a:path>
              <a:path w="147320" h="156845">
                <a:moveTo>
                  <a:pt x="57175" y="51523"/>
                </a:moveTo>
                <a:lnTo>
                  <a:pt x="55219" y="51714"/>
                </a:lnTo>
                <a:lnTo>
                  <a:pt x="55892" y="52679"/>
                </a:lnTo>
                <a:lnTo>
                  <a:pt x="57175" y="51523"/>
                </a:lnTo>
                <a:close/>
              </a:path>
              <a:path w="147320" h="156845">
                <a:moveTo>
                  <a:pt x="61252" y="101104"/>
                </a:moveTo>
                <a:lnTo>
                  <a:pt x="60833" y="102057"/>
                </a:lnTo>
                <a:lnTo>
                  <a:pt x="60833" y="102184"/>
                </a:lnTo>
                <a:lnTo>
                  <a:pt x="61252" y="101104"/>
                </a:lnTo>
                <a:close/>
              </a:path>
              <a:path w="147320" h="156845">
                <a:moveTo>
                  <a:pt x="61544" y="112953"/>
                </a:moveTo>
                <a:lnTo>
                  <a:pt x="59436" y="105257"/>
                </a:lnTo>
                <a:lnTo>
                  <a:pt x="60782" y="102184"/>
                </a:lnTo>
                <a:lnTo>
                  <a:pt x="60883" y="100977"/>
                </a:lnTo>
                <a:lnTo>
                  <a:pt x="61252" y="101104"/>
                </a:lnTo>
                <a:lnTo>
                  <a:pt x="60896" y="100965"/>
                </a:lnTo>
                <a:lnTo>
                  <a:pt x="60528" y="100825"/>
                </a:lnTo>
                <a:lnTo>
                  <a:pt x="55130" y="104724"/>
                </a:lnTo>
                <a:lnTo>
                  <a:pt x="54292" y="105968"/>
                </a:lnTo>
                <a:lnTo>
                  <a:pt x="61544" y="112953"/>
                </a:lnTo>
                <a:close/>
              </a:path>
              <a:path w="147320" h="156845">
                <a:moveTo>
                  <a:pt x="62674" y="32372"/>
                </a:moveTo>
                <a:lnTo>
                  <a:pt x="61798" y="32067"/>
                </a:lnTo>
                <a:lnTo>
                  <a:pt x="62484" y="33032"/>
                </a:lnTo>
                <a:lnTo>
                  <a:pt x="62674" y="32372"/>
                </a:lnTo>
                <a:close/>
              </a:path>
              <a:path w="147320" h="156845">
                <a:moveTo>
                  <a:pt x="63563" y="90627"/>
                </a:moveTo>
                <a:lnTo>
                  <a:pt x="61810" y="90512"/>
                </a:lnTo>
                <a:lnTo>
                  <a:pt x="61036" y="94068"/>
                </a:lnTo>
                <a:lnTo>
                  <a:pt x="63563" y="90627"/>
                </a:lnTo>
                <a:close/>
              </a:path>
              <a:path w="147320" h="156845">
                <a:moveTo>
                  <a:pt x="64693" y="89611"/>
                </a:moveTo>
                <a:lnTo>
                  <a:pt x="64389" y="89496"/>
                </a:lnTo>
                <a:lnTo>
                  <a:pt x="63563" y="90627"/>
                </a:lnTo>
                <a:lnTo>
                  <a:pt x="63868" y="90639"/>
                </a:lnTo>
                <a:lnTo>
                  <a:pt x="64604" y="89725"/>
                </a:lnTo>
                <a:close/>
              </a:path>
              <a:path w="147320" h="156845">
                <a:moveTo>
                  <a:pt x="66128" y="90119"/>
                </a:moveTo>
                <a:lnTo>
                  <a:pt x="65747" y="90893"/>
                </a:lnTo>
                <a:lnTo>
                  <a:pt x="66128" y="90119"/>
                </a:lnTo>
                <a:close/>
              </a:path>
              <a:path w="147320" h="156845">
                <a:moveTo>
                  <a:pt x="68935" y="34658"/>
                </a:moveTo>
                <a:lnTo>
                  <a:pt x="68757" y="33858"/>
                </a:lnTo>
                <a:lnTo>
                  <a:pt x="66713" y="36728"/>
                </a:lnTo>
                <a:lnTo>
                  <a:pt x="68935" y="34658"/>
                </a:lnTo>
                <a:close/>
              </a:path>
              <a:path w="147320" h="156845">
                <a:moveTo>
                  <a:pt x="69088" y="38506"/>
                </a:moveTo>
                <a:lnTo>
                  <a:pt x="68097" y="39725"/>
                </a:lnTo>
                <a:lnTo>
                  <a:pt x="68846" y="39458"/>
                </a:lnTo>
                <a:lnTo>
                  <a:pt x="69088" y="38506"/>
                </a:lnTo>
                <a:close/>
              </a:path>
              <a:path w="147320" h="156845">
                <a:moveTo>
                  <a:pt x="70586" y="98602"/>
                </a:moveTo>
                <a:lnTo>
                  <a:pt x="70523" y="94195"/>
                </a:lnTo>
                <a:lnTo>
                  <a:pt x="67716" y="95631"/>
                </a:lnTo>
                <a:lnTo>
                  <a:pt x="64592" y="92849"/>
                </a:lnTo>
                <a:lnTo>
                  <a:pt x="62293" y="96685"/>
                </a:lnTo>
                <a:lnTo>
                  <a:pt x="66776" y="94856"/>
                </a:lnTo>
                <a:lnTo>
                  <a:pt x="68719" y="96507"/>
                </a:lnTo>
                <a:lnTo>
                  <a:pt x="68643" y="96024"/>
                </a:lnTo>
                <a:lnTo>
                  <a:pt x="68757" y="95821"/>
                </a:lnTo>
                <a:lnTo>
                  <a:pt x="69392" y="97472"/>
                </a:lnTo>
                <a:lnTo>
                  <a:pt x="68821" y="98132"/>
                </a:lnTo>
                <a:lnTo>
                  <a:pt x="68999" y="99720"/>
                </a:lnTo>
                <a:lnTo>
                  <a:pt x="70586" y="98602"/>
                </a:lnTo>
                <a:close/>
              </a:path>
              <a:path w="147320" h="156845">
                <a:moveTo>
                  <a:pt x="71285" y="90424"/>
                </a:moveTo>
                <a:lnTo>
                  <a:pt x="70510" y="88671"/>
                </a:lnTo>
                <a:lnTo>
                  <a:pt x="71285" y="90424"/>
                </a:lnTo>
                <a:close/>
              </a:path>
              <a:path w="147320" h="156845">
                <a:moveTo>
                  <a:pt x="73863" y="85674"/>
                </a:moveTo>
                <a:lnTo>
                  <a:pt x="72237" y="84137"/>
                </a:lnTo>
                <a:lnTo>
                  <a:pt x="71945" y="83870"/>
                </a:lnTo>
                <a:lnTo>
                  <a:pt x="62407" y="82029"/>
                </a:lnTo>
                <a:lnTo>
                  <a:pt x="64566" y="88125"/>
                </a:lnTo>
                <a:lnTo>
                  <a:pt x="66751" y="87020"/>
                </a:lnTo>
                <a:lnTo>
                  <a:pt x="64693" y="89611"/>
                </a:lnTo>
                <a:lnTo>
                  <a:pt x="66103" y="90106"/>
                </a:lnTo>
                <a:lnTo>
                  <a:pt x="67652" y="86563"/>
                </a:lnTo>
                <a:lnTo>
                  <a:pt x="68770" y="85991"/>
                </a:lnTo>
                <a:lnTo>
                  <a:pt x="70497" y="88658"/>
                </a:lnTo>
                <a:lnTo>
                  <a:pt x="71462" y="85991"/>
                </a:lnTo>
                <a:lnTo>
                  <a:pt x="72136" y="84137"/>
                </a:lnTo>
                <a:lnTo>
                  <a:pt x="73863" y="85674"/>
                </a:lnTo>
                <a:close/>
              </a:path>
              <a:path w="147320" h="156845">
                <a:moveTo>
                  <a:pt x="75018" y="44221"/>
                </a:moveTo>
                <a:lnTo>
                  <a:pt x="74409" y="44640"/>
                </a:lnTo>
                <a:lnTo>
                  <a:pt x="74206" y="44919"/>
                </a:lnTo>
                <a:lnTo>
                  <a:pt x="75018" y="44221"/>
                </a:lnTo>
                <a:close/>
              </a:path>
              <a:path w="147320" h="156845">
                <a:moveTo>
                  <a:pt x="75158" y="91452"/>
                </a:moveTo>
                <a:lnTo>
                  <a:pt x="71767" y="91478"/>
                </a:lnTo>
                <a:lnTo>
                  <a:pt x="71285" y="90424"/>
                </a:lnTo>
                <a:lnTo>
                  <a:pt x="71742" y="91478"/>
                </a:lnTo>
                <a:lnTo>
                  <a:pt x="71945" y="91935"/>
                </a:lnTo>
                <a:lnTo>
                  <a:pt x="75158" y="91452"/>
                </a:lnTo>
                <a:close/>
              </a:path>
              <a:path w="147320" h="156845">
                <a:moveTo>
                  <a:pt x="76631" y="34328"/>
                </a:moveTo>
                <a:lnTo>
                  <a:pt x="76212" y="34480"/>
                </a:lnTo>
                <a:lnTo>
                  <a:pt x="75831" y="34874"/>
                </a:lnTo>
                <a:lnTo>
                  <a:pt x="75882" y="35115"/>
                </a:lnTo>
                <a:lnTo>
                  <a:pt x="76606" y="34467"/>
                </a:lnTo>
                <a:lnTo>
                  <a:pt x="76631" y="34328"/>
                </a:lnTo>
                <a:close/>
              </a:path>
              <a:path w="147320" h="156845">
                <a:moveTo>
                  <a:pt x="77406" y="33718"/>
                </a:moveTo>
                <a:lnTo>
                  <a:pt x="76555" y="34569"/>
                </a:lnTo>
                <a:lnTo>
                  <a:pt x="77114" y="34061"/>
                </a:lnTo>
                <a:lnTo>
                  <a:pt x="77381" y="33870"/>
                </a:lnTo>
                <a:lnTo>
                  <a:pt x="77406" y="33718"/>
                </a:lnTo>
                <a:close/>
              </a:path>
              <a:path w="147320" h="156845">
                <a:moveTo>
                  <a:pt x="78714" y="68770"/>
                </a:moveTo>
                <a:lnTo>
                  <a:pt x="78689" y="67221"/>
                </a:lnTo>
                <a:lnTo>
                  <a:pt x="73812" y="62509"/>
                </a:lnTo>
                <a:lnTo>
                  <a:pt x="74002" y="73647"/>
                </a:lnTo>
                <a:lnTo>
                  <a:pt x="78714" y="68770"/>
                </a:lnTo>
                <a:close/>
              </a:path>
              <a:path w="147320" h="156845">
                <a:moveTo>
                  <a:pt x="80327" y="30429"/>
                </a:moveTo>
                <a:lnTo>
                  <a:pt x="78663" y="30670"/>
                </a:lnTo>
                <a:lnTo>
                  <a:pt x="78282" y="31013"/>
                </a:lnTo>
                <a:lnTo>
                  <a:pt x="77495" y="29781"/>
                </a:lnTo>
                <a:lnTo>
                  <a:pt x="75615" y="27292"/>
                </a:lnTo>
                <a:lnTo>
                  <a:pt x="74980" y="28257"/>
                </a:lnTo>
                <a:lnTo>
                  <a:pt x="74790" y="28917"/>
                </a:lnTo>
                <a:lnTo>
                  <a:pt x="77901" y="31356"/>
                </a:lnTo>
                <a:lnTo>
                  <a:pt x="77292" y="31889"/>
                </a:lnTo>
                <a:lnTo>
                  <a:pt x="76657" y="34175"/>
                </a:lnTo>
                <a:lnTo>
                  <a:pt x="77444" y="33616"/>
                </a:lnTo>
                <a:lnTo>
                  <a:pt x="78536" y="32727"/>
                </a:lnTo>
                <a:lnTo>
                  <a:pt x="78968" y="32194"/>
                </a:lnTo>
                <a:lnTo>
                  <a:pt x="79121" y="32296"/>
                </a:lnTo>
                <a:lnTo>
                  <a:pt x="79006" y="32143"/>
                </a:lnTo>
                <a:lnTo>
                  <a:pt x="79514" y="31508"/>
                </a:lnTo>
                <a:lnTo>
                  <a:pt x="80327" y="30429"/>
                </a:lnTo>
                <a:close/>
              </a:path>
              <a:path w="147320" h="156845">
                <a:moveTo>
                  <a:pt x="81724" y="21475"/>
                </a:moveTo>
                <a:lnTo>
                  <a:pt x="81610" y="21297"/>
                </a:lnTo>
                <a:lnTo>
                  <a:pt x="81368" y="21336"/>
                </a:lnTo>
                <a:lnTo>
                  <a:pt x="81153" y="21221"/>
                </a:lnTo>
                <a:lnTo>
                  <a:pt x="81191" y="21463"/>
                </a:lnTo>
                <a:lnTo>
                  <a:pt x="81318" y="21640"/>
                </a:lnTo>
                <a:lnTo>
                  <a:pt x="81483" y="21501"/>
                </a:lnTo>
                <a:lnTo>
                  <a:pt x="81635" y="21539"/>
                </a:lnTo>
                <a:close/>
              </a:path>
              <a:path w="147320" h="156845">
                <a:moveTo>
                  <a:pt x="82486" y="81381"/>
                </a:moveTo>
                <a:lnTo>
                  <a:pt x="79616" y="79717"/>
                </a:lnTo>
                <a:lnTo>
                  <a:pt x="79286" y="82054"/>
                </a:lnTo>
                <a:lnTo>
                  <a:pt x="78092" y="84467"/>
                </a:lnTo>
                <a:lnTo>
                  <a:pt x="75044" y="86855"/>
                </a:lnTo>
                <a:lnTo>
                  <a:pt x="78168" y="88874"/>
                </a:lnTo>
                <a:lnTo>
                  <a:pt x="82486" y="81381"/>
                </a:lnTo>
                <a:close/>
              </a:path>
              <a:path w="147320" h="156845">
                <a:moveTo>
                  <a:pt x="89204" y="18846"/>
                </a:moveTo>
                <a:lnTo>
                  <a:pt x="88595" y="17043"/>
                </a:lnTo>
                <a:lnTo>
                  <a:pt x="87769" y="18669"/>
                </a:lnTo>
                <a:lnTo>
                  <a:pt x="87096" y="20320"/>
                </a:lnTo>
                <a:lnTo>
                  <a:pt x="86766" y="21348"/>
                </a:lnTo>
                <a:lnTo>
                  <a:pt x="88163" y="20358"/>
                </a:lnTo>
                <a:lnTo>
                  <a:pt x="89204" y="18846"/>
                </a:lnTo>
                <a:close/>
              </a:path>
              <a:path w="147320" h="156845">
                <a:moveTo>
                  <a:pt x="90233" y="19113"/>
                </a:moveTo>
                <a:lnTo>
                  <a:pt x="88531" y="21361"/>
                </a:lnTo>
                <a:lnTo>
                  <a:pt x="89547" y="21310"/>
                </a:lnTo>
                <a:lnTo>
                  <a:pt x="90233" y="19113"/>
                </a:lnTo>
                <a:close/>
              </a:path>
              <a:path w="147320" h="156845">
                <a:moveTo>
                  <a:pt x="115671" y="59156"/>
                </a:moveTo>
                <a:lnTo>
                  <a:pt x="109664" y="53403"/>
                </a:lnTo>
                <a:lnTo>
                  <a:pt x="107251" y="54825"/>
                </a:lnTo>
                <a:lnTo>
                  <a:pt x="114325" y="61544"/>
                </a:lnTo>
                <a:lnTo>
                  <a:pt x="115671" y="59156"/>
                </a:lnTo>
                <a:close/>
              </a:path>
              <a:path w="147320" h="156845">
                <a:moveTo>
                  <a:pt x="121843" y="56654"/>
                </a:moveTo>
                <a:lnTo>
                  <a:pt x="118935" y="55689"/>
                </a:lnTo>
                <a:lnTo>
                  <a:pt x="120040" y="54648"/>
                </a:lnTo>
                <a:lnTo>
                  <a:pt x="119189" y="54013"/>
                </a:lnTo>
                <a:lnTo>
                  <a:pt x="117309" y="52628"/>
                </a:lnTo>
                <a:lnTo>
                  <a:pt x="116065" y="54013"/>
                </a:lnTo>
                <a:lnTo>
                  <a:pt x="115633" y="53530"/>
                </a:lnTo>
                <a:lnTo>
                  <a:pt x="115125" y="52933"/>
                </a:lnTo>
                <a:lnTo>
                  <a:pt x="114007" y="51663"/>
                </a:lnTo>
                <a:lnTo>
                  <a:pt x="114096" y="51384"/>
                </a:lnTo>
                <a:lnTo>
                  <a:pt x="115379" y="47421"/>
                </a:lnTo>
                <a:lnTo>
                  <a:pt x="111594" y="51384"/>
                </a:lnTo>
                <a:lnTo>
                  <a:pt x="111633" y="52933"/>
                </a:lnTo>
                <a:lnTo>
                  <a:pt x="110832" y="52171"/>
                </a:lnTo>
                <a:lnTo>
                  <a:pt x="112001" y="54762"/>
                </a:lnTo>
                <a:lnTo>
                  <a:pt x="113055" y="55333"/>
                </a:lnTo>
                <a:lnTo>
                  <a:pt x="114147" y="53530"/>
                </a:lnTo>
                <a:lnTo>
                  <a:pt x="116624" y="58750"/>
                </a:lnTo>
                <a:lnTo>
                  <a:pt x="121843" y="56654"/>
                </a:lnTo>
                <a:close/>
              </a:path>
              <a:path w="147320" h="156845">
                <a:moveTo>
                  <a:pt x="135597" y="14554"/>
                </a:moveTo>
                <a:lnTo>
                  <a:pt x="124612" y="14782"/>
                </a:lnTo>
                <a:lnTo>
                  <a:pt x="129425" y="19405"/>
                </a:lnTo>
                <a:lnTo>
                  <a:pt x="130975" y="19367"/>
                </a:lnTo>
                <a:lnTo>
                  <a:pt x="135597" y="14554"/>
                </a:lnTo>
                <a:close/>
              </a:path>
              <a:path w="147320" h="156845">
                <a:moveTo>
                  <a:pt x="147218" y="7454"/>
                </a:moveTo>
                <a:lnTo>
                  <a:pt x="146329" y="1130"/>
                </a:lnTo>
                <a:lnTo>
                  <a:pt x="145135" y="0"/>
                </a:lnTo>
                <a:lnTo>
                  <a:pt x="138074" y="4686"/>
                </a:lnTo>
                <a:lnTo>
                  <a:pt x="147218" y="74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981221" y="5696851"/>
            <a:ext cx="2204720" cy="3606165"/>
          </a:xfrm>
          <a:custGeom>
            <a:avLst/>
            <a:gdLst/>
            <a:ahLst/>
            <a:cxnLst/>
            <a:rect l="l" t="t" r="r" b="b"/>
            <a:pathLst>
              <a:path w="2204720" h="3606165">
                <a:moveTo>
                  <a:pt x="16154" y="228142"/>
                </a:moveTo>
                <a:lnTo>
                  <a:pt x="9537" y="227672"/>
                </a:lnTo>
                <a:lnTo>
                  <a:pt x="11658" y="222643"/>
                </a:lnTo>
                <a:lnTo>
                  <a:pt x="4775" y="226288"/>
                </a:lnTo>
                <a:lnTo>
                  <a:pt x="7632" y="227558"/>
                </a:lnTo>
                <a:lnTo>
                  <a:pt x="0" y="228752"/>
                </a:lnTo>
                <a:lnTo>
                  <a:pt x="2209" y="231330"/>
                </a:lnTo>
                <a:lnTo>
                  <a:pt x="8026" y="233883"/>
                </a:lnTo>
                <a:lnTo>
                  <a:pt x="11252" y="234988"/>
                </a:lnTo>
                <a:lnTo>
                  <a:pt x="9271" y="233095"/>
                </a:lnTo>
                <a:lnTo>
                  <a:pt x="8331" y="231749"/>
                </a:lnTo>
                <a:lnTo>
                  <a:pt x="9817" y="231635"/>
                </a:lnTo>
                <a:lnTo>
                  <a:pt x="8775" y="231076"/>
                </a:lnTo>
                <a:lnTo>
                  <a:pt x="9766" y="231559"/>
                </a:lnTo>
                <a:lnTo>
                  <a:pt x="11925" y="232016"/>
                </a:lnTo>
                <a:lnTo>
                  <a:pt x="12052" y="230886"/>
                </a:lnTo>
                <a:lnTo>
                  <a:pt x="10845" y="230289"/>
                </a:lnTo>
                <a:lnTo>
                  <a:pt x="8407" y="229247"/>
                </a:lnTo>
                <a:lnTo>
                  <a:pt x="8902" y="228638"/>
                </a:lnTo>
                <a:lnTo>
                  <a:pt x="9664" y="228231"/>
                </a:lnTo>
                <a:lnTo>
                  <a:pt x="10731" y="227876"/>
                </a:lnTo>
                <a:lnTo>
                  <a:pt x="10223" y="229019"/>
                </a:lnTo>
                <a:lnTo>
                  <a:pt x="16154" y="228142"/>
                </a:lnTo>
                <a:close/>
              </a:path>
              <a:path w="2204720" h="3606165">
                <a:moveTo>
                  <a:pt x="18008" y="220789"/>
                </a:moveTo>
                <a:lnTo>
                  <a:pt x="16027" y="218897"/>
                </a:lnTo>
                <a:lnTo>
                  <a:pt x="17195" y="220573"/>
                </a:lnTo>
                <a:lnTo>
                  <a:pt x="17462" y="221310"/>
                </a:lnTo>
                <a:lnTo>
                  <a:pt x="18008" y="220789"/>
                </a:lnTo>
                <a:close/>
              </a:path>
              <a:path w="2204720" h="3606165">
                <a:moveTo>
                  <a:pt x="18605" y="223672"/>
                </a:moveTo>
                <a:lnTo>
                  <a:pt x="17475" y="221310"/>
                </a:lnTo>
                <a:lnTo>
                  <a:pt x="14249" y="224751"/>
                </a:lnTo>
                <a:lnTo>
                  <a:pt x="14833" y="224853"/>
                </a:lnTo>
                <a:lnTo>
                  <a:pt x="15087" y="224815"/>
                </a:lnTo>
                <a:lnTo>
                  <a:pt x="17348" y="225069"/>
                </a:lnTo>
                <a:lnTo>
                  <a:pt x="18605" y="223672"/>
                </a:lnTo>
                <a:close/>
              </a:path>
              <a:path w="2204720" h="3606165">
                <a:moveTo>
                  <a:pt x="21132" y="7772"/>
                </a:moveTo>
                <a:lnTo>
                  <a:pt x="20637" y="8369"/>
                </a:lnTo>
                <a:lnTo>
                  <a:pt x="21132" y="7772"/>
                </a:lnTo>
                <a:close/>
              </a:path>
              <a:path w="2204720" h="3606165">
                <a:moveTo>
                  <a:pt x="21170" y="9309"/>
                </a:moveTo>
                <a:lnTo>
                  <a:pt x="20777" y="8940"/>
                </a:lnTo>
                <a:lnTo>
                  <a:pt x="20650" y="8420"/>
                </a:lnTo>
                <a:lnTo>
                  <a:pt x="20116" y="9131"/>
                </a:lnTo>
                <a:lnTo>
                  <a:pt x="20662" y="9537"/>
                </a:lnTo>
                <a:lnTo>
                  <a:pt x="21170" y="9309"/>
                </a:lnTo>
                <a:close/>
              </a:path>
              <a:path w="2204720" h="3606165">
                <a:moveTo>
                  <a:pt x="23406" y="272567"/>
                </a:moveTo>
                <a:lnTo>
                  <a:pt x="22542" y="271335"/>
                </a:lnTo>
                <a:lnTo>
                  <a:pt x="22504" y="271145"/>
                </a:lnTo>
                <a:lnTo>
                  <a:pt x="23037" y="271653"/>
                </a:lnTo>
                <a:lnTo>
                  <a:pt x="22682" y="271221"/>
                </a:lnTo>
                <a:lnTo>
                  <a:pt x="22504" y="271094"/>
                </a:lnTo>
                <a:lnTo>
                  <a:pt x="20472" y="269113"/>
                </a:lnTo>
                <a:lnTo>
                  <a:pt x="18491" y="268541"/>
                </a:lnTo>
                <a:lnTo>
                  <a:pt x="16535" y="270040"/>
                </a:lnTo>
                <a:lnTo>
                  <a:pt x="19392" y="274320"/>
                </a:lnTo>
                <a:lnTo>
                  <a:pt x="21729" y="275043"/>
                </a:lnTo>
                <a:lnTo>
                  <a:pt x="23406" y="272567"/>
                </a:lnTo>
                <a:close/>
              </a:path>
              <a:path w="2204720" h="3606165">
                <a:moveTo>
                  <a:pt x="23571" y="272300"/>
                </a:moveTo>
                <a:lnTo>
                  <a:pt x="23253" y="271868"/>
                </a:lnTo>
                <a:lnTo>
                  <a:pt x="23037" y="271653"/>
                </a:lnTo>
                <a:lnTo>
                  <a:pt x="23571" y="272300"/>
                </a:lnTo>
                <a:close/>
              </a:path>
              <a:path w="2204720" h="3606165">
                <a:moveTo>
                  <a:pt x="28422" y="7505"/>
                </a:moveTo>
                <a:lnTo>
                  <a:pt x="27647" y="6223"/>
                </a:lnTo>
                <a:lnTo>
                  <a:pt x="26682" y="5588"/>
                </a:lnTo>
                <a:lnTo>
                  <a:pt x="25349" y="5740"/>
                </a:lnTo>
                <a:lnTo>
                  <a:pt x="25222" y="5168"/>
                </a:lnTo>
                <a:lnTo>
                  <a:pt x="24028" y="4038"/>
                </a:lnTo>
                <a:lnTo>
                  <a:pt x="23622" y="4953"/>
                </a:lnTo>
                <a:lnTo>
                  <a:pt x="25273" y="0"/>
                </a:lnTo>
                <a:lnTo>
                  <a:pt x="24371" y="127"/>
                </a:lnTo>
                <a:lnTo>
                  <a:pt x="23050" y="2768"/>
                </a:lnTo>
                <a:lnTo>
                  <a:pt x="23533" y="5143"/>
                </a:lnTo>
                <a:lnTo>
                  <a:pt x="24206" y="5613"/>
                </a:lnTo>
                <a:lnTo>
                  <a:pt x="24574" y="5753"/>
                </a:lnTo>
                <a:lnTo>
                  <a:pt x="24866" y="5803"/>
                </a:lnTo>
                <a:lnTo>
                  <a:pt x="23749" y="6070"/>
                </a:lnTo>
                <a:lnTo>
                  <a:pt x="22567" y="6629"/>
                </a:lnTo>
                <a:lnTo>
                  <a:pt x="21132" y="7772"/>
                </a:lnTo>
                <a:lnTo>
                  <a:pt x="21983" y="8610"/>
                </a:lnTo>
                <a:lnTo>
                  <a:pt x="21678" y="9093"/>
                </a:lnTo>
                <a:lnTo>
                  <a:pt x="21170" y="9309"/>
                </a:lnTo>
                <a:lnTo>
                  <a:pt x="22529" y="10325"/>
                </a:lnTo>
                <a:lnTo>
                  <a:pt x="26822" y="10083"/>
                </a:lnTo>
                <a:lnTo>
                  <a:pt x="28422" y="7505"/>
                </a:lnTo>
                <a:close/>
              </a:path>
              <a:path w="2204720" h="3606165">
                <a:moveTo>
                  <a:pt x="32804" y="233997"/>
                </a:moveTo>
                <a:lnTo>
                  <a:pt x="29933" y="232333"/>
                </a:lnTo>
                <a:lnTo>
                  <a:pt x="29603" y="234670"/>
                </a:lnTo>
                <a:lnTo>
                  <a:pt x="28409" y="237083"/>
                </a:lnTo>
                <a:lnTo>
                  <a:pt x="25361" y="239471"/>
                </a:lnTo>
                <a:lnTo>
                  <a:pt x="28486" y="241490"/>
                </a:lnTo>
                <a:lnTo>
                  <a:pt x="32804" y="233997"/>
                </a:lnTo>
                <a:close/>
              </a:path>
              <a:path w="2204720" h="3606165">
                <a:moveTo>
                  <a:pt x="35331" y="36931"/>
                </a:moveTo>
                <a:lnTo>
                  <a:pt x="33642" y="34315"/>
                </a:lnTo>
                <a:lnTo>
                  <a:pt x="32296" y="33147"/>
                </a:lnTo>
                <a:lnTo>
                  <a:pt x="31254" y="33362"/>
                </a:lnTo>
                <a:lnTo>
                  <a:pt x="33185" y="35547"/>
                </a:lnTo>
                <a:lnTo>
                  <a:pt x="35026" y="37414"/>
                </a:lnTo>
                <a:lnTo>
                  <a:pt x="35331" y="36931"/>
                </a:lnTo>
                <a:close/>
              </a:path>
              <a:path w="2204720" h="3606165">
                <a:moveTo>
                  <a:pt x="37376" y="216611"/>
                </a:moveTo>
                <a:lnTo>
                  <a:pt x="35674" y="217690"/>
                </a:lnTo>
                <a:lnTo>
                  <a:pt x="37376" y="216611"/>
                </a:lnTo>
                <a:close/>
              </a:path>
              <a:path w="2204720" h="3606165">
                <a:moveTo>
                  <a:pt x="38506" y="15354"/>
                </a:moveTo>
                <a:lnTo>
                  <a:pt x="37655" y="14693"/>
                </a:lnTo>
                <a:lnTo>
                  <a:pt x="37172" y="10007"/>
                </a:lnTo>
                <a:lnTo>
                  <a:pt x="37172" y="10807"/>
                </a:lnTo>
                <a:lnTo>
                  <a:pt x="37515" y="14439"/>
                </a:lnTo>
                <a:lnTo>
                  <a:pt x="37846" y="16471"/>
                </a:lnTo>
                <a:lnTo>
                  <a:pt x="38506" y="15354"/>
                </a:lnTo>
                <a:close/>
              </a:path>
              <a:path w="2204720" h="3606165">
                <a:moveTo>
                  <a:pt x="38900" y="221500"/>
                </a:moveTo>
                <a:lnTo>
                  <a:pt x="37223" y="223989"/>
                </a:lnTo>
                <a:lnTo>
                  <a:pt x="38773" y="221716"/>
                </a:lnTo>
                <a:lnTo>
                  <a:pt x="38900" y="221500"/>
                </a:lnTo>
                <a:close/>
              </a:path>
              <a:path w="2204720" h="3606165">
                <a:moveTo>
                  <a:pt x="45847" y="41427"/>
                </a:moveTo>
                <a:lnTo>
                  <a:pt x="45377" y="41490"/>
                </a:lnTo>
                <a:lnTo>
                  <a:pt x="44780" y="41389"/>
                </a:lnTo>
                <a:lnTo>
                  <a:pt x="44754" y="41224"/>
                </a:lnTo>
                <a:lnTo>
                  <a:pt x="45173" y="41046"/>
                </a:lnTo>
                <a:lnTo>
                  <a:pt x="45364" y="40919"/>
                </a:lnTo>
                <a:lnTo>
                  <a:pt x="44945" y="40944"/>
                </a:lnTo>
                <a:lnTo>
                  <a:pt x="44615" y="41046"/>
                </a:lnTo>
                <a:lnTo>
                  <a:pt x="44691" y="41173"/>
                </a:lnTo>
                <a:lnTo>
                  <a:pt x="42684" y="41948"/>
                </a:lnTo>
                <a:lnTo>
                  <a:pt x="43078" y="44018"/>
                </a:lnTo>
                <a:lnTo>
                  <a:pt x="41046" y="46355"/>
                </a:lnTo>
                <a:lnTo>
                  <a:pt x="43014" y="47485"/>
                </a:lnTo>
                <a:lnTo>
                  <a:pt x="45085" y="43141"/>
                </a:lnTo>
                <a:lnTo>
                  <a:pt x="45847" y="41427"/>
                </a:lnTo>
                <a:close/>
              </a:path>
              <a:path w="2204720" h="3606165">
                <a:moveTo>
                  <a:pt x="45986" y="230276"/>
                </a:moveTo>
                <a:lnTo>
                  <a:pt x="42760" y="226237"/>
                </a:lnTo>
                <a:lnTo>
                  <a:pt x="40843" y="228371"/>
                </a:lnTo>
                <a:lnTo>
                  <a:pt x="38823" y="228473"/>
                </a:lnTo>
                <a:lnTo>
                  <a:pt x="36982" y="227533"/>
                </a:lnTo>
                <a:lnTo>
                  <a:pt x="33756" y="230593"/>
                </a:lnTo>
                <a:lnTo>
                  <a:pt x="45986" y="230276"/>
                </a:lnTo>
                <a:close/>
              </a:path>
              <a:path w="2204720" h="3606165">
                <a:moveTo>
                  <a:pt x="46189" y="40855"/>
                </a:moveTo>
                <a:lnTo>
                  <a:pt x="45504" y="40817"/>
                </a:lnTo>
                <a:lnTo>
                  <a:pt x="45364" y="40919"/>
                </a:lnTo>
                <a:lnTo>
                  <a:pt x="46189" y="40855"/>
                </a:lnTo>
                <a:close/>
              </a:path>
              <a:path w="2204720" h="3606165">
                <a:moveTo>
                  <a:pt x="46507" y="41275"/>
                </a:moveTo>
                <a:lnTo>
                  <a:pt x="46202" y="40843"/>
                </a:lnTo>
                <a:lnTo>
                  <a:pt x="46088" y="41046"/>
                </a:lnTo>
                <a:lnTo>
                  <a:pt x="45859" y="41478"/>
                </a:lnTo>
                <a:lnTo>
                  <a:pt x="46329" y="41402"/>
                </a:lnTo>
                <a:lnTo>
                  <a:pt x="46507" y="41275"/>
                </a:lnTo>
                <a:close/>
              </a:path>
              <a:path w="2204720" h="3606165">
                <a:moveTo>
                  <a:pt x="48628" y="213360"/>
                </a:moveTo>
                <a:lnTo>
                  <a:pt x="40322" y="212344"/>
                </a:lnTo>
                <a:lnTo>
                  <a:pt x="36182" y="212229"/>
                </a:lnTo>
                <a:lnTo>
                  <a:pt x="38163" y="214515"/>
                </a:lnTo>
                <a:lnTo>
                  <a:pt x="37858" y="216306"/>
                </a:lnTo>
                <a:lnTo>
                  <a:pt x="37376" y="216611"/>
                </a:lnTo>
                <a:lnTo>
                  <a:pt x="38455" y="216801"/>
                </a:lnTo>
                <a:lnTo>
                  <a:pt x="39090" y="218071"/>
                </a:lnTo>
                <a:lnTo>
                  <a:pt x="40462" y="217233"/>
                </a:lnTo>
                <a:lnTo>
                  <a:pt x="41681" y="217297"/>
                </a:lnTo>
                <a:lnTo>
                  <a:pt x="42506" y="217906"/>
                </a:lnTo>
                <a:lnTo>
                  <a:pt x="38976" y="221500"/>
                </a:lnTo>
                <a:lnTo>
                  <a:pt x="38862" y="221716"/>
                </a:lnTo>
                <a:lnTo>
                  <a:pt x="38404" y="224345"/>
                </a:lnTo>
                <a:lnTo>
                  <a:pt x="37223" y="223989"/>
                </a:lnTo>
                <a:lnTo>
                  <a:pt x="39801" y="225983"/>
                </a:lnTo>
                <a:lnTo>
                  <a:pt x="41719" y="225552"/>
                </a:lnTo>
                <a:lnTo>
                  <a:pt x="42329" y="224345"/>
                </a:lnTo>
                <a:lnTo>
                  <a:pt x="43154" y="222707"/>
                </a:lnTo>
                <a:lnTo>
                  <a:pt x="43319" y="223520"/>
                </a:lnTo>
                <a:lnTo>
                  <a:pt x="43548" y="224409"/>
                </a:lnTo>
                <a:lnTo>
                  <a:pt x="43891" y="225082"/>
                </a:lnTo>
                <a:lnTo>
                  <a:pt x="44411" y="224320"/>
                </a:lnTo>
                <a:lnTo>
                  <a:pt x="45326" y="222707"/>
                </a:lnTo>
                <a:lnTo>
                  <a:pt x="47332" y="219138"/>
                </a:lnTo>
                <a:lnTo>
                  <a:pt x="43675" y="216725"/>
                </a:lnTo>
                <a:lnTo>
                  <a:pt x="42849" y="217563"/>
                </a:lnTo>
                <a:lnTo>
                  <a:pt x="42773" y="217233"/>
                </a:lnTo>
                <a:lnTo>
                  <a:pt x="42265" y="215315"/>
                </a:lnTo>
                <a:lnTo>
                  <a:pt x="44107" y="213626"/>
                </a:lnTo>
                <a:lnTo>
                  <a:pt x="48628" y="213360"/>
                </a:lnTo>
                <a:close/>
              </a:path>
              <a:path w="2204720" h="3606165">
                <a:moveTo>
                  <a:pt x="49860" y="67843"/>
                </a:moveTo>
                <a:lnTo>
                  <a:pt x="49403" y="67919"/>
                </a:lnTo>
                <a:lnTo>
                  <a:pt x="48793" y="67818"/>
                </a:lnTo>
                <a:lnTo>
                  <a:pt x="48564" y="68237"/>
                </a:lnTo>
                <a:lnTo>
                  <a:pt x="48895" y="68516"/>
                </a:lnTo>
                <a:lnTo>
                  <a:pt x="49860" y="67843"/>
                </a:lnTo>
                <a:close/>
              </a:path>
              <a:path w="2204720" h="3606165">
                <a:moveTo>
                  <a:pt x="49885" y="210159"/>
                </a:moveTo>
                <a:lnTo>
                  <a:pt x="47637" y="205435"/>
                </a:lnTo>
                <a:lnTo>
                  <a:pt x="44970" y="202958"/>
                </a:lnTo>
                <a:lnTo>
                  <a:pt x="43865" y="201930"/>
                </a:lnTo>
                <a:lnTo>
                  <a:pt x="38811" y="199567"/>
                </a:lnTo>
                <a:lnTo>
                  <a:pt x="41833" y="202958"/>
                </a:lnTo>
                <a:lnTo>
                  <a:pt x="39331" y="201828"/>
                </a:lnTo>
                <a:lnTo>
                  <a:pt x="38811" y="199567"/>
                </a:lnTo>
                <a:lnTo>
                  <a:pt x="36118" y="206044"/>
                </a:lnTo>
                <a:lnTo>
                  <a:pt x="37058" y="209969"/>
                </a:lnTo>
                <a:lnTo>
                  <a:pt x="41643" y="211328"/>
                </a:lnTo>
                <a:lnTo>
                  <a:pt x="49885" y="210159"/>
                </a:lnTo>
                <a:close/>
              </a:path>
              <a:path w="2204720" h="3606165">
                <a:moveTo>
                  <a:pt x="50761" y="39535"/>
                </a:moveTo>
                <a:lnTo>
                  <a:pt x="49606" y="39268"/>
                </a:lnTo>
                <a:lnTo>
                  <a:pt x="46761" y="34328"/>
                </a:lnTo>
                <a:lnTo>
                  <a:pt x="47167" y="35179"/>
                </a:lnTo>
                <a:lnTo>
                  <a:pt x="49314" y="38989"/>
                </a:lnTo>
                <a:lnTo>
                  <a:pt x="50647" y="41059"/>
                </a:lnTo>
                <a:lnTo>
                  <a:pt x="50761" y="39535"/>
                </a:lnTo>
                <a:close/>
              </a:path>
              <a:path w="2204720" h="3606165">
                <a:moveTo>
                  <a:pt x="51574" y="50660"/>
                </a:moveTo>
                <a:lnTo>
                  <a:pt x="50901" y="51384"/>
                </a:lnTo>
                <a:lnTo>
                  <a:pt x="51574" y="50660"/>
                </a:lnTo>
                <a:close/>
              </a:path>
              <a:path w="2204720" h="3606165">
                <a:moveTo>
                  <a:pt x="52311" y="242620"/>
                </a:moveTo>
                <a:lnTo>
                  <a:pt x="51282" y="243700"/>
                </a:lnTo>
                <a:lnTo>
                  <a:pt x="52311" y="242620"/>
                </a:lnTo>
                <a:close/>
              </a:path>
              <a:path w="2204720" h="3606165">
                <a:moveTo>
                  <a:pt x="54660" y="239763"/>
                </a:moveTo>
                <a:lnTo>
                  <a:pt x="53632" y="239750"/>
                </a:lnTo>
                <a:lnTo>
                  <a:pt x="50546" y="241439"/>
                </a:lnTo>
                <a:lnTo>
                  <a:pt x="47764" y="242620"/>
                </a:lnTo>
                <a:lnTo>
                  <a:pt x="48895" y="243281"/>
                </a:lnTo>
                <a:lnTo>
                  <a:pt x="50038" y="242481"/>
                </a:lnTo>
                <a:lnTo>
                  <a:pt x="52298" y="242519"/>
                </a:lnTo>
                <a:lnTo>
                  <a:pt x="54660" y="239763"/>
                </a:lnTo>
                <a:close/>
              </a:path>
              <a:path w="2204720" h="3606165">
                <a:moveTo>
                  <a:pt x="55841" y="169722"/>
                </a:moveTo>
                <a:lnTo>
                  <a:pt x="53352" y="168579"/>
                </a:lnTo>
                <a:lnTo>
                  <a:pt x="53467" y="168732"/>
                </a:lnTo>
                <a:lnTo>
                  <a:pt x="53771" y="168808"/>
                </a:lnTo>
                <a:lnTo>
                  <a:pt x="55841" y="169722"/>
                </a:lnTo>
                <a:close/>
              </a:path>
              <a:path w="2204720" h="3606165">
                <a:moveTo>
                  <a:pt x="57150" y="51320"/>
                </a:moveTo>
                <a:lnTo>
                  <a:pt x="54889" y="47155"/>
                </a:lnTo>
                <a:lnTo>
                  <a:pt x="51574" y="50660"/>
                </a:lnTo>
                <a:lnTo>
                  <a:pt x="52273" y="52781"/>
                </a:lnTo>
                <a:lnTo>
                  <a:pt x="51079" y="54267"/>
                </a:lnTo>
                <a:lnTo>
                  <a:pt x="53174" y="55562"/>
                </a:lnTo>
                <a:lnTo>
                  <a:pt x="57150" y="51320"/>
                </a:lnTo>
                <a:close/>
              </a:path>
              <a:path w="2204720" h="3606165">
                <a:moveTo>
                  <a:pt x="59397" y="195072"/>
                </a:moveTo>
                <a:lnTo>
                  <a:pt x="56565" y="192341"/>
                </a:lnTo>
                <a:lnTo>
                  <a:pt x="55041" y="189598"/>
                </a:lnTo>
                <a:lnTo>
                  <a:pt x="54394" y="192417"/>
                </a:lnTo>
                <a:lnTo>
                  <a:pt x="55524" y="195160"/>
                </a:lnTo>
                <a:lnTo>
                  <a:pt x="58686" y="197802"/>
                </a:lnTo>
                <a:lnTo>
                  <a:pt x="59397" y="195072"/>
                </a:lnTo>
                <a:close/>
              </a:path>
              <a:path w="2204720" h="3606165">
                <a:moveTo>
                  <a:pt x="59791" y="79768"/>
                </a:moveTo>
                <a:lnTo>
                  <a:pt x="59690" y="79451"/>
                </a:lnTo>
                <a:lnTo>
                  <a:pt x="59677" y="79070"/>
                </a:lnTo>
                <a:lnTo>
                  <a:pt x="59537" y="79425"/>
                </a:lnTo>
                <a:lnTo>
                  <a:pt x="59486" y="79730"/>
                </a:lnTo>
                <a:lnTo>
                  <a:pt x="59436" y="80022"/>
                </a:lnTo>
                <a:lnTo>
                  <a:pt x="59588" y="80048"/>
                </a:lnTo>
                <a:lnTo>
                  <a:pt x="59728" y="80086"/>
                </a:lnTo>
                <a:lnTo>
                  <a:pt x="59791" y="79768"/>
                </a:lnTo>
                <a:close/>
              </a:path>
              <a:path w="2204720" h="3606165">
                <a:moveTo>
                  <a:pt x="62496" y="228079"/>
                </a:moveTo>
                <a:lnTo>
                  <a:pt x="60401" y="227126"/>
                </a:lnTo>
                <a:lnTo>
                  <a:pt x="57759" y="231216"/>
                </a:lnTo>
                <a:lnTo>
                  <a:pt x="62496" y="228079"/>
                </a:lnTo>
                <a:close/>
              </a:path>
              <a:path w="2204720" h="3606165">
                <a:moveTo>
                  <a:pt x="63373" y="175590"/>
                </a:moveTo>
                <a:lnTo>
                  <a:pt x="58801" y="172034"/>
                </a:lnTo>
                <a:lnTo>
                  <a:pt x="55841" y="169722"/>
                </a:lnTo>
                <a:lnTo>
                  <a:pt x="56286" y="172034"/>
                </a:lnTo>
                <a:lnTo>
                  <a:pt x="53467" y="168732"/>
                </a:lnTo>
                <a:lnTo>
                  <a:pt x="52959" y="168592"/>
                </a:lnTo>
                <a:lnTo>
                  <a:pt x="53733" y="168122"/>
                </a:lnTo>
                <a:lnTo>
                  <a:pt x="54254" y="167817"/>
                </a:lnTo>
                <a:lnTo>
                  <a:pt x="55753" y="167157"/>
                </a:lnTo>
                <a:lnTo>
                  <a:pt x="58115" y="167347"/>
                </a:lnTo>
                <a:lnTo>
                  <a:pt x="58000" y="167157"/>
                </a:lnTo>
                <a:lnTo>
                  <a:pt x="55829" y="163703"/>
                </a:lnTo>
                <a:lnTo>
                  <a:pt x="53124" y="164160"/>
                </a:lnTo>
                <a:lnTo>
                  <a:pt x="50114" y="168097"/>
                </a:lnTo>
                <a:lnTo>
                  <a:pt x="49961" y="168071"/>
                </a:lnTo>
                <a:lnTo>
                  <a:pt x="49568" y="167690"/>
                </a:lnTo>
                <a:lnTo>
                  <a:pt x="49060" y="167525"/>
                </a:lnTo>
                <a:lnTo>
                  <a:pt x="48895" y="168414"/>
                </a:lnTo>
                <a:lnTo>
                  <a:pt x="45021" y="170357"/>
                </a:lnTo>
                <a:lnTo>
                  <a:pt x="52578" y="182105"/>
                </a:lnTo>
                <a:lnTo>
                  <a:pt x="52336" y="180822"/>
                </a:lnTo>
                <a:lnTo>
                  <a:pt x="62166" y="179311"/>
                </a:lnTo>
                <a:lnTo>
                  <a:pt x="63373" y="175590"/>
                </a:lnTo>
                <a:close/>
              </a:path>
              <a:path w="2204720" h="3606165">
                <a:moveTo>
                  <a:pt x="64376" y="227355"/>
                </a:moveTo>
                <a:lnTo>
                  <a:pt x="64033" y="227076"/>
                </a:lnTo>
                <a:lnTo>
                  <a:pt x="62496" y="228079"/>
                </a:lnTo>
                <a:lnTo>
                  <a:pt x="62903" y="228269"/>
                </a:lnTo>
                <a:lnTo>
                  <a:pt x="64211" y="227457"/>
                </a:lnTo>
                <a:lnTo>
                  <a:pt x="64376" y="227355"/>
                </a:lnTo>
                <a:close/>
              </a:path>
              <a:path w="2204720" h="3606165">
                <a:moveTo>
                  <a:pt x="65354" y="104724"/>
                </a:moveTo>
                <a:lnTo>
                  <a:pt x="65290" y="104330"/>
                </a:lnTo>
                <a:lnTo>
                  <a:pt x="63703" y="103657"/>
                </a:lnTo>
                <a:lnTo>
                  <a:pt x="65354" y="104724"/>
                </a:lnTo>
                <a:close/>
              </a:path>
              <a:path w="2204720" h="3606165">
                <a:moveTo>
                  <a:pt x="66065" y="140576"/>
                </a:moveTo>
                <a:lnTo>
                  <a:pt x="65735" y="139903"/>
                </a:lnTo>
                <a:lnTo>
                  <a:pt x="64884" y="140830"/>
                </a:lnTo>
                <a:lnTo>
                  <a:pt x="66065" y="140576"/>
                </a:lnTo>
                <a:close/>
              </a:path>
              <a:path w="2204720" h="3606165">
                <a:moveTo>
                  <a:pt x="68008" y="39725"/>
                </a:moveTo>
                <a:lnTo>
                  <a:pt x="65455" y="37960"/>
                </a:lnTo>
                <a:lnTo>
                  <a:pt x="63271" y="39878"/>
                </a:lnTo>
                <a:lnTo>
                  <a:pt x="62268" y="41643"/>
                </a:lnTo>
                <a:lnTo>
                  <a:pt x="62966" y="43383"/>
                </a:lnTo>
                <a:lnTo>
                  <a:pt x="63004" y="42697"/>
                </a:lnTo>
                <a:lnTo>
                  <a:pt x="64325" y="43078"/>
                </a:lnTo>
                <a:lnTo>
                  <a:pt x="63525" y="44551"/>
                </a:lnTo>
                <a:lnTo>
                  <a:pt x="67398" y="41846"/>
                </a:lnTo>
                <a:lnTo>
                  <a:pt x="68008" y="39725"/>
                </a:lnTo>
                <a:close/>
              </a:path>
              <a:path w="2204720" h="3606165">
                <a:moveTo>
                  <a:pt x="69659" y="135661"/>
                </a:moveTo>
                <a:lnTo>
                  <a:pt x="63817" y="135940"/>
                </a:lnTo>
                <a:lnTo>
                  <a:pt x="65735" y="139903"/>
                </a:lnTo>
                <a:lnTo>
                  <a:pt x="69659" y="135661"/>
                </a:lnTo>
                <a:close/>
              </a:path>
              <a:path w="2204720" h="3606165">
                <a:moveTo>
                  <a:pt x="71031" y="223227"/>
                </a:moveTo>
                <a:lnTo>
                  <a:pt x="64376" y="227355"/>
                </a:lnTo>
                <a:lnTo>
                  <a:pt x="65862" y="228561"/>
                </a:lnTo>
                <a:lnTo>
                  <a:pt x="71031" y="223227"/>
                </a:lnTo>
                <a:close/>
              </a:path>
              <a:path w="2204720" h="3606165">
                <a:moveTo>
                  <a:pt x="71145" y="149479"/>
                </a:moveTo>
                <a:lnTo>
                  <a:pt x="70078" y="144589"/>
                </a:lnTo>
                <a:lnTo>
                  <a:pt x="66319" y="142760"/>
                </a:lnTo>
                <a:lnTo>
                  <a:pt x="63538" y="139725"/>
                </a:lnTo>
                <a:lnTo>
                  <a:pt x="64160" y="143230"/>
                </a:lnTo>
                <a:lnTo>
                  <a:pt x="64833" y="146812"/>
                </a:lnTo>
                <a:lnTo>
                  <a:pt x="65595" y="150342"/>
                </a:lnTo>
                <a:lnTo>
                  <a:pt x="68338" y="150139"/>
                </a:lnTo>
                <a:lnTo>
                  <a:pt x="71145" y="149479"/>
                </a:lnTo>
                <a:close/>
              </a:path>
              <a:path w="2204720" h="3606165">
                <a:moveTo>
                  <a:pt x="71602" y="168884"/>
                </a:moveTo>
                <a:lnTo>
                  <a:pt x="69049" y="166738"/>
                </a:lnTo>
                <a:lnTo>
                  <a:pt x="70586" y="162775"/>
                </a:lnTo>
                <a:lnTo>
                  <a:pt x="68808" y="160223"/>
                </a:lnTo>
                <a:lnTo>
                  <a:pt x="67983" y="161848"/>
                </a:lnTo>
                <a:lnTo>
                  <a:pt x="66776" y="162560"/>
                </a:lnTo>
                <a:lnTo>
                  <a:pt x="65163" y="162509"/>
                </a:lnTo>
                <a:lnTo>
                  <a:pt x="66433" y="163195"/>
                </a:lnTo>
                <a:lnTo>
                  <a:pt x="59969" y="168770"/>
                </a:lnTo>
                <a:lnTo>
                  <a:pt x="64160" y="173050"/>
                </a:lnTo>
                <a:lnTo>
                  <a:pt x="67310" y="170446"/>
                </a:lnTo>
                <a:lnTo>
                  <a:pt x="68414" y="167716"/>
                </a:lnTo>
                <a:lnTo>
                  <a:pt x="65519" y="165277"/>
                </a:lnTo>
                <a:lnTo>
                  <a:pt x="68275" y="165836"/>
                </a:lnTo>
                <a:lnTo>
                  <a:pt x="69354" y="167576"/>
                </a:lnTo>
                <a:lnTo>
                  <a:pt x="68745" y="170624"/>
                </a:lnTo>
                <a:lnTo>
                  <a:pt x="69240" y="170014"/>
                </a:lnTo>
                <a:lnTo>
                  <a:pt x="69418" y="168973"/>
                </a:lnTo>
                <a:lnTo>
                  <a:pt x="69481" y="167754"/>
                </a:lnTo>
                <a:lnTo>
                  <a:pt x="70116" y="168084"/>
                </a:lnTo>
                <a:lnTo>
                  <a:pt x="70662" y="168490"/>
                </a:lnTo>
                <a:lnTo>
                  <a:pt x="71602" y="168884"/>
                </a:lnTo>
                <a:close/>
              </a:path>
              <a:path w="2204720" h="3606165">
                <a:moveTo>
                  <a:pt x="73634" y="91071"/>
                </a:moveTo>
                <a:lnTo>
                  <a:pt x="68033" y="89738"/>
                </a:lnTo>
                <a:lnTo>
                  <a:pt x="65316" y="93560"/>
                </a:lnTo>
                <a:lnTo>
                  <a:pt x="64249" y="99453"/>
                </a:lnTo>
                <a:lnTo>
                  <a:pt x="63703" y="103657"/>
                </a:lnTo>
                <a:lnTo>
                  <a:pt x="64643" y="100507"/>
                </a:lnTo>
                <a:lnTo>
                  <a:pt x="65290" y="104330"/>
                </a:lnTo>
                <a:lnTo>
                  <a:pt x="68668" y="105727"/>
                </a:lnTo>
                <a:lnTo>
                  <a:pt x="71983" y="104330"/>
                </a:lnTo>
                <a:lnTo>
                  <a:pt x="73266" y="100507"/>
                </a:lnTo>
                <a:lnTo>
                  <a:pt x="73621" y="99453"/>
                </a:lnTo>
                <a:lnTo>
                  <a:pt x="73634" y="91071"/>
                </a:lnTo>
                <a:close/>
              </a:path>
              <a:path w="2204720" h="3606165">
                <a:moveTo>
                  <a:pt x="73863" y="67348"/>
                </a:moveTo>
                <a:lnTo>
                  <a:pt x="71526" y="63627"/>
                </a:lnTo>
                <a:lnTo>
                  <a:pt x="68224" y="65278"/>
                </a:lnTo>
                <a:lnTo>
                  <a:pt x="66179" y="66459"/>
                </a:lnTo>
                <a:lnTo>
                  <a:pt x="64884" y="67233"/>
                </a:lnTo>
                <a:lnTo>
                  <a:pt x="63754" y="68808"/>
                </a:lnTo>
                <a:lnTo>
                  <a:pt x="61595" y="69265"/>
                </a:lnTo>
                <a:lnTo>
                  <a:pt x="62560" y="68668"/>
                </a:lnTo>
                <a:lnTo>
                  <a:pt x="64884" y="67233"/>
                </a:lnTo>
                <a:lnTo>
                  <a:pt x="65722" y="65989"/>
                </a:lnTo>
                <a:lnTo>
                  <a:pt x="65874" y="64173"/>
                </a:lnTo>
                <a:lnTo>
                  <a:pt x="62344" y="62318"/>
                </a:lnTo>
                <a:lnTo>
                  <a:pt x="63982" y="65760"/>
                </a:lnTo>
                <a:lnTo>
                  <a:pt x="61861" y="68160"/>
                </a:lnTo>
                <a:lnTo>
                  <a:pt x="56451" y="68668"/>
                </a:lnTo>
                <a:lnTo>
                  <a:pt x="57264" y="66268"/>
                </a:lnTo>
                <a:lnTo>
                  <a:pt x="51993" y="70358"/>
                </a:lnTo>
                <a:lnTo>
                  <a:pt x="52451" y="72123"/>
                </a:lnTo>
                <a:lnTo>
                  <a:pt x="58788" y="71628"/>
                </a:lnTo>
                <a:lnTo>
                  <a:pt x="57505" y="72783"/>
                </a:lnTo>
                <a:lnTo>
                  <a:pt x="56273" y="73647"/>
                </a:lnTo>
                <a:lnTo>
                  <a:pt x="54927" y="73799"/>
                </a:lnTo>
                <a:lnTo>
                  <a:pt x="58394" y="75565"/>
                </a:lnTo>
                <a:lnTo>
                  <a:pt x="59537" y="77393"/>
                </a:lnTo>
                <a:lnTo>
                  <a:pt x="59639" y="79019"/>
                </a:lnTo>
                <a:lnTo>
                  <a:pt x="60147" y="76581"/>
                </a:lnTo>
                <a:lnTo>
                  <a:pt x="61595" y="74904"/>
                </a:lnTo>
                <a:lnTo>
                  <a:pt x="63995" y="74396"/>
                </a:lnTo>
                <a:lnTo>
                  <a:pt x="64071" y="72529"/>
                </a:lnTo>
                <a:lnTo>
                  <a:pt x="66167" y="71628"/>
                </a:lnTo>
                <a:lnTo>
                  <a:pt x="69367" y="70256"/>
                </a:lnTo>
                <a:lnTo>
                  <a:pt x="70891" y="69265"/>
                </a:lnTo>
                <a:lnTo>
                  <a:pt x="73863" y="67348"/>
                </a:lnTo>
                <a:close/>
              </a:path>
              <a:path w="2204720" h="3606165">
                <a:moveTo>
                  <a:pt x="75057" y="138696"/>
                </a:moveTo>
                <a:lnTo>
                  <a:pt x="66065" y="140576"/>
                </a:lnTo>
                <a:lnTo>
                  <a:pt x="67322" y="143192"/>
                </a:lnTo>
                <a:lnTo>
                  <a:pt x="72999" y="142494"/>
                </a:lnTo>
                <a:lnTo>
                  <a:pt x="75057" y="138696"/>
                </a:lnTo>
                <a:close/>
              </a:path>
              <a:path w="2204720" h="3606165">
                <a:moveTo>
                  <a:pt x="75158" y="129895"/>
                </a:moveTo>
                <a:lnTo>
                  <a:pt x="74752" y="130111"/>
                </a:lnTo>
                <a:lnTo>
                  <a:pt x="71704" y="132499"/>
                </a:lnTo>
                <a:lnTo>
                  <a:pt x="75158" y="129895"/>
                </a:lnTo>
                <a:close/>
              </a:path>
              <a:path w="2204720" h="3606165">
                <a:moveTo>
                  <a:pt x="76631" y="129095"/>
                </a:moveTo>
                <a:lnTo>
                  <a:pt x="76250" y="129057"/>
                </a:lnTo>
                <a:lnTo>
                  <a:pt x="75158" y="129895"/>
                </a:lnTo>
                <a:lnTo>
                  <a:pt x="76631" y="129095"/>
                </a:lnTo>
                <a:close/>
              </a:path>
              <a:path w="2204720" h="3606165">
                <a:moveTo>
                  <a:pt x="80111" y="161734"/>
                </a:moveTo>
                <a:lnTo>
                  <a:pt x="78740" y="158902"/>
                </a:lnTo>
                <a:lnTo>
                  <a:pt x="75107" y="158572"/>
                </a:lnTo>
                <a:lnTo>
                  <a:pt x="74129" y="161861"/>
                </a:lnTo>
                <a:lnTo>
                  <a:pt x="80111" y="161734"/>
                </a:lnTo>
                <a:close/>
              </a:path>
              <a:path w="2204720" h="3606165">
                <a:moveTo>
                  <a:pt x="81508" y="126288"/>
                </a:moveTo>
                <a:lnTo>
                  <a:pt x="78003" y="128346"/>
                </a:lnTo>
                <a:lnTo>
                  <a:pt x="76631" y="129095"/>
                </a:lnTo>
                <a:lnTo>
                  <a:pt x="78447" y="129222"/>
                </a:lnTo>
                <a:lnTo>
                  <a:pt x="78270" y="132892"/>
                </a:lnTo>
                <a:lnTo>
                  <a:pt x="78981" y="130543"/>
                </a:lnTo>
                <a:lnTo>
                  <a:pt x="80098" y="128308"/>
                </a:lnTo>
                <a:lnTo>
                  <a:pt x="81508" y="126288"/>
                </a:lnTo>
                <a:close/>
              </a:path>
              <a:path w="2204720" h="3606165">
                <a:moveTo>
                  <a:pt x="82245" y="166154"/>
                </a:moveTo>
                <a:lnTo>
                  <a:pt x="80213" y="161963"/>
                </a:lnTo>
                <a:lnTo>
                  <a:pt x="78511" y="165493"/>
                </a:lnTo>
                <a:lnTo>
                  <a:pt x="82245" y="166154"/>
                </a:lnTo>
                <a:close/>
              </a:path>
              <a:path w="2204720" h="3606165">
                <a:moveTo>
                  <a:pt x="82486" y="109461"/>
                </a:moveTo>
                <a:lnTo>
                  <a:pt x="75641" y="107175"/>
                </a:lnTo>
                <a:lnTo>
                  <a:pt x="72453" y="111252"/>
                </a:lnTo>
                <a:lnTo>
                  <a:pt x="72453" y="114515"/>
                </a:lnTo>
                <a:lnTo>
                  <a:pt x="71907" y="114541"/>
                </a:lnTo>
                <a:lnTo>
                  <a:pt x="72453" y="114515"/>
                </a:lnTo>
                <a:lnTo>
                  <a:pt x="72453" y="111252"/>
                </a:lnTo>
                <a:lnTo>
                  <a:pt x="71221" y="112814"/>
                </a:lnTo>
                <a:lnTo>
                  <a:pt x="71615" y="110947"/>
                </a:lnTo>
                <a:lnTo>
                  <a:pt x="68770" y="110439"/>
                </a:lnTo>
                <a:lnTo>
                  <a:pt x="68313" y="112598"/>
                </a:lnTo>
                <a:lnTo>
                  <a:pt x="66776" y="115265"/>
                </a:lnTo>
                <a:lnTo>
                  <a:pt x="68707" y="116141"/>
                </a:lnTo>
                <a:lnTo>
                  <a:pt x="69316" y="114401"/>
                </a:lnTo>
                <a:lnTo>
                  <a:pt x="71259" y="115125"/>
                </a:lnTo>
                <a:lnTo>
                  <a:pt x="72504" y="114528"/>
                </a:lnTo>
                <a:lnTo>
                  <a:pt x="82397" y="116078"/>
                </a:lnTo>
                <a:lnTo>
                  <a:pt x="82486" y="109461"/>
                </a:lnTo>
                <a:close/>
              </a:path>
              <a:path w="2204720" h="3606165">
                <a:moveTo>
                  <a:pt x="84239" y="134124"/>
                </a:moveTo>
                <a:lnTo>
                  <a:pt x="79336" y="133997"/>
                </a:lnTo>
                <a:lnTo>
                  <a:pt x="83908" y="138658"/>
                </a:lnTo>
                <a:lnTo>
                  <a:pt x="84239" y="134124"/>
                </a:lnTo>
                <a:close/>
              </a:path>
              <a:path w="2204720" h="3606165">
                <a:moveTo>
                  <a:pt x="84734" y="134137"/>
                </a:moveTo>
                <a:lnTo>
                  <a:pt x="84277" y="133565"/>
                </a:lnTo>
                <a:lnTo>
                  <a:pt x="84239" y="134124"/>
                </a:lnTo>
                <a:lnTo>
                  <a:pt x="84734" y="134137"/>
                </a:lnTo>
                <a:close/>
              </a:path>
              <a:path w="2204720" h="3606165">
                <a:moveTo>
                  <a:pt x="86283" y="76327"/>
                </a:moveTo>
                <a:lnTo>
                  <a:pt x="84797" y="75349"/>
                </a:lnTo>
                <a:lnTo>
                  <a:pt x="83350" y="75882"/>
                </a:lnTo>
                <a:lnTo>
                  <a:pt x="86283" y="76327"/>
                </a:lnTo>
                <a:close/>
              </a:path>
              <a:path w="2204720" h="3606165">
                <a:moveTo>
                  <a:pt x="86690" y="69951"/>
                </a:moveTo>
                <a:lnTo>
                  <a:pt x="83667" y="70192"/>
                </a:lnTo>
                <a:lnTo>
                  <a:pt x="81940" y="73494"/>
                </a:lnTo>
                <a:lnTo>
                  <a:pt x="84797" y="75349"/>
                </a:lnTo>
                <a:lnTo>
                  <a:pt x="86385" y="74777"/>
                </a:lnTo>
                <a:lnTo>
                  <a:pt x="86690" y="69951"/>
                </a:lnTo>
                <a:close/>
              </a:path>
              <a:path w="2204720" h="3606165">
                <a:moveTo>
                  <a:pt x="86893" y="74587"/>
                </a:moveTo>
                <a:lnTo>
                  <a:pt x="86385" y="74777"/>
                </a:lnTo>
                <a:lnTo>
                  <a:pt x="86283" y="76327"/>
                </a:lnTo>
                <a:lnTo>
                  <a:pt x="86893" y="74587"/>
                </a:lnTo>
                <a:close/>
              </a:path>
              <a:path w="2204720" h="3606165">
                <a:moveTo>
                  <a:pt x="89369" y="84797"/>
                </a:moveTo>
                <a:lnTo>
                  <a:pt x="83273" y="84874"/>
                </a:lnTo>
                <a:lnTo>
                  <a:pt x="79984" y="88620"/>
                </a:lnTo>
                <a:lnTo>
                  <a:pt x="86436" y="94462"/>
                </a:lnTo>
                <a:lnTo>
                  <a:pt x="89027" y="90665"/>
                </a:lnTo>
                <a:lnTo>
                  <a:pt x="86550" y="89001"/>
                </a:lnTo>
                <a:lnTo>
                  <a:pt x="89369" y="84797"/>
                </a:lnTo>
                <a:close/>
              </a:path>
              <a:path w="2204720" h="3606165">
                <a:moveTo>
                  <a:pt x="90639" y="152425"/>
                </a:moveTo>
                <a:lnTo>
                  <a:pt x="87820" y="150114"/>
                </a:lnTo>
                <a:lnTo>
                  <a:pt x="85674" y="151980"/>
                </a:lnTo>
                <a:lnTo>
                  <a:pt x="85864" y="154495"/>
                </a:lnTo>
                <a:lnTo>
                  <a:pt x="90030" y="154165"/>
                </a:lnTo>
                <a:lnTo>
                  <a:pt x="90195" y="153657"/>
                </a:lnTo>
                <a:lnTo>
                  <a:pt x="90449" y="153085"/>
                </a:lnTo>
                <a:lnTo>
                  <a:pt x="90639" y="152425"/>
                </a:lnTo>
                <a:close/>
              </a:path>
              <a:path w="2204720" h="3606165">
                <a:moveTo>
                  <a:pt x="90919" y="183756"/>
                </a:moveTo>
                <a:lnTo>
                  <a:pt x="87706" y="179730"/>
                </a:lnTo>
                <a:lnTo>
                  <a:pt x="85788" y="181851"/>
                </a:lnTo>
                <a:lnTo>
                  <a:pt x="83858" y="181902"/>
                </a:lnTo>
                <a:lnTo>
                  <a:pt x="81915" y="181025"/>
                </a:lnTo>
                <a:lnTo>
                  <a:pt x="78689" y="184073"/>
                </a:lnTo>
                <a:lnTo>
                  <a:pt x="90919" y="183756"/>
                </a:lnTo>
                <a:close/>
              </a:path>
              <a:path w="2204720" h="3606165">
                <a:moveTo>
                  <a:pt x="92151" y="134340"/>
                </a:moveTo>
                <a:lnTo>
                  <a:pt x="84734" y="134137"/>
                </a:lnTo>
                <a:lnTo>
                  <a:pt x="91541" y="142621"/>
                </a:lnTo>
                <a:lnTo>
                  <a:pt x="91960" y="137617"/>
                </a:lnTo>
                <a:lnTo>
                  <a:pt x="92151" y="134340"/>
                </a:lnTo>
                <a:close/>
              </a:path>
              <a:path w="2204720" h="3606165">
                <a:moveTo>
                  <a:pt x="94996" y="54457"/>
                </a:moveTo>
                <a:lnTo>
                  <a:pt x="94615" y="51841"/>
                </a:lnTo>
                <a:lnTo>
                  <a:pt x="91173" y="51231"/>
                </a:lnTo>
                <a:lnTo>
                  <a:pt x="89623" y="54279"/>
                </a:lnTo>
                <a:lnTo>
                  <a:pt x="89446" y="56642"/>
                </a:lnTo>
                <a:lnTo>
                  <a:pt x="91008" y="58293"/>
                </a:lnTo>
                <a:lnTo>
                  <a:pt x="90690" y="57467"/>
                </a:lnTo>
                <a:lnTo>
                  <a:pt x="92417" y="57315"/>
                </a:lnTo>
                <a:lnTo>
                  <a:pt x="92214" y="59283"/>
                </a:lnTo>
                <a:lnTo>
                  <a:pt x="94996" y="54457"/>
                </a:lnTo>
                <a:close/>
              </a:path>
              <a:path w="2204720" h="3606165">
                <a:moveTo>
                  <a:pt x="95275" y="94742"/>
                </a:moveTo>
                <a:lnTo>
                  <a:pt x="91503" y="92925"/>
                </a:lnTo>
                <a:lnTo>
                  <a:pt x="88646" y="92951"/>
                </a:lnTo>
                <a:lnTo>
                  <a:pt x="87223" y="95783"/>
                </a:lnTo>
                <a:lnTo>
                  <a:pt x="89103" y="93802"/>
                </a:lnTo>
                <a:lnTo>
                  <a:pt x="93891" y="97802"/>
                </a:lnTo>
                <a:lnTo>
                  <a:pt x="95275" y="94742"/>
                </a:lnTo>
                <a:close/>
              </a:path>
              <a:path w="2204720" h="3606165">
                <a:moveTo>
                  <a:pt x="101663" y="92633"/>
                </a:moveTo>
                <a:lnTo>
                  <a:pt x="97015" y="95364"/>
                </a:lnTo>
                <a:lnTo>
                  <a:pt x="100838" y="95580"/>
                </a:lnTo>
                <a:lnTo>
                  <a:pt x="101663" y="92633"/>
                </a:lnTo>
                <a:close/>
              </a:path>
              <a:path w="2204720" h="3606165">
                <a:moveTo>
                  <a:pt x="112750" y="87325"/>
                </a:moveTo>
                <a:lnTo>
                  <a:pt x="104152" y="81965"/>
                </a:lnTo>
                <a:lnTo>
                  <a:pt x="101663" y="92633"/>
                </a:lnTo>
                <a:lnTo>
                  <a:pt x="102044" y="91313"/>
                </a:lnTo>
                <a:lnTo>
                  <a:pt x="101803" y="100139"/>
                </a:lnTo>
                <a:lnTo>
                  <a:pt x="102958" y="102349"/>
                </a:lnTo>
                <a:lnTo>
                  <a:pt x="107797" y="102895"/>
                </a:lnTo>
                <a:lnTo>
                  <a:pt x="108610" y="100457"/>
                </a:lnTo>
                <a:lnTo>
                  <a:pt x="110083" y="96050"/>
                </a:lnTo>
                <a:lnTo>
                  <a:pt x="107861" y="95288"/>
                </a:lnTo>
                <a:lnTo>
                  <a:pt x="107442" y="95973"/>
                </a:lnTo>
                <a:lnTo>
                  <a:pt x="107442" y="98196"/>
                </a:lnTo>
                <a:lnTo>
                  <a:pt x="107530" y="100457"/>
                </a:lnTo>
                <a:lnTo>
                  <a:pt x="104838" y="99987"/>
                </a:lnTo>
                <a:lnTo>
                  <a:pt x="106083" y="98196"/>
                </a:lnTo>
                <a:lnTo>
                  <a:pt x="107365" y="96113"/>
                </a:lnTo>
                <a:lnTo>
                  <a:pt x="107327" y="95097"/>
                </a:lnTo>
                <a:lnTo>
                  <a:pt x="107861" y="95288"/>
                </a:lnTo>
                <a:lnTo>
                  <a:pt x="107975" y="95097"/>
                </a:lnTo>
                <a:lnTo>
                  <a:pt x="110299" y="91313"/>
                </a:lnTo>
                <a:lnTo>
                  <a:pt x="112750" y="87325"/>
                </a:lnTo>
                <a:close/>
              </a:path>
              <a:path w="2204720" h="3606165">
                <a:moveTo>
                  <a:pt x="113550" y="86017"/>
                </a:moveTo>
                <a:lnTo>
                  <a:pt x="112750" y="87325"/>
                </a:lnTo>
                <a:lnTo>
                  <a:pt x="112979" y="87464"/>
                </a:lnTo>
                <a:lnTo>
                  <a:pt x="113550" y="86017"/>
                </a:lnTo>
                <a:close/>
              </a:path>
              <a:path w="2204720" h="3606165">
                <a:moveTo>
                  <a:pt x="1895208" y="3250692"/>
                </a:moveTo>
                <a:lnTo>
                  <a:pt x="1894217" y="3249282"/>
                </a:lnTo>
                <a:lnTo>
                  <a:pt x="1893989" y="3252711"/>
                </a:lnTo>
                <a:lnTo>
                  <a:pt x="1895208" y="3250692"/>
                </a:lnTo>
                <a:close/>
              </a:path>
              <a:path w="2204720" h="3606165">
                <a:moveTo>
                  <a:pt x="1940191" y="3312109"/>
                </a:moveTo>
                <a:lnTo>
                  <a:pt x="1938934" y="3311423"/>
                </a:lnTo>
                <a:lnTo>
                  <a:pt x="1939734" y="3312960"/>
                </a:lnTo>
                <a:lnTo>
                  <a:pt x="1940191" y="3312109"/>
                </a:lnTo>
                <a:close/>
              </a:path>
              <a:path w="2204720" h="3606165">
                <a:moveTo>
                  <a:pt x="1958467" y="3321850"/>
                </a:moveTo>
                <a:lnTo>
                  <a:pt x="1958263" y="3321723"/>
                </a:lnTo>
                <a:lnTo>
                  <a:pt x="1958390" y="3321901"/>
                </a:lnTo>
                <a:close/>
              </a:path>
              <a:path w="2204720" h="3606165">
                <a:moveTo>
                  <a:pt x="1990318" y="3352330"/>
                </a:moveTo>
                <a:lnTo>
                  <a:pt x="1989137" y="3351199"/>
                </a:lnTo>
                <a:lnTo>
                  <a:pt x="1989023" y="3351403"/>
                </a:lnTo>
                <a:lnTo>
                  <a:pt x="1989416" y="3351784"/>
                </a:lnTo>
                <a:lnTo>
                  <a:pt x="1989874" y="3352254"/>
                </a:lnTo>
                <a:lnTo>
                  <a:pt x="1990318" y="3352330"/>
                </a:lnTo>
                <a:close/>
              </a:path>
              <a:path w="2204720" h="3606165">
                <a:moveTo>
                  <a:pt x="1991969" y="3352038"/>
                </a:moveTo>
                <a:lnTo>
                  <a:pt x="1991436" y="3352406"/>
                </a:lnTo>
                <a:lnTo>
                  <a:pt x="1990813" y="3352444"/>
                </a:lnTo>
                <a:lnTo>
                  <a:pt x="1990293" y="3352279"/>
                </a:lnTo>
                <a:lnTo>
                  <a:pt x="1990610" y="3352723"/>
                </a:lnTo>
                <a:lnTo>
                  <a:pt x="1991067" y="3353181"/>
                </a:lnTo>
                <a:lnTo>
                  <a:pt x="1991283" y="3353689"/>
                </a:lnTo>
                <a:lnTo>
                  <a:pt x="1991550" y="3353117"/>
                </a:lnTo>
                <a:lnTo>
                  <a:pt x="1991791" y="3352546"/>
                </a:lnTo>
                <a:lnTo>
                  <a:pt x="1991969" y="3352038"/>
                </a:lnTo>
                <a:close/>
              </a:path>
              <a:path w="2204720" h="3606165">
                <a:moveTo>
                  <a:pt x="2018880" y="3368903"/>
                </a:moveTo>
                <a:lnTo>
                  <a:pt x="2018131" y="3368776"/>
                </a:lnTo>
                <a:lnTo>
                  <a:pt x="2017293" y="3368700"/>
                </a:lnTo>
                <a:lnTo>
                  <a:pt x="2016544" y="3368573"/>
                </a:lnTo>
                <a:lnTo>
                  <a:pt x="2016315" y="3369919"/>
                </a:lnTo>
                <a:lnTo>
                  <a:pt x="2017255" y="3369780"/>
                </a:lnTo>
                <a:lnTo>
                  <a:pt x="2018880" y="3368903"/>
                </a:lnTo>
                <a:close/>
              </a:path>
              <a:path w="2204720" h="3606165">
                <a:moveTo>
                  <a:pt x="2023821" y="3364776"/>
                </a:moveTo>
                <a:lnTo>
                  <a:pt x="2022729" y="3364890"/>
                </a:lnTo>
                <a:lnTo>
                  <a:pt x="2021814" y="3365652"/>
                </a:lnTo>
                <a:lnTo>
                  <a:pt x="2021433" y="3366973"/>
                </a:lnTo>
                <a:lnTo>
                  <a:pt x="2021408" y="3367125"/>
                </a:lnTo>
                <a:lnTo>
                  <a:pt x="2021255" y="3367087"/>
                </a:lnTo>
                <a:lnTo>
                  <a:pt x="2021293" y="3367341"/>
                </a:lnTo>
                <a:lnTo>
                  <a:pt x="2022525" y="3367786"/>
                </a:lnTo>
                <a:lnTo>
                  <a:pt x="2022386" y="3366833"/>
                </a:lnTo>
                <a:lnTo>
                  <a:pt x="2021992" y="3366452"/>
                </a:lnTo>
                <a:lnTo>
                  <a:pt x="2022627" y="3365881"/>
                </a:lnTo>
                <a:lnTo>
                  <a:pt x="2023237" y="3365436"/>
                </a:lnTo>
                <a:lnTo>
                  <a:pt x="2023821" y="3364776"/>
                </a:lnTo>
                <a:close/>
              </a:path>
              <a:path w="2204720" h="3606165">
                <a:moveTo>
                  <a:pt x="2029510" y="3357016"/>
                </a:moveTo>
                <a:lnTo>
                  <a:pt x="2028444" y="3356064"/>
                </a:lnTo>
                <a:lnTo>
                  <a:pt x="2027097" y="3358057"/>
                </a:lnTo>
                <a:lnTo>
                  <a:pt x="2025180" y="3359264"/>
                </a:lnTo>
                <a:lnTo>
                  <a:pt x="2023021" y="3360115"/>
                </a:lnTo>
                <a:lnTo>
                  <a:pt x="2024341" y="3360496"/>
                </a:lnTo>
                <a:lnTo>
                  <a:pt x="2025599" y="3360801"/>
                </a:lnTo>
                <a:lnTo>
                  <a:pt x="2026920" y="3361194"/>
                </a:lnTo>
                <a:lnTo>
                  <a:pt x="2028482" y="3358921"/>
                </a:lnTo>
                <a:lnTo>
                  <a:pt x="2029510" y="3357016"/>
                </a:lnTo>
                <a:close/>
              </a:path>
              <a:path w="2204720" h="3606165">
                <a:moveTo>
                  <a:pt x="2032190" y="3383635"/>
                </a:moveTo>
                <a:lnTo>
                  <a:pt x="2031225" y="3381311"/>
                </a:lnTo>
                <a:lnTo>
                  <a:pt x="2027402" y="3385032"/>
                </a:lnTo>
                <a:lnTo>
                  <a:pt x="2032190" y="3383635"/>
                </a:lnTo>
                <a:close/>
              </a:path>
              <a:path w="2204720" h="3606165">
                <a:moveTo>
                  <a:pt x="2088273" y="3424517"/>
                </a:moveTo>
                <a:lnTo>
                  <a:pt x="2087841" y="3423894"/>
                </a:lnTo>
                <a:lnTo>
                  <a:pt x="2087511" y="3423615"/>
                </a:lnTo>
                <a:lnTo>
                  <a:pt x="2087092" y="3423374"/>
                </a:lnTo>
                <a:lnTo>
                  <a:pt x="2086711" y="3423767"/>
                </a:lnTo>
                <a:lnTo>
                  <a:pt x="2087346" y="3425812"/>
                </a:lnTo>
                <a:lnTo>
                  <a:pt x="2088273" y="3424517"/>
                </a:lnTo>
                <a:close/>
              </a:path>
              <a:path w="2204720" h="3606165">
                <a:moveTo>
                  <a:pt x="2098243" y="3433038"/>
                </a:moveTo>
                <a:lnTo>
                  <a:pt x="2097646" y="3432937"/>
                </a:lnTo>
                <a:lnTo>
                  <a:pt x="2097239" y="3433089"/>
                </a:lnTo>
                <a:lnTo>
                  <a:pt x="2097620" y="3433089"/>
                </a:lnTo>
                <a:lnTo>
                  <a:pt x="2098243" y="3433038"/>
                </a:lnTo>
                <a:close/>
              </a:path>
              <a:path w="2204720" h="3606165">
                <a:moveTo>
                  <a:pt x="2141207" y="3488588"/>
                </a:moveTo>
                <a:lnTo>
                  <a:pt x="2140991" y="3487153"/>
                </a:lnTo>
                <a:lnTo>
                  <a:pt x="2140534" y="3486302"/>
                </a:lnTo>
                <a:lnTo>
                  <a:pt x="2139099" y="3486124"/>
                </a:lnTo>
                <a:lnTo>
                  <a:pt x="2140750" y="3488499"/>
                </a:lnTo>
                <a:lnTo>
                  <a:pt x="2141207" y="3488588"/>
                </a:lnTo>
                <a:close/>
              </a:path>
              <a:path w="2204720" h="3606165">
                <a:moveTo>
                  <a:pt x="2150148" y="3507016"/>
                </a:moveTo>
                <a:lnTo>
                  <a:pt x="2149665" y="3506317"/>
                </a:lnTo>
                <a:lnTo>
                  <a:pt x="2148738" y="3505377"/>
                </a:lnTo>
                <a:lnTo>
                  <a:pt x="2148738" y="3506305"/>
                </a:lnTo>
                <a:lnTo>
                  <a:pt x="2149068" y="3507905"/>
                </a:lnTo>
                <a:lnTo>
                  <a:pt x="2149767" y="3507409"/>
                </a:lnTo>
                <a:lnTo>
                  <a:pt x="2150148" y="3507016"/>
                </a:lnTo>
                <a:close/>
              </a:path>
              <a:path w="2204720" h="3606165">
                <a:moveTo>
                  <a:pt x="2154986" y="3518865"/>
                </a:moveTo>
                <a:lnTo>
                  <a:pt x="2154174" y="3518649"/>
                </a:lnTo>
                <a:lnTo>
                  <a:pt x="2153196" y="3518547"/>
                </a:lnTo>
                <a:lnTo>
                  <a:pt x="2153716" y="3519093"/>
                </a:lnTo>
                <a:lnTo>
                  <a:pt x="2154555" y="3519551"/>
                </a:lnTo>
                <a:lnTo>
                  <a:pt x="2154986" y="3518865"/>
                </a:lnTo>
                <a:close/>
              </a:path>
              <a:path w="2204720" h="3606165">
                <a:moveTo>
                  <a:pt x="2168436" y="3545192"/>
                </a:moveTo>
                <a:lnTo>
                  <a:pt x="2167826" y="3544697"/>
                </a:lnTo>
                <a:lnTo>
                  <a:pt x="2167255" y="3544443"/>
                </a:lnTo>
                <a:lnTo>
                  <a:pt x="2168436" y="3545192"/>
                </a:lnTo>
                <a:close/>
              </a:path>
              <a:path w="2204720" h="3606165">
                <a:moveTo>
                  <a:pt x="2175459" y="3556076"/>
                </a:moveTo>
                <a:lnTo>
                  <a:pt x="2172576" y="3554031"/>
                </a:lnTo>
                <a:lnTo>
                  <a:pt x="2171141" y="3553472"/>
                </a:lnTo>
                <a:lnTo>
                  <a:pt x="2170722" y="3554018"/>
                </a:lnTo>
                <a:lnTo>
                  <a:pt x="2171623" y="3556800"/>
                </a:lnTo>
                <a:lnTo>
                  <a:pt x="2172970" y="3557955"/>
                </a:lnTo>
                <a:lnTo>
                  <a:pt x="2175256" y="3557663"/>
                </a:lnTo>
                <a:lnTo>
                  <a:pt x="2175268" y="3557130"/>
                </a:lnTo>
                <a:lnTo>
                  <a:pt x="2175433" y="3556622"/>
                </a:lnTo>
                <a:lnTo>
                  <a:pt x="2175459" y="3556076"/>
                </a:lnTo>
                <a:close/>
              </a:path>
              <a:path w="2204720" h="3606165">
                <a:moveTo>
                  <a:pt x="2189137" y="3603460"/>
                </a:moveTo>
                <a:lnTo>
                  <a:pt x="2187791" y="3604526"/>
                </a:lnTo>
                <a:lnTo>
                  <a:pt x="2187752" y="3605225"/>
                </a:lnTo>
                <a:lnTo>
                  <a:pt x="2188235" y="3605923"/>
                </a:lnTo>
                <a:lnTo>
                  <a:pt x="2188324" y="3605479"/>
                </a:lnTo>
                <a:lnTo>
                  <a:pt x="2188540" y="3605060"/>
                </a:lnTo>
                <a:lnTo>
                  <a:pt x="2188629" y="3604603"/>
                </a:lnTo>
                <a:lnTo>
                  <a:pt x="2188845" y="3604183"/>
                </a:lnTo>
                <a:lnTo>
                  <a:pt x="2188997" y="3603828"/>
                </a:lnTo>
                <a:lnTo>
                  <a:pt x="2189137" y="3603460"/>
                </a:lnTo>
                <a:close/>
              </a:path>
              <a:path w="2204720" h="3606165">
                <a:moveTo>
                  <a:pt x="2190991" y="3589020"/>
                </a:moveTo>
                <a:lnTo>
                  <a:pt x="2189950" y="3588842"/>
                </a:lnTo>
                <a:lnTo>
                  <a:pt x="2188591" y="3589528"/>
                </a:lnTo>
                <a:lnTo>
                  <a:pt x="2186876" y="3591001"/>
                </a:lnTo>
                <a:lnTo>
                  <a:pt x="2188159" y="3590226"/>
                </a:lnTo>
                <a:lnTo>
                  <a:pt x="2189696" y="3589794"/>
                </a:lnTo>
                <a:lnTo>
                  <a:pt x="2190991" y="3589020"/>
                </a:lnTo>
                <a:close/>
              </a:path>
              <a:path w="2204720" h="3606165">
                <a:moveTo>
                  <a:pt x="2202802" y="3589337"/>
                </a:moveTo>
                <a:lnTo>
                  <a:pt x="2198624" y="3585972"/>
                </a:lnTo>
                <a:lnTo>
                  <a:pt x="2195601" y="3588220"/>
                </a:lnTo>
                <a:lnTo>
                  <a:pt x="2197455" y="3589934"/>
                </a:lnTo>
                <a:lnTo>
                  <a:pt x="2199462" y="3591674"/>
                </a:lnTo>
                <a:lnTo>
                  <a:pt x="2200960" y="3592868"/>
                </a:lnTo>
                <a:lnTo>
                  <a:pt x="2202802" y="3589337"/>
                </a:lnTo>
                <a:close/>
              </a:path>
              <a:path w="2204720" h="3606165">
                <a:moveTo>
                  <a:pt x="2204148" y="3592842"/>
                </a:moveTo>
                <a:lnTo>
                  <a:pt x="2203970" y="3591661"/>
                </a:lnTo>
                <a:lnTo>
                  <a:pt x="2203602" y="3592436"/>
                </a:lnTo>
                <a:lnTo>
                  <a:pt x="2202929" y="3593160"/>
                </a:lnTo>
                <a:lnTo>
                  <a:pt x="2201964" y="3593846"/>
                </a:lnTo>
                <a:lnTo>
                  <a:pt x="2203246" y="3594925"/>
                </a:lnTo>
                <a:lnTo>
                  <a:pt x="2203856" y="3595408"/>
                </a:lnTo>
                <a:lnTo>
                  <a:pt x="2203272" y="3594773"/>
                </a:lnTo>
                <a:lnTo>
                  <a:pt x="2203907" y="3593795"/>
                </a:lnTo>
                <a:lnTo>
                  <a:pt x="2204148" y="35928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935091" y="9004947"/>
            <a:ext cx="348615" cy="541655"/>
          </a:xfrm>
          <a:custGeom>
            <a:avLst/>
            <a:gdLst/>
            <a:ahLst/>
            <a:cxnLst/>
            <a:rect l="l" t="t" r="r" b="b"/>
            <a:pathLst>
              <a:path w="348614" h="541654">
                <a:moveTo>
                  <a:pt x="2273" y="1943"/>
                </a:moveTo>
                <a:lnTo>
                  <a:pt x="2019" y="1193"/>
                </a:lnTo>
                <a:lnTo>
                  <a:pt x="1435" y="558"/>
                </a:lnTo>
                <a:lnTo>
                  <a:pt x="0" y="0"/>
                </a:lnTo>
                <a:lnTo>
                  <a:pt x="254" y="342"/>
                </a:lnTo>
                <a:lnTo>
                  <a:pt x="673" y="965"/>
                </a:lnTo>
                <a:lnTo>
                  <a:pt x="1155" y="1282"/>
                </a:lnTo>
                <a:lnTo>
                  <a:pt x="1727" y="1536"/>
                </a:lnTo>
                <a:lnTo>
                  <a:pt x="2273" y="1943"/>
                </a:lnTo>
                <a:close/>
              </a:path>
              <a:path w="348614" h="541654">
                <a:moveTo>
                  <a:pt x="54241" y="53670"/>
                </a:moveTo>
                <a:lnTo>
                  <a:pt x="53606" y="53327"/>
                </a:lnTo>
                <a:lnTo>
                  <a:pt x="52705" y="53174"/>
                </a:lnTo>
                <a:lnTo>
                  <a:pt x="51409" y="53555"/>
                </a:lnTo>
                <a:lnTo>
                  <a:pt x="52666" y="53848"/>
                </a:lnTo>
                <a:lnTo>
                  <a:pt x="53594" y="53860"/>
                </a:lnTo>
                <a:lnTo>
                  <a:pt x="54241" y="53670"/>
                </a:lnTo>
                <a:close/>
              </a:path>
              <a:path w="348614" h="541654">
                <a:moveTo>
                  <a:pt x="65011" y="60807"/>
                </a:moveTo>
                <a:lnTo>
                  <a:pt x="64262" y="60680"/>
                </a:lnTo>
                <a:lnTo>
                  <a:pt x="63423" y="60604"/>
                </a:lnTo>
                <a:lnTo>
                  <a:pt x="62674" y="60477"/>
                </a:lnTo>
                <a:lnTo>
                  <a:pt x="62445" y="61823"/>
                </a:lnTo>
                <a:lnTo>
                  <a:pt x="63385" y="61683"/>
                </a:lnTo>
                <a:lnTo>
                  <a:pt x="65011" y="60807"/>
                </a:lnTo>
                <a:close/>
              </a:path>
              <a:path w="348614" h="541654">
                <a:moveTo>
                  <a:pt x="69189" y="51981"/>
                </a:moveTo>
                <a:lnTo>
                  <a:pt x="66878" y="51498"/>
                </a:lnTo>
                <a:lnTo>
                  <a:pt x="64782" y="51117"/>
                </a:lnTo>
                <a:lnTo>
                  <a:pt x="63385" y="51181"/>
                </a:lnTo>
                <a:lnTo>
                  <a:pt x="63512" y="53060"/>
                </a:lnTo>
                <a:lnTo>
                  <a:pt x="62776" y="55549"/>
                </a:lnTo>
                <a:lnTo>
                  <a:pt x="64630" y="55956"/>
                </a:lnTo>
                <a:lnTo>
                  <a:pt x="64757" y="53898"/>
                </a:lnTo>
                <a:lnTo>
                  <a:pt x="67462" y="54749"/>
                </a:lnTo>
                <a:lnTo>
                  <a:pt x="67894" y="53136"/>
                </a:lnTo>
                <a:lnTo>
                  <a:pt x="67602" y="53086"/>
                </a:lnTo>
                <a:lnTo>
                  <a:pt x="67386" y="52971"/>
                </a:lnTo>
                <a:lnTo>
                  <a:pt x="67119" y="52768"/>
                </a:lnTo>
                <a:lnTo>
                  <a:pt x="67881" y="52743"/>
                </a:lnTo>
                <a:lnTo>
                  <a:pt x="68503" y="52324"/>
                </a:lnTo>
                <a:lnTo>
                  <a:pt x="69189" y="51981"/>
                </a:lnTo>
                <a:close/>
              </a:path>
              <a:path w="348614" h="541654">
                <a:moveTo>
                  <a:pt x="224002" y="205803"/>
                </a:moveTo>
                <a:lnTo>
                  <a:pt x="222262" y="205574"/>
                </a:lnTo>
                <a:lnTo>
                  <a:pt x="221208" y="204609"/>
                </a:lnTo>
                <a:lnTo>
                  <a:pt x="220903" y="202869"/>
                </a:lnTo>
                <a:lnTo>
                  <a:pt x="219176" y="204330"/>
                </a:lnTo>
                <a:lnTo>
                  <a:pt x="217944" y="205587"/>
                </a:lnTo>
                <a:lnTo>
                  <a:pt x="218300" y="204952"/>
                </a:lnTo>
                <a:lnTo>
                  <a:pt x="218630" y="203936"/>
                </a:lnTo>
                <a:lnTo>
                  <a:pt x="216916" y="203161"/>
                </a:lnTo>
                <a:lnTo>
                  <a:pt x="215785" y="206044"/>
                </a:lnTo>
                <a:lnTo>
                  <a:pt x="216585" y="207187"/>
                </a:lnTo>
                <a:lnTo>
                  <a:pt x="217817" y="210185"/>
                </a:lnTo>
                <a:lnTo>
                  <a:pt x="219011" y="213093"/>
                </a:lnTo>
                <a:lnTo>
                  <a:pt x="222097" y="216179"/>
                </a:lnTo>
                <a:lnTo>
                  <a:pt x="219925" y="211023"/>
                </a:lnTo>
                <a:lnTo>
                  <a:pt x="220611" y="207518"/>
                </a:lnTo>
                <a:lnTo>
                  <a:pt x="224002" y="205803"/>
                </a:lnTo>
                <a:close/>
              </a:path>
              <a:path w="348614" h="541654">
                <a:moveTo>
                  <a:pt x="226377" y="189128"/>
                </a:moveTo>
                <a:lnTo>
                  <a:pt x="224777" y="175437"/>
                </a:lnTo>
                <a:lnTo>
                  <a:pt x="220916" y="181165"/>
                </a:lnTo>
                <a:lnTo>
                  <a:pt x="223164" y="183248"/>
                </a:lnTo>
                <a:lnTo>
                  <a:pt x="223634" y="185420"/>
                </a:lnTo>
                <a:lnTo>
                  <a:pt x="223088" y="187629"/>
                </a:lnTo>
                <a:lnTo>
                  <a:pt x="226377" y="189128"/>
                </a:lnTo>
                <a:close/>
              </a:path>
              <a:path w="348614" h="541654">
                <a:moveTo>
                  <a:pt x="231838" y="215696"/>
                </a:moveTo>
                <a:lnTo>
                  <a:pt x="229158" y="202501"/>
                </a:lnTo>
                <a:lnTo>
                  <a:pt x="225463" y="206781"/>
                </a:lnTo>
                <a:lnTo>
                  <a:pt x="228028" y="208394"/>
                </a:lnTo>
                <a:lnTo>
                  <a:pt x="228498" y="210566"/>
                </a:lnTo>
                <a:lnTo>
                  <a:pt x="227926" y="212928"/>
                </a:lnTo>
                <a:lnTo>
                  <a:pt x="231838" y="215696"/>
                </a:lnTo>
                <a:close/>
              </a:path>
              <a:path w="348614" h="541654">
                <a:moveTo>
                  <a:pt x="234276" y="279971"/>
                </a:moveTo>
                <a:lnTo>
                  <a:pt x="233857" y="279273"/>
                </a:lnTo>
                <a:lnTo>
                  <a:pt x="230936" y="274447"/>
                </a:lnTo>
                <a:lnTo>
                  <a:pt x="228904" y="283337"/>
                </a:lnTo>
                <a:lnTo>
                  <a:pt x="233591" y="280403"/>
                </a:lnTo>
                <a:lnTo>
                  <a:pt x="233781" y="279273"/>
                </a:lnTo>
                <a:lnTo>
                  <a:pt x="234276" y="279971"/>
                </a:lnTo>
                <a:close/>
              </a:path>
              <a:path w="348614" h="541654">
                <a:moveTo>
                  <a:pt x="234276" y="279971"/>
                </a:moveTo>
                <a:lnTo>
                  <a:pt x="233591" y="280403"/>
                </a:lnTo>
                <a:lnTo>
                  <a:pt x="234276" y="279971"/>
                </a:lnTo>
                <a:close/>
              </a:path>
              <a:path w="348614" h="541654">
                <a:moveTo>
                  <a:pt x="240995" y="307416"/>
                </a:moveTo>
                <a:lnTo>
                  <a:pt x="235623" y="310781"/>
                </a:lnTo>
                <a:lnTo>
                  <a:pt x="236385" y="310375"/>
                </a:lnTo>
                <a:lnTo>
                  <a:pt x="236181" y="311569"/>
                </a:lnTo>
                <a:lnTo>
                  <a:pt x="235623" y="310781"/>
                </a:lnTo>
                <a:lnTo>
                  <a:pt x="236105" y="311569"/>
                </a:lnTo>
                <a:lnTo>
                  <a:pt x="238963" y="316306"/>
                </a:lnTo>
                <a:lnTo>
                  <a:pt x="240322" y="310375"/>
                </a:lnTo>
                <a:lnTo>
                  <a:pt x="240995" y="307416"/>
                </a:lnTo>
                <a:close/>
              </a:path>
              <a:path w="348614" h="541654">
                <a:moveTo>
                  <a:pt x="241884" y="224472"/>
                </a:moveTo>
                <a:lnTo>
                  <a:pt x="240588" y="226555"/>
                </a:lnTo>
                <a:lnTo>
                  <a:pt x="241884" y="224472"/>
                </a:lnTo>
                <a:close/>
              </a:path>
              <a:path w="348614" h="541654">
                <a:moveTo>
                  <a:pt x="242087" y="198348"/>
                </a:moveTo>
                <a:lnTo>
                  <a:pt x="240055" y="190804"/>
                </a:lnTo>
                <a:lnTo>
                  <a:pt x="240233" y="191770"/>
                </a:lnTo>
                <a:lnTo>
                  <a:pt x="241350" y="196024"/>
                </a:lnTo>
                <a:lnTo>
                  <a:pt x="242087" y="198348"/>
                </a:lnTo>
                <a:close/>
              </a:path>
              <a:path w="348614" h="541654">
                <a:moveTo>
                  <a:pt x="242646" y="196900"/>
                </a:moveTo>
                <a:lnTo>
                  <a:pt x="241528" y="196240"/>
                </a:lnTo>
                <a:lnTo>
                  <a:pt x="242087" y="198348"/>
                </a:lnTo>
                <a:lnTo>
                  <a:pt x="242646" y="196900"/>
                </a:lnTo>
                <a:close/>
              </a:path>
              <a:path w="348614" h="541654">
                <a:moveTo>
                  <a:pt x="243128" y="290626"/>
                </a:moveTo>
                <a:lnTo>
                  <a:pt x="242252" y="290830"/>
                </a:lnTo>
                <a:lnTo>
                  <a:pt x="238645" y="292430"/>
                </a:lnTo>
                <a:lnTo>
                  <a:pt x="243128" y="290626"/>
                </a:lnTo>
                <a:close/>
              </a:path>
              <a:path w="348614" h="541654">
                <a:moveTo>
                  <a:pt x="244195" y="290360"/>
                </a:moveTo>
                <a:lnTo>
                  <a:pt x="243954" y="290283"/>
                </a:lnTo>
                <a:lnTo>
                  <a:pt x="243128" y="290626"/>
                </a:lnTo>
                <a:lnTo>
                  <a:pt x="244195" y="290360"/>
                </a:lnTo>
                <a:close/>
              </a:path>
              <a:path w="348614" h="541654">
                <a:moveTo>
                  <a:pt x="244335" y="299173"/>
                </a:moveTo>
                <a:lnTo>
                  <a:pt x="243560" y="299199"/>
                </a:lnTo>
                <a:lnTo>
                  <a:pt x="243078" y="299262"/>
                </a:lnTo>
                <a:lnTo>
                  <a:pt x="242900" y="299161"/>
                </a:lnTo>
                <a:lnTo>
                  <a:pt x="243992" y="298653"/>
                </a:lnTo>
                <a:lnTo>
                  <a:pt x="240423" y="295249"/>
                </a:lnTo>
                <a:lnTo>
                  <a:pt x="237388" y="298030"/>
                </a:lnTo>
                <a:lnTo>
                  <a:pt x="240398" y="299339"/>
                </a:lnTo>
                <a:lnTo>
                  <a:pt x="243116" y="299275"/>
                </a:lnTo>
                <a:lnTo>
                  <a:pt x="243535" y="299351"/>
                </a:lnTo>
                <a:lnTo>
                  <a:pt x="244335" y="299173"/>
                </a:lnTo>
                <a:close/>
              </a:path>
              <a:path w="348614" h="541654">
                <a:moveTo>
                  <a:pt x="244614" y="219265"/>
                </a:moveTo>
                <a:lnTo>
                  <a:pt x="235635" y="215988"/>
                </a:lnTo>
                <a:lnTo>
                  <a:pt x="234403" y="219468"/>
                </a:lnTo>
                <a:lnTo>
                  <a:pt x="237058" y="219316"/>
                </a:lnTo>
                <a:lnTo>
                  <a:pt x="239750" y="220179"/>
                </a:lnTo>
                <a:lnTo>
                  <a:pt x="242887" y="222973"/>
                </a:lnTo>
                <a:lnTo>
                  <a:pt x="244614" y="219265"/>
                </a:lnTo>
                <a:close/>
              </a:path>
              <a:path w="348614" h="541654">
                <a:moveTo>
                  <a:pt x="245567" y="301117"/>
                </a:moveTo>
                <a:lnTo>
                  <a:pt x="245097" y="300367"/>
                </a:lnTo>
                <a:lnTo>
                  <a:pt x="245567" y="301117"/>
                </a:lnTo>
                <a:close/>
              </a:path>
              <a:path w="348614" h="541654">
                <a:moveTo>
                  <a:pt x="245681" y="300151"/>
                </a:moveTo>
                <a:lnTo>
                  <a:pt x="244563" y="300545"/>
                </a:lnTo>
                <a:lnTo>
                  <a:pt x="245097" y="300367"/>
                </a:lnTo>
                <a:lnTo>
                  <a:pt x="245681" y="300151"/>
                </a:lnTo>
                <a:close/>
              </a:path>
              <a:path w="348614" h="541654">
                <a:moveTo>
                  <a:pt x="245732" y="303301"/>
                </a:moveTo>
                <a:lnTo>
                  <a:pt x="245592" y="302348"/>
                </a:lnTo>
                <a:lnTo>
                  <a:pt x="244500" y="302844"/>
                </a:lnTo>
                <a:lnTo>
                  <a:pt x="243954" y="303758"/>
                </a:lnTo>
                <a:lnTo>
                  <a:pt x="244856" y="305219"/>
                </a:lnTo>
                <a:lnTo>
                  <a:pt x="245541" y="304342"/>
                </a:lnTo>
                <a:lnTo>
                  <a:pt x="245732" y="303301"/>
                </a:lnTo>
                <a:close/>
              </a:path>
              <a:path w="348614" h="541654">
                <a:moveTo>
                  <a:pt x="246189" y="302094"/>
                </a:moveTo>
                <a:lnTo>
                  <a:pt x="245567" y="301117"/>
                </a:lnTo>
                <a:lnTo>
                  <a:pt x="245605" y="301650"/>
                </a:lnTo>
                <a:lnTo>
                  <a:pt x="245719" y="302361"/>
                </a:lnTo>
                <a:lnTo>
                  <a:pt x="246189" y="302094"/>
                </a:lnTo>
                <a:close/>
              </a:path>
              <a:path w="348614" h="541654">
                <a:moveTo>
                  <a:pt x="246430" y="234137"/>
                </a:moveTo>
                <a:lnTo>
                  <a:pt x="243255" y="229984"/>
                </a:lnTo>
                <a:lnTo>
                  <a:pt x="245795" y="227596"/>
                </a:lnTo>
                <a:lnTo>
                  <a:pt x="240614" y="226555"/>
                </a:lnTo>
                <a:lnTo>
                  <a:pt x="240360" y="226974"/>
                </a:lnTo>
                <a:lnTo>
                  <a:pt x="240182" y="237578"/>
                </a:lnTo>
                <a:lnTo>
                  <a:pt x="246430" y="234137"/>
                </a:lnTo>
                <a:close/>
              </a:path>
              <a:path w="348614" h="541654">
                <a:moveTo>
                  <a:pt x="246646" y="227025"/>
                </a:moveTo>
                <a:lnTo>
                  <a:pt x="245859" y="227545"/>
                </a:lnTo>
                <a:lnTo>
                  <a:pt x="246646" y="227025"/>
                </a:lnTo>
                <a:close/>
              </a:path>
              <a:path w="348614" h="541654">
                <a:moveTo>
                  <a:pt x="249021" y="225450"/>
                </a:moveTo>
                <a:lnTo>
                  <a:pt x="247929" y="222072"/>
                </a:lnTo>
                <a:lnTo>
                  <a:pt x="248602" y="225653"/>
                </a:lnTo>
                <a:lnTo>
                  <a:pt x="246646" y="227025"/>
                </a:lnTo>
                <a:lnTo>
                  <a:pt x="249021" y="225450"/>
                </a:lnTo>
                <a:close/>
              </a:path>
              <a:path w="348614" h="541654">
                <a:moveTo>
                  <a:pt x="249745" y="288988"/>
                </a:moveTo>
                <a:lnTo>
                  <a:pt x="244195" y="290360"/>
                </a:lnTo>
                <a:lnTo>
                  <a:pt x="245999" y="290957"/>
                </a:lnTo>
                <a:lnTo>
                  <a:pt x="244919" y="294462"/>
                </a:lnTo>
                <a:lnTo>
                  <a:pt x="246214" y="292379"/>
                </a:lnTo>
                <a:lnTo>
                  <a:pt x="247789" y="290499"/>
                </a:lnTo>
                <a:lnTo>
                  <a:pt x="249745" y="288988"/>
                </a:lnTo>
                <a:close/>
              </a:path>
              <a:path w="348614" h="541654">
                <a:moveTo>
                  <a:pt x="250799" y="325247"/>
                </a:moveTo>
                <a:lnTo>
                  <a:pt x="250685" y="325043"/>
                </a:lnTo>
                <a:lnTo>
                  <a:pt x="250532" y="325259"/>
                </a:lnTo>
                <a:lnTo>
                  <a:pt x="250799" y="325247"/>
                </a:lnTo>
                <a:close/>
              </a:path>
              <a:path w="348614" h="541654">
                <a:moveTo>
                  <a:pt x="254660" y="319595"/>
                </a:moveTo>
                <a:lnTo>
                  <a:pt x="254038" y="319951"/>
                </a:lnTo>
                <a:lnTo>
                  <a:pt x="252869" y="319595"/>
                </a:lnTo>
                <a:lnTo>
                  <a:pt x="252768" y="318884"/>
                </a:lnTo>
                <a:lnTo>
                  <a:pt x="251917" y="317119"/>
                </a:lnTo>
                <a:lnTo>
                  <a:pt x="251790" y="316547"/>
                </a:lnTo>
                <a:lnTo>
                  <a:pt x="251955" y="316547"/>
                </a:lnTo>
                <a:lnTo>
                  <a:pt x="254190" y="314744"/>
                </a:lnTo>
                <a:lnTo>
                  <a:pt x="253288" y="313855"/>
                </a:lnTo>
                <a:lnTo>
                  <a:pt x="252768" y="313334"/>
                </a:lnTo>
                <a:lnTo>
                  <a:pt x="249072" y="309676"/>
                </a:lnTo>
                <a:lnTo>
                  <a:pt x="247180" y="311658"/>
                </a:lnTo>
                <a:lnTo>
                  <a:pt x="247954" y="312026"/>
                </a:lnTo>
                <a:lnTo>
                  <a:pt x="248691" y="312686"/>
                </a:lnTo>
                <a:lnTo>
                  <a:pt x="249275" y="313334"/>
                </a:lnTo>
                <a:lnTo>
                  <a:pt x="248640" y="312991"/>
                </a:lnTo>
                <a:lnTo>
                  <a:pt x="248221" y="313156"/>
                </a:lnTo>
                <a:lnTo>
                  <a:pt x="250024" y="313855"/>
                </a:lnTo>
                <a:lnTo>
                  <a:pt x="245046" y="311962"/>
                </a:lnTo>
                <a:lnTo>
                  <a:pt x="247827" y="325488"/>
                </a:lnTo>
                <a:lnTo>
                  <a:pt x="250469" y="325272"/>
                </a:lnTo>
                <a:lnTo>
                  <a:pt x="250342" y="324446"/>
                </a:lnTo>
                <a:lnTo>
                  <a:pt x="249682" y="323278"/>
                </a:lnTo>
                <a:lnTo>
                  <a:pt x="249478" y="322237"/>
                </a:lnTo>
                <a:lnTo>
                  <a:pt x="249910" y="321538"/>
                </a:lnTo>
                <a:lnTo>
                  <a:pt x="250342" y="324446"/>
                </a:lnTo>
                <a:lnTo>
                  <a:pt x="250685" y="325043"/>
                </a:lnTo>
                <a:lnTo>
                  <a:pt x="253238" y="321538"/>
                </a:lnTo>
                <a:lnTo>
                  <a:pt x="254393" y="319951"/>
                </a:lnTo>
                <a:lnTo>
                  <a:pt x="254660" y="319595"/>
                </a:lnTo>
                <a:close/>
              </a:path>
              <a:path w="348614" h="541654">
                <a:moveTo>
                  <a:pt x="255130" y="272923"/>
                </a:moveTo>
                <a:lnTo>
                  <a:pt x="253136" y="271564"/>
                </a:lnTo>
                <a:lnTo>
                  <a:pt x="251079" y="270129"/>
                </a:lnTo>
                <a:lnTo>
                  <a:pt x="249148" y="268859"/>
                </a:lnTo>
                <a:lnTo>
                  <a:pt x="246799" y="272618"/>
                </a:lnTo>
                <a:lnTo>
                  <a:pt x="248767" y="275259"/>
                </a:lnTo>
                <a:lnTo>
                  <a:pt x="252425" y="275717"/>
                </a:lnTo>
                <a:lnTo>
                  <a:pt x="255130" y="272923"/>
                </a:lnTo>
                <a:close/>
              </a:path>
              <a:path w="348614" h="541654">
                <a:moveTo>
                  <a:pt x="255333" y="318681"/>
                </a:moveTo>
                <a:lnTo>
                  <a:pt x="254660" y="319595"/>
                </a:lnTo>
                <a:lnTo>
                  <a:pt x="255155" y="319303"/>
                </a:lnTo>
                <a:lnTo>
                  <a:pt x="255333" y="318681"/>
                </a:lnTo>
                <a:close/>
              </a:path>
              <a:path w="348614" h="541654">
                <a:moveTo>
                  <a:pt x="255752" y="318096"/>
                </a:moveTo>
                <a:lnTo>
                  <a:pt x="255600" y="317690"/>
                </a:lnTo>
                <a:lnTo>
                  <a:pt x="255333" y="318681"/>
                </a:lnTo>
                <a:lnTo>
                  <a:pt x="255752" y="318096"/>
                </a:lnTo>
                <a:close/>
              </a:path>
              <a:path w="348614" h="541654">
                <a:moveTo>
                  <a:pt x="257098" y="324434"/>
                </a:moveTo>
                <a:lnTo>
                  <a:pt x="254444" y="326148"/>
                </a:lnTo>
                <a:lnTo>
                  <a:pt x="256921" y="328739"/>
                </a:lnTo>
                <a:lnTo>
                  <a:pt x="256451" y="324878"/>
                </a:lnTo>
                <a:lnTo>
                  <a:pt x="257098" y="324434"/>
                </a:lnTo>
                <a:close/>
              </a:path>
              <a:path w="348614" h="541654">
                <a:moveTo>
                  <a:pt x="259143" y="226656"/>
                </a:moveTo>
                <a:lnTo>
                  <a:pt x="257784" y="226961"/>
                </a:lnTo>
                <a:lnTo>
                  <a:pt x="256997" y="226593"/>
                </a:lnTo>
                <a:lnTo>
                  <a:pt x="256476" y="225640"/>
                </a:lnTo>
                <a:lnTo>
                  <a:pt x="251688" y="226504"/>
                </a:lnTo>
                <a:lnTo>
                  <a:pt x="253809" y="229336"/>
                </a:lnTo>
                <a:lnTo>
                  <a:pt x="251371" y="233146"/>
                </a:lnTo>
                <a:lnTo>
                  <a:pt x="253682" y="234022"/>
                </a:lnTo>
                <a:lnTo>
                  <a:pt x="254025" y="233387"/>
                </a:lnTo>
                <a:lnTo>
                  <a:pt x="254088" y="232156"/>
                </a:lnTo>
                <a:lnTo>
                  <a:pt x="254203" y="232333"/>
                </a:lnTo>
                <a:lnTo>
                  <a:pt x="254304" y="232664"/>
                </a:lnTo>
                <a:lnTo>
                  <a:pt x="254520" y="232778"/>
                </a:lnTo>
                <a:lnTo>
                  <a:pt x="256108" y="230746"/>
                </a:lnTo>
                <a:lnTo>
                  <a:pt x="255638" y="228587"/>
                </a:lnTo>
                <a:lnTo>
                  <a:pt x="259143" y="226656"/>
                </a:lnTo>
                <a:close/>
              </a:path>
              <a:path w="348614" h="541654">
                <a:moveTo>
                  <a:pt x="259816" y="295986"/>
                </a:moveTo>
                <a:lnTo>
                  <a:pt x="259372" y="295287"/>
                </a:lnTo>
                <a:lnTo>
                  <a:pt x="255333" y="288620"/>
                </a:lnTo>
                <a:lnTo>
                  <a:pt x="258343" y="295656"/>
                </a:lnTo>
                <a:lnTo>
                  <a:pt x="245681" y="300151"/>
                </a:lnTo>
                <a:lnTo>
                  <a:pt x="246227" y="302069"/>
                </a:lnTo>
                <a:lnTo>
                  <a:pt x="248793" y="300596"/>
                </a:lnTo>
                <a:lnTo>
                  <a:pt x="257162" y="301688"/>
                </a:lnTo>
                <a:lnTo>
                  <a:pt x="256946" y="302501"/>
                </a:lnTo>
                <a:lnTo>
                  <a:pt x="257581" y="300596"/>
                </a:lnTo>
                <a:lnTo>
                  <a:pt x="258851" y="296837"/>
                </a:lnTo>
                <a:lnTo>
                  <a:pt x="259270" y="297802"/>
                </a:lnTo>
                <a:lnTo>
                  <a:pt x="258927" y="299745"/>
                </a:lnTo>
                <a:lnTo>
                  <a:pt x="259740" y="299034"/>
                </a:lnTo>
                <a:lnTo>
                  <a:pt x="259321" y="297891"/>
                </a:lnTo>
                <a:lnTo>
                  <a:pt x="259816" y="295986"/>
                </a:lnTo>
                <a:close/>
              </a:path>
              <a:path w="348614" h="541654">
                <a:moveTo>
                  <a:pt x="259905" y="353364"/>
                </a:moveTo>
                <a:lnTo>
                  <a:pt x="258787" y="352005"/>
                </a:lnTo>
                <a:lnTo>
                  <a:pt x="259041" y="351891"/>
                </a:lnTo>
                <a:lnTo>
                  <a:pt x="257683" y="349034"/>
                </a:lnTo>
                <a:lnTo>
                  <a:pt x="256082" y="347662"/>
                </a:lnTo>
                <a:lnTo>
                  <a:pt x="253898" y="348678"/>
                </a:lnTo>
                <a:lnTo>
                  <a:pt x="255943" y="348411"/>
                </a:lnTo>
                <a:lnTo>
                  <a:pt x="256489" y="351434"/>
                </a:lnTo>
                <a:lnTo>
                  <a:pt x="254393" y="351853"/>
                </a:lnTo>
                <a:lnTo>
                  <a:pt x="251409" y="351320"/>
                </a:lnTo>
                <a:lnTo>
                  <a:pt x="253034" y="353453"/>
                </a:lnTo>
                <a:lnTo>
                  <a:pt x="255993" y="354139"/>
                </a:lnTo>
                <a:lnTo>
                  <a:pt x="259905" y="353364"/>
                </a:lnTo>
                <a:close/>
              </a:path>
              <a:path w="348614" h="541654">
                <a:moveTo>
                  <a:pt x="260388" y="343357"/>
                </a:moveTo>
                <a:lnTo>
                  <a:pt x="256870" y="340575"/>
                </a:lnTo>
                <a:lnTo>
                  <a:pt x="253149" y="341071"/>
                </a:lnTo>
                <a:lnTo>
                  <a:pt x="254101" y="347497"/>
                </a:lnTo>
                <a:lnTo>
                  <a:pt x="257365" y="346519"/>
                </a:lnTo>
                <a:lnTo>
                  <a:pt x="256806" y="344424"/>
                </a:lnTo>
                <a:lnTo>
                  <a:pt x="260388" y="343357"/>
                </a:lnTo>
                <a:close/>
              </a:path>
              <a:path w="348614" h="541654">
                <a:moveTo>
                  <a:pt x="260807" y="324180"/>
                </a:moveTo>
                <a:lnTo>
                  <a:pt x="260210" y="322770"/>
                </a:lnTo>
                <a:lnTo>
                  <a:pt x="259168" y="322503"/>
                </a:lnTo>
                <a:lnTo>
                  <a:pt x="259168" y="323596"/>
                </a:lnTo>
                <a:lnTo>
                  <a:pt x="259067" y="323430"/>
                </a:lnTo>
                <a:lnTo>
                  <a:pt x="259168" y="323596"/>
                </a:lnTo>
                <a:lnTo>
                  <a:pt x="259168" y="322503"/>
                </a:lnTo>
                <a:lnTo>
                  <a:pt x="256667" y="321843"/>
                </a:lnTo>
                <a:lnTo>
                  <a:pt x="257225" y="324332"/>
                </a:lnTo>
                <a:lnTo>
                  <a:pt x="258178" y="323659"/>
                </a:lnTo>
                <a:lnTo>
                  <a:pt x="257810" y="323659"/>
                </a:lnTo>
                <a:lnTo>
                  <a:pt x="257695" y="323481"/>
                </a:lnTo>
                <a:lnTo>
                  <a:pt x="258533" y="323443"/>
                </a:lnTo>
                <a:lnTo>
                  <a:pt x="258178" y="323646"/>
                </a:lnTo>
                <a:lnTo>
                  <a:pt x="258622" y="323735"/>
                </a:lnTo>
                <a:lnTo>
                  <a:pt x="259232" y="323710"/>
                </a:lnTo>
                <a:lnTo>
                  <a:pt x="259435" y="324091"/>
                </a:lnTo>
                <a:lnTo>
                  <a:pt x="260807" y="324180"/>
                </a:lnTo>
                <a:close/>
              </a:path>
              <a:path w="348614" h="541654">
                <a:moveTo>
                  <a:pt x="264566" y="236270"/>
                </a:moveTo>
                <a:lnTo>
                  <a:pt x="263918" y="237210"/>
                </a:lnTo>
                <a:lnTo>
                  <a:pt x="264566" y="236270"/>
                </a:lnTo>
                <a:close/>
              </a:path>
              <a:path w="348614" h="541654">
                <a:moveTo>
                  <a:pt x="266115" y="334873"/>
                </a:moveTo>
                <a:lnTo>
                  <a:pt x="265404" y="333730"/>
                </a:lnTo>
                <a:lnTo>
                  <a:pt x="262343" y="328739"/>
                </a:lnTo>
                <a:lnTo>
                  <a:pt x="260019" y="334035"/>
                </a:lnTo>
                <a:lnTo>
                  <a:pt x="262648" y="337045"/>
                </a:lnTo>
                <a:lnTo>
                  <a:pt x="263766" y="336384"/>
                </a:lnTo>
                <a:lnTo>
                  <a:pt x="264909" y="335584"/>
                </a:lnTo>
                <a:lnTo>
                  <a:pt x="265315" y="333730"/>
                </a:lnTo>
                <a:lnTo>
                  <a:pt x="266115" y="334873"/>
                </a:lnTo>
                <a:close/>
              </a:path>
              <a:path w="348614" h="541654">
                <a:moveTo>
                  <a:pt x="266268" y="398081"/>
                </a:moveTo>
                <a:lnTo>
                  <a:pt x="265760" y="396608"/>
                </a:lnTo>
                <a:lnTo>
                  <a:pt x="263486" y="396748"/>
                </a:lnTo>
                <a:lnTo>
                  <a:pt x="262978" y="398818"/>
                </a:lnTo>
                <a:lnTo>
                  <a:pt x="263182" y="400240"/>
                </a:lnTo>
                <a:lnTo>
                  <a:pt x="264363" y="400989"/>
                </a:lnTo>
                <a:lnTo>
                  <a:pt x="264058" y="400545"/>
                </a:lnTo>
                <a:lnTo>
                  <a:pt x="265125" y="400202"/>
                </a:lnTo>
                <a:lnTo>
                  <a:pt x="265214" y="401447"/>
                </a:lnTo>
                <a:lnTo>
                  <a:pt x="266268" y="398081"/>
                </a:lnTo>
                <a:close/>
              </a:path>
              <a:path w="348614" h="541654">
                <a:moveTo>
                  <a:pt x="266865" y="359714"/>
                </a:moveTo>
                <a:lnTo>
                  <a:pt x="266636" y="359740"/>
                </a:lnTo>
                <a:lnTo>
                  <a:pt x="266700" y="359232"/>
                </a:lnTo>
                <a:lnTo>
                  <a:pt x="265747" y="357746"/>
                </a:lnTo>
                <a:lnTo>
                  <a:pt x="263321" y="361010"/>
                </a:lnTo>
                <a:lnTo>
                  <a:pt x="262102" y="359625"/>
                </a:lnTo>
                <a:lnTo>
                  <a:pt x="261556" y="359625"/>
                </a:lnTo>
                <a:lnTo>
                  <a:pt x="263664" y="356984"/>
                </a:lnTo>
                <a:lnTo>
                  <a:pt x="260870" y="357886"/>
                </a:lnTo>
                <a:lnTo>
                  <a:pt x="260223" y="358076"/>
                </a:lnTo>
                <a:lnTo>
                  <a:pt x="259816" y="359930"/>
                </a:lnTo>
                <a:lnTo>
                  <a:pt x="262293" y="362521"/>
                </a:lnTo>
                <a:lnTo>
                  <a:pt x="264744" y="361010"/>
                </a:lnTo>
                <a:lnTo>
                  <a:pt x="266801" y="359740"/>
                </a:lnTo>
                <a:close/>
              </a:path>
              <a:path w="348614" h="541654">
                <a:moveTo>
                  <a:pt x="267766" y="320014"/>
                </a:moveTo>
                <a:lnTo>
                  <a:pt x="262801" y="320217"/>
                </a:lnTo>
                <a:lnTo>
                  <a:pt x="263245" y="322922"/>
                </a:lnTo>
                <a:lnTo>
                  <a:pt x="262216" y="324434"/>
                </a:lnTo>
                <a:lnTo>
                  <a:pt x="260324" y="325488"/>
                </a:lnTo>
                <a:lnTo>
                  <a:pt x="260972" y="329768"/>
                </a:lnTo>
                <a:lnTo>
                  <a:pt x="267766" y="320014"/>
                </a:lnTo>
                <a:close/>
              </a:path>
              <a:path w="348614" h="541654">
                <a:moveTo>
                  <a:pt x="268249" y="250812"/>
                </a:moveTo>
                <a:lnTo>
                  <a:pt x="262343" y="249313"/>
                </a:lnTo>
                <a:lnTo>
                  <a:pt x="258178" y="251968"/>
                </a:lnTo>
                <a:lnTo>
                  <a:pt x="262864" y="259422"/>
                </a:lnTo>
                <a:lnTo>
                  <a:pt x="266344" y="256336"/>
                </a:lnTo>
                <a:lnTo>
                  <a:pt x="264426" y="254152"/>
                </a:lnTo>
                <a:lnTo>
                  <a:pt x="268249" y="250812"/>
                </a:lnTo>
                <a:close/>
              </a:path>
              <a:path w="348614" h="541654">
                <a:moveTo>
                  <a:pt x="268427" y="350989"/>
                </a:moveTo>
                <a:lnTo>
                  <a:pt x="267106" y="349567"/>
                </a:lnTo>
                <a:lnTo>
                  <a:pt x="265480" y="353999"/>
                </a:lnTo>
                <a:lnTo>
                  <a:pt x="264299" y="353796"/>
                </a:lnTo>
                <a:lnTo>
                  <a:pt x="259715" y="353047"/>
                </a:lnTo>
                <a:lnTo>
                  <a:pt x="261366" y="354660"/>
                </a:lnTo>
                <a:lnTo>
                  <a:pt x="263525" y="353796"/>
                </a:lnTo>
                <a:lnTo>
                  <a:pt x="263715" y="355765"/>
                </a:lnTo>
                <a:lnTo>
                  <a:pt x="263271" y="354761"/>
                </a:lnTo>
                <a:lnTo>
                  <a:pt x="260883" y="357860"/>
                </a:lnTo>
                <a:lnTo>
                  <a:pt x="263652" y="356984"/>
                </a:lnTo>
                <a:lnTo>
                  <a:pt x="264642" y="355765"/>
                </a:lnTo>
                <a:lnTo>
                  <a:pt x="266039" y="353999"/>
                </a:lnTo>
                <a:lnTo>
                  <a:pt x="268427" y="350989"/>
                </a:lnTo>
                <a:close/>
              </a:path>
              <a:path w="348614" h="541654">
                <a:moveTo>
                  <a:pt x="269417" y="352069"/>
                </a:moveTo>
                <a:lnTo>
                  <a:pt x="269087" y="350164"/>
                </a:lnTo>
                <a:lnTo>
                  <a:pt x="268427" y="350989"/>
                </a:lnTo>
                <a:lnTo>
                  <a:pt x="269417" y="352069"/>
                </a:lnTo>
                <a:close/>
              </a:path>
              <a:path w="348614" h="541654">
                <a:moveTo>
                  <a:pt x="271119" y="380314"/>
                </a:moveTo>
                <a:lnTo>
                  <a:pt x="270954" y="380263"/>
                </a:lnTo>
                <a:lnTo>
                  <a:pt x="271119" y="380314"/>
                </a:lnTo>
                <a:close/>
              </a:path>
              <a:path w="348614" h="541654">
                <a:moveTo>
                  <a:pt x="271221" y="236029"/>
                </a:moveTo>
                <a:lnTo>
                  <a:pt x="267868" y="231419"/>
                </a:lnTo>
                <a:lnTo>
                  <a:pt x="264566" y="236270"/>
                </a:lnTo>
                <a:lnTo>
                  <a:pt x="265836" y="238620"/>
                </a:lnTo>
                <a:lnTo>
                  <a:pt x="264718" y="240576"/>
                </a:lnTo>
                <a:lnTo>
                  <a:pt x="267423" y="241833"/>
                </a:lnTo>
                <a:lnTo>
                  <a:pt x="271221" y="236029"/>
                </a:lnTo>
                <a:close/>
              </a:path>
              <a:path w="348614" h="541654">
                <a:moveTo>
                  <a:pt x="271335" y="261962"/>
                </a:moveTo>
                <a:lnTo>
                  <a:pt x="268198" y="259181"/>
                </a:lnTo>
                <a:lnTo>
                  <a:pt x="265417" y="258368"/>
                </a:lnTo>
                <a:lnTo>
                  <a:pt x="263207" y="260845"/>
                </a:lnTo>
                <a:lnTo>
                  <a:pt x="265620" y="259410"/>
                </a:lnTo>
                <a:lnTo>
                  <a:pt x="269252" y="264604"/>
                </a:lnTo>
                <a:lnTo>
                  <a:pt x="271335" y="261962"/>
                </a:lnTo>
                <a:close/>
              </a:path>
              <a:path w="348614" h="541654">
                <a:moveTo>
                  <a:pt x="271919" y="380580"/>
                </a:moveTo>
                <a:lnTo>
                  <a:pt x="271119" y="380314"/>
                </a:lnTo>
                <a:lnTo>
                  <a:pt x="271348" y="380479"/>
                </a:lnTo>
                <a:lnTo>
                  <a:pt x="271919" y="380580"/>
                </a:lnTo>
                <a:close/>
              </a:path>
              <a:path w="348614" h="541654">
                <a:moveTo>
                  <a:pt x="272173" y="380022"/>
                </a:moveTo>
                <a:lnTo>
                  <a:pt x="269722" y="374573"/>
                </a:lnTo>
                <a:lnTo>
                  <a:pt x="265772" y="375958"/>
                </a:lnTo>
                <a:lnTo>
                  <a:pt x="266471" y="374408"/>
                </a:lnTo>
                <a:lnTo>
                  <a:pt x="265988" y="370154"/>
                </a:lnTo>
                <a:lnTo>
                  <a:pt x="263169" y="373049"/>
                </a:lnTo>
                <a:lnTo>
                  <a:pt x="260413" y="376034"/>
                </a:lnTo>
                <a:lnTo>
                  <a:pt x="257860" y="379133"/>
                </a:lnTo>
                <a:lnTo>
                  <a:pt x="259511" y="380199"/>
                </a:lnTo>
                <a:lnTo>
                  <a:pt x="261493" y="380771"/>
                </a:lnTo>
                <a:lnTo>
                  <a:pt x="265201" y="377266"/>
                </a:lnTo>
                <a:lnTo>
                  <a:pt x="265531" y="376529"/>
                </a:lnTo>
                <a:lnTo>
                  <a:pt x="267982" y="379196"/>
                </a:lnTo>
                <a:lnTo>
                  <a:pt x="270941" y="380263"/>
                </a:lnTo>
                <a:lnTo>
                  <a:pt x="270713" y="379907"/>
                </a:lnTo>
                <a:lnTo>
                  <a:pt x="272173" y="380022"/>
                </a:lnTo>
                <a:close/>
              </a:path>
              <a:path w="348614" h="541654">
                <a:moveTo>
                  <a:pt x="272427" y="380669"/>
                </a:moveTo>
                <a:lnTo>
                  <a:pt x="272224" y="380022"/>
                </a:lnTo>
                <a:lnTo>
                  <a:pt x="272427" y="380669"/>
                </a:lnTo>
                <a:close/>
              </a:path>
              <a:path w="348614" h="541654">
                <a:moveTo>
                  <a:pt x="276148" y="402234"/>
                </a:moveTo>
                <a:lnTo>
                  <a:pt x="272808" y="394474"/>
                </a:lnTo>
                <a:lnTo>
                  <a:pt x="269887" y="395732"/>
                </a:lnTo>
                <a:lnTo>
                  <a:pt x="271437" y="397395"/>
                </a:lnTo>
                <a:lnTo>
                  <a:pt x="272656" y="399681"/>
                </a:lnTo>
                <a:lnTo>
                  <a:pt x="272681" y="403479"/>
                </a:lnTo>
                <a:lnTo>
                  <a:pt x="276148" y="402234"/>
                </a:lnTo>
                <a:close/>
              </a:path>
              <a:path w="348614" h="541654">
                <a:moveTo>
                  <a:pt x="277698" y="382016"/>
                </a:moveTo>
                <a:lnTo>
                  <a:pt x="272630" y="382282"/>
                </a:lnTo>
                <a:lnTo>
                  <a:pt x="273088" y="384987"/>
                </a:lnTo>
                <a:lnTo>
                  <a:pt x="272046" y="386499"/>
                </a:lnTo>
                <a:lnTo>
                  <a:pt x="270256" y="387489"/>
                </a:lnTo>
                <a:lnTo>
                  <a:pt x="270738" y="391744"/>
                </a:lnTo>
                <a:lnTo>
                  <a:pt x="277698" y="382016"/>
                </a:lnTo>
                <a:close/>
              </a:path>
              <a:path w="348614" h="541654">
                <a:moveTo>
                  <a:pt x="279057" y="326910"/>
                </a:moveTo>
                <a:lnTo>
                  <a:pt x="277406" y="324929"/>
                </a:lnTo>
                <a:lnTo>
                  <a:pt x="275082" y="325894"/>
                </a:lnTo>
                <a:lnTo>
                  <a:pt x="273824" y="327304"/>
                </a:lnTo>
                <a:lnTo>
                  <a:pt x="274002" y="328866"/>
                </a:lnTo>
                <a:lnTo>
                  <a:pt x="274116" y="328269"/>
                </a:lnTo>
                <a:lnTo>
                  <a:pt x="275209" y="329082"/>
                </a:lnTo>
                <a:lnTo>
                  <a:pt x="274129" y="329971"/>
                </a:lnTo>
                <a:lnTo>
                  <a:pt x="278053" y="328663"/>
                </a:lnTo>
                <a:lnTo>
                  <a:pt x="279057" y="326910"/>
                </a:lnTo>
                <a:close/>
              </a:path>
              <a:path w="348614" h="541654">
                <a:moveTo>
                  <a:pt x="279082" y="353377"/>
                </a:moveTo>
                <a:lnTo>
                  <a:pt x="270408" y="347535"/>
                </a:lnTo>
                <a:lnTo>
                  <a:pt x="271386" y="354190"/>
                </a:lnTo>
                <a:lnTo>
                  <a:pt x="269417" y="352069"/>
                </a:lnTo>
                <a:lnTo>
                  <a:pt x="269824" y="354368"/>
                </a:lnTo>
                <a:lnTo>
                  <a:pt x="270281" y="354838"/>
                </a:lnTo>
                <a:lnTo>
                  <a:pt x="270764" y="355536"/>
                </a:lnTo>
                <a:lnTo>
                  <a:pt x="271233" y="356400"/>
                </a:lnTo>
                <a:lnTo>
                  <a:pt x="266954" y="357035"/>
                </a:lnTo>
                <a:lnTo>
                  <a:pt x="266700" y="359232"/>
                </a:lnTo>
                <a:lnTo>
                  <a:pt x="266903" y="359549"/>
                </a:lnTo>
                <a:lnTo>
                  <a:pt x="266865" y="359714"/>
                </a:lnTo>
                <a:lnTo>
                  <a:pt x="276072" y="358241"/>
                </a:lnTo>
                <a:lnTo>
                  <a:pt x="275450" y="356819"/>
                </a:lnTo>
                <a:lnTo>
                  <a:pt x="275031" y="355828"/>
                </a:lnTo>
                <a:lnTo>
                  <a:pt x="273240" y="356819"/>
                </a:lnTo>
                <a:lnTo>
                  <a:pt x="272148" y="356400"/>
                </a:lnTo>
                <a:lnTo>
                  <a:pt x="271703" y="354622"/>
                </a:lnTo>
                <a:lnTo>
                  <a:pt x="274294" y="354190"/>
                </a:lnTo>
                <a:lnTo>
                  <a:pt x="279082" y="353377"/>
                </a:lnTo>
                <a:close/>
              </a:path>
              <a:path w="348614" h="541654">
                <a:moveTo>
                  <a:pt x="281724" y="415086"/>
                </a:moveTo>
                <a:lnTo>
                  <a:pt x="281546" y="415213"/>
                </a:lnTo>
                <a:lnTo>
                  <a:pt x="281419" y="415531"/>
                </a:lnTo>
                <a:lnTo>
                  <a:pt x="279234" y="415582"/>
                </a:lnTo>
                <a:lnTo>
                  <a:pt x="279336" y="413829"/>
                </a:lnTo>
                <a:lnTo>
                  <a:pt x="275767" y="411353"/>
                </a:lnTo>
                <a:lnTo>
                  <a:pt x="275183" y="414261"/>
                </a:lnTo>
                <a:lnTo>
                  <a:pt x="271322" y="415124"/>
                </a:lnTo>
                <a:lnTo>
                  <a:pt x="272935" y="419112"/>
                </a:lnTo>
                <a:lnTo>
                  <a:pt x="274053" y="414528"/>
                </a:lnTo>
                <a:lnTo>
                  <a:pt x="276542" y="413956"/>
                </a:lnTo>
                <a:lnTo>
                  <a:pt x="276123" y="413727"/>
                </a:lnTo>
                <a:lnTo>
                  <a:pt x="276085" y="413499"/>
                </a:lnTo>
                <a:lnTo>
                  <a:pt x="277266" y="413943"/>
                </a:lnTo>
                <a:lnTo>
                  <a:pt x="276860" y="413867"/>
                </a:lnTo>
                <a:lnTo>
                  <a:pt x="276542" y="413956"/>
                </a:lnTo>
                <a:lnTo>
                  <a:pt x="276961" y="414185"/>
                </a:lnTo>
                <a:lnTo>
                  <a:pt x="277749" y="414553"/>
                </a:lnTo>
                <a:lnTo>
                  <a:pt x="277672" y="414083"/>
                </a:lnTo>
                <a:lnTo>
                  <a:pt x="277901" y="414972"/>
                </a:lnTo>
                <a:lnTo>
                  <a:pt x="278955" y="415594"/>
                </a:lnTo>
                <a:lnTo>
                  <a:pt x="276402" y="415645"/>
                </a:lnTo>
                <a:lnTo>
                  <a:pt x="273545" y="417906"/>
                </a:lnTo>
                <a:lnTo>
                  <a:pt x="273050" y="422452"/>
                </a:lnTo>
                <a:lnTo>
                  <a:pt x="274040" y="421614"/>
                </a:lnTo>
                <a:lnTo>
                  <a:pt x="275424" y="422097"/>
                </a:lnTo>
                <a:lnTo>
                  <a:pt x="273050" y="422452"/>
                </a:lnTo>
                <a:lnTo>
                  <a:pt x="277914" y="422338"/>
                </a:lnTo>
                <a:lnTo>
                  <a:pt x="277825" y="424167"/>
                </a:lnTo>
                <a:lnTo>
                  <a:pt x="275945" y="427240"/>
                </a:lnTo>
                <a:lnTo>
                  <a:pt x="275437" y="430733"/>
                </a:lnTo>
                <a:lnTo>
                  <a:pt x="281470" y="429793"/>
                </a:lnTo>
                <a:lnTo>
                  <a:pt x="280428" y="426453"/>
                </a:lnTo>
                <a:lnTo>
                  <a:pt x="280492" y="425996"/>
                </a:lnTo>
                <a:lnTo>
                  <a:pt x="281063" y="421157"/>
                </a:lnTo>
                <a:lnTo>
                  <a:pt x="279425" y="420941"/>
                </a:lnTo>
                <a:lnTo>
                  <a:pt x="279387" y="421614"/>
                </a:lnTo>
                <a:lnTo>
                  <a:pt x="280149" y="424167"/>
                </a:lnTo>
                <a:lnTo>
                  <a:pt x="278511" y="424256"/>
                </a:lnTo>
                <a:lnTo>
                  <a:pt x="277901" y="425996"/>
                </a:lnTo>
                <a:lnTo>
                  <a:pt x="279006" y="422338"/>
                </a:lnTo>
                <a:lnTo>
                  <a:pt x="279222" y="421614"/>
                </a:lnTo>
                <a:lnTo>
                  <a:pt x="279171" y="420916"/>
                </a:lnTo>
                <a:lnTo>
                  <a:pt x="279425" y="420941"/>
                </a:lnTo>
                <a:lnTo>
                  <a:pt x="280492" y="417372"/>
                </a:lnTo>
                <a:lnTo>
                  <a:pt x="281406" y="415582"/>
                </a:lnTo>
                <a:lnTo>
                  <a:pt x="281559" y="415594"/>
                </a:lnTo>
                <a:lnTo>
                  <a:pt x="281698" y="415620"/>
                </a:lnTo>
                <a:lnTo>
                  <a:pt x="281724" y="415086"/>
                </a:lnTo>
                <a:close/>
              </a:path>
              <a:path w="348614" h="541654">
                <a:moveTo>
                  <a:pt x="281901" y="220230"/>
                </a:moveTo>
                <a:lnTo>
                  <a:pt x="278625" y="218719"/>
                </a:lnTo>
                <a:lnTo>
                  <a:pt x="276390" y="221322"/>
                </a:lnTo>
                <a:lnTo>
                  <a:pt x="275602" y="223583"/>
                </a:lnTo>
                <a:lnTo>
                  <a:pt x="276720" y="225552"/>
                </a:lnTo>
                <a:lnTo>
                  <a:pt x="276593" y="224612"/>
                </a:lnTo>
                <a:lnTo>
                  <a:pt x="278282" y="224980"/>
                </a:lnTo>
                <a:lnTo>
                  <a:pt x="277583" y="226783"/>
                </a:lnTo>
                <a:lnTo>
                  <a:pt x="281584" y="222935"/>
                </a:lnTo>
                <a:lnTo>
                  <a:pt x="281901" y="220230"/>
                </a:lnTo>
                <a:close/>
              </a:path>
              <a:path w="348614" h="541654">
                <a:moveTo>
                  <a:pt x="285457" y="368058"/>
                </a:moveTo>
                <a:lnTo>
                  <a:pt x="283578" y="369112"/>
                </a:lnTo>
                <a:lnTo>
                  <a:pt x="285191" y="373494"/>
                </a:lnTo>
                <a:lnTo>
                  <a:pt x="285457" y="368058"/>
                </a:lnTo>
                <a:close/>
              </a:path>
              <a:path w="348614" h="541654">
                <a:moveTo>
                  <a:pt x="288417" y="365912"/>
                </a:moveTo>
                <a:lnTo>
                  <a:pt x="287578" y="365429"/>
                </a:lnTo>
                <a:lnTo>
                  <a:pt x="284746" y="366788"/>
                </a:lnTo>
                <a:lnTo>
                  <a:pt x="283578" y="369112"/>
                </a:lnTo>
                <a:lnTo>
                  <a:pt x="288417" y="365912"/>
                </a:lnTo>
                <a:close/>
              </a:path>
              <a:path w="348614" h="541654">
                <a:moveTo>
                  <a:pt x="290093" y="259321"/>
                </a:moveTo>
                <a:lnTo>
                  <a:pt x="285407" y="256654"/>
                </a:lnTo>
                <a:lnTo>
                  <a:pt x="280898" y="257886"/>
                </a:lnTo>
                <a:lnTo>
                  <a:pt x="276771" y="260807"/>
                </a:lnTo>
                <a:lnTo>
                  <a:pt x="272821" y="262978"/>
                </a:lnTo>
                <a:lnTo>
                  <a:pt x="274916" y="262420"/>
                </a:lnTo>
                <a:lnTo>
                  <a:pt x="276390" y="264147"/>
                </a:lnTo>
                <a:lnTo>
                  <a:pt x="272821" y="262978"/>
                </a:lnTo>
                <a:lnTo>
                  <a:pt x="276301" y="264147"/>
                </a:lnTo>
                <a:lnTo>
                  <a:pt x="278638" y="264922"/>
                </a:lnTo>
                <a:lnTo>
                  <a:pt x="278993" y="272161"/>
                </a:lnTo>
                <a:lnTo>
                  <a:pt x="281305" y="273024"/>
                </a:lnTo>
                <a:lnTo>
                  <a:pt x="282968" y="270637"/>
                </a:lnTo>
                <a:lnTo>
                  <a:pt x="285419" y="267119"/>
                </a:lnTo>
                <a:lnTo>
                  <a:pt x="283387" y="265811"/>
                </a:lnTo>
                <a:lnTo>
                  <a:pt x="282549" y="266636"/>
                </a:lnTo>
                <a:lnTo>
                  <a:pt x="281724" y="270637"/>
                </a:lnTo>
                <a:lnTo>
                  <a:pt x="279285" y="269582"/>
                </a:lnTo>
                <a:lnTo>
                  <a:pt x="281012" y="268122"/>
                </a:lnTo>
                <a:lnTo>
                  <a:pt x="282549" y="266636"/>
                </a:lnTo>
                <a:lnTo>
                  <a:pt x="282790" y="265430"/>
                </a:lnTo>
                <a:lnTo>
                  <a:pt x="283387" y="265811"/>
                </a:lnTo>
                <a:lnTo>
                  <a:pt x="283794" y="265430"/>
                </a:lnTo>
                <a:lnTo>
                  <a:pt x="286893" y="262420"/>
                </a:lnTo>
                <a:lnTo>
                  <a:pt x="290093" y="259321"/>
                </a:lnTo>
                <a:close/>
              </a:path>
              <a:path w="348614" h="541654">
                <a:moveTo>
                  <a:pt x="290322" y="461289"/>
                </a:moveTo>
                <a:lnTo>
                  <a:pt x="289826" y="461505"/>
                </a:lnTo>
                <a:lnTo>
                  <a:pt x="289318" y="461733"/>
                </a:lnTo>
                <a:lnTo>
                  <a:pt x="288658" y="461924"/>
                </a:lnTo>
                <a:lnTo>
                  <a:pt x="288823" y="461949"/>
                </a:lnTo>
                <a:lnTo>
                  <a:pt x="289229" y="461784"/>
                </a:lnTo>
                <a:lnTo>
                  <a:pt x="290322" y="461289"/>
                </a:lnTo>
                <a:close/>
              </a:path>
              <a:path w="348614" h="541654">
                <a:moveTo>
                  <a:pt x="291236" y="258203"/>
                </a:moveTo>
                <a:lnTo>
                  <a:pt x="290093" y="259321"/>
                </a:lnTo>
                <a:lnTo>
                  <a:pt x="290461" y="259537"/>
                </a:lnTo>
                <a:lnTo>
                  <a:pt x="291236" y="258203"/>
                </a:lnTo>
                <a:close/>
              </a:path>
              <a:path w="348614" h="541654">
                <a:moveTo>
                  <a:pt x="291871" y="382003"/>
                </a:moveTo>
                <a:lnTo>
                  <a:pt x="291363" y="382689"/>
                </a:lnTo>
                <a:lnTo>
                  <a:pt x="289280" y="385991"/>
                </a:lnTo>
                <a:lnTo>
                  <a:pt x="288213" y="387896"/>
                </a:lnTo>
                <a:lnTo>
                  <a:pt x="289458" y="387413"/>
                </a:lnTo>
                <a:lnTo>
                  <a:pt x="289191" y="386321"/>
                </a:lnTo>
                <a:lnTo>
                  <a:pt x="291871" y="382003"/>
                </a:lnTo>
                <a:close/>
              </a:path>
              <a:path w="348614" h="541654">
                <a:moveTo>
                  <a:pt x="293700" y="437616"/>
                </a:moveTo>
                <a:lnTo>
                  <a:pt x="292658" y="437807"/>
                </a:lnTo>
                <a:lnTo>
                  <a:pt x="291185" y="440918"/>
                </a:lnTo>
                <a:lnTo>
                  <a:pt x="291782" y="443636"/>
                </a:lnTo>
                <a:lnTo>
                  <a:pt x="293700" y="437616"/>
                </a:lnTo>
                <a:close/>
              </a:path>
              <a:path w="348614" h="541654">
                <a:moveTo>
                  <a:pt x="296303" y="446366"/>
                </a:moveTo>
                <a:lnTo>
                  <a:pt x="292684" y="441566"/>
                </a:lnTo>
                <a:lnTo>
                  <a:pt x="291782" y="443636"/>
                </a:lnTo>
                <a:lnTo>
                  <a:pt x="296303" y="446366"/>
                </a:lnTo>
                <a:close/>
              </a:path>
              <a:path w="348614" h="541654">
                <a:moveTo>
                  <a:pt x="296722" y="471843"/>
                </a:moveTo>
                <a:lnTo>
                  <a:pt x="295846" y="458825"/>
                </a:lnTo>
                <a:lnTo>
                  <a:pt x="291592" y="462457"/>
                </a:lnTo>
                <a:lnTo>
                  <a:pt x="293865" y="464400"/>
                </a:lnTo>
                <a:lnTo>
                  <a:pt x="294119" y="466458"/>
                </a:lnTo>
                <a:lnTo>
                  <a:pt x="293192" y="468680"/>
                </a:lnTo>
                <a:lnTo>
                  <a:pt x="296722" y="471843"/>
                </a:lnTo>
                <a:close/>
              </a:path>
              <a:path w="348614" h="541654">
                <a:moveTo>
                  <a:pt x="297383" y="425107"/>
                </a:moveTo>
                <a:lnTo>
                  <a:pt x="297116" y="423989"/>
                </a:lnTo>
                <a:lnTo>
                  <a:pt x="293547" y="424129"/>
                </a:lnTo>
                <a:lnTo>
                  <a:pt x="291249" y="425335"/>
                </a:lnTo>
                <a:lnTo>
                  <a:pt x="291287" y="428193"/>
                </a:lnTo>
                <a:lnTo>
                  <a:pt x="293357" y="427405"/>
                </a:lnTo>
                <a:lnTo>
                  <a:pt x="294017" y="425373"/>
                </a:lnTo>
                <a:lnTo>
                  <a:pt x="297383" y="425107"/>
                </a:lnTo>
                <a:close/>
              </a:path>
              <a:path w="348614" h="541654">
                <a:moveTo>
                  <a:pt x="308483" y="477062"/>
                </a:moveTo>
                <a:lnTo>
                  <a:pt x="300240" y="472605"/>
                </a:lnTo>
                <a:lnTo>
                  <a:pt x="298589" y="475856"/>
                </a:lnTo>
                <a:lnTo>
                  <a:pt x="301167" y="476148"/>
                </a:lnTo>
                <a:lnTo>
                  <a:pt x="303657" y="477291"/>
                </a:lnTo>
                <a:lnTo>
                  <a:pt x="306349" y="480377"/>
                </a:lnTo>
                <a:lnTo>
                  <a:pt x="308483" y="477062"/>
                </a:lnTo>
                <a:close/>
              </a:path>
              <a:path w="348614" h="541654">
                <a:moveTo>
                  <a:pt x="308546" y="485254"/>
                </a:moveTo>
                <a:lnTo>
                  <a:pt x="303644" y="483616"/>
                </a:lnTo>
                <a:lnTo>
                  <a:pt x="305206" y="481723"/>
                </a:lnTo>
                <a:lnTo>
                  <a:pt x="303352" y="483946"/>
                </a:lnTo>
                <a:lnTo>
                  <a:pt x="301790" y="494068"/>
                </a:lnTo>
                <a:lnTo>
                  <a:pt x="308165" y="491578"/>
                </a:lnTo>
                <a:lnTo>
                  <a:pt x="305752" y="487197"/>
                </a:lnTo>
                <a:lnTo>
                  <a:pt x="308546" y="485254"/>
                </a:lnTo>
                <a:close/>
              </a:path>
              <a:path w="348614" h="541654">
                <a:moveTo>
                  <a:pt x="309333" y="484873"/>
                </a:moveTo>
                <a:lnTo>
                  <a:pt x="308584" y="485228"/>
                </a:lnTo>
                <a:lnTo>
                  <a:pt x="309333" y="484873"/>
                </a:lnTo>
                <a:close/>
              </a:path>
              <a:path w="348614" h="541654">
                <a:moveTo>
                  <a:pt x="309435" y="455180"/>
                </a:moveTo>
                <a:lnTo>
                  <a:pt x="308533" y="454444"/>
                </a:lnTo>
                <a:lnTo>
                  <a:pt x="307822" y="448970"/>
                </a:lnTo>
                <a:lnTo>
                  <a:pt x="307873" y="449922"/>
                </a:lnTo>
                <a:lnTo>
                  <a:pt x="308394" y="454177"/>
                </a:lnTo>
                <a:lnTo>
                  <a:pt x="308813" y="456539"/>
                </a:lnTo>
                <a:lnTo>
                  <a:pt x="309435" y="455180"/>
                </a:lnTo>
                <a:close/>
              </a:path>
              <a:path w="348614" h="541654">
                <a:moveTo>
                  <a:pt x="310984" y="509041"/>
                </a:moveTo>
                <a:lnTo>
                  <a:pt x="310807" y="509155"/>
                </a:lnTo>
                <a:lnTo>
                  <a:pt x="310299" y="509930"/>
                </a:lnTo>
                <a:lnTo>
                  <a:pt x="310045" y="509549"/>
                </a:lnTo>
                <a:lnTo>
                  <a:pt x="309054" y="513778"/>
                </a:lnTo>
                <a:lnTo>
                  <a:pt x="310451" y="510197"/>
                </a:lnTo>
                <a:lnTo>
                  <a:pt x="310984" y="509041"/>
                </a:lnTo>
                <a:close/>
              </a:path>
              <a:path w="348614" h="541654">
                <a:moveTo>
                  <a:pt x="311975" y="483603"/>
                </a:moveTo>
                <a:lnTo>
                  <a:pt x="311340" y="480187"/>
                </a:lnTo>
                <a:lnTo>
                  <a:pt x="311480" y="483755"/>
                </a:lnTo>
                <a:lnTo>
                  <a:pt x="309333" y="484873"/>
                </a:lnTo>
                <a:lnTo>
                  <a:pt x="311975" y="483603"/>
                </a:lnTo>
                <a:close/>
              </a:path>
              <a:path w="348614" h="541654">
                <a:moveTo>
                  <a:pt x="320382" y="486397"/>
                </a:moveTo>
                <a:lnTo>
                  <a:pt x="319062" y="484695"/>
                </a:lnTo>
                <a:lnTo>
                  <a:pt x="314452" y="485051"/>
                </a:lnTo>
                <a:lnTo>
                  <a:pt x="315950" y="487934"/>
                </a:lnTo>
                <a:lnTo>
                  <a:pt x="313258" y="491388"/>
                </a:lnTo>
                <a:lnTo>
                  <a:pt x="317334" y="493649"/>
                </a:lnTo>
                <a:lnTo>
                  <a:pt x="315226" y="488962"/>
                </a:lnTo>
                <a:lnTo>
                  <a:pt x="316941" y="486714"/>
                </a:lnTo>
                <a:lnTo>
                  <a:pt x="316369" y="486841"/>
                </a:lnTo>
                <a:lnTo>
                  <a:pt x="316166" y="486727"/>
                </a:lnTo>
                <a:lnTo>
                  <a:pt x="317906" y="486041"/>
                </a:lnTo>
                <a:lnTo>
                  <a:pt x="318630" y="486702"/>
                </a:lnTo>
                <a:lnTo>
                  <a:pt x="320382" y="486397"/>
                </a:lnTo>
                <a:close/>
              </a:path>
              <a:path w="348614" h="541654">
                <a:moveTo>
                  <a:pt x="325602" y="496023"/>
                </a:moveTo>
                <a:lnTo>
                  <a:pt x="324802" y="496925"/>
                </a:lnTo>
                <a:lnTo>
                  <a:pt x="325602" y="496023"/>
                </a:lnTo>
                <a:close/>
              </a:path>
              <a:path w="348614" h="541654">
                <a:moveTo>
                  <a:pt x="327152" y="510578"/>
                </a:moveTo>
                <a:lnTo>
                  <a:pt x="321678" y="508368"/>
                </a:lnTo>
                <a:lnTo>
                  <a:pt x="317309" y="510387"/>
                </a:lnTo>
                <a:lnTo>
                  <a:pt x="320802" y="518160"/>
                </a:lnTo>
                <a:lnTo>
                  <a:pt x="324561" y="515670"/>
                </a:lnTo>
                <a:lnTo>
                  <a:pt x="323037" y="513321"/>
                </a:lnTo>
                <a:lnTo>
                  <a:pt x="327152" y="510578"/>
                </a:lnTo>
                <a:close/>
              </a:path>
              <a:path w="348614" h="541654">
                <a:moveTo>
                  <a:pt x="328637" y="521779"/>
                </a:moveTo>
                <a:lnTo>
                  <a:pt x="325945" y="518680"/>
                </a:lnTo>
                <a:lnTo>
                  <a:pt x="323367" y="517601"/>
                </a:lnTo>
                <a:lnTo>
                  <a:pt x="320992" y="519658"/>
                </a:lnTo>
                <a:lnTo>
                  <a:pt x="323430" y="518464"/>
                </a:lnTo>
                <a:lnTo>
                  <a:pt x="326250" y="523976"/>
                </a:lnTo>
                <a:lnTo>
                  <a:pt x="328637" y="521779"/>
                </a:lnTo>
                <a:close/>
              </a:path>
              <a:path w="348614" h="541654">
                <a:moveTo>
                  <a:pt x="330276" y="538835"/>
                </a:moveTo>
                <a:lnTo>
                  <a:pt x="329996" y="536549"/>
                </a:lnTo>
                <a:lnTo>
                  <a:pt x="328752" y="535711"/>
                </a:lnTo>
                <a:lnTo>
                  <a:pt x="326961" y="534479"/>
                </a:lnTo>
                <a:lnTo>
                  <a:pt x="327825" y="535711"/>
                </a:lnTo>
                <a:lnTo>
                  <a:pt x="326605" y="534720"/>
                </a:lnTo>
                <a:lnTo>
                  <a:pt x="326961" y="534479"/>
                </a:lnTo>
                <a:lnTo>
                  <a:pt x="324218" y="535609"/>
                </a:lnTo>
                <a:lnTo>
                  <a:pt x="324510" y="537895"/>
                </a:lnTo>
                <a:lnTo>
                  <a:pt x="327799" y="541096"/>
                </a:lnTo>
                <a:lnTo>
                  <a:pt x="330276" y="538835"/>
                </a:lnTo>
                <a:close/>
              </a:path>
              <a:path w="348614" h="541654">
                <a:moveTo>
                  <a:pt x="332003" y="496735"/>
                </a:moveTo>
                <a:lnTo>
                  <a:pt x="329336" y="491794"/>
                </a:lnTo>
                <a:lnTo>
                  <a:pt x="325602" y="496023"/>
                </a:lnTo>
                <a:lnTo>
                  <a:pt x="326453" y="498538"/>
                </a:lnTo>
                <a:lnTo>
                  <a:pt x="325005" y="500202"/>
                </a:lnTo>
                <a:lnTo>
                  <a:pt x="327571" y="501815"/>
                </a:lnTo>
                <a:lnTo>
                  <a:pt x="332003" y="496735"/>
                </a:lnTo>
                <a:close/>
              </a:path>
              <a:path w="348614" h="541654">
                <a:moveTo>
                  <a:pt x="344385" y="482803"/>
                </a:moveTo>
                <a:lnTo>
                  <a:pt x="341401" y="480961"/>
                </a:lnTo>
                <a:lnTo>
                  <a:pt x="338366" y="483743"/>
                </a:lnTo>
                <a:lnTo>
                  <a:pt x="337299" y="486321"/>
                </a:lnTo>
                <a:lnTo>
                  <a:pt x="340512" y="486435"/>
                </a:lnTo>
                <a:lnTo>
                  <a:pt x="339344" y="488696"/>
                </a:lnTo>
                <a:lnTo>
                  <a:pt x="343700" y="485381"/>
                </a:lnTo>
                <a:lnTo>
                  <a:pt x="344385" y="482803"/>
                </a:lnTo>
                <a:close/>
              </a:path>
              <a:path w="348614" h="541654">
                <a:moveTo>
                  <a:pt x="347281" y="521665"/>
                </a:moveTo>
                <a:lnTo>
                  <a:pt x="347027" y="521309"/>
                </a:lnTo>
                <a:lnTo>
                  <a:pt x="341464" y="513537"/>
                </a:lnTo>
                <a:lnTo>
                  <a:pt x="336397" y="520560"/>
                </a:lnTo>
                <a:lnTo>
                  <a:pt x="336397" y="526122"/>
                </a:lnTo>
                <a:lnTo>
                  <a:pt x="336067" y="521411"/>
                </a:lnTo>
                <a:lnTo>
                  <a:pt x="336397" y="526122"/>
                </a:lnTo>
                <a:lnTo>
                  <a:pt x="336397" y="520560"/>
                </a:lnTo>
                <a:lnTo>
                  <a:pt x="335140" y="522287"/>
                </a:lnTo>
                <a:lnTo>
                  <a:pt x="329946" y="522909"/>
                </a:lnTo>
                <a:lnTo>
                  <a:pt x="333349" y="524586"/>
                </a:lnTo>
                <a:lnTo>
                  <a:pt x="335953" y="521538"/>
                </a:lnTo>
                <a:lnTo>
                  <a:pt x="332549" y="529005"/>
                </a:lnTo>
                <a:lnTo>
                  <a:pt x="336410" y="526313"/>
                </a:lnTo>
                <a:lnTo>
                  <a:pt x="332625" y="529031"/>
                </a:lnTo>
                <a:lnTo>
                  <a:pt x="332600" y="530110"/>
                </a:lnTo>
                <a:lnTo>
                  <a:pt x="332689" y="531495"/>
                </a:lnTo>
                <a:lnTo>
                  <a:pt x="336804" y="533831"/>
                </a:lnTo>
                <a:lnTo>
                  <a:pt x="338429" y="532041"/>
                </a:lnTo>
                <a:lnTo>
                  <a:pt x="338874" y="531495"/>
                </a:lnTo>
                <a:lnTo>
                  <a:pt x="338188" y="531495"/>
                </a:lnTo>
                <a:lnTo>
                  <a:pt x="338874" y="531482"/>
                </a:lnTo>
                <a:lnTo>
                  <a:pt x="340004" y="530110"/>
                </a:lnTo>
                <a:lnTo>
                  <a:pt x="341452" y="528485"/>
                </a:lnTo>
                <a:lnTo>
                  <a:pt x="339852" y="527050"/>
                </a:lnTo>
                <a:lnTo>
                  <a:pt x="338886" y="527748"/>
                </a:lnTo>
                <a:lnTo>
                  <a:pt x="337515" y="531495"/>
                </a:lnTo>
                <a:lnTo>
                  <a:pt x="335381" y="530110"/>
                </a:lnTo>
                <a:lnTo>
                  <a:pt x="337108" y="529031"/>
                </a:lnTo>
                <a:lnTo>
                  <a:pt x="338886" y="527748"/>
                </a:lnTo>
                <a:lnTo>
                  <a:pt x="339318" y="526567"/>
                </a:lnTo>
                <a:lnTo>
                  <a:pt x="339852" y="527050"/>
                </a:lnTo>
                <a:lnTo>
                  <a:pt x="340512" y="526567"/>
                </a:lnTo>
                <a:lnTo>
                  <a:pt x="347281" y="521665"/>
                </a:lnTo>
                <a:close/>
              </a:path>
              <a:path w="348614" h="541654">
                <a:moveTo>
                  <a:pt x="348424" y="520852"/>
                </a:moveTo>
                <a:lnTo>
                  <a:pt x="347281" y="521665"/>
                </a:lnTo>
                <a:lnTo>
                  <a:pt x="347459" y="521906"/>
                </a:lnTo>
                <a:lnTo>
                  <a:pt x="348424" y="5208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926277" y="9008122"/>
            <a:ext cx="276225" cy="291465"/>
          </a:xfrm>
          <a:custGeom>
            <a:avLst/>
            <a:gdLst/>
            <a:ahLst/>
            <a:cxnLst/>
            <a:rect l="l" t="t" r="r" b="b"/>
            <a:pathLst>
              <a:path w="276225" h="291465">
                <a:moveTo>
                  <a:pt x="7810" y="0"/>
                </a:moveTo>
                <a:lnTo>
                  <a:pt x="0" y="6642"/>
                </a:lnTo>
                <a:lnTo>
                  <a:pt x="7226" y="7226"/>
                </a:lnTo>
                <a:lnTo>
                  <a:pt x="6248" y="7137"/>
                </a:lnTo>
                <a:lnTo>
                  <a:pt x="7302" y="6248"/>
                </a:lnTo>
                <a:lnTo>
                  <a:pt x="7810" y="0"/>
                </a:lnTo>
                <a:close/>
              </a:path>
              <a:path w="276225" h="291465">
                <a:moveTo>
                  <a:pt x="54546" y="56159"/>
                </a:moveTo>
                <a:lnTo>
                  <a:pt x="54419" y="55600"/>
                </a:lnTo>
                <a:lnTo>
                  <a:pt x="54025" y="55219"/>
                </a:lnTo>
                <a:lnTo>
                  <a:pt x="53492" y="54660"/>
                </a:lnTo>
                <a:lnTo>
                  <a:pt x="53035" y="53809"/>
                </a:lnTo>
                <a:lnTo>
                  <a:pt x="54152" y="56172"/>
                </a:lnTo>
                <a:lnTo>
                  <a:pt x="54546" y="56159"/>
                </a:lnTo>
                <a:close/>
              </a:path>
              <a:path w="276225" h="291465">
                <a:moveTo>
                  <a:pt x="64122" y="34734"/>
                </a:moveTo>
                <a:lnTo>
                  <a:pt x="63766" y="34048"/>
                </a:lnTo>
                <a:lnTo>
                  <a:pt x="62801" y="33413"/>
                </a:lnTo>
                <a:lnTo>
                  <a:pt x="61823" y="32410"/>
                </a:lnTo>
                <a:lnTo>
                  <a:pt x="58204" y="30924"/>
                </a:lnTo>
                <a:lnTo>
                  <a:pt x="57213" y="31013"/>
                </a:lnTo>
                <a:lnTo>
                  <a:pt x="64122" y="34734"/>
                </a:lnTo>
                <a:close/>
              </a:path>
              <a:path w="276225" h="291465">
                <a:moveTo>
                  <a:pt x="85318" y="14592"/>
                </a:moveTo>
                <a:lnTo>
                  <a:pt x="84861" y="14490"/>
                </a:lnTo>
                <a:lnTo>
                  <a:pt x="81368" y="13665"/>
                </a:lnTo>
                <a:lnTo>
                  <a:pt x="75526" y="13119"/>
                </a:lnTo>
                <a:lnTo>
                  <a:pt x="75590" y="14401"/>
                </a:lnTo>
                <a:lnTo>
                  <a:pt x="74942" y="14592"/>
                </a:lnTo>
                <a:lnTo>
                  <a:pt x="75107" y="14465"/>
                </a:lnTo>
                <a:lnTo>
                  <a:pt x="75349" y="14439"/>
                </a:lnTo>
                <a:lnTo>
                  <a:pt x="71653" y="14008"/>
                </a:lnTo>
                <a:lnTo>
                  <a:pt x="68922" y="15925"/>
                </a:lnTo>
                <a:lnTo>
                  <a:pt x="67386" y="20281"/>
                </a:lnTo>
                <a:lnTo>
                  <a:pt x="73698" y="21628"/>
                </a:lnTo>
                <a:lnTo>
                  <a:pt x="74498" y="28930"/>
                </a:lnTo>
                <a:lnTo>
                  <a:pt x="77127" y="29705"/>
                </a:lnTo>
                <a:lnTo>
                  <a:pt x="77724" y="27114"/>
                </a:lnTo>
                <a:lnTo>
                  <a:pt x="77800" y="26733"/>
                </a:lnTo>
                <a:lnTo>
                  <a:pt x="79235" y="25615"/>
                </a:lnTo>
                <a:lnTo>
                  <a:pt x="81699" y="26123"/>
                </a:lnTo>
                <a:lnTo>
                  <a:pt x="80873" y="25615"/>
                </a:lnTo>
                <a:lnTo>
                  <a:pt x="80302" y="25260"/>
                </a:lnTo>
                <a:lnTo>
                  <a:pt x="79921" y="24333"/>
                </a:lnTo>
                <a:lnTo>
                  <a:pt x="80670" y="23164"/>
                </a:lnTo>
                <a:lnTo>
                  <a:pt x="78663" y="22034"/>
                </a:lnTo>
                <a:lnTo>
                  <a:pt x="77711" y="23050"/>
                </a:lnTo>
                <a:lnTo>
                  <a:pt x="77279" y="27114"/>
                </a:lnTo>
                <a:lnTo>
                  <a:pt x="74726" y="26276"/>
                </a:lnTo>
                <a:lnTo>
                  <a:pt x="77711" y="23050"/>
                </a:lnTo>
                <a:lnTo>
                  <a:pt x="77863" y="21590"/>
                </a:lnTo>
                <a:lnTo>
                  <a:pt x="78663" y="22034"/>
                </a:lnTo>
                <a:lnTo>
                  <a:pt x="79070" y="21590"/>
                </a:lnTo>
                <a:lnTo>
                  <a:pt x="80251" y="20307"/>
                </a:lnTo>
                <a:lnTo>
                  <a:pt x="71856" y="16751"/>
                </a:lnTo>
                <a:lnTo>
                  <a:pt x="79387" y="16078"/>
                </a:lnTo>
                <a:lnTo>
                  <a:pt x="79502" y="14935"/>
                </a:lnTo>
                <a:lnTo>
                  <a:pt x="79565" y="14592"/>
                </a:lnTo>
                <a:lnTo>
                  <a:pt x="85318" y="14592"/>
                </a:lnTo>
                <a:close/>
              </a:path>
              <a:path w="276225" h="291465">
                <a:moveTo>
                  <a:pt x="88112" y="65278"/>
                </a:moveTo>
                <a:lnTo>
                  <a:pt x="86525" y="64604"/>
                </a:lnTo>
                <a:lnTo>
                  <a:pt x="87553" y="65328"/>
                </a:lnTo>
                <a:lnTo>
                  <a:pt x="88112" y="65278"/>
                </a:lnTo>
                <a:close/>
              </a:path>
              <a:path w="276225" h="291465">
                <a:moveTo>
                  <a:pt x="89674" y="41402"/>
                </a:moveTo>
                <a:lnTo>
                  <a:pt x="89331" y="42037"/>
                </a:lnTo>
                <a:lnTo>
                  <a:pt x="89357" y="42278"/>
                </a:lnTo>
                <a:lnTo>
                  <a:pt x="89509" y="42303"/>
                </a:lnTo>
                <a:lnTo>
                  <a:pt x="89674" y="41402"/>
                </a:lnTo>
                <a:close/>
              </a:path>
              <a:path w="276225" h="291465">
                <a:moveTo>
                  <a:pt x="94030" y="47256"/>
                </a:moveTo>
                <a:lnTo>
                  <a:pt x="91376" y="43091"/>
                </a:lnTo>
                <a:lnTo>
                  <a:pt x="90360" y="41440"/>
                </a:lnTo>
                <a:lnTo>
                  <a:pt x="90119" y="41871"/>
                </a:lnTo>
                <a:lnTo>
                  <a:pt x="89662" y="42329"/>
                </a:lnTo>
                <a:lnTo>
                  <a:pt x="89509" y="42303"/>
                </a:lnTo>
                <a:lnTo>
                  <a:pt x="89115" y="44551"/>
                </a:lnTo>
                <a:lnTo>
                  <a:pt x="91071" y="45275"/>
                </a:lnTo>
                <a:lnTo>
                  <a:pt x="92062" y="48374"/>
                </a:lnTo>
                <a:lnTo>
                  <a:pt x="94030" y="47256"/>
                </a:lnTo>
                <a:close/>
              </a:path>
              <a:path w="276225" h="291465">
                <a:moveTo>
                  <a:pt x="98933" y="70726"/>
                </a:moveTo>
                <a:lnTo>
                  <a:pt x="97167" y="67157"/>
                </a:lnTo>
                <a:lnTo>
                  <a:pt x="96723" y="66255"/>
                </a:lnTo>
                <a:lnTo>
                  <a:pt x="86525" y="64604"/>
                </a:lnTo>
                <a:lnTo>
                  <a:pt x="89662" y="65163"/>
                </a:lnTo>
                <a:lnTo>
                  <a:pt x="88112" y="65278"/>
                </a:lnTo>
                <a:lnTo>
                  <a:pt x="88379" y="65392"/>
                </a:lnTo>
                <a:lnTo>
                  <a:pt x="89801" y="66497"/>
                </a:lnTo>
                <a:lnTo>
                  <a:pt x="90830" y="68148"/>
                </a:lnTo>
                <a:lnTo>
                  <a:pt x="90932" y="67157"/>
                </a:lnTo>
                <a:lnTo>
                  <a:pt x="98933" y="70726"/>
                </a:lnTo>
                <a:close/>
              </a:path>
              <a:path w="276225" h="291465">
                <a:moveTo>
                  <a:pt x="101117" y="30175"/>
                </a:moveTo>
                <a:lnTo>
                  <a:pt x="100787" y="29895"/>
                </a:lnTo>
                <a:lnTo>
                  <a:pt x="100571" y="29781"/>
                </a:lnTo>
                <a:lnTo>
                  <a:pt x="100304" y="29578"/>
                </a:lnTo>
                <a:lnTo>
                  <a:pt x="99758" y="31407"/>
                </a:lnTo>
                <a:lnTo>
                  <a:pt x="99618" y="32537"/>
                </a:lnTo>
                <a:lnTo>
                  <a:pt x="99872" y="31584"/>
                </a:lnTo>
                <a:lnTo>
                  <a:pt x="100482" y="31153"/>
                </a:lnTo>
                <a:lnTo>
                  <a:pt x="100660" y="30645"/>
                </a:lnTo>
                <a:lnTo>
                  <a:pt x="101117" y="30175"/>
                </a:lnTo>
                <a:close/>
              </a:path>
              <a:path w="276225" h="291465">
                <a:moveTo>
                  <a:pt x="102577" y="59766"/>
                </a:moveTo>
                <a:lnTo>
                  <a:pt x="101460" y="62649"/>
                </a:lnTo>
                <a:lnTo>
                  <a:pt x="102069" y="61645"/>
                </a:lnTo>
                <a:lnTo>
                  <a:pt x="102577" y="59766"/>
                </a:lnTo>
                <a:close/>
              </a:path>
              <a:path w="276225" h="291465">
                <a:moveTo>
                  <a:pt x="106121" y="41668"/>
                </a:moveTo>
                <a:lnTo>
                  <a:pt x="104013" y="38061"/>
                </a:lnTo>
                <a:lnTo>
                  <a:pt x="101930" y="39674"/>
                </a:lnTo>
                <a:lnTo>
                  <a:pt x="102298" y="42875"/>
                </a:lnTo>
                <a:lnTo>
                  <a:pt x="105219" y="42849"/>
                </a:lnTo>
                <a:lnTo>
                  <a:pt x="106121" y="41668"/>
                </a:lnTo>
                <a:close/>
              </a:path>
              <a:path w="276225" h="291465">
                <a:moveTo>
                  <a:pt x="106807" y="42849"/>
                </a:moveTo>
                <a:lnTo>
                  <a:pt x="106387" y="41313"/>
                </a:lnTo>
                <a:lnTo>
                  <a:pt x="106121" y="41668"/>
                </a:lnTo>
                <a:lnTo>
                  <a:pt x="106807" y="42849"/>
                </a:lnTo>
                <a:close/>
              </a:path>
              <a:path w="276225" h="291465">
                <a:moveTo>
                  <a:pt x="106807" y="42849"/>
                </a:moveTo>
                <a:lnTo>
                  <a:pt x="105219" y="42862"/>
                </a:lnTo>
                <a:lnTo>
                  <a:pt x="104482" y="43827"/>
                </a:lnTo>
                <a:lnTo>
                  <a:pt x="106807" y="42849"/>
                </a:lnTo>
                <a:close/>
              </a:path>
              <a:path w="276225" h="291465">
                <a:moveTo>
                  <a:pt x="110236" y="62649"/>
                </a:moveTo>
                <a:lnTo>
                  <a:pt x="108813" y="59664"/>
                </a:lnTo>
                <a:lnTo>
                  <a:pt x="108280" y="58534"/>
                </a:lnTo>
                <a:lnTo>
                  <a:pt x="102577" y="59766"/>
                </a:lnTo>
                <a:lnTo>
                  <a:pt x="103289" y="59664"/>
                </a:lnTo>
                <a:lnTo>
                  <a:pt x="102069" y="61645"/>
                </a:lnTo>
                <a:lnTo>
                  <a:pt x="101333" y="64350"/>
                </a:lnTo>
                <a:lnTo>
                  <a:pt x="101104" y="69735"/>
                </a:lnTo>
                <a:lnTo>
                  <a:pt x="103111" y="73279"/>
                </a:lnTo>
                <a:lnTo>
                  <a:pt x="108623" y="72313"/>
                </a:lnTo>
                <a:lnTo>
                  <a:pt x="110236" y="62649"/>
                </a:lnTo>
                <a:close/>
              </a:path>
              <a:path w="276225" h="291465">
                <a:moveTo>
                  <a:pt x="115684" y="55689"/>
                </a:moveTo>
                <a:lnTo>
                  <a:pt x="115595" y="51828"/>
                </a:lnTo>
                <a:lnTo>
                  <a:pt x="113055" y="51765"/>
                </a:lnTo>
                <a:lnTo>
                  <a:pt x="113144" y="47383"/>
                </a:lnTo>
                <a:lnTo>
                  <a:pt x="108826" y="50406"/>
                </a:lnTo>
                <a:lnTo>
                  <a:pt x="108242" y="54610"/>
                </a:lnTo>
                <a:lnTo>
                  <a:pt x="115684" y="55689"/>
                </a:lnTo>
                <a:close/>
              </a:path>
              <a:path w="276225" h="291465">
                <a:moveTo>
                  <a:pt x="122618" y="54508"/>
                </a:moveTo>
                <a:lnTo>
                  <a:pt x="122110" y="51727"/>
                </a:lnTo>
                <a:lnTo>
                  <a:pt x="118478" y="52171"/>
                </a:lnTo>
                <a:lnTo>
                  <a:pt x="116459" y="53581"/>
                </a:lnTo>
                <a:lnTo>
                  <a:pt x="116916" y="56286"/>
                </a:lnTo>
                <a:lnTo>
                  <a:pt x="117246" y="53949"/>
                </a:lnTo>
                <a:lnTo>
                  <a:pt x="122618" y="54508"/>
                </a:lnTo>
                <a:close/>
              </a:path>
              <a:path w="276225" h="291465">
                <a:moveTo>
                  <a:pt x="123266" y="73228"/>
                </a:moveTo>
                <a:lnTo>
                  <a:pt x="120027" y="68414"/>
                </a:lnTo>
                <a:lnTo>
                  <a:pt x="118021" y="68910"/>
                </a:lnTo>
                <a:lnTo>
                  <a:pt x="116065" y="69494"/>
                </a:lnTo>
                <a:lnTo>
                  <a:pt x="113957" y="70053"/>
                </a:lnTo>
                <a:lnTo>
                  <a:pt x="113550" y="76161"/>
                </a:lnTo>
                <a:lnTo>
                  <a:pt x="113017" y="74752"/>
                </a:lnTo>
                <a:lnTo>
                  <a:pt x="111442" y="77546"/>
                </a:lnTo>
                <a:lnTo>
                  <a:pt x="111531" y="80111"/>
                </a:lnTo>
                <a:lnTo>
                  <a:pt x="113487" y="79921"/>
                </a:lnTo>
                <a:lnTo>
                  <a:pt x="112852" y="77876"/>
                </a:lnTo>
                <a:lnTo>
                  <a:pt x="115709" y="77838"/>
                </a:lnTo>
                <a:lnTo>
                  <a:pt x="115658" y="76733"/>
                </a:lnTo>
                <a:lnTo>
                  <a:pt x="123266" y="73228"/>
                </a:lnTo>
                <a:close/>
              </a:path>
              <a:path w="276225" h="291465">
                <a:moveTo>
                  <a:pt x="123456" y="93459"/>
                </a:moveTo>
                <a:lnTo>
                  <a:pt x="122555" y="94615"/>
                </a:lnTo>
                <a:lnTo>
                  <a:pt x="121246" y="95529"/>
                </a:lnTo>
                <a:lnTo>
                  <a:pt x="119824" y="96126"/>
                </a:lnTo>
                <a:lnTo>
                  <a:pt x="122758" y="97878"/>
                </a:lnTo>
                <a:lnTo>
                  <a:pt x="123456" y="93459"/>
                </a:lnTo>
                <a:close/>
              </a:path>
              <a:path w="276225" h="291465">
                <a:moveTo>
                  <a:pt x="123723" y="97929"/>
                </a:moveTo>
                <a:lnTo>
                  <a:pt x="122859" y="97878"/>
                </a:lnTo>
                <a:lnTo>
                  <a:pt x="122720" y="98945"/>
                </a:lnTo>
                <a:lnTo>
                  <a:pt x="123723" y="97929"/>
                </a:lnTo>
                <a:close/>
              </a:path>
              <a:path w="276225" h="291465">
                <a:moveTo>
                  <a:pt x="124637" y="86652"/>
                </a:moveTo>
                <a:lnTo>
                  <a:pt x="124447" y="87007"/>
                </a:lnTo>
                <a:lnTo>
                  <a:pt x="123418" y="90220"/>
                </a:lnTo>
                <a:lnTo>
                  <a:pt x="124637" y="86652"/>
                </a:lnTo>
                <a:close/>
              </a:path>
              <a:path w="276225" h="291465">
                <a:moveTo>
                  <a:pt x="124980" y="50368"/>
                </a:moveTo>
                <a:lnTo>
                  <a:pt x="124955" y="50126"/>
                </a:lnTo>
                <a:lnTo>
                  <a:pt x="124485" y="50584"/>
                </a:lnTo>
                <a:lnTo>
                  <a:pt x="124079" y="50736"/>
                </a:lnTo>
                <a:lnTo>
                  <a:pt x="123583" y="51346"/>
                </a:lnTo>
                <a:lnTo>
                  <a:pt x="124790" y="50634"/>
                </a:lnTo>
                <a:lnTo>
                  <a:pt x="124980" y="50368"/>
                </a:lnTo>
                <a:close/>
              </a:path>
              <a:path w="276225" h="291465">
                <a:moveTo>
                  <a:pt x="125323" y="85394"/>
                </a:moveTo>
                <a:lnTo>
                  <a:pt x="125006" y="85572"/>
                </a:lnTo>
                <a:lnTo>
                  <a:pt x="124637" y="86652"/>
                </a:lnTo>
                <a:lnTo>
                  <a:pt x="125323" y="85394"/>
                </a:lnTo>
                <a:close/>
              </a:path>
              <a:path w="276225" h="291465">
                <a:moveTo>
                  <a:pt x="130149" y="88125"/>
                </a:moveTo>
                <a:lnTo>
                  <a:pt x="130009" y="87884"/>
                </a:lnTo>
                <a:lnTo>
                  <a:pt x="129463" y="88773"/>
                </a:lnTo>
                <a:lnTo>
                  <a:pt x="130149" y="88125"/>
                </a:lnTo>
                <a:close/>
              </a:path>
              <a:path w="276225" h="291465">
                <a:moveTo>
                  <a:pt x="130759" y="92684"/>
                </a:moveTo>
                <a:lnTo>
                  <a:pt x="129997" y="91782"/>
                </a:lnTo>
                <a:lnTo>
                  <a:pt x="129794" y="92049"/>
                </a:lnTo>
                <a:lnTo>
                  <a:pt x="129768" y="92202"/>
                </a:lnTo>
                <a:lnTo>
                  <a:pt x="129489" y="92519"/>
                </a:lnTo>
                <a:lnTo>
                  <a:pt x="129476" y="92138"/>
                </a:lnTo>
                <a:lnTo>
                  <a:pt x="129298" y="92252"/>
                </a:lnTo>
                <a:lnTo>
                  <a:pt x="123723" y="97929"/>
                </a:lnTo>
                <a:lnTo>
                  <a:pt x="125882" y="98044"/>
                </a:lnTo>
                <a:lnTo>
                  <a:pt x="129286" y="96723"/>
                </a:lnTo>
                <a:lnTo>
                  <a:pt x="128079" y="95529"/>
                </a:lnTo>
                <a:lnTo>
                  <a:pt x="128143" y="94615"/>
                </a:lnTo>
                <a:lnTo>
                  <a:pt x="128206" y="94056"/>
                </a:lnTo>
                <a:lnTo>
                  <a:pt x="129476" y="92544"/>
                </a:lnTo>
                <a:lnTo>
                  <a:pt x="129717" y="92887"/>
                </a:lnTo>
                <a:lnTo>
                  <a:pt x="130759" y="92684"/>
                </a:lnTo>
                <a:close/>
              </a:path>
              <a:path w="276225" h="291465">
                <a:moveTo>
                  <a:pt x="131330" y="48666"/>
                </a:moveTo>
                <a:lnTo>
                  <a:pt x="131140" y="45389"/>
                </a:lnTo>
                <a:lnTo>
                  <a:pt x="130848" y="39560"/>
                </a:lnTo>
                <a:lnTo>
                  <a:pt x="131051" y="37973"/>
                </a:lnTo>
                <a:lnTo>
                  <a:pt x="122478" y="38468"/>
                </a:lnTo>
                <a:lnTo>
                  <a:pt x="125653" y="47117"/>
                </a:lnTo>
                <a:lnTo>
                  <a:pt x="124091" y="50317"/>
                </a:lnTo>
                <a:lnTo>
                  <a:pt x="124929" y="49999"/>
                </a:lnTo>
                <a:lnTo>
                  <a:pt x="127063" y="48374"/>
                </a:lnTo>
                <a:lnTo>
                  <a:pt x="129222" y="47904"/>
                </a:lnTo>
                <a:lnTo>
                  <a:pt x="131330" y="48666"/>
                </a:lnTo>
                <a:close/>
              </a:path>
              <a:path w="276225" h="291465">
                <a:moveTo>
                  <a:pt x="131394" y="37922"/>
                </a:moveTo>
                <a:lnTo>
                  <a:pt x="131140" y="37185"/>
                </a:lnTo>
                <a:lnTo>
                  <a:pt x="131025" y="37401"/>
                </a:lnTo>
                <a:lnTo>
                  <a:pt x="131013" y="37934"/>
                </a:lnTo>
                <a:lnTo>
                  <a:pt x="131165" y="37960"/>
                </a:lnTo>
                <a:lnTo>
                  <a:pt x="131394" y="37922"/>
                </a:lnTo>
                <a:close/>
              </a:path>
              <a:path w="276225" h="291465">
                <a:moveTo>
                  <a:pt x="131521" y="99453"/>
                </a:moveTo>
                <a:lnTo>
                  <a:pt x="128181" y="99555"/>
                </a:lnTo>
                <a:lnTo>
                  <a:pt x="124472" y="100050"/>
                </a:lnTo>
                <a:lnTo>
                  <a:pt x="120967" y="99364"/>
                </a:lnTo>
                <a:lnTo>
                  <a:pt x="123228" y="101460"/>
                </a:lnTo>
                <a:lnTo>
                  <a:pt x="125425" y="103847"/>
                </a:lnTo>
                <a:lnTo>
                  <a:pt x="129552" y="104495"/>
                </a:lnTo>
                <a:lnTo>
                  <a:pt x="131203" y="102552"/>
                </a:lnTo>
                <a:lnTo>
                  <a:pt x="131457" y="100050"/>
                </a:lnTo>
                <a:lnTo>
                  <a:pt x="131521" y="99453"/>
                </a:lnTo>
                <a:close/>
              </a:path>
              <a:path w="276225" h="291465">
                <a:moveTo>
                  <a:pt x="132003" y="86372"/>
                </a:moveTo>
                <a:lnTo>
                  <a:pt x="130924" y="86360"/>
                </a:lnTo>
                <a:lnTo>
                  <a:pt x="130632" y="86842"/>
                </a:lnTo>
                <a:lnTo>
                  <a:pt x="131076" y="87249"/>
                </a:lnTo>
                <a:lnTo>
                  <a:pt x="132003" y="86372"/>
                </a:lnTo>
                <a:close/>
              </a:path>
              <a:path w="276225" h="291465">
                <a:moveTo>
                  <a:pt x="132435" y="88531"/>
                </a:moveTo>
                <a:lnTo>
                  <a:pt x="131076" y="87249"/>
                </a:lnTo>
                <a:lnTo>
                  <a:pt x="130149" y="88125"/>
                </a:lnTo>
                <a:lnTo>
                  <a:pt x="130911" y="89344"/>
                </a:lnTo>
                <a:lnTo>
                  <a:pt x="130937" y="90893"/>
                </a:lnTo>
                <a:lnTo>
                  <a:pt x="132435" y="88531"/>
                </a:lnTo>
                <a:close/>
              </a:path>
              <a:path w="276225" h="291465">
                <a:moveTo>
                  <a:pt x="134137" y="81051"/>
                </a:moveTo>
                <a:lnTo>
                  <a:pt x="131279" y="78079"/>
                </a:lnTo>
                <a:lnTo>
                  <a:pt x="126898" y="80619"/>
                </a:lnTo>
                <a:lnTo>
                  <a:pt x="127393" y="81076"/>
                </a:lnTo>
                <a:lnTo>
                  <a:pt x="126047" y="84048"/>
                </a:lnTo>
                <a:lnTo>
                  <a:pt x="125323" y="85394"/>
                </a:lnTo>
                <a:lnTo>
                  <a:pt x="126720" y="84632"/>
                </a:lnTo>
                <a:lnTo>
                  <a:pt x="128333" y="87312"/>
                </a:lnTo>
                <a:lnTo>
                  <a:pt x="127685" y="85267"/>
                </a:lnTo>
                <a:lnTo>
                  <a:pt x="127609" y="84632"/>
                </a:lnTo>
                <a:lnTo>
                  <a:pt x="127533" y="84048"/>
                </a:lnTo>
                <a:lnTo>
                  <a:pt x="127444" y="81114"/>
                </a:lnTo>
                <a:lnTo>
                  <a:pt x="130086" y="83489"/>
                </a:lnTo>
                <a:lnTo>
                  <a:pt x="130009" y="87884"/>
                </a:lnTo>
                <a:lnTo>
                  <a:pt x="130632" y="86842"/>
                </a:lnTo>
                <a:lnTo>
                  <a:pt x="130124" y="86347"/>
                </a:lnTo>
                <a:lnTo>
                  <a:pt x="130937" y="86347"/>
                </a:lnTo>
                <a:lnTo>
                  <a:pt x="134137" y="81051"/>
                </a:lnTo>
                <a:close/>
              </a:path>
              <a:path w="276225" h="291465">
                <a:moveTo>
                  <a:pt x="135039" y="51536"/>
                </a:moveTo>
                <a:lnTo>
                  <a:pt x="134480" y="49441"/>
                </a:lnTo>
                <a:lnTo>
                  <a:pt x="133896" y="47485"/>
                </a:lnTo>
                <a:lnTo>
                  <a:pt x="133413" y="45478"/>
                </a:lnTo>
                <a:lnTo>
                  <a:pt x="131622" y="45935"/>
                </a:lnTo>
                <a:lnTo>
                  <a:pt x="132384" y="47764"/>
                </a:lnTo>
                <a:lnTo>
                  <a:pt x="132295" y="49123"/>
                </a:lnTo>
                <a:lnTo>
                  <a:pt x="132003" y="48996"/>
                </a:lnTo>
                <a:lnTo>
                  <a:pt x="131635" y="48844"/>
                </a:lnTo>
                <a:lnTo>
                  <a:pt x="131279" y="48717"/>
                </a:lnTo>
                <a:lnTo>
                  <a:pt x="131419" y="50584"/>
                </a:lnTo>
                <a:lnTo>
                  <a:pt x="131584" y="51777"/>
                </a:lnTo>
                <a:lnTo>
                  <a:pt x="131533" y="50761"/>
                </a:lnTo>
                <a:lnTo>
                  <a:pt x="132270" y="50495"/>
                </a:lnTo>
                <a:lnTo>
                  <a:pt x="132384" y="49898"/>
                </a:lnTo>
                <a:lnTo>
                  <a:pt x="132359" y="49187"/>
                </a:lnTo>
                <a:lnTo>
                  <a:pt x="133210" y="49682"/>
                </a:lnTo>
                <a:lnTo>
                  <a:pt x="134150" y="50457"/>
                </a:lnTo>
                <a:lnTo>
                  <a:pt x="135039" y="51536"/>
                </a:lnTo>
                <a:close/>
              </a:path>
              <a:path w="276225" h="291465">
                <a:moveTo>
                  <a:pt x="135178" y="88709"/>
                </a:moveTo>
                <a:lnTo>
                  <a:pt x="134937" y="87782"/>
                </a:lnTo>
                <a:lnTo>
                  <a:pt x="134531" y="87210"/>
                </a:lnTo>
                <a:lnTo>
                  <a:pt x="135178" y="88709"/>
                </a:lnTo>
                <a:close/>
              </a:path>
              <a:path w="276225" h="291465">
                <a:moveTo>
                  <a:pt x="136740" y="87058"/>
                </a:moveTo>
                <a:lnTo>
                  <a:pt x="136702" y="86817"/>
                </a:lnTo>
                <a:lnTo>
                  <a:pt x="136613" y="86487"/>
                </a:lnTo>
                <a:lnTo>
                  <a:pt x="136372" y="86537"/>
                </a:lnTo>
                <a:lnTo>
                  <a:pt x="136194" y="86652"/>
                </a:lnTo>
                <a:lnTo>
                  <a:pt x="135953" y="86690"/>
                </a:lnTo>
                <a:lnTo>
                  <a:pt x="136232" y="86880"/>
                </a:lnTo>
                <a:lnTo>
                  <a:pt x="136347" y="87058"/>
                </a:lnTo>
                <a:lnTo>
                  <a:pt x="136537" y="87325"/>
                </a:lnTo>
                <a:lnTo>
                  <a:pt x="136740" y="87058"/>
                </a:lnTo>
                <a:close/>
              </a:path>
              <a:path w="276225" h="291465">
                <a:moveTo>
                  <a:pt x="139268" y="86499"/>
                </a:moveTo>
                <a:lnTo>
                  <a:pt x="138760" y="85953"/>
                </a:lnTo>
                <a:lnTo>
                  <a:pt x="138049" y="85128"/>
                </a:lnTo>
                <a:lnTo>
                  <a:pt x="135763" y="82791"/>
                </a:lnTo>
                <a:lnTo>
                  <a:pt x="132003" y="86372"/>
                </a:lnTo>
                <a:lnTo>
                  <a:pt x="133819" y="86385"/>
                </a:lnTo>
                <a:lnTo>
                  <a:pt x="134404" y="87033"/>
                </a:lnTo>
                <a:lnTo>
                  <a:pt x="134531" y="87210"/>
                </a:lnTo>
                <a:lnTo>
                  <a:pt x="134302" y="86702"/>
                </a:lnTo>
                <a:lnTo>
                  <a:pt x="135750" y="85953"/>
                </a:lnTo>
                <a:lnTo>
                  <a:pt x="139268" y="86499"/>
                </a:lnTo>
                <a:close/>
              </a:path>
              <a:path w="276225" h="291465">
                <a:moveTo>
                  <a:pt x="143624" y="107099"/>
                </a:moveTo>
                <a:lnTo>
                  <a:pt x="141262" y="105740"/>
                </a:lnTo>
                <a:lnTo>
                  <a:pt x="139179" y="106807"/>
                </a:lnTo>
                <a:lnTo>
                  <a:pt x="135191" y="104787"/>
                </a:lnTo>
                <a:lnTo>
                  <a:pt x="133908" y="105943"/>
                </a:lnTo>
                <a:lnTo>
                  <a:pt x="132689" y="107188"/>
                </a:lnTo>
                <a:lnTo>
                  <a:pt x="131483" y="108292"/>
                </a:lnTo>
                <a:lnTo>
                  <a:pt x="134099" y="114071"/>
                </a:lnTo>
                <a:lnTo>
                  <a:pt x="138696" y="107911"/>
                </a:lnTo>
                <a:lnTo>
                  <a:pt x="139407" y="110045"/>
                </a:lnTo>
                <a:lnTo>
                  <a:pt x="143624" y="107099"/>
                </a:lnTo>
                <a:close/>
              </a:path>
              <a:path w="276225" h="291465">
                <a:moveTo>
                  <a:pt x="143840" y="107213"/>
                </a:moveTo>
                <a:lnTo>
                  <a:pt x="143814" y="106972"/>
                </a:lnTo>
                <a:lnTo>
                  <a:pt x="143624" y="107099"/>
                </a:lnTo>
                <a:lnTo>
                  <a:pt x="143840" y="107213"/>
                </a:lnTo>
                <a:close/>
              </a:path>
              <a:path w="276225" h="291465">
                <a:moveTo>
                  <a:pt x="145605" y="111442"/>
                </a:moveTo>
                <a:lnTo>
                  <a:pt x="145491" y="111264"/>
                </a:lnTo>
                <a:lnTo>
                  <a:pt x="145529" y="110959"/>
                </a:lnTo>
                <a:lnTo>
                  <a:pt x="144983" y="110566"/>
                </a:lnTo>
                <a:lnTo>
                  <a:pt x="145173" y="110820"/>
                </a:lnTo>
                <a:lnTo>
                  <a:pt x="145605" y="111442"/>
                </a:lnTo>
                <a:close/>
              </a:path>
              <a:path w="276225" h="291465">
                <a:moveTo>
                  <a:pt x="147053" y="96862"/>
                </a:moveTo>
                <a:lnTo>
                  <a:pt x="146926" y="96304"/>
                </a:lnTo>
                <a:lnTo>
                  <a:pt x="146761" y="95885"/>
                </a:lnTo>
                <a:lnTo>
                  <a:pt x="146621" y="95326"/>
                </a:lnTo>
                <a:lnTo>
                  <a:pt x="143535" y="95008"/>
                </a:lnTo>
                <a:lnTo>
                  <a:pt x="142913" y="97370"/>
                </a:lnTo>
                <a:lnTo>
                  <a:pt x="144246" y="99085"/>
                </a:lnTo>
                <a:lnTo>
                  <a:pt x="147053" y="96862"/>
                </a:lnTo>
                <a:close/>
              </a:path>
              <a:path w="276225" h="291465">
                <a:moveTo>
                  <a:pt x="147358" y="109220"/>
                </a:moveTo>
                <a:lnTo>
                  <a:pt x="143840" y="107213"/>
                </a:lnTo>
                <a:lnTo>
                  <a:pt x="144246" y="110591"/>
                </a:lnTo>
                <a:lnTo>
                  <a:pt x="147358" y="109220"/>
                </a:lnTo>
                <a:close/>
              </a:path>
              <a:path w="276225" h="291465">
                <a:moveTo>
                  <a:pt x="151612" y="111455"/>
                </a:moveTo>
                <a:lnTo>
                  <a:pt x="151091" y="111569"/>
                </a:lnTo>
                <a:lnTo>
                  <a:pt x="151434" y="111772"/>
                </a:lnTo>
                <a:lnTo>
                  <a:pt x="151612" y="111455"/>
                </a:lnTo>
                <a:close/>
              </a:path>
              <a:path w="276225" h="291465">
                <a:moveTo>
                  <a:pt x="156756" y="94551"/>
                </a:moveTo>
                <a:lnTo>
                  <a:pt x="154178" y="89547"/>
                </a:lnTo>
                <a:lnTo>
                  <a:pt x="151676" y="88404"/>
                </a:lnTo>
                <a:lnTo>
                  <a:pt x="149263" y="91147"/>
                </a:lnTo>
                <a:lnTo>
                  <a:pt x="151053" y="94081"/>
                </a:lnTo>
                <a:lnTo>
                  <a:pt x="153047" y="95427"/>
                </a:lnTo>
                <a:lnTo>
                  <a:pt x="155270" y="95059"/>
                </a:lnTo>
                <a:lnTo>
                  <a:pt x="154381" y="94907"/>
                </a:lnTo>
                <a:lnTo>
                  <a:pt x="155206" y="93281"/>
                </a:lnTo>
                <a:lnTo>
                  <a:pt x="156756" y="94551"/>
                </a:lnTo>
                <a:close/>
              </a:path>
              <a:path w="276225" h="291465">
                <a:moveTo>
                  <a:pt x="158229" y="118097"/>
                </a:moveTo>
                <a:lnTo>
                  <a:pt x="152895" y="119468"/>
                </a:lnTo>
                <a:lnTo>
                  <a:pt x="151079" y="117424"/>
                </a:lnTo>
                <a:lnTo>
                  <a:pt x="151079" y="117995"/>
                </a:lnTo>
                <a:lnTo>
                  <a:pt x="150914" y="118110"/>
                </a:lnTo>
                <a:lnTo>
                  <a:pt x="150583" y="116725"/>
                </a:lnTo>
                <a:lnTo>
                  <a:pt x="150876" y="117132"/>
                </a:lnTo>
                <a:lnTo>
                  <a:pt x="151041" y="117373"/>
                </a:lnTo>
                <a:lnTo>
                  <a:pt x="151079" y="117995"/>
                </a:lnTo>
                <a:lnTo>
                  <a:pt x="151079" y="117424"/>
                </a:lnTo>
                <a:lnTo>
                  <a:pt x="151079" y="116852"/>
                </a:lnTo>
                <a:lnTo>
                  <a:pt x="150850" y="115963"/>
                </a:lnTo>
                <a:lnTo>
                  <a:pt x="150495" y="116217"/>
                </a:lnTo>
                <a:lnTo>
                  <a:pt x="150533" y="116509"/>
                </a:lnTo>
                <a:lnTo>
                  <a:pt x="150469" y="116192"/>
                </a:lnTo>
                <a:lnTo>
                  <a:pt x="151269" y="115633"/>
                </a:lnTo>
                <a:lnTo>
                  <a:pt x="151231" y="114401"/>
                </a:lnTo>
                <a:lnTo>
                  <a:pt x="154228" y="113436"/>
                </a:lnTo>
                <a:lnTo>
                  <a:pt x="151434" y="111772"/>
                </a:lnTo>
                <a:lnTo>
                  <a:pt x="149987" y="114388"/>
                </a:lnTo>
                <a:lnTo>
                  <a:pt x="149250" y="114808"/>
                </a:lnTo>
                <a:lnTo>
                  <a:pt x="149148" y="115925"/>
                </a:lnTo>
                <a:lnTo>
                  <a:pt x="146786" y="113042"/>
                </a:lnTo>
                <a:lnTo>
                  <a:pt x="145669" y="111455"/>
                </a:lnTo>
                <a:lnTo>
                  <a:pt x="145669" y="114071"/>
                </a:lnTo>
                <a:lnTo>
                  <a:pt x="145757" y="116636"/>
                </a:lnTo>
                <a:lnTo>
                  <a:pt x="146304" y="119278"/>
                </a:lnTo>
                <a:lnTo>
                  <a:pt x="147218" y="117970"/>
                </a:lnTo>
                <a:lnTo>
                  <a:pt x="146685" y="116649"/>
                </a:lnTo>
                <a:lnTo>
                  <a:pt x="147053" y="115481"/>
                </a:lnTo>
                <a:lnTo>
                  <a:pt x="147002" y="115239"/>
                </a:lnTo>
                <a:lnTo>
                  <a:pt x="147193" y="114960"/>
                </a:lnTo>
                <a:lnTo>
                  <a:pt x="147104" y="115138"/>
                </a:lnTo>
                <a:lnTo>
                  <a:pt x="147040" y="115443"/>
                </a:lnTo>
                <a:lnTo>
                  <a:pt x="147256" y="115557"/>
                </a:lnTo>
                <a:lnTo>
                  <a:pt x="147726" y="115100"/>
                </a:lnTo>
                <a:lnTo>
                  <a:pt x="149123" y="116281"/>
                </a:lnTo>
                <a:lnTo>
                  <a:pt x="148856" y="119672"/>
                </a:lnTo>
                <a:lnTo>
                  <a:pt x="152057" y="118618"/>
                </a:lnTo>
                <a:lnTo>
                  <a:pt x="155079" y="122008"/>
                </a:lnTo>
                <a:lnTo>
                  <a:pt x="158229" y="118097"/>
                </a:lnTo>
                <a:close/>
              </a:path>
              <a:path w="276225" h="291465">
                <a:moveTo>
                  <a:pt x="159245" y="109918"/>
                </a:moveTo>
                <a:lnTo>
                  <a:pt x="156197" y="108000"/>
                </a:lnTo>
                <a:lnTo>
                  <a:pt x="154178" y="106781"/>
                </a:lnTo>
                <a:lnTo>
                  <a:pt x="151612" y="111455"/>
                </a:lnTo>
                <a:lnTo>
                  <a:pt x="159245" y="109918"/>
                </a:lnTo>
                <a:close/>
              </a:path>
              <a:path w="276225" h="291465">
                <a:moveTo>
                  <a:pt x="162890" y="110985"/>
                </a:moveTo>
                <a:lnTo>
                  <a:pt x="162102" y="109994"/>
                </a:lnTo>
                <a:lnTo>
                  <a:pt x="162890" y="110985"/>
                </a:lnTo>
                <a:close/>
              </a:path>
              <a:path w="276225" h="291465">
                <a:moveTo>
                  <a:pt x="166154" y="114731"/>
                </a:moveTo>
                <a:lnTo>
                  <a:pt x="165811" y="114439"/>
                </a:lnTo>
                <a:lnTo>
                  <a:pt x="165569" y="114084"/>
                </a:lnTo>
                <a:lnTo>
                  <a:pt x="165176" y="113703"/>
                </a:lnTo>
                <a:lnTo>
                  <a:pt x="159359" y="113449"/>
                </a:lnTo>
                <a:lnTo>
                  <a:pt x="165684" y="121729"/>
                </a:lnTo>
                <a:lnTo>
                  <a:pt x="166154" y="114731"/>
                </a:lnTo>
                <a:close/>
              </a:path>
              <a:path w="276225" h="291465">
                <a:moveTo>
                  <a:pt x="167678" y="123482"/>
                </a:moveTo>
                <a:lnTo>
                  <a:pt x="165354" y="123444"/>
                </a:lnTo>
                <a:lnTo>
                  <a:pt x="164033" y="125679"/>
                </a:lnTo>
                <a:lnTo>
                  <a:pt x="165671" y="127279"/>
                </a:lnTo>
                <a:lnTo>
                  <a:pt x="167678" y="123482"/>
                </a:lnTo>
                <a:close/>
              </a:path>
              <a:path w="276225" h="291465">
                <a:moveTo>
                  <a:pt x="167868" y="123482"/>
                </a:moveTo>
                <a:lnTo>
                  <a:pt x="167754" y="123329"/>
                </a:lnTo>
                <a:lnTo>
                  <a:pt x="167678" y="123482"/>
                </a:lnTo>
                <a:lnTo>
                  <a:pt x="167868" y="123482"/>
                </a:lnTo>
                <a:close/>
              </a:path>
              <a:path w="276225" h="291465">
                <a:moveTo>
                  <a:pt x="168414" y="108953"/>
                </a:moveTo>
                <a:lnTo>
                  <a:pt x="163906" y="103454"/>
                </a:lnTo>
                <a:lnTo>
                  <a:pt x="158483" y="105435"/>
                </a:lnTo>
                <a:lnTo>
                  <a:pt x="162102" y="109994"/>
                </a:lnTo>
                <a:lnTo>
                  <a:pt x="164769" y="109550"/>
                </a:lnTo>
                <a:lnTo>
                  <a:pt x="166382" y="111290"/>
                </a:lnTo>
                <a:lnTo>
                  <a:pt x="167906" y="109550"/>
                </a:lnTo>
                <a:lnTo>
                  <a:pt x="168414" y="108953"/>
                </a:lnTo>
                <a:close/>
              </a:path>
              <a:path w="276225" h="291465">
                <a:moveTo>
                  <a:pt x="171183" y="123545"/>
                </a:moveTo>
                <a:lnTo>
                  <a:pt x="167868" y="123482"/>
                </a:lnTo>
                <a:lnTo>
                  <a:pt x="169481" y="125793"/>
                </a:lnTo>
                <a:lnTo>
                  <a:pt x="171183" y="123545"/>
                </a:lnTo>
                <a:close/>
              </a:path>
              <a:path w="276225" h="291465">
                <a:moveTo>
                  <a:pt x="181622" y="142494"/>
                </a:moveTo>
                <a:lnTo>
                  <a:pt x="181165" y="142303"/>
                </a:lnTo>
                <a:lnTo>
                  <a:pt x="179705" y="143306"/>
                </a:lnTo>
                <a:lnTo>
                  <a:pt x="181622" y="142494"/>
                </a:lnTo>
                <a:close/>
              </a:path>
              <a:path w="276225" h="291465">
                <a:moveTo>
                  <a:pt x="184150" y="118630"/>
                </a:moveTo>
                <a:lnTo>
                  <a:pt x="182219" y="114363"/>
                </a:lnTo>
                <a:lnTo>
                  <a:pt x="179527" y="115582"/>
                </a:lnTo>
                <a:lnTo>
                  <a:pt x="177368" y="110807"/>
                </a:lnTo>
                <a:lnTo>
                  <a:pt x="174180" y="116179"/>
                </a:lnTo>
                <a:lnTo>
                  <a:pt x="175628" y="121056"/>
                </a:lnTo>
                <a:lnTo>
                  <a:pt x="184150" y="118630"/>
                </a:lnTo>
                <a:close/>
              </a:path>
              <a:path w="276225" h="291465">
                <a:moveTo>
                  <a:pt x="184861" y="136537"/>
                </a:moveTo>
                <a:lnTo>
                  <a:pt x="181508" y="132461"/>
                </a:lnTo>
                <a:lnTo>
                  <a:pt x="174231" y="128003"/>
                </a:lnTo>
                <a:lnTo>
                  <a:pt x="170091" y="132105"/>
                </a:lnTo>
                <a:lnTo>
                  <a:pt x="171945" y="136474"/>
                </a:lnTo>
                <a:lnTo>
                  <a:pt x="176301" y="140436"/>
                </a:lnTo>
                <a:lnTo>
                  <a:pt x="179705" y="143306"/>
                </a:lnTo>
                <a:lnTo>
                  <a:pt x="177533" y="140766"/>
                </a:lnTo>
                <a:lnTo>
                  <a:pt x="181165" y="142303"/>
                </a:lnTo>
                <a:lnTo>
                  <a:pt x="183375" y="140766"/>
                </a:lnTo>
                <a:lnTo>
                  <a:pt x="184251" y="140157"/>
                </a:lnTo>
                <a:lnTo>
                  <a:pt x="184861" y="136537"/>
                </a:lnTo>
                <a:close/>
              </a:path>
              <a:path w="276225" h="291465">
                <a:moveTo>
                  <a:pt x="191109" y="113982"/>
                </a:moveTo>
                <a:lnTo>
                  <a:pt x="189141" y="111163"/>
                </a:lnTo>
                <a:lnTo>
                  <a:pt x="185585" y="113398"/>
                </a:lnTo>
                <a:lnTo>
                  <a:pt x="184073" y="115900"/>
                </a:lnTo>
                <a:lnTo>
                  <a:pt x="185737" y="118668"/>
                </a:lnTo>
                <a:lnTo>
                  <a:pt x="185064" y="116001"/>
                </a:lnTo>
                <a:lnTo>
                  <a:pt x="191109" y="113982"/>
                </a:lnTo>
                <a:close/>
              </a:path>
              <a:path w="276225" h="291465">
                <a:moveTo>
                  <a:pt x="192532" y="91719"/>
                </a:moveTo>
                <a:lnTo>
                  <a:pt x="191706" y="90728"/>
                </a:lnTo>
                <a:lnTo>
                  <a:pt x="192265" y="91859"/>
                </a:lnTo>
                <a:lnTo>
                  <a:pt x="192532" y="91719"/>
                </a:lnTo>
                <a:close/>
              </a:path>
              <a:path w="276225" h="291465">
                <a:moveTo>
                  <a:pt x="197002" y="133705"/>
                </a:moveTo>
                <a:lnTo>
                  <a:pt x="195046" y="130200"/>
                </a:lnTo>
                <a:lnTo>
                  <a:pt x="193141" y="131800"/>
                </a:lnTo>
                <a:lnTo>
                  <a:pt x="191185" y="133299"/>
                </a:lnTo>
                <a:lnTo>
                  <a:pt x="189280" y="134886"/>
                </a:lnTo>
                <a:lnTo>
                  <a:pt x="192303" y="138290"/>
                </a:lnTo>
                <a:lnTo>
                  <a:pt x="195491" y="137147"/>
                </a:lnTo>
                <a:lnTo>
                  <a:pt x="197002" y="133705"/>
                </a:lnTo>
                <a:close/>
              </a:path>
              <a:path w="276225" h="291465">
                <a:moveTo>
                  <a:pt x="203022" y="104825"/>
                </a:moveTo>
                <a:lnTo>
                  <a:pt x="201447" y="102781"/>
                </a:lnTo>
                <a:lnTo>
                  <a:pt x="198259" y="98971"/>
                </a:lnTo>
                <a:lnTo>
                  <a:pt x="196545" y="100482"/>
                </a:lnTo>
                <a:lnTo>
                  <a:pt x="197091" y="101587"/>
                </a:lnTo>
                <a:lnTo>
                  <a:pt x="200748" y="103657"/>
                </a:lnTo>
                <a:lnTo>
                  <a:pt x="199009" y="105664"/>
                </a:lnTo>
                <a:lnTo>
                  <a:pt x="198678" y="104902"/>
                </a:lnTo>
                <a:lnTo>
                  <a:pt x="198069" y="103568"/>
                </a:lnTo>
                <a:lnTo>
                  <a:pt x="197091" y="101587"/>
                </a:lnTo>
                <a:lnTo>
                  <a:pt x="195986" y="100965"/>
                </a:lnTo>
                <a:lnTo>
                  <a:pt x="196545" y="100482"/>
                </a:lnTo>
                <a:lnTo>
                  <a:pt x="192265" y="91859"/>
                </a:lnTo>
                <a:lnTo>
                  <a:pt x="185991" y="95123"/>
                </a:lnTo>
                <a:lnTo>
                  <a:pt x="190322" y="99428"/>
                </a:lnTo>
                <a:lnTo>
                  <a:pt x="189572" y="104825"/>
                </a:lnTo>
                <a:lnTo>
                  <a:pt x="189547" y="105664"/>
                </a:lnTo>
                <a:lnTo>
                  <a:pt x="190690" y="107823"/>
                </a:lnTo>
                <a:lnTo>
                  <a:pt x="190627" y="109956"/>
                </a:lnTo>
                <a:lnTo>
                  <a:pt x="194284" y="104902"/>
                </a:lnTo>
                <a:lnTo>
                  <a:pt x="201333" y="106921"/>
                </a:lnTo>
                <a:lnTo>
                  <a:pt x="202349" y="105664"/>
                </a:lnTo>
                <a:lnTo>
                  <a:pt x="203022" y="104825"/>
                </a:lnTo>
                <a:close/>
              </a:path>
              <a:path w="276225" h="291465">
                <a:moveTo>
                  <a:pt x="204546" y="171767"/>
                </a:moveTo>
                <a:lnTo>
                  <a:pt x="204292" y="171373"/>
                </a:lnTo>
                <a:lnTo>
                  <a:pt x="204546" y="171767"/>
                </a:lnTo>
                <a:close/>
              </a:path>
              <a:path w="276225" h="291465">
                <a:moveTo>
                  <a:pt x="206006" y="174307"/>
                </a:moveTo>
                <a:lnTo>
                  <a:pt x="205422" y="173278"/>
                </a:lnTo>
                <a:lnTo>
                  <a:pt x="204711" y="172072"/>
                </a:lnTo>
                <a:lnTo>
                  <a:pt x="206006" y="174307"/>
                </a:lnTo>
                <a:close/>
              </a:path>
              <a:path w="276225" h="291465">
                <a:moveTo>
                  <a:pt x="209067" y="140728"/>
                </a:moveTo>
                <a:lnTo>
                  <a:pt x="209042" y="140500"/>
                </a:lnTo>
                <a:lnTo>
                  <a:pt x="209003" y="140258"/>
                </a:lnTo>
                <a:lnTo>
                  <a:pt x="208368" y="139534"/>
                </a:lnTo>
                <a:lnTo>
                  <a:pt x="208521" y="139941"/>
                </a:lnTo>
                <a:lnTo>
                  <a:pt x="209054" y="140881"/>
                </a:lnTo>
                <a:lnTo>
                  <a:pt x="209067" y="140728"/>
                </a:lnTo>
                <a:close/>
              </a:path>
              <a:path w="276225" h="291465">
                <a:moveTo>
                  <a:pt x="212255" y="161315"/>
                </a:moveTo>
                <a:lnTo>
                  <a:pt x="210756" y="155562"/>
                </a:lnTo>
                <a:lnTo>
                  <a:pt x="207746" y="160820"/>
                </a:lnTo>
                <a:lnTo>
                  <a:pt x="212255" y="161315"/>
                </a:lnTo>
                <a:close/>
              </a:path>
              <a:path w="276225" h="291465">
                <a:moveTo>
                  <a:pt x="212953" y="161391"/>
                </a:moveTo>
                <a:lnTo>
                  <a:pt x="212255" y="161315"/>
                </a:lnTo>
                <a:lnTo>
                  <a:pt x="212547" y="162433"/>
                </a:lnTo>
                <a:lnTo>
                  <a:pt x="212953" y="161391"/>
                </a:lnTo>
                <a:close/>
              </a:path>
              <a:path w="276225" h="291465">
                <a:moveTo>
                  <a:pt x="214998" y="149682"/>
                </a:moveTo>
                <a:lnTo>
                  <a:pt x="210566" y="143344"/>
                </a:lnTo>
                <a:lnTo>
                  <a:pt x="209080" y="140855"/>
                </a:lnTo>
                <a:lnTo>
                  <a:pt x="208953" y="144602"/>
                </a:lnTo>
                <a:lnTo>
                  <a:pt x="208686" y="148336"/>
                </a:lnTo>
                <a:lnTo>
                  <a:pt x="209092" y="152107"/>
                </a:lnTo>
                <a:lnTo>
                  <a:pt x="210629" y="150380"/>
                </a:lnTo>
                <a:lnTo>
                  <a:pt x="210032" y="148577"/>
                </a:lnTo>
                <a:lnTo>
                  <a:pt x="210731" y="146773"/>
                </a:lnTo>
                <a:lnTo>
                  <a:pt x="210629" y="146443"/>
                </a:lnTo>
                <a:lnTo>
                  <a:pt x="211074" y="145745"/>
                </a:lnTo>
                <a:lnTo>
                  <a:pt x="210947" y="146088"/>
                </a:lnTo>
                <a:lnTo>
                  <a:pt x="210807" y="146443"/>
                </a:lnTo>
                <a:lnTo>
                  <a:pt x="210743" y="146748"/>
                </a:lnTo>
                <a:lnTo>
                  <a:pt x="210870" y="146926"/>
                </a:lnTo>
                <a:lnTo>
                  <a:pt x="211670" y="146367"/>
                </a:lnTo>
                <a:lnTo>
                  <a:pt x="214998" y="149682"/>
                </a:lnTo>
                <a:close/>
              </a:path>
              <a:path w="276225" h="291465">
                <a:moveTo>
                  <a:pt x="217652" y="141668"/>
                </a:moveTo>
                <a:lnTo>
                  <a:pt x="216890" y="141757"/>
                </a:lnTo>
                <a:lnTo>
                  <a:pt x="217373" y="142100"/>
                </a:lnTo>
                <a:lnTo>
                  <a:pt x="217652" y="141668"/>
                </a:lnTo>
                <a:close/>
              </a:path>
              <a:path w="276225" h="291465">
                <a:moveTo>
                  <a:pt x="219214" y="170230"/>
                </a:moveTo>
                <a:lnTo>
                  <a:pt x="213182" y="164617"/>
                </a:lnTo>
                <a:lnTo>
                  <a:pt x="208076" y="164795"/>
                </a:lnTo>
                <a:lnTo>
                  <a:pt x="203885" y="170611"/>
                </a:lnTo>
                <a:lnTo>
                  <a:pt x="204546" y="171767"/>
                </a:lnTo>
                <a:lnTo>
                  <a:pt x="207264" y="176377"/>
                </a:lnTo>
                <a:lnTo>
                  <a:pt x="210197" y="177203"/>
                </a:lnTo>
                <a:lnTo>
                  <a:pt x="213029" y="179539"/>
                </a:lnTo>
                <a:lnTo>
                  <a:pt x="213575" y="179031"/>
                </a:lnTo>
                <a:lnTo>
                  <a:pt x="213169" y="179578"/>
                </a:lnTo>
                <a:lnTo>
                  <a:pt x="213525" y="179870"/>
                </a:lnTo>
                <a:lnTo>
                  <a:pt x="213741" y="179997"/>
                </a:lnTo>
                <a:lnTo>
                  <a:pt x="214058" y="180263"/>
                </a:lnTo>
                <a:lnTo>
                  <a:pt x="213423" y="180314"/>
                </a:lnTo>
                <a:lnTo>
                  <a:pt x="213106" y="180403"/>
                </a:lnTo>
                <a:lnTo>
                  <a:pt x="212636" y="180479"/>
                </a:lnTo>
                <a:lnTo>
                  <a:pt x="212966" y="179984"/>
                </a:lnTo>
                <a:lnTo>
                  <a:pt x="213118" y="179870"/>
                </a:lnTo>
                <a:lnTo>
                  <a:pt x="213169" y="179578"/>
                </a:lnTo>
                <a:lnTo>
                  <a:pt x="213029" y="179539"/>
                </a:lnTo>
                <a:lnTo>
                  <a:pt x="211632" y="181305"/>
                </a:lnTo>
                <a:lnTo>
                  <a:pt x="207327" y="187337"/>
                </a:lnTo>
                <a:lnTo>
                  <a:pt x="210845" y="183172"/>
                </a:lnTo>
                <a:lnTo>
                  <a:pt x="211950" y="184365"/>
                </a:lnTo>
                <a:lnTo>
                  <a:pt x="212039" y="185623"/>
                </a:lnTo>
                <a:lnTo>
                  <a:pt x="211378" y="186740"/>
                </a:lnTo>
                <a:lnTo>
                  <a:pt x="212458" y="186232"/>
                </a:lnTo>
                <a:lnTo>
                  <a:pt x="213512" y="186410"/>
                </a:lnTo>
                <a:lnTo>
                  <a:pt x="214376" y="187642"/>
                </a:lnTo>
                <a:lnTo>
                  <a:pt x="214871" y="186232"/>
                </a:lnTo>
                <a:lnTo>
                  <a:pt x="215938" y="183172"/>
                </a:lnTo>
                <a:lnTo>
                  <a:pt x="216382" y="181914"/>
                </a:lnTo>
                <a:lnTo>
                  <a:pt x="216789" y="180479"/>
                </a:lnTo>
                <a:lnTo>
                  <a:pt x="217208" y="179031"/>
                </a:lnTo>
                <a:lnTo>
                  <a:pt x="218008" y="176187"/>
                </a:lnTo>
                <a:lnTo>
                  <a:pt x="219214" y="170230"/>
                </a:lnTo>
                <a:close/>
              </a:path>
              <a:path w="276225" h="291465">
                <a:moveTo>
                  <a:pt x="221132" y="144818"/>
                </a:moveTo>
                <a:lnTo>
                  <a:pt x="217373" y="142100"/>
                </a:lnTo>
                <a:lnTo>
                  <a:pt x="214566" y="146278"/>
                </a:lnTo>
                <a:lnTo>
                  <a:pt x="221132" y="144818"/>
                </a:lnTo>
                <a:close/>
              </a:path>
              <a:path w="276225" h="291465">
                <a:moveTo>
                  <a:pt x="223481" y="161721"/>
                </a:moveTo>
                <a:lnTo>
                  <a:pt x="222262" y="158115"/>
                </a:lnTo>
                <a:lnTo>
                  <a:pt x="218706" y="159956"/>
                </a:lnTo>
                <a:lnTo>
                  <a:pt x="216027" y="161645"/>
                </a:lnTo>
                <a:lnTo>
                  <a:pt x="218554" y="156400"/>
                </a:lnTo>
                <a:lnTo>
                  <a:pt x="216382" y="152539"/>
                </a:lnTo>
                <a:lnTo>
                  <a:pt x="212953" y="161391"/>
                </a:lnTo>
                <a:lnTo>
                  <a:pt x="215900" y="161721"/>
                </a:lnTo>
                <a:lnTo>
                  <a:pt x="215061" y="162242"/>
                </a:lnTo>
                <a:lnTo>
                  <a:pt x="214363" y="164426"/>
                </a:lnTo>
                <a:lnTo>
                  <a:pt x="217741" y="165874"/>
                </a:lnTo>
                <a:lnTo>
                  <a:pt x="221170" y="167017"/>
                </a:lnTo>
                <a:lnTo>
                  <a:pt x="222592" y="164579"/>
                </a:lnTo>
                <a:lnTo>
                  <a:pt x="223481" y="161721"/>
                </a:lnTo>
                <a:close/>
              </a:path>
              <a:path w="276225" h="291465">
                <a:moveTo>
                  <a:pt x="225361" y="213626"/>
                </a:moveTo>
                <a:lnTo>
                  <a:pt x="224345" y="213804"/>
                </a:lnTo>
                <a:lnTo>
                  <a:pt x="223405" y="216839"/>
                </a:lnTo>
                <a:lnTo>
                  <a:pt x="225361" y="213626"/>
                </a:lnTo>
                <a:close/>
              </a:path>
              <a:path w="276225" h="291465">
                <a:moveTo>
                  <a:pt x="225742" y="209296"/>
                </a:moveTo>
                <a:lnTo>
                  <a:pt x="220205" y="214490"/>
                </a:lnTo>
                <a:lnTo>
                  <a:pt x="224345" y="213804"/>
                </a:lnTo>
                <a:lnTo>
                  <a:pt x="225742" y="209296"/>
                </a:lnTo>
                <a:close/>
              </a:path>
              <a:path w="276225" h="291465">
                <a:moveTo>
                  <a:pt x="226263" y="219024"/>
                </a:moveTo>
                <a:lnTo>
                  <a:pt x="223481" y="216890"/>
                </a:lnTo>
                <a:lnTo>
                  <a:pt x="221157" y="220903"/>
                </a:lnTo>
                <a:lnTo>
                  <a:pt x="226263" y="219024"/>
                </a:lnTo>
                <a:close/>
              </a:path>
              <a:path w="276225" h="291465">
                <a:moveTo>
                  <a:pt x="228790" y="140385"/>
                </a:moveTo>
                <a:lnTo>
                  <a:pt x="221869" y="135394"/>
                </a:lnTo>
                <a:lnTo>
                  <a:pt x="217652" y="141668"/>
                </a:lnTo>
                <a:lnTo>
                  <a:pt x="228790" y="140385"/>
                </a:lnTo>
                <a:close/>
              </a:path>
              <a:path w="276225" h="291465">
                <a:moveTo>
                  <a:pt x="229920" y="173367"/>
                </a:moveTo>
                <a:lnTo>
                  <a:pt x="222567" y="175234"/>
                </a:lnTo>
                <a:lnTo>
                  <a:pt x="218719" y="179641"/>
                </a:lnTo>
                <a:lnTo>
                  <a:pt x="218338" y="186982"/>
                </a:lnTo>
                <a:lnTo>
                  <a:pt x="219138" y="184188"/>
                </a:lnTo>
                <a:lnTo>
                  <a:pt x="220319" y="185864"/>
                </a:lnTo>
                <a:lnTo>
                  <a:pt x="218338" y="186982"/>
                </a:lnTo>
                <a:lnTo>
                  <a:pt x="225717" y="186270"/>
                </a:lnTo>
                <a:lnTo>
                  <a:pt x="227469" y="184188"/>
                </a:lnTo>
                <a:lnTo>
                  <a:pt x="229514" y="181775"/>
                </a:lnTo>
                <a:lnTo>
                  <a:pt x="229920" y="173367"/>
                </a:lnTo>
                <a:close/>
              </a:path>
              <a:path w="276225" h="291465">
                <a:moveTo>
                  <a:pt x="237858" y="148018"/>
                </a:moveTo>
                <a:lnTo>
                  <a:pt x="236664" y="146507"/>
                </a:lnTo>
                <a:lnTo>
                  <a:pt x="233159" y="147688"/>
                </a:lnTo>
                <a:lnTo>
                  <a:pt x="233616" y="150545"/>
                </a:lnTo>
                <a:lnTo>
                  <a:pt x="235915" y="151765"/>
                </a:lnTo>
                <a:lnTo>
                  <a:pt x="237858" y="148018"/>
                </a:lnTo>
                <a:close/>
              </a:path>
              <a:path w="276225" h="291465">
                <a:moveTo>
                  <a:pt x="238074" y="234645"/>
                </a:moveTo>
                <a:lnTo>
                  <a:pt x="237972" y="234315"/>
                </a:lnTo>
                <a:lnTo>
                  <a:pt x="237959" y="233934"/>
                </a:lnTo>
                <a:lnTo>
                  <a:pt x="237934" y="233692"/>
                </a:lnTo>
                <a:lnTo>
                  <a:pt x="237693" y="231101"/>
                </a:lnTo>
                <a:lnTo>
                  <a:pt x="236093" y="230136"/>
                </a:lnTo>
                <a:lnTo>
                  <a:pt x="233807" y="231724"/>
                </a:lnTo>
                <a:lnTo>
                  <a:pt x="238074" y="234645"/>
                </a:lnTo>
                <a:close/>
              </a:path>
              <a:path w="276225" h="291465">
                <a:moveTo>
                  <a:pt x="238963" y="160705"/>
                </a:moveTo>
                <a:lnTo>
                  <a:pt x="235851" y="160350"/>
                </a:lnTo>
                <a:lnTo>
                  <a:pt x="233553" y="163271"/>
                </a:lnTo>
                <a:lnTo>
                  <a:pt x="235877" y="165836"/>
                </a:lnTo>
                <a:lnTo>
                  <a:pt x="238963" y="160705"/>
                </a:lnTo>
                <a:close/>
              </a:path>
              <a:path w="276225" h="291465">
                <a:moveTo>
                  <a:pt x="239356" y="160743"/>
                </a:moveTo>
                <a:lnTo>
                  <a:pt x="239153" y="160401"/>
                </a:lnTo>
                <a:lnTo>
                  <a:pt x="238963" y="160705"/>
                </a:lnTo>
                <a:lnTo>
                  <a:pt x="239356" y="160743"/>
                </a:lnTo>
                <a:close/>
              </a:path>
              <a:path w="276225" h="291465">
                <a:moveTo>
                  <a:pt x="240538" y="171894"/>
                </a:moveTo>
                <a:lnTo>
                  <a:pt x="237413" y="173037"/>
                </a:lnTo>
                <a:lnTo>
                  <a:pt x="237286" y="172885"/>
                </a:lnTo>
                <a:lnTo>
                  <a:pt x="234708" y="169557"/>
                </a:lnTo>
                <a:lnTo>
                  <a:pt x="231609" y="169621"/>
                </a:lnTo>
                <a:lnTo>
                  <a:pt x="232587" y="172339"/>
                </a:lnTo>
                <a:lnTo>
                  <a:pt x="232448" y="174942"/>
                </a:lnTo>
                <a:lnTo>
                  <a:pt x="233895" y="172885"/>
                </a:lnTo>
                <a:lnTo>
                  <a:pt x="236816" y="174625"/>
                </a:lnTo>
                <a:lnTo>
                  <a:pt x="238988" y="173037"/>
                </a:lnTo>
                <a:lnTo>
                  <a:pt x="240538" y="171894"/>
                </a:lnTo>
                <a:close/>
              </a:path>
              <a:path w="276225" h="291465">
                <a:moveTo>
                  <a:pt x="241998" y="240538"/>
                </a:moveTo>
                <a:lnTo>
                  <a:pt x="241757" y="237413"/>
                </a:lnTo>
                <a:lnTo>
                  <a:pt x="241973" y="240538"/>
                </a:lnTo>
                <a:close/>
              </a:path>
              <a:path w="276225" h="291465">
                <a:moveTo>
                  <a:pt x="244081" y="161277"/>
                </a:moveTo>
                <a:lnTo>
                  <a:pt x="239356" y="160743"/>
                </a:lnTo>
                <a:lnTo>
                  <a:pt x="241350" y="164109"/>
                </a:lnTo>
                <a:lnTo>
                  <a:pt x="244081" y="161277"/>
                </a:lnTo>
                <a:close/>
              </a:path>
              <a:path w="276225" h="291465">
                <a:moveTo>
                  <a:pt x="244170" y="211785"/>
                </a:moveTo>
                <a:lnTo>
                  <a:pt x="242722" y="212534"/>
                </a:lnTo>
                <a:lnTo>
                  <a:pt x="243878" y="213182"/>
                </a:lnTo>
                <a:lnTo>
                  <a:pt x="244170" y="211785"/>
                </a:lnTo>
                <a:close/>
              </a:path>
              <a:path w="276225" h="291465">
                <a:moveTo>
                  <a:pt x="244335" y="214934"/>
                </a:moveTo>
                <a:lnTo>
                  <a:pt x="238975" y="211213"/>
                </a:lnTo>
                <a:lnTo>
                  <a:pt x="235661" y="213410"/>
                </a:lnTo>
                <a:lnTo>
                  <a:pt x="234073" y="215823"/>
                </a:lnTo>
                <a:lnTo>
                  <a:pt x="235508" y="218440"/>
                </a:lnTo>
                <a:lnTo>
                  <a:pt x="235534" y="218668"/>
                </a:lnTo>
                <a:lnTo>
                  <a:pt x="235762" y="219163"/>
                </a:lnTo>
                <a:lnTo>
                  <a:pt x="236740" y="220192"/>
                </a:lnTo>
                <a:lnTo>
                  <a:pt x="236156" y="219544"/>
                </a:lnTo>
                <a:lnTo>
                  <a:pt x="235877" y="218960"/>
                </a:lnTo>
                <a:lnTo>
                  <a:pt x="235534" y="218478"/>
                </a:lnTo>
                <a:lnTo>
                  <a:pt x="235572" y="217792"/>
                </a:lnTo>
                <a:lnTo>
                  <a:pt x="238201" y="219100"/>
                </a:lnTo>
                <a:lnTo>
                  <a:pt x="236766" y="220230"/>
                </a:lnTo>
                <a:lnTo>
                  <a:pt x="240309" y="218998"/>
                </a:lnTo>
                <a:lnTo>
                  <a:pt x="237782" y="220091"/>
                </a:lnTo>
                <a:lnTo>
                  <a:pt x="236270" y="226910"/>
                </a:lnTo>
                <a:lnTo>
                  <a:pt x="238201" y="230797"/>
                </a:lnTo>
                <a:lnTo>
                  <a:pt x="241071" y="228536"/>
                </a:lnTo>
                <a:lnTo>
                  <a:pt x="236829" y="225475"/>
                </a:lnTo>
                <a:lnTo>
                  <a:pt x="240169" y="221437"/>
                </a:lnTo>
                <a:lnTo>
                  <a:pt x="243052" y="219938"/>
                </a:lnTo>
                <a:lnTo>
                  <a:pt x="242265" y="218313"/>
                </a:lnTo>
                <a:lnTo>
                  <a:pt x="243497" y="217881"/>
                </a:lnTo>
                <a:lnTo>
                  <a:pt x="244335" y="214934"/>
                </a:lnTo>
                <a:close/>
              </a:path>
              <a:path w="276225" h="291465">
                <a:moveTo>
                  <a:pt x="245097" y="213868"/>
                </a:moveTo>
                <a:lnTo>
                  <a:pt x="243878" y="213182"/>
                </a:lnTo>
                <a:lnTo>
                  <a:pt x="243713" y="214007"/>
                </a:lnTo>
                <a:lnTo>
                  <a:pt x="245097" y="213868"/>
                </a:lnTo>
                <a:close/>
              </a:path>
              <a:path w="276225" h="291465">
                <a:moveTo>
                  <a:pt x="246100" y="213702"/>
                </a:moveTo>
                <a:lnTo>
                  <a:pt x="244170" y="211785"/>
                </a:lnTo>
                <a:lnTo>
                  <a:pt x="246100" y="213779"/>
                </a:lnTo>
                <a:close/>
              </a:path>
              <a:path w="276225" h="291465">
                <a:moveTo>
                  <a:pt x="246837" y="213702"/>
                </a:moveTo>
                <a:lnTo>
                  <a:pt x="246176" y="213766"/>
                </a:lnTo>
                <a:lnTo>
                  <a:pt x="246735" y="214325"/>
                </a:lnTo>
                <a:lnTo>
                  <a:pt x="246837" y="213702"/>
                </a:lnTo>
                <a:close/>
              </a:path>
              <a:path w="276225" h="291465">
                <a:moveTo>
                  <a:pt x="246951" y="240538"/>
                </a:moveTo>
                <a:lnTo>
                  <a:pt x="242366" y="238290"/>
                </a:lnTo>
                <a:lnTo>
                  <a:pt x="241757" y="237413"/>
                </a:lnTo>
                <a:lnTo>
                  <a:pt x="243687" y="240538"/>
                </a:lnTo>
                <a:lnTo>
                  <a:pt x="246951" y="240538"/>
                </a:lnTo>
                <a:close/>
              </a:path>
              <a:path w="276225" h="291465">
                <a:moveTo>
                  <a:pt x="247497" y="215226"/>
                </a:moveTo>
                <a:lnTo>
                  <a:pt x="246100" y="213779"/>
                </a:lnTo>
                <a:lnTo>
                  <a:pt x="245097" y="213868"/>
                </a:lnTo>
                <a:lnTo>
                  <a:pt x="247497" y="215226"/>
                </a:lnTo>
                <a:close/>
              </a:path>
              <a:path w="276225" h="291465">
                <a:moveTo>
                  <a:pt x="249809" y="271157"/>
                </a:moveTo>
                <a:lnTo>
                  <a:pt x="248780" y="272669"/>
                </a:lnTo>
                <a:lnTo>
                  <a:pt x="249809" y="271157"/>
                </a:lnTo>
                <a:close/>
              </a:path>
              <a:path w="276225" h="291465">
                <a:moveTo>
                  <a:pt x="251942" y="287451"/>
                </a:moveTo>
                <a:lnTo>
                  <a:pt x="251066" y="287655"/>
                </a:lnTo>
                <a:lnTo>
                  <a:pt x="247459" y="289255"/>
                </a:lnTo>
                <a:lnTo>
                  <a:pt x="251942" y="287451"/>
                </a:lnTo>
                <a:close/>
              </a:path>
              <a:path w="276225" h="291465">
                <a:moveTo>
                  <a:pt x="253009" y="287185"/>
                </a:moveTo>
                <a:lnTo>
                  <a:pt x="252768" y="287108"/>
                </a:lnTo>
                <a:lnTo>
                  <a:pt x="251942" y="287451"/>
                </a:lnTo>
                <a:lnTo>
                  <a:pt x="253009" y="287185"/>
                </a:lnTo>
                <a:close/>
              </a:path>
              <a:path w="276225" h="291465">
                <a:moveTo>
                  <a:pt x="253885" y="271716"/>
                </a:moveTo>
                <a:lnTo>
                  <a:pt x="252577" y="270675"/>
                </a:lnTo>
                <a:lnTo>
                  <a:pt x="252056" y="270243"/>
                </a:lnTo>
                <a:lnTo>
                  <a:pt x="253022" y="268262"/>
                </a:lnTo>
                <a:lnTo>
                  <a:pt x="250380" y="267093"/>
                </a:lnTo>
                <a:lnTo>
                  <a:pt x="249631" y="268655"/>
                </a:lnTo>
                <a:lnTo>
                  <a:pt x="248221" y="270243"/>
                </a:lnTo>
                <a:lnTo>
                  <a:pt x="248145" y="270675"/>
                </a:lnTo>
                <a:lnTo>
                  <a:pt x="248335" y="271665"/>
                </a:lnTo>
                <a:lnTo>
                  <a:pt x="248589" y="271094"/>
                </a:lnTo>
                <a:lnTo>
                  <a:pt x="249796" y="271157"/>
                </a:lnTo>
                <a:lnTo>
                  <a:pt x="250126" y="270675"/>
                </a:lnTo>
                <a:lnTo>
                  <a:pt x="252412" y="273011"/>
                </a:lnTo>
                <a:lnTo>
                  <a:pt x="253885" y="271716"/>
                </a:lnTo>
                <a:close/>
              </a:path>
              <a:path w="276225" h="291465">
                <a:moveTo>
                  <a:pt x="254863" y="245275"/>
                </a:moveTo>
                <a:lnTo>
                  <a:pt x="250964" y="242506"/>
                </a:lnTo>
                <a:lnTo>
                  <a:pt x="247116" y="240614"/>
                </a:lnTo>
                <a:lnTo>
                  <a:pt x="243738" y="240614"/>
                </a:lnTo>
                <a:lnTo>
                  <a:pt x="241998" y="240614"/>
                </a:lnTo>
                <a:lnTo>
                  <a:pt x="242608" y="248361"/>
                </a:lnTo>
                <a:lnTo>
                  <a:pt x="246570" y="248589"/>
                </a:lnTo>
                <a:lnTo>
                  <a:pt x="254863" y="245275"/>
                </a:lnTo>
                <a:close/>
              </a:path>
              <a:path w="276225" h="291465">
                <a:moveTo>
                  <a:pt x="256959" y="248399"/>
                </a:moveTo>
                <a:lnTo>
                  <a:pt x="256374" y="248678"/>
                </a:lnTo>
                <a:lnTo>
                  <a:pt x="256959" y="248399"/>
                </a:lnTo>
                <a:close/>
              </a:path>
              <a:path w="276225" h="291465">
                <a:moveTo>
                  <a:pt x="258559" y="285813"/>
                </a:moveTo>
                <a:lnTo>
                  <a:pt x="253009" y="287185"/>
                </a:lnTo>
                <a:lnTo>
                  <a:pt x="254812" y="287782"/>
                </a:lnTo>
                <a:lnTo>
                  <a:pt x="253733" y="291287"/>
                </a:lnTo>
                <a:lnTo>
                  <a:pt x="255028" y="289204"/>
                </a:lnTo>
                <a:lnTo>
                  <a:pt x="256603" y="287324"/>
                </a:lnTo>
                <a:lnTo>
                  <a:pt x="258559" y="285813"/>
                </a:lnTo>
                <a:close/>
              </a:path>
              <a:path w="276225" h="291465">
                <a:moveTo>
                  <a:pt x="259105" y="210921"/>
                </a:moveTo>
                <a:lnTo>
                  <a:pt x="253631" y="208826"/>
                </a:lnTo>
                <a:lnTo>
                  <a:pt x="248729" y="202565"/>
                </a:lnTo>
                <a:lnTo>
                  <a:pt x="246837" y="213702"/>
                </a:lnTo>
                <a:lnTo>
                  <a:pt x="252234" y="213182"/>
                </a:lnTo>
                <a:lnTo>
                  <a:pt x="259105" y="210921"/>
                </a:lnTo>
                <a:close/>
              </a:path>
              <a:path w="276225" h="291465">
                <a:moveTo>
                  <a:pt x="263677" y="251815"/>
                </a:moveTo>
                <a:lnTo>
                  <a:pt x="258229" y="247777"/>
                </a:lnTo>
                <a:lnTo>
                  <a:pt x="258686" y="248234"/>
                </a:lnTo>
                <a:lnTo>
                  <a:pt x="256438" y="248678"/>
                </a:lnTo>
                <a:lnTo>
                  <a:pt x="252044" y="250990"/>
                </a:lnTo>
                <a:lnTo>
                  <a:pt x="247802" y="254711"/>
                </a:lnTo>
                <a:lnTo>
                  <a:pt x="246849" y="258826"/>
                </a:lnTo>
                <a:lnTo>
                  <a:pt x="251828" y="262597"/>
                </a:lnTo>
                <a:lnTo>
                  <a:pt x="261493" y="256755"/>
                </a:lnTo>
                <a:lnTo>
                  <a:pt x="263677" y="251815"/>
                </a:lnTo>
                <a:close/>
              </a:path>
              <a:path w="276225" h="291465">
                <a:moveTo>
                  <a:pt x="269646" y="231546"/>
                </a:moveTo>
                <a:lnTo>
                  <a:pt x="269506" y="231152"/>
                </a:lnTo>
                <a:lnTo>
                  <a:pt x="269443" y="230682"/>
                </a:lnTo>
                <a:lnTo>
                  <a:pt x="269506" y="230225"/>
                </a:lnTo>
                <a:lnTo>
                  <a:pt x="269303" y="230124"/>
                </a:lnTo>
                <a:lnTo>
                  <a:pt x="269100" y="230390"/>
                </a:lnTo>
                <a:lnTo>
                  <a:pt x="269646" y="231546"/>
                </a:lnTo>
                <a:close/>
              </a:path>
              <a:path w="276225" h="291465">
                <a:moveTo>
                  <a:pt x="270243" y="231127"/>
                </a:moveTo>
                <a:lnTo>
                  <a:pt x="269646" y="231546"/>
                </a:lnTo>
                <a:lnTo>
                  <a:pt x="270243" y="231127"/>
                </a:lnTo>
                <a:close/>
              </a:path>
              <a:path w="276225" h="291465">
                <a:moveTo>
                  <a:pt x="272935" y="228981"/>
                </a:moveTo>
                <a:lnTo>
                  <a:pt x="271767" y="220751"/>
                </a:lnTo>
                <a:lnTo>
                  <a:pt x="267957" y="223545"/>
                </a:lnTo>
                <a:lnTo>
                  <a:pt x="272427" y="226187"/>
                </a:lnTo>
                <a:lnTo>
                  <a:pt x="269849" y="228130"/>
                </a:lnTo>
                <a:lnTo>
                  <a:pt x="269544" y="230314"/>
                </a:lnTo>
                <a:lnTo>
                  <a:pt x="269836" y="230352"/>
                </a:lnTo>
                <a:lnTo>
                  <a:pt x="270230" y="231089"/>
                </a:lnTo>
                <a:lnTo>
                  <a:pt x="272935" y="228981"/>
                </a:lnTo>
                <a:close/>
              </a:path>
              <a:path w="276225" h="291465">
                <a:moveTo>
                  <a:pt x="276199" y="195503"/>
                </a:moveTo>
                <a:lnTo>
                  <a:pt x="274294" y="192239"/>
                </a:lnTo>
                <a:lnTo>
                  <a:pt x="271208" y="192303"/>
                </a:lnTo>
                <a:lnTo>
                  <a:pt x="266966" y="195795"/>
                </a:lnTo>
                <a:lnTo>
                  <a:pt x="264833" y="198742"/>
                </a:lnTo>
                <a:lnTo>
                  <a:pt x="271843" y="199593"/>
                </a:lnTo>
                <a:lnTo>
                  <a:pt x="275234" y="196557"/>
                </a:lnTo>
                <a:lnTo>
                  <a:pt x="275577" y="195922"/>
                </a:lnTo>
                <a:lnTo>
                  <a:pt x="276009" y="195237"/>
                </a:lnTo>
                <a:lnTo>
                  <a:pt x="276199" y="195503"/>
                </a:lnTo>
                <a:close/>
              </a:path>
              <a:path w="276225" h="291465">
                <a:moveTo>
                  <a:pt x="276199" y="195503"/>
                </a:moveTo>
                <a:lnTo>
                  <a:pt x="275259" y="196557"/>
                </a:lnTo>
                <a:lnTo>
                  <a:pt x="274802" y="197408"/>
                </a:lnTo>
                <a:lnTo>
                  <a:pt x="274523" y="198132"/>
                </a:lnTo>
                <a:lnTo>
                  <a:pt x="276199" y="1955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642097" y="6723125"/>
            <a:ext cx="4388485" cy="2329180"/>
          </a:xfrm>
          <a:custGeom>
            <a:avLst/>
            <a:gdLst/>
            <a:ahLst/>
            <a:cxnLst/>
            <a:rect l="l" t="t" r="r" b="b"/>
            <a:pathLst>
              <a:path w="4388485" h="2329179">
                <a:moveTo>
                  <a:pt x="1828" y="1866"/>
                </a:moveTo>
                <a:lnTo>
                  <a:pt x="1536" y="1270"/>
                </a:lnTo>
                <a:lnTo>
                  <a:pt x="990" y="482"/>
                </a:lnTo>
                <a:lnTo>
                  <a:pt x="0" y="0"/>
                </a:lnTo>
                <a:lnTo>
                  <a:pt x="457" y="850"/>
                </a:lnTo>
                <a:lnTo>
                  <a:pt x="1219" y="1371"/>
                </a:lnTo>
                <a:lnTo>
                  <a:pt x="1828" y="1866"/>
                </a:lnTo>
                <a:close/>
              </a:path>
              <a:path w="4388485" h="2329179">
                <a:moveTo>
                  <a:pt x="9994" y="11709"/>
                </a:moveTo>
                <a:lnTo>
                  <a:pt x="9004" y="10845"/>
                </a:lnTo>
                <a:lnTo>
                  <a:pt x="8623" y="11239"/>
                </a:lnTo>
                <a:lnTo>
                  <a:pt x="9994" y="11709"/>
                </a:lnTo>
                <a:close/>
              </a:path>
              <a:path w="4388485" h="2329179">
                <a:moveTo>
                  <a:pt x="44335" y="37579"/>
                </a:moveTo>
                <a:lnTo>
                  <a:pt x="44234" y="36855"/>
                </a:lnTo>
                <a:lnTo>
                  <a:pt x="41960" y="37528"/>
                </a:lnTo>
                <a:lnTo>
                  <a:pt x="40805" y="35331"/>
                </a:lnTo>
                <a:lnTo>
                  <a:pt x="37973" y="36918"/>
                </a:lnTo>
                <a:lnTo>
                  <a:pt x="38442" y="37769"/>
                </a:lnTo>
                <a:lnTo>
                  <a:pt x="38735" y="38735"/>
                </a:lnTo>
                <a:lnTo>
                  <a:pt x="39116" y="39649"/>
                </a:lnTo>
                <a:lnTo>
                  <a:pt x="39331" y="39776"/>
                </a:lnTo>
                <a:lnTo>
                  <a:pt x="39509" y="40030"/>
                </a:lnTo>
                <a:lnTo>
                  <a:pt x="39662" y="40068"/>
                </a:lnTo>
                <a:lnTo>
                  <a:pt x="42367" y="38684"/>
                </a:lnTo>
                <a:lnTo>
                  <a:pt x="44335" y="37579"/>
                </a:lnTo>
                <a:close/>
              </a:path>
              <a:path w="4388485" h="2329179">
                <a:moveTo>
                  <a:pt x="48602" y="81114"/>
                </a:moveTo>
                <a:lnTo>
                  <a:pt x="47345" y="79502"/>
                </a:lnTo>
                <a:lnTo>
                  <a:pt x="48526" y="81953"/>
                </a:lnTo>
                <a:lnTo>
                  <a:pt x="48602" y="81114"/>
                </a:lnTo>
                <a:close/>
              </a:path>
              <a:path w="4388485" h="2329179">
                <a:moveTo>
                  <a:pt x="91351" y="138544"/>
                </a:moveTo>
                <a:lnTo>
                  <a:pt x="90906" y="136232"/>
                </a:lnTo>
                <a:lnTo>
                  <a:pt x="89395" y="136512"/>
                </a:lnTo>
                <a:lnTo>
                  <a:pt x="91351" y="138544"/>
                </a:lnTo>
                <a:close/>
              </a:path>
              <a:path w="4388485" h="2329179">
                <a:moveTo>
                  <a:pt x="97028" y="137515"/>
                </a:moveTo>
                <a:lnTo>
                  <a:pt x="96202" y="135204"/>
                </a:lnTo>
                <a:lnTo>
                  <a:pt x="93421" y="136105"/>
                </a:lnTo>
                <a:lnTo>
                  <a:pt x="91846" y="137604"/>
                </a:lnTo>
                <a:lnTo>
                  <a:pt x="92557" y="139738"/>
                </a:lnTo>
                <a:lnTo>
                  <a:pt x="92506" y="137795"/>
                </a:lnTo>
                <a:lnTo>
                  <a:pt x="97028" y="137515"/>
                </a:lnTo>
                <a:close/>
              </a:path>
              <a:path w="4388485" h="2329179">
                <a:moveTo>
                  <a:pt x="110324" y="161048"/>
                </a:moveTo>
                <a:lnTo>
                  <a:pt x="109880" y="160985"/>
                </a:lnTo>
                <a:lnTo>
                  <a:pt x="110096" y="161251"/>
                </a:lnTo>
                <a:lnTo>
                  <a:pt x="110324" y="161048"/>
                </a:lnTo>
                <a:close/>
              </a:path>
              <a:path w="4388485" h="2329179">
                <a:moveTo>
                  <a:pt x="112153" y="163855"/>
                </a:moveTo>
                <a:lnTo>
                  <a:pt x="110096" y="161251"/>
                </a:lnTo>
                <a:lnTo>
                  <a:pt x="107416" y="163626"/>
                </a:lnTo>
                <a:lnTo>
                  <a:pt x="112153" y="163855"/>
                </a:lnTo>
                <a:close/>
              </a:path>
              <a:path w="4388485" h="2329179">
                <a:moveTo>
                  <a:pt x="118160" y="162128"/>
                </a:moveTo>
                <a:lnTo>
                  <a:pt x="115887" y="159270"/>
                </a:lnTo>
                <a:lnTo>
                  <a:pt x="114363" y="157454"/>
                </a:lnTo>
                <a:lnTo>
                  <a:pt x="110324" y="161048"/>
                </a:lnTo>
                <a:lnTo>
                  <a:pt x="118160" y="162128"/>
                </a:lnTo>
                <a:close/>
              </a:path>
              <a:path w="4388485" h="2329179">
                <a:moveTo>
                  <a:pt x="142405" y="190830"/>
                </a:moveTo>
                <a:lnTo>
                  <a:pt x="141452" y="190881"/>
                </a:lnTo>
                <a:lnTo>
                  <a:pt x="139877" y="193497"/>
                </a:lnTo>
                <a:lnTo>
                  <a:pt x="140182" y="196011"/>
                </a:lnTo>
                <a:lnTo>
                  <a:pt x="142405" y="190830"/>
                </a:lnTo>
                <a:close/>
              </a:path>
              <a:path w="4388485" h="2329179">
                <a:moveTo>
                  <a:pt x="143929" y="198755"/>
                </a:moveTo>
                <a:lnTo>
                  <a:pt x="141211" y="194106"/>
                </a:lnTo>
                <a:lnTo>
                  <a:pt x="140182" y="196011"/>
                </a:lnTo>
                <a:lnTo>
                  <a:pt x="143929" y="198755"/>
                </a:lnTo>
                <a:close/>
              </a:path>
              <a:path w="4388485" h="2329179">
                <a:moveTo>
                  <a:pt x="154025" y="208838"/>
                </a:moveTo>
                <a:lnTo>
                  <a:pt x="153860" y="202069"/>
                </a:lnTo>
                <a:lnTo>
                  <a:pt x="153809" y="202907"/>
                </a:lnTo>
                <a:lnTo>
                  <a:pt x="153860" y="206705"/>
                </a:lnTo>
                <a:lnTo>
                  <a:pt x="154025" y="208838"/>
                </a:lnTo>
                <a:close/>
              </a:path>
              <a:path w="4388485" h="2329179">
                <a:moveTo>
                  <a:pt x="154838" y="207759"/>
                </a:moveTo>
                <a:lnTo>
                  <a:pt x="153987" y="206908"/>
                </a:lnTo>
                <a:lnTo>
                  <a:pt x="154025" y="208838"/>
                </a:lnTo>
                <a:lnTo>
                  <a:pt x="154838" y="207759"/>
                </a:lnTo>
                <a:close/>
              </a:path>
              <a:path w="4388485" h="2329179">
                <a:moveTo>
                  <a:pt x="170929" y="246481"/>
                </a:moveTo>
                <a:lnTo>
                  <a:pt x="170395" y="245173"/>
                </a:lnTo>
                <a:lnTo>
                  <a:pt x="169037" y="241896"/>
                </a:lnTo>
                <a:lnTo>
                  <a:pt x="165303" y="245173"/>
                </a:lnTo>
                <a:lnTo>
                  <a:pt x="165823" y="247421"/>
                </a:lnTo>
                <a:lnTo>
                  <a:pt x="164426" y="248805"/>
                </a:lnTo>
                <a:lnTo>
                  <a:pt x="166458" y="250393"/>
                </a:lnTo>
                <a:lnTo>
                  <a:pt x="170929" y="246481"/>
                </a:lnTo>
                <a:close/>
              </a:path>
              <a:path w="4388485" h="2329179">
                <a:moveTo>
                  <a:pt x="183083" y="235305"/>
                </a:moveTo>
                <a:lnTo>
                  <a:pt x="180657" y="233337"/>
                </a:lnTo>
                <a:lnTo>
                  <a:pt x="178193" y="235064"/>
                </a:lnTo>
                <a:lnTo>
                  <a:pt x="177038" y="236778"/>
                </a:lnTo>
                <a:lnTo>
                  <a:pt x="177558" y="238645"/>
                </a:lnTo>
                <a:lnTo>
                  <a:pt x="177609" y="237959"/>
                </a:lnTo>
                <a:lnTo>
                  <a:pt x="178955" y="238582"/>
                </a:lnTo>
                <a:lnTo>
                  <a:pt x="178041" y="239890"/>
                </a:lnTo>
                <a:lnTo>
                  <a:pt x="182245" y="237464"/>
                </a:lnTo>
                <a:lnTo>
                  <a:pt x="183083" y="235305"/>
                </a:lnTo>
                <a:close/>
              </a:path>
              <a:path w="4388485" h="2329179">
                <a:moveTo>
                  <a:pt x="4209961" y="2168766"/>
                </a:moveTo>
                <a:lnTo>
                  <a:pt x="4209516" y="2168677"/>
                </a:lnTo>
                <a:lnTo>
                  <a:pt x="4209224" y="2169020"/>
                </a:lnTo>
                <a:lnTo>
                  <a:pt x="4209059" y="2169528"/>
                </a:lnTo>
                <a:lnTo>
                  <a:pt x="4209059" y="2169909"/>
                </a:lnTo>
                <a:lnTo>
                  <a:pt x="4209440" y="2169515"/>
                </a:lnTo>
                <a:lnTo>
                  <a:pt x="4209961" y="2168766"/>
                </a:lnTo>
                <a:close/>
              </a:path>
              <a:path w="4388485" h="2329179">
                <a:moveTo>
                  <a:pt x="4227119" y="2174837"/>
                </a:moveTo>
                <a:lnTo>
                  <a:pt x="4226420" y="2170036"/>
                </a:lnTo>
                <a:lnTo>
                  <a:pt x="4223423" y="2170900"/>
                </a:lnTo>
                <a:lnTo>
                  <a:pt x="4222381" y="2174583"/>
                </a:lnTo>
                <a:lnTo>
                  <a:pt x="4225544" y="2175827"/>
                </a:lnTo>
                <a:lnTo>
                  <a:pt x="4227119" y="2174837"/>
                </a:lnTo>
                <a:close/>
              </a:path>
              <a:path w="4388485" h="2329179">
                <a:moveTo>
                  <a:pt x="4227360" y="2176538"/>
                </a:moveTo>
                <a:lnTo>
                  <a:pt x="4225544" y="2175827"/>
                </a:lnTo>
                <a:lnTo>
                  <a:pt x="4224274" y="2176615"/>
                </a:lnTo>
                <a:lnTo>
                  <a:pt x="4227360" y="2176538"/>
                </a:lnTo>
                <a:close/>
              </a:path>
              <a:path w="4388485" h="2329179">
                <a:moveTo>
                  <a:pt x="4227563" y="2174570"/>
                </a:moveTo>
                <a:lnTo>
                  <a:pt x="4227119" y="2174837"/>
                </a:lnTo>
                <a:lnTo>
                  <a:pt x="4227360" y="2176538"/>
                </a:lnTo>
                <a:lnTo>
                  <a:pt x="4227563" y="2174570"/>
                </a:lnTo>
                <a:close/>
              </a:path>
              <a:path w="4388485" h="2329179">
                <a:moveTo>
                  <a:pt x="4231449" y="2152561"/>
                </a:moveTo>
                <a:lnTo>
                  <a:pt x="4230586" y="2150021"/>
                </a:lnTo>
                <a:lnTo>
                  <a:pt x="4226865" y="2150135"/>
                </a:lnTo>
                <a:lnTo>
                  <a:pt x="4225963" y="2153526"/>
                </a:lnTo>
                <a:lnTo>
                  <a:pt x="4226369" y="2155990"/>
                </a:lnTo>
                <a:lnTo>
                  <a:pt x="4228211" y="2157311"/>
                </a:lnTo>
                <a:lnTo>
                  <a:pt x="4227728" y="2156612"/>
                </a:lnTo>
                <a:lnTo>
                  <a:pt x="4229443" y="2156066"/>
                </a:lnTo>
                <a:lnTo>
                  <a:pt x="4229570" y="2157946"/>
                </a:lnTo>
                <a:lnTo>
                  <a:pt x="4231449" y="2152561"/>
                </a:lnTo>
                <a:close/>
              </a:path>
              <a:path w="4388485" h="2329179">
                <a:moveTo>
                  <a:pt x="4233164" y="2190394"/>
                </a:moveTo>
                <a:lnTo>
                  <a:pt x="4230281" y="2189276"/>
                </a:lnTo>
                <a:lnTo>
                  <a:pt x="4232224" y="2184374"/>
                </a:lnTo>
                <a:lnTo>
                  <a:pt x="4226179" y="2185847"/>
                </a:lnTo>
                <a:lnTo>
                  <a:pt x="4223817" y="2189937"/>
                </a:lnTo>
                <a:lnTo>
                  <a:pt x="4222737" y="2191181"/>
                </a:lnTo>
                <a:lnTo>
                  <a:pt x="4224210" y="2192375"/>
                </a:lnTo>
                <a:lnTo>
                  <a:pt x="4224845" y="2193467"/>
                </a:lnTo>
                <a:lnTo>
                  <a:pt x="4224515" y="2193467"/>
                </a:lnTo>
                <a:lnTo>
                  <a:pt x="4224185" y="2193569"/>
                </a:lnTo>
                <a:lnTo>
                  <a:pt x="4223804" y="2193569"/>
                </a:lnTo>
                <a:lnTo>
                  <a:pt x="4224845" y="2195068"/>
                </a:lnTo>
                <a:lnTo>
                  <a:pt x="4225544" y="2195880"/>
                </a:lnTo>
                <a:lnTo>
                  <a:pt x="4225061" y="2195182"/>
                </a:lnTo>
                <a:lnTo>
                  <a:pt x="4225391" y="2194547"/>
                </a:lnTo>
                <a:lnTo>
                  <a:pt x="4225175" y="2194052"/>
                </a:lnTo>
                <a:lnTo>
                  <a:pt x="4224909" y="2193493"/>
                </a:lnTo>
                <a:lnTo>
                  <a:pt x="4225887" y="2193442"/>
                </a:lnTo>
                <a:lnTo>
                  <a:pt x="4226928" y="2193633"/>
                </a:lnTo>
                <a:lnTo>
                  <a:pt x="4228160" y="2194064"/>
                </a:lnTo>
                <a:lnTo>
                  <a:pt x="4226725" y="2192591"/>
                </a:lnTo>
                <a:lnTo>
                  <a:pt x="4225328" y="2191334"/>
                </a:lnTo>
                <a:lnTo>
                  <a:pt x="4225074" y="2191118"/>
                </a:lnTo>
                <a:lnTo>
                  <a:pt x="4231322" y="2194699"/>
                </a:lnTo>
                <a:lnTo>
                  <a:pt x="4233164" y="2190394"/>
                </a:lnTo>
                <a:close/>
              </a:path>
              <a:path w="4388485" h="2329179">
                <a:moveTo>
                  <a:pt x="4236440" y="2224862"/>
                </a:moveTo>
                <a:lnTo>
                  <a:pt x="4236402" y="2224405"/>
                </a:lnTo>
                <a:lnTo>
                  <a:pt x="4235755" y="2224443"/>
                </a:lnTo>
                <a:lnTo>
                  <a:pt x="4236440" y="2224862"/>
                </a:lnTo>
                <a:close/>
              </a:path>
              <a:path w="4388485" h="2329179">
                <a:moveTo>
                  <a:pt x="4238422" y="2225446"/>
                </a:moveTo>
                <a:lnTo>
                  <a:pt x="4238002" y="2224379"/>
                </a:lnTo>
                <a:lnTo>
                  <a:pt x="4237736" y="2223706"/>
                </a:lnTo>
                <a:lnTo>
                  <a:pt x="4236428" y="2222042"/>
                </a:lnTo>
                <a:lnTo>
                  <a:pt x="4235221" y="2220874"/>
                </a:lnTo>
                <a:lnTo>
                  <a:pt x="4235818" y="2221915"/>
                </a:lnTo>
                <a:lnTo>
                  <a:pt x="4235831" y="2223706"/>
                </a:lnTo>
                <a:lnTo>
                  <a:pt x="4235755" y="2224443"/>
                </a:lnTo>
                <a:lnTo>
                  <a:pt x="4236174" y="2222042"/>
                </a:lnTo>
                <a:lnTo>
                  <a:pt x="4236402" y="2224405"/>
                </a:lnTo>
                <a:lnTo>
                  <a:pt x="4237152" y="2224379"/>
                </a:lnTo>
                <a:lnTo>
                  <a:pt x="4237926" y="2224748"/>
                </a:lnTo>
                <a:lnTo>
                  <a:pt x="4238422" y="2225446"/>
                </a:lnTo>
                <a:close/>
              </a:path>
              <a:path w="4388485" h="2329179">
                <a:moveTo>
                  <a:pt x="4239336" y="2229574"/>
                </a:moveTo>
                <a:lnTo>
                  <a:pt x="4239247" y="2227948"/>
                </a:lnTo>
                <a:lnTo>
                  <a:pt x="4238764" y="2226310"/>
                </a:lnTo>
                <a:lnTo>
                  <a:pt x="4239082" y="2227529"/>
                </a:lnTo>
                <a:lnTo>
                  <a:pt x="4238904" y="2228964"/>
                </a:lnTo>
                <a:lnTo>
                  <a:pt x="4238206" y="2231161"/>
                </a:lnTo>
                <a:lnTo>
                  <a:pt x="4239336" y="2229574"/>
                </a:lnTo>
                <a:close/>
              </a:path>
              <a:path w="4388485" h="2329179">
                <a:moveTo>
                  <a:pt x="4240314" y="2193201"/>
                </a:moveTo>
                <a:lnTo>
                  <a:pt x="4236186" y="2192159"/>
                </a:lnTo>
                <a:lnTo>
                  <a:pt x="4233303" y="2192731"/>
                </a:lnTo>
                <a:lnTo>
                  <a:pt x="4232427" y="2195969"/>
                </a:lnTo>
                <a:lnTo>
                  <a:pt x="4233862" y="2193531"/>
                </a:lnTo>
                <a:lnTo>
                  <a:pt x="4239590" y="2196465"/>
                </a:lnTo>
                <a:lnTo>
                  <a:pt x="4240314" y="2193201"/>
                </a:lnTo>
                <a:close/>
              </a:path>
              <a:path w="4388485" h="2329179">
                <a:moveTo>
                  <a:pt x="4243806" y="2221966"/>
                </a:moveTo>
                <a:lnTo>
                  <a:pt x="4243311" y="2222093"/>
                </a:lnTo>
                <a:lnTo>
                  <a:pt x="4243654" y="2222271"/>
                </a:lnTo>
                <a:lnTo>
                  <a:pt x="4243806" y="2221966"/>
                </a:lnTo>
                <a:close/>
              </a:path>
              <a:path w="4388485" h="2329179">
                <a:moveTo>
                  <a:pt x="4243870" y="2191867"/>
                </a:moveTo>
                <a:lnTo>
                  <a:pt x="4242193" y="2193417"/>
                </a:lnTo>
                <a:lnTo>
                  <a:pt x="4243870" y="2191867"/>
                </a:lnTo>
                <a:close/>
              </a:path>
              <a:path w="4388485" h="2329179">
                <a:moveTo>
                  <a:pt x="4246981" y="2223973"/>
                </a:moveTo>
                <a:lnTo>
                  <a:pt x="4243654" y="2222271"/>
                </a:lnTo>
                <a:lnTo>
                  <a:pt x="4241876" y="2225852"/>
                </a:lnTo>
                <a:lnTo>
                  <a:pt x="4246981" y="2223973"/>
                </a:lnTo>
                <a:close/>
              </a:path>
              <a:path w="4388485" h="2329179">
                <a:moveTo>
                  <a:pt x="4252607" y="2219655"/>
                </a:moveTo>
                <a:lnTo>
                  <a:pt x="4248874" y="2217674"/>
                </a:lnTo>
                <a:lnTo>
                  <a:pt x="4246550" y="2216416"/>
                </a:lnTo>
                <a:lnTo>
                  <a:pt x="4243806" y="2221966"/>
                </a:lnTo>
                <a:lnTo>
                  <a:pt x="4252607" y="2219655"/>
                </a:lnTo>
                <a:close/>
              </a:path>
              <a:path w="4388485" h="2329179">
                <a:moveTo>
                  <a:pt x="4256443" y="2181860"/>
                </a:moveTo>
                <a:lnTo>
                  <a:pt x="4246562" y="2178304"/>
                </a:lnTo>
                <a:lnTo>
                  <a:pt x="4246245" y="2189670"/>
                </a:lnTo>
                <a:lnTo>
                  <a:pt x="4243870" y="2191867"/>
                </a:lnTo>
                <a:lnTo>
                  <a:pt x="4246092" y="2192794"/>
                </a:lnTo>
                <a:lnTo>
                  <a:pt x="4242193" y="2193417"/>
                </a:lnTo>
                <a:lnTo>
                  <a:pt x="4248455" y="2192439"/>
                </a:lnTo>
                <a:lnTo>
                  <a:pt x="4252150" y="2199030"/>
                </a:lnTo>
                <a:lnTo>
                  <a:pt x="4254614" y="2198611"/>
                </a:lnTo>
                <a:lnTo>
                  <a:pt x="4255020" y="2196338"/>
                </a:lnTo>
                <a:lnTo>
                  <a:pt x="4255186" y="2194445"/>
                </a:lnTo>
                <a:lnTo>
                  <a:pt x="4255313" y="2193417"/>
                </a:lnTo>
                <a:lnTo>
                  <a:pt x="4255668" y="2191321"/>
                </a:lnTo>
                <a:lnTo>
                  <a:pt x="4253192" y="2191004"/>
                </a:lnTo>
                <a:lnTo>
                  <a:pt x="4252887" y="2191867"/>
                </a:lnTo>
                <a:lnTo>
                  <a:pt x="4252912" y="2192439"/>
                </a:lnTo>
                <a:lnTo>
                  <a:pt x="4253928" y="2196338"/>
                </a:lnTo>
                <a:lnTo>
                  <a:pt x="4251172" y="2196312"/>
                </a:lnTo>
                <a:lnTo>
                  <a:pt x="4251960" y="2194445"/>
                </a:lnTo>
                <a:lnTo>
                  <a:pt x="4252671" y="2192439"/>
                </a:lnTo>
                <a:lnTo>
                  <a:pt x="4252760" y="2191867"/>
                </a:lnTo>
                <a:lnTo>
                  <a:pt x="4252506" y="2190927"/>
                </a:lnTo>
                <a:lnTo>
                  <a:pt x="4253192" y="2191004"/>
                </a:lnTo>
                <a:lnTo>
                  <a:pt x="4256443" y="2181860"/>
                </a:lnTo>
                <a:close/>
              </a:path>
              <a:path w="4388485" h="2329179">
                <a:moveTo>
                  <a:pt x="4257002" y="2180298"/>
                </a:moveTo>
                <a:lnTo>
                  <a:pt x="4256443" y="2181860"/>
                </a:lnTo>
                <a:lnTo>
                  <a:pt x="4256710" y="2181949"/>
                </a:lnTo>
                <a:lnTo>
                  <a:pt x="4257002" y="2180298"/>
                </a:lnTo>
                <a:close/>
              </a:path>
              <a:path w="4388485" h="2329179">
                <a:moveTo>
                  <a:pt x="4259351" y="2237727"/>
                </a:moveTo>
                <a:lnTo>
                  <a:pt x="4258945" y="2237371"/>
                </a:lnTo>
                <a:lnTo>
                  <a:pt x="4259326" y="2237740"/>
                </a:lnTo>
                <a:close/>
              </a:path>
              <a:path w="4388485" h="2329179">
                <a:moveTo>
                  <a:pt x="4260100" y="2237727"/>
                </a:moveTo>
                <a:lnTo>
                  <a:pt x="4259364" y="2237740"/>
                </a:lnTo>
                <a:lnTo>
                  <a:pt x="4259605" y="2237943"/>
                </a:lnTo>
                <a:lnTo>
                  <a:pt x="4259923" y="2237841"/>
                </a:lnTo>
                <a:lnTo>
                  <a:pt x="4260100" y="2237727"/>
                </a:lnTo>
                <a:close/>
              </a:path>
              <a:path w="4388485" h="2329179">
                <a:moveTo>
                  <a:pt x="4260735" y="2224735"/>
                </a:moveTo>
                <a:lnTo>
                  <a:pt x="4259935" y="2223986"/>
                </a:lnTo>
                <a:lnTo>
                  <a:pt x="4259605" y="2223693"/>
                </a:lnTo>
                <a:lnTo>
                  <a:pt x="4252874" y="2223808"/>
                </a:lnTo>
                <a:lnTo>
                  <a:pt x="4260710" y="2232749"/>
                </a:lnTo>
                <a:lnTo>
                  <a:pt x="4260735" y="2224735"/>
                </a:lnTo>
                <a:close/>
              </a:path>
              <a:path w="4388485" h="2329179">
                <a:moveTo>
                  <a:pt x="4264660" y="2236914"/>
                </a:moveTo>
                <a:lnTo>
                  <a:pt x="4264279" y="2235606"/>
                </a:lnTo>
                <a:lnTo>
                  <a:pt x="4263936" y="2228773"/>
                </a:lnTo>
                <a:lnTo>
                  <a:pt x="4259834" y="2235835"/>
                </a:lnTo>
                <a:lnTo>
                  <a:pt x="4260431" y="2237257"/>
                </a:lnTo>
                <a:lnTo>
                  <a:pt x="4260113" y="2237740"/>
                </a:lnTo>
                <a:lnTo>
                  <a:pt x="4261675" y="2237702"/>
                </a:lnTo>
                <a:lnTo>
                  <a:pt x="4263148" y="2235873"/>
                </a:lnTo>
                <a:lnTo>
                  <a:pt x="4264660" y="2236914"/>
                </a:lnTo>
                <a:close/>
              </a:path>
              <a:path w="4388485" h="2329179">
                <a:moveTo>
                  <a:pt x="4270616" y="2234577"/>
                </a:moveTo>
                <a:lnTo>
                  <a:pt x="4269905" y="2233815"/>
                </a:lnTo>
                <a:lnTo>
                  <a:pt x="4269498" y="2233917"/>
                </a:lnTo>
                <a:lnTo>
                  <a:pt x="4270616" y="2234577"/>
                </a:lnTo>
                <a:close/>
              </a:path>
              <a:path w="4388485" h="2329179">
                <a:moveTo>
                  <a:pt x="4271200" y="2233523"/>
                </a:moveTo>
                <a:lnTo>
                  <a:pt x="4270781" y="2233612"/>
                </a:lnTo>
                <a:lnTo>
                  <a:pt x="4270616" y="2234577"/>
                </a:lnTo>
                <a:lnTo>
                  <a:pt x="4271200" y="2233523"/>
                </a:lnTo>
                <a:close/>
              </a:path>
              <a:path w="4388485" h="2329179">
                <a:moveTo>
                  <a:pt x="4271276" y="2230729"/>
                </a:moveTo>
                <a:lnTo>
                  <a:pt x="4269270" y="2230120"/>
                </a:lnTo>
                <a:lnTo>
                  <a:pt x="4267936" y="2231733"/>
                </a:lnTo>
                <a:lnTo>
                  <a:pt x="4269905" y="2233815"/>
                </a:lnTo>
                <a:lnTo>
                  <a:pt x="4270781" y="2233612"/>
                </a:lnTo>
                <a:lnTo>
                  <a:pt x="4271276" y="2230729"/>
                </a:lnTo>
                <a:close/>
              </a:path>
              <a:path w="4388485" h="2329179">
                <a:moveTo>
                  <a:pt x="4277118" y="2232774"/>
                </a:moveTo>
                <a:lnTo>
                  <a:pt x="4274058" y="2232164"/>
                </a:lnTo>
                <a:lnTo>
                  <a:pt x="4269600" y="2240394"/>
                </a:lnTo>
                <a:lnTo>
                  <a:pt x="4271924" y="2242578"/>
                </a:lnTo>
                <a:lnTo>
                  <a:pt x="4277118" y="2232774"/>
                </a:lnTo>
                <a:close/>
              </a:path>
              <a:path w="4388485" h="2329179">
                <a:moveTo>
                  <a:pt x="4281081" y="2258606"/>
                </a:moveTo>
                <a:lnTo>
                  <a:pt x="4277245" y="2250071"/>
                </a:lnTo>
                <a:lnTo>
                  <a:pt x="4272915" y="2254021"/>
                </a:lnTo>
                <a:lnTo>
                  <a:pt x="4270184" y="2259088"/>
                </a:lnTo>
                <a:lnTo>
                  <a:pt x="4269219" y="2265388"/>
                </a:lnTo>
                <a:lnTo>
                  <a:pt x="4271924" y="2261006"/>
                </a:lnTo>
                <a:lnTo>
                  <a:pt x="4271454" y="2264092"/>
                </a:lnTo>
                <a:lnTo>
                  <a:pt x="4269219" y="2265388"/>
                </a:lnTo>
                <a:lnTo>
                  <a:pt x="4277068" y="2266289"/>
                </a:lnTo>
                <a:lnTo>
                  <a:pt x="4281030" y="2264016"/>
                </a:lnTo>
                <a:lnTo>
                  <a:pt x="4281055" y="2261006"/>
                </a:lnTo>
                <a:lnTo>
                  <a:pt x="4281081" y="2258606"/>
                </a:lnTo>
                <a:close/>
              </a:path>
              <a:path w="4388485" h="2329179">
                <a:moveTo>
                  <a:pt x="4289196" y="2259723"/>
                </a:moveTo>
                <a:lnTo>
                  <a:pt x="4288764" y="2260422"/>
                </a:lnTo>
                <a:lnTo>
                  <a:pt x="4289196" y="2259723"/>
                </a:lnTo>
                <a:close/>
              </a:path>
              <a:path w="4388485" h="2329179">
                <a:moveTo>
                  <a:pt x="4289539" y="2261324"/>
                </a:moveTo>
                <a:lnTo>
                  <a:pt x="4289044" y="2261006"/>
                </a:lnTo>
                <a:lnTo>
                  <a:pt x="4288790" y="2260447"/>
                </a:lnTo>
                <a:lnTo>
                  <a:pt x="4288320" y="2261260"/>
                </a:lnTo>
                <a:lnTo>
                  <a:pt x="4289031" y="2261539"/>
                </a:lnTo>
                <a:lnTo>
                  <a:pt x="4289539" y="2261324"/>
                </a:lnTo>
                <a:close/>
              </a:path>
              <a:path w="4388485" h="2329179">
                <a:moveTo>
                  <a:pt x="4292841" y="2226754"/>
                </a:moveTo>
                <a:lnTo>
                  <a:pt x="4291812" y="2227186"/>
                </a:lnTo>
                <a:lnTo>
                  <a:pt x="4291063" y="2230755"/>
                </a:lnTo>
                <a:lnTo>
                  <a:pt x="4292358" y="2233447"/>
                </a:lnTo>
                <a:lnTo>
                  <a:pt x="4292841" y="2226754"/>
                </a:lnTo>
                <a:close/>
              </a:path>
              <a:path w="4388485" h="2329179">
                <a:moveTo>
                  <a:pt x="4295241" y="2251900"/>
                </a:moveTo>
                <a:lnTo>
                  <a:pt x="4293146" y="2252853"/>
                </a:lnTo>
                <a:lnTo>
                  <a:pt x="4290796" y="2253056"/>
                </a:lnTo>
                <a:lnTo>
                  <a:pt x="4289945" y="2252916"/>
                </a:lnTo>
                <a:lnTo>
                  <a:pt x="4288993" y="2251519"/>
                </a:lnTo>
                <a:lnTo>
                  <a:pt x="4288574" y="2252599"/>
                </a:lnTo>
                <a:lnTo>
                  <a:pt x="4289095" y="2252751"/>
                </a:lnTo>
                <a:lnTo>
                  <a:pt x="4288548" y="2252649"/>
                </a:lnTo>
                <a:lnTo>
                  <a:pt x="4288968" y="2251570"/>
                </a:lnTo>
                <a:lnTo>
                  <a:pt x="4289310" y="2250554"/>
                </a:lnTo>
                <a:lnTo>
                  <a:pt x="4287774" y="2250059"/>
                </a:lnTo>
                <a:lnTo>
                  <a:pt x="4286313" y="2254732"/>
                </a:lnTo>
                <a:lnTo>
                  <a:pt x="4285412" y="2252916"/>
                </a:lnTo>
                <a:lnTo>
                  <a:pt x="4281068" y="2250452"/>
                </a:lnTo>
                <a:lnTo>
                  <a:pt x="4281868" y="2255139"/>
                </a:lnTo>
                <a:lnTo>
                  <a:pt x="4282592" y="2259736"/>
                </a:lnTo>
                <a:lnTo>
                  <a:pt x="4283799" y="2264270"/>
                </a:lnTo>
                <a:lnTo>
                  <a:pt x="4285869" y="2263483"/>
                </a:lnTo>
                <a:lnTo>
                  <a:pt x="4287736" y="2262035"/>
                </a:lnTo>
                <a:lnTo>
                  <a:pt x="4287063" y="2256205"/>
                </a:lnTo>
                <a:lnTo>
                  <a:pt x="4286948" y="2256002"/>
                </a:lnTo>
                <a:lnTo>
                  <a:pt x="4292447" y="2254656"/>
                </a:lnTo>
                <a:lnTo>
                  <a:pt x="4295241" y="2251900"/>
                </a:lnTo>
                <a:close/>
              </a:path>
              <a:path w="4388485" h="2329179">
                <a:moveTo>
                  <a:pt x="4296334" y="2273668"/>
                </a:moveTo>
                <a:lnTo>
                  <a:pt x="4295673" y="2272982"/>
                </a:lnTo>
                <a:lnTo>
                  <a:pt x="4295279" y="2273096"/>
                </a:lnTo>
                <a:lnTo>
                  <a:pt x="4296334" y="2273668"/>
                </a:lnTo>
                <a:close/>
              </a:path>
              <a:path w="4388485" h="2329179">
                <a:moveTo>
                  <a:pt x="4296448" y="2258453"/>
                </a:moveTo>
                <a:lnTo>
                  <a:pt x="4294632" y="2256053"/>
                </a:lnTo>
                <a:lnTo>
                  <a:pt x="4292168" y="2256472"/>
                </a:lnTo>
                <a:lnTo>
                  <a:pt x="4289196" y="2259723"/>
                </a:lnTo>
                <a:lnTo>
                  <a:pt x="4290149" y="2260511"/>
                </a:lnTo>
                <a:lnTo>
                  <a:pt x="4289971" y="2261019"/>
                </a:lnTo>
                <a:lnTo>
                  <a:pt x="4289539" y="2261324"/>
                </a:lnTo>
                <a:lnTo>
                  <a:pt x="4291012" y="2262124"/>
                </a:lnTo>
                <a:lnTo>
                  <a:pt x="4295254" y="2261260"/>
                </a:lnTo>
                <a:lnTo>
                  <a:pt x="4296448" y="2258453"/>
                </a:lnTo>
                <a:close/>
              </a:path>
              <a:path w="4388485" h="2329179">
                <a:moveTo>
                  <a:pt x="4296905" y="2272614"/>
                </a:moveTo>
                <a:lnTo>
                  <a:pt x="4296499" y="2272741"/>
                </a:lnTo>
                <a:lnTo>
                  <a:pt x="4296334" y="2273668"/>
                </a:lnTo>
                <a:lnTo>
                  <a:pt x="4296905" y="2272614"/>
                </a:lnTo>
                <a:close/>
              </a:path>
              <a:path w="4388485" h="2329179">
                <a:moveTo>
                  <a:pt x="4296994" y="2269833"/>
                </a:moveTo>
                <a:lnTo>
                  <a:pt x="4295000" y="2269248"/>
                </a:lnTo>
                <a:lnTo>
                  <a:pt x="4293667" y="2270874"/>
                </a:lnTo>
                <a:lnTo>
                  <a:pt x="4295673" y="2272982"/>
                </a:lnTo>
                <a:lnTo>
                  <a:pt x="4296499" y="2272741"/>
                </a:lnTo>
                <a:lnTo>
                  <a:pt x="4296994" y="2269833"/>
                </a:lnTo>
                <a:close/>
              </a:path>
              <a:path w="4388485" h="2329179">
                <a:moveTo>
                  <a:pt x="4297705" y="2235073"/>
                </a:moveTo>
                <a:lnTo>
                  <a:pt x="4292727" y="2230958"/>
                </a:lnTo>
                <a:lnTo>
                  <a:pt x="4292358" y="2233447"/>
                </a:lnTo>
                <a:lnTo>
                  <a:pt x="4297705" y="2235073"/>
                </a:lnTo>
                <a:close/>
              </a:path>
              <a:path w="4388485" h="2329179">
                <a:moveTo>
                  <a:pt x="4304208" y="2284184"/>
                </a:moveTo>
                <a:lnTo>
                  <a:pt x="4303915" y="2283218"/>
                </a:lnTo>
                <a:lnTo>
                  <a:pt x="4303496" y="2280742"/>
                </a:lnTo>
                <a:lnTo>
                  <a:pt x="4301668" y="2279802"/>
                </a:lnTo>
                <a:lnTo>
                  <a:pt x="4299496" y="2281720"/>
                </a:lnTo>
                <a:lnTo>
                  <a:pt x="4298645" y="2281263"/>
                </a:lnTo>
                <a:lnTo>
                  <a:pt x="4297223" y="2284095"/>
                </a:lnTo>
                <a:lnTo>
                  <a:pt x="4297921" y="2283218"/>
                </a:lnTo>
                <a:lnTo>
                  <a:pt x="4298708" y="2282279"/>
                </a:lnTo>
                <a:lnTo>
                  <a:pt x="4299470" y="2281745"/>
                </a:lnTo>
                <a:lnTo>
                  <a:pt x="4304208" y="2284184"/>
                </a:lnTo>
                <a:close/>
              </a:path>
              <a:path w="4388485" h="2329179">
                <a:moveTo>
                  <a:pt x="4304436" y="2261133"/>
                </a:moveTo>
                <a:lnTo>
                  <a:pt x="4300296" y="2247912"/>
                </a:lnTo>
                <a:lnTo>
                  <a:pt x="4296892" y="2252789"/>
                </a:lnTo>
                <a:lnTo>
                  <a:pt x="4299724" y="2254212"/>
                </a:lnTo>
                <a:lnTo>
                  <a:pt x="4300512" y="2256282"/>
                </a:lnTo>
                <a:lnTo>
                  <a:pt x="4300093" y="2258682"/>
                </a:lnTo>
                <a:lnTo>
                  <a:pt x="4304436" y="2261133"/>
                </a:lnTo>
                <a:close/>
              </a:path>
              <a:path w="4388485" h="2329179">
                <a:moveTo>
                  <a:pt x="4311015" y="2279205"/>
                </a:moveTo>
                <a:lnTo>
                  <a:pt x="4304042" y="2269794"/>
                </a:lnTo>
                <a:lnTo>
                  <a:pt x="4303573" y="2275649"/>
                </a:lnTo>
                <a:lnTo>
                  <a:pt x="4306214" y="2276271"/>
                </a:lnTo>
                <a:lnTo>
                  <a:pt x="4307281" y="2277618"/>
                </a:lnTo>
                <a:lnTo>
                  <a:pt x="4307865" y="2279561"/>
                </a:lnTo>
                <a:lnTo>
                  <a:pt x="4311015" y="2279205"/>
                </a:lnTo>
                <a:close/>
              </a:path>
              <a:path w="4388485" h="2329179">
                <a:moveTo>
                  <a:pt x="4313085" y="2242362"/>
                </a:moveTo>
                <a:lnTo>
                  <a:pt x="4310126" y="2234857"/>
                </a:lnTo>
                <a:lnTo>
                  <a:pt x="4310418" y="2235822"/>
                </a:lnTo>
                <a:lnTo>
                  <a:pt x="4312031" y="2240051"/>
                </a:lnTo>
                <a:lnTo>
                  <a:pt x="4313085" y="2242362"/>
                </a:lnTo>
                <a:close/>
              </a:path>
              <a:path w="4388485" h="2329179">
                <a:moveTo>
                  <a:pt x="4313440" y="2240813"/>
                </a:moveTo>
                <a:lnTo>
                  <a:pt x="4312297" y="2240292"/>
                </a:lnTo>
                <a:lnTo>
                  <a:pt x="4313085" y="2242362"/>
                </a:lnTo>
                <a:lnTo>
                  <a:pt x="4313440" y="2240813"/>
                </a:lnTo>
                <a:close/>
              </a:path>
              <a:path w="4388485" h="2329179">
                <a:moveTo>
                  <a:pt x="4317352" y="2302573"/>
                </a:moveTo>
                <a:lnTo>
                  <a:pt x="4316895" y="2301392"/>
                </a:lnTo>
                <a:lnTo>
                  <a:pt x="4316882" y="2303234"/>
                </a:lnTo>
                <a:lnTo>
                  <a:pt x="4317352" y="2302573"/>
                </a:lnTo>
                <a:close/>
              </a:path>
              <a:path w="4388485" h="2329179">
                <a:moveTo>
                  <a:pt x="4317835" y="2263495"/>
                </a:moveTo>
                <a:lnTo>
                  <a:pt x="4308373" y="2261209"/>
                </a:lnTo>
                <a:lnTo>
                  <a:pt x="4307433" y="2264740"/>
                </a:lnTo>
                <a:lnTo>
                  <a:pt x="4310113" y="2264448"/>
                </a:lnTo>
                <a:lnTo>
                  <a:pt x="4313047" y="2264880"/>
                </a:lnTo>
                <a:lnTo>
                  <a:pt x="4316590" y="2267508"/>
                </a:lnTo>
                <a:lnTo>
                  <a:pt x="4317835" y="2263495"/>
                </a:lnTo>
                <a:close/>
              </a:path>
              <a:path w="4388485" h="2329179">
                <a:moveTo>
                  <a:pt x="4319854" y="2299055"/>
                </a:moveTo>
                <a:lnTo>
                  <a:pt x="4316895" y="2301392"/>
                </a:lnTo>
                <a:lnTo>
                  <a:pt x="4318711" y="2300655"/>
                </a:lnTo>
                <a:lnTo>
                  <a:pt x="4319854" y="2299055"/>
                </a:lnTo>
                <a:close/>
              </a:path>
              <a:path w="4388485" h="2329179">
                <a:moveTo>
                  <a:pt x="4322076" y="2296210"/>
                </a:moveTo>
                <a:lnTo>
                  <a:pt x="4321848" y="2295334"/>
                </a:lnTo>
                <a:lnTo>
                  <a:pt x="4321543" y="2294712"/>
                </a:lnTo>
                <a:lnTo>
                  <a:pt x="4321441" y="2294585"/>
                </a:lnTo>
                <a:lnTo>
                  <a:pt x="4321467" y="2294750"/>
                </a:lnTo>
                <a:lnTo>
                  <a:pt x="4321530" y="2294953"/>
                </a:lnTo>
                <a:lnTo>
                  <a:pt x="4322076" y="2296210"/>
                </a:lnTo>
                <a:close/>
              </a:path>
              <a:path w="4388485" h="2329179">
                <a:moveTo>
                  <a:pt x="4322521" y="2293289"/>
                </a:moveTo>
                <a:lnTo>
                  <a:pt x="4317593" y="2290292"/>
                </a:lnTo>
                <a:lnTo>
                  <a:pt x="4311967" y="2287346"/>
                </a:lnTo>
                <a:lnTo>
                  <a:pt x="4308653" y="2287486"/>
                </a:lnTo>
                <a:lnTo>
                  <a:pt x="4310646" y="2293734"/>
                </a:lnTo>
                <a:lnTo>
                  <a:pt x="4310456" y="2293696"/>
                </a:lnTo>
                <a:lnTo>
                  <a:pt x="4310278" y="2293594"/>
                </a:lnTo>
                <a:lnTo>
                  <a:pt x="4309961" y="2293696"/>
                </a:lnTo>
                <a:lnTo>
                  <a:pt x="4310164" y="2296426"/>
                </a:lnTo>
                <a:lnTo>
                  <a:pt x="4319752" y="2294953"/>
                </a:lnTo>
                <a:lnTo>
                  <a:pt x="4320222" y="2294674"/>
                </a:lnTo>
                <a:lnTo>
                  <a:pt x="4321467" y="2294750"/>
                </a:lnTo>
                <a:lnTo>
                  <a:pt x="4321124" y="2294280"/>
                </a:lnTo>
                <a:lnTo>
                  <a:pt x="4321441" y="2294585"/>
                </a:lnTo>
                <a:lnTo>
                  <a:pt x="4321505" y="2294191"/>
                </a:lnTo>
                <a:lnTo>
                  <a:pt x="4321568" y="2293810"/>
                </a:lnTo>
                <a:lnTo>
                  <a:pt x="4321721" y="2293734"/>
                </a:lnTo>
                <a:lnTo>
                  <a:pt x="4322521" y="2293289"/>
                </a:lnTo>
                <a:close/>
              </a:path>
              <a:path w="4388485" h="2329179">
                <a:moveTo>
                  <a:pt x="4323118" y="2269388"/>
                </a:moveTo>
                <a:lnTo>
                  <a:pt x="4321670" y="2266061"/>
                </a:lnTo>
                <a:lnTo>
                  <a:pt x="4322724" y="2269642"/>
                </a:lnTo>
                <a:lnTo>
                  <a:pt x="4320108" y="2271877"/>
                </a:lnTo>
                <a:lnTo>
                  <a:pt x="4323118" y="2269388"/>
                </a:lnTo>
                <a:close/>
              </a:path>
              <a:path w="4388485" h="2329179">
                <a:moveTo>
                  <a:pt x="4325277" y="2276322"/>
                </a:moveTo>
                <a:lnTo>
                  <a:pt x="4323689" y="2276119"/>
                </a:lnTo>
                <a:lnTo>
                  <a:pt x="4325277" y="2276322"/>
                </a:lnTo>
                <a:close/>
              </a:path>
              <a:path w="4388485" h="2329179">
                <a:moveTo>
                  <a:pt x="4326572" y="2279485"/>
                </a:moveTo>
                <a:lnTo>
                  <a:pt x="4326394" y="2278291"/>
                </a:lnTo>
                <a:lnTo>
                  <a:pt x="4325163" y="2277846"/>
                </a:lnTo>
                <a:lnTo>
                  <a:pt x="4323753" y="2276195"/>
                </a:lnTo>
                <a:lnTo>
                  <a:pt x="4318724" y="2275789"/>
                </a:lnTo>
                <a:lnTo>
                  <a:pt x="4317695" y="2274684"/>
                </a:lnTo>
                <a:lnTo>
                  <a:pt x="4320108" y="2271877"/>
                </a:lnTo>
                <a:lnTo>
                  <a:pt x="4314609" y="2271534"/>
                </a:lnTo>
                <a:lnTo>
                  <a:pt x="4315726" y="2269185"/>
                </a:lnTo>
                <a:lnTo>
                  <a:pt x="4314380" y="2271953"/>
                </a:lnTo>
                <a:lnTo>
                  <a:pt x="4314710" y="2275459"/>
                </a:lnTo>
                <a:lnTo>
                  <a:pt x="4313872" y="2275382"/>
                </a:lnTo>
                <a:lnTo>
                  <a:pt x="4314723" y="2275586"/>
                </a:lnTo>
                <a:lnTo>
                  <a:pt x="4315409" y="2282774"/>
                </a:lnTo>
                <a:lnTo>
                  <a:pt x="4321391" y="2278583"/>
                </a:lnTo>
                <a:lnTo>
                  <a:pt x="4319613" y="2276729"/>
                </a:lnTo>
                <a:lnTo>
                  <a:pt x="4324985" y="2277961"/>
                </a:lnTo>
                <a:lnTo>
                  <a:pt x="4326572" y="2279485"/>
                </a:lnTo>
                <a:close/>
              </a:path>
              <a:path w="4388485" h="2329179">
                <a:moveTo>
                  <a:pt x="4327118" y="2275421"/>
                </a:moveTo>
                <a:lnTo>
                  <a:pt x="4326394" y="2276932"/>
                </a:lnTo>
                <a:lnTo>
                  <a:pt x="4327118" y="2275421"/>
                </a:lnTo>
                <a:close/>
              </a:path>
              <a:path w="4388485" h="2329179">
                <a:moveTo>
                  <a:pt x="4327410" y="2277262"/>
                </a:moveTo>
                <a:lnTo>
                  <a:pt x="4326356" y="2276957"/>
                </a:lnTo>
                <a:lnTo>
                  <a:pt x="4327385" y="2277287"/>
                </a:lnTo>
                <a:close/>
              </a:path>
              <a:path w="4388485" h="2329179">
                <a:moveTo>
                  <a:pt x="4327449" y="2297112"/>
                </a:moveTo>
                <a:lnTo>
                  <a:pt x="4318711" y="2300655"/>
                </a:lnTo>
                <a:lnTo>
                  <a:pt x="4317352" y="2302573"/>
                </a:lnTo>
                <a:lnTo>
                  <a:pt x="4320413" y="2310485"/>
                </a:lnTo>
                <a:lnTo>
                  <a:pt x="4326280" y="2304605"/>
                </a:lnTo>
                <a:lnTo>
                  <a:pt x="4327449" y="2297112"/>
                </a:lnTo>
                <a:close/>
              </a:path>
              <a:path w="4388485" h="2329179">
                <a:moveTo>
                  <a:pt x="4329811" y="2277948"/>
                </a:moveTo>
                <a:lnTo>
                  <a:pt x="4329760" y="2276017"/>
                </a:lnTo>
                <a:lnTo>
                  <a:pt x="4328680" y="2275598"/>
                </a:lnTo>
                <a:lnTo>
                  <a:pt x="4328058" y="2276564"/>
                </a:lnTo>
                <a:lnTo>
                  <a:pt x="4327410" y="2277262"/>
                </a:lnTo>
                <a:lnTo>
                  <a:pt x="4329811" y="2277948"/>
                </a:lnTo>
                <a:close/>
              </a:path>
              <a:path w="4388485" h="2329179">
                <a:moveTo>
                  <a:pt x="4330611" y="2268817"/>
                </a:moveTo>
                <a:lnTo>
                  <a:pt x="4325975" y="2270150"/>
                </a:lnTo>
                <a:lnTo>
                  <a:pt x="4328350" y="2272817"/>
                </a:lnTo>
                <a:lnTo>
                  <a:pt x="4327118" y="2275421"/>
                </a:lnTo>
                <a:lnTo>
                  <a:pt x="4328084" y="2275230"/>
                </a:lnTo>
                <a:lnTo>
                  <a:pt x="4328719" y="2275573"/>
                </a:lnTo>
                <a:lnTo>
                  <a:pt x="4328896" y="2275230"/>
                </a:lnTo>
                <a:lnTo>
                  <a:pt x="4330001" y="2273096"/>
                </a:lnTo>
                <a:lnTo>
                  <a:pt x="4330611" y="2268817"/>
                </a:lnTo>
                <a:close/>
              </a:path>
              <a:path w="4388485" h="2329179">
                <a:moveTo>
                  <a:pt x="4339971" y="2303970"/>
                </a:moveTo>
                <a:lnTo>
                  <a:pt x="4339755" y="2303919"/>
                </a:lnTo>
                <a:lnTo>
                  <a:pt x="4338345" y="2305443"/>
                </a:lnTo>
                <a:lnTo>
                  <a:pt x="4339971" y="2303970"/>
                </a:lnTo>
                <a:close/>
              </a:path>
              <a:path w="4388485" h="2329179">
                <a:moveTo>
                  <a:pt x="4343730" y="2284133"/>
                </a:moveTo>
                <a:lnTo>
                  <a:pt x="4342396" y="2282926"/>
                </a:lnTo>
                <a:lnTo>
                  <a:pt x="4340885" y="2283244"/>
                </a:lnTo>
                <a:lnTo>
                  <a:pt x="4343730" y="2284133"/>
                </a:lnTo>
                <a:close/>
              </a:path>
              <a:path w="4388485" h="2329179">
                <a:moveTo>
                  <a:pt x="4344644" y="2282444"/>
                </a:moveTo>
                <a:lnTo>
                  <a:pt x="4344086" y="2282558"/>
                </a:lnTo>
                <a:lnTo>
                  <a:pt x="4343730" y="2284133"/>
                </a:lnTo>
                <a:lnTo>
                  <a:pt x="4344644" y="2282444"/>
                </a:lnTo>
                <a:close/>
              </a:path>
              <a:path w="4388485" h="2329179">
                <a:moveTo>
                  <a:pt x="4345203" y="2277732"/>
                </a:moveTo>
                <a:lnTo>
                  <a:pt x="4342054" y="2277453"/>
                </a:lnTo>
                <a:lnTo>
                  <a:pt x="4339742" y="2280513"/>
                </a:lnTo>
                <a:lnTo>
                  <a:pt x="4342396" y="2282926"/>
                </a:lnTo>
                <a:lnTo>
                  <a:pt x="4344086" y="2282558"/>
                </a:lnTo>
                <a:lnTo>
                  <a:pt x="4345203" y="2277732"/>
                </a:lnTo>
                <a:close/>
              </a:path>
              <a:path w="4388485" h="2329179">
                <a:moveTo>
                  <a:pt x="4345508" y="2293213"/>
                </a:moveTo>
                <a:lnTo>
                  <a:pt x="4339272" y="2292350"/>
                </a:lnTo>
                <a:lnTo>
                  <a:pt x="4337228" y="2294013"/>
                </a:lnTo>
                <a:lnTo>
                  <a:pt x="4329214" y="2295245"/>
                </a:lnTo>
                <a:lnTo>
                  <a:pt x="4329671" y="2298331"/>
                </a:lnTo>
                <a:lnTo>
                  <a:pt x="4331640" y="2297214"/>
                </a:lnTo>
                <a:lnTo>
                  <a:pt x="4333976" y="2296630"/>
                </a:lnTo>
                <a:lnTo>
                  <a:pt x="4337456" y="2297468"/>
                </a:lnTo>
                <a:lnTo>
                  <a:pt x="4337291" y="2295093"/>
                </a:lnTo>
                <a:lnTo>
                  <a:pt x="4338015" y="2297290"/>
                </a:lnTo>
                <a:lnTo>
                  <a:pt x="4339094" y="2299017"/>
                </a:lnTo>
                <a:lnTo>
                  <a:pt x="4339653" y="2298890"/>
                </a:lnTo>
                <a:lnTo>
                  <a:pt x="4335069" y="2301405"/>
                </a:lnTo>
                <a:lnTo>
                  <a:pt x="4338853" y="2303742"/>
                </a:lnTo>
                <a:lnTo>
                  <a:pt x="4339755" y="2303919"/>
                </a:lnTo>
                <a:lnTo>
                  <a:pt x="4344162" y="2299144"/>
                </a:lnTo>
                <a:lnTo>
                  <a:pt x="4341965" y="2297138"/>
                </a:lnTo>
                <a:lnTo>
                  <a:pt x="4345508" y="2293213"/>
                </a:lnTo>
                <a:close/>
              </a:path>
              <a:path w="4388485" h="2329179">
                <a:moveTo>
                  <a:pt x="4349940" y="2304402"/>
                </a:moveTo>
                <a:lnTo>
                  <a:pt x="4344035" y="2300274"/>
                </a:lnTo>
                <a:lnTo>
                  <a:pt x="4339971" y="2303970"/>
                </a:lnTo>
                <a:lnTo>
                  <a:pt x="4345610" y="2305050"/>
                </a:lnTo>
                <a:lnTo>
                  <a:pt x="4349940" y="2304402"/>
                </a:lnTo>
                <a:close/>
              </a:path>
              <a:path w="4388485" h="2329179">
                <a:moveTo>
                  <a:pt x="4352087" y="2300782"/>
                </a:moveTo>
                <a:lnTo>
                  <a:pt x="4348226" y="2298636"/>
                </a:lnTo>
                <a:lnTo>
                  <a:pt x="4348251" y="2296249"/>
                </a:lnTo>
                <a:lnTo>
                  <a:pt x="4347972" y="2296579"/>
                </a:lnTo>
                <a:lnTo>
                  <a:pt x="4347730" y="2296617"/>
                </a:lnTo>
                <a:lnTo>
                  <a:pt x="4348226" y="2295804"/>
                </a:lnTo>
                <a:lnTo>
                  <a:pt x="4348213" y="2296249"/>
                </a:lnTo>
                <a:lnTo>
                  <a:pt x="4348505" y="2295906"/>
                </a:lnTo>
                <a:lnTo>
                  <a:pt x="4348912" y="2295258"/>
                </a:lnTo>
                <a:lnTo>
                  <a:pt x="4349420" y="2295296"/>
                </a:lnTo>
                <a:lnTo>
                  <a:pt x="4350410" y="2294090"/>
                </a:lnTo>
                <a:lnTo>
                  <a:pt x="4348645" y="2293620"/>
                </a:lnTo>
                <a:lnTo>
                  <a:pt x="4345546" y="2296312"/>
                </a:lnTo>
                <a:lnTo>
                  <a:pt x="4348188" y="2297468"/>
                </a:lnTo>
                <a:lnTo>
                  <a:pt x="4348048" y="2301379"/>
                </a:lnTo>
                <a:lnTo>
                  <a:pt x="4352087" y="2300782"/>
                </a:lnTo>
                <a:close/>
              </a:path>
              <a:path w="4388485" h="2329179">
                <a:moveTo>
                  <a:pt x="4354106" y="2315400"/>
                </a:moveTo>
                <a:lnTo>
                  <a:pt x="4352074" y="2317737"/>
                </a:lnTo>
                <a:lnTo>
                  <a:pt x="4353014" y="2317000"/>
                </a:lnTo>
                <a:lnTo>
                  <a:pt x="4354106" y="2315400"/>
                </a:lnTo>
                <a:close/>
              </a:path>
              <a:path w="4388485" h="2329179">
                <a:moveTo>
                  <a:pt x="4356316" y="2260422"/>
                </a:moveTo>
                <a:lnTo>
                  <a:pt x="4352747" y="2259253"/>
                </a:lnTo>
                <a:lnTo>
                  <a:pt x="4350270" y="2262822"/>
                </a:lnTo>
                <a:lnTo>
                  <a:pt x="4349775" y="2265667"/>
                </a:lnTo>
                <a:lnTo>
                  <a:pt x="4353179" y="2265108"/>
                </a:lnTo>
                <a:lnTo>
                  <a:pt x="4352531" y="2267547"/>
                </a:lnTo>
                <a:lnTo>
                  <a:pt x="4354614" y="2265108"/>
                </a:lnTo>
                <a:lnTo>
                  <a:pt x="4356201" y="2263254"/>
                </a:lnTo>
                <a:lnTo>
                  <a:pt x="4356316" y="2260422"/>
                </a:lnTo>
                <a:close/>
              </a:path>
              <a:path w="4388485" h="2329179">
                <a:moveTo>
                  <a:pt x="4360265" y="2320645"/>
                </a:moveTo>
                <a:lnTo>
                  <a:pt x="4359834" y="2316099"/>
                </a:lnTo>
                <a:lnTo>
                  <a:pt x="4354106" y="2315400"/>
                </a:lnTo>
                <a:lnTo>
                  <a:pt x="4354855" y="2315527"/>
                </a:lnTo>
                <a:lnTo>
                  <a:pt x="4353014" y="2317000"/>
                </a:lnTo>
                <a:lnTo>
                  <a:pt x="4351439" y="2319299"/>
                </a:lnTo>
                <a:lnTo>
                  <a:pt x="4349432" y="2324227"/>
                </a:lnTo>
                <a:lnTo>
                  <a:pt x="4350131" y="2328164"/>
                </a:lnTo>
                <a:lnTo>
                  <a:pt x="4355541" y="2329065"/>
                </a:lnTo>
                <a:lnTo>
                  <a:pt x="4360265" y="2320645"/>
                </a:lnTo>
                <a:close/>
              </a:path>
              <a:path w="4388485" h="2329179">
                <a:moveTo>
                  <a:pt x="4366171" y="2281072"/>
                </a:moveTo>
                <a:lnTo>
                  <a:pt x="4365231" y="2278977"/>
                </a:lnTo>
                <a:lnTo>
                  <a:pt x="4362259" y="2279231"/>
                </a:lnTo>
                <a:lnTo>
                  <a:pt x="4361497" y="2282647"/>
                </a:lnTo>
                <a:lnTo>
                  <a:pt x="4362145" y="2285073"/>
                </a:lnTo>
                <a:lnTo>
                  <a:pt x="4364494" y="2283549"/>
                </a:lnTo>
                <a:lnTo>
                  <a:pt x="4364748" y="2285606"/>
                </a:lnTo>
                <a:lnTo>
                  <a:pt x="4365396" y="2283549"/>
                </a:lnTo>
                <a:lnTo>
                  <a:pt x="4366171" y="2281072"/>
                </a:lnTo>
                <a:close/>
              </a:path>
              <a:path w="4388485" h="2329179">
                <a:moveTo>
                  <a:pt x="4374959" y="2314371"/>
                </a:moveTo>
                <a:lnTo>
                  <a:pt x="4371543" y="2313622"/>
                </a:lnTo>
                <a:lnTo>
                  <a:pt x="4369117" y="2314270"/>
                </a:lnTo>
                <a:lnTo>
                  <a:pt x="4368584" y="2316873"/>
                </a:lnTo>
                <a:lnTo>
                  <a:pt x="4369701" y="2314918"/>
                </a:lnTo>
                <a:lnTo>
                  <a:pt x="4374464" y="2317216"/>
                </a:lnTo>
                <a:lnTo>
                  <a:pt x="4374959" y="2314371"/>
                </a:lnTo>
                <a:close/>
              </a:path>
              <a:path w="4388485" h="2329179">
                <a:moveTo>
                  <a:pt x="4382236" y="2307869"/>
                </a:moveTo>
                <a:lnTo>
                  <a:pt x="4378528" y="2308415"/>
                </a:lnTo>
                <a:lnTo>
                  <a:pt x="4382236" y="2307920"/>
                </a:lnTo>
                <a:close/>
              </a:path>
              <a:path w="4388485" h="2329179">
                <a:moveTo>
                  <a:pt x="4386465" y="2311806"/>
                </a:moveTo>
                <a:lnTo>
                  <a:pt x="4386402" y="2311336"/>
                </a:lnTo>
                <a:lnTo>
                  <a:pt x="4385932" y="2310866"/>
                </a:lnTo>
                <a:lnTo>
                  <a:pt x="4385627" y="2310422"/>
                </a:lnTo>
                <a:lnTo>
                  <a:pt x="4385602" y="2310574"/>
                </a:lnTo>
                <a:lnTo>
                  <a:pt x="4385818" y="2311069"/>
                </a:lnTo>
                <a:lnTo>
                  <a:pt x="4386135" y="2311514"/>
                </a:lnTo>
                <a:lnTo>
                  <a:pt x="4386465" y="2311806"/>
                </a:lnTo>
                <a:close/>
              </a:path>
              <a:path w="4388485" h="2329179">
                <a:moveTo>
                  <a:pt x="4387494" y="2312212"/>
                </a:moveTo>
                <a:lnTo>
                  <a:pt x="4386745" y="2312085"/>
                </a:lnTo>
                <a:lnTo>
                  <a:pt x="4386415" y="2311793"/>
                </a:lnTo>
                <a:lnTo>
                  <a:pt x="4386681" y="2312924"/>
                </a:lnTo>
                <a:lnTo>
                  <a:pt x="4386173" y="2314067"/>
                </a:lnTo>
                <a:lnTo>
                  <a:pt x="4385297" y="2315172"/>
                </a:lnTo>
                <a:lnTo>
                  <a:pt x="4384967" y="2314892"/>
                </a:lnTo>
                <a:lnTo>
                  <a:pt x="4384751" y="2314778"/>
                </a:lnTo>
                <a:lnTo>
                  <a:pt x="4384484" y="2314575"/>
                </a:lnTo>
                <a:lnTo>
                  <a:pt x="4383938" y="2316403"/>
                </a:lnTo>
                <a:lnTo>
                  <a:pt x="4383798" y="2317534"/>
                </a:lnTo>
                <a:lnTo>
                  <a:pt x="4384052" y="2316581"/>
                </a:lnTo>
                <a:lnTo>
                  <a:pt x="4384662" y="2316149"/>
                </a:lnTo>
                <a:lnTo>
                  <a:pt x="4384840" y="2315641"/>
                </a:lnTo>
                <a:lnTo>
                  <a:pt x="4385272" y="2315210"/>
                </a:lnTo>
                <a:lnTo>
                  <a:pt x="4386567" y="2317064"/>
                </a:lnTo>
                <a:lnTo>
                  <a:pt x="4387037" y="2318296"/>
                </a:lnTo>
                <a:lnTo>
                  <a:pt x="4387494" y="2312212"/>
                </a:lnTo>
                <a:close/>
              </a:path>
              <a:path w="4388485" h="2329179">
                <a:moveTo>
                  <a:pt x="4387837" y="2304516"/>
                </a:moveTo>
                <a:lnTo>
                  <a:pt x="4382338" y="2302992"/>
                </a:lnTo>
                <a:lnTo>
                  <a:pt x="4382236" y="2307869"/>
                </a:lnTo>
                <a:lnTo>
                  <a:pt x="4378439" y="2311095"/>
                </a:lnTo>
                <a:lnTo>
                  <a:pt x="4377766" y="2313152"/>
                </a:lnTo>
                <a:lnTo>
                  <a:pt x="4376458" y="2314448"/>
                </a:lnTo>
                <a:lnTo>
                  <a:pt x="4379785" y="2312644"/>
                </a:lnTo>
                <a:lnTo>
                  <a:pt x="4382440" y="2312886"/>
                </a:lnTo>
                <a:lnTo>
                  <a:pt x="4384446" y="2314625"/>
                </a:lnTo>
                <a:lnTo>
                  <a:pt x="4384802" y="2313457"/>
                </a:lnTo>
                <a:lnTo>
                  <a:pt x="4384992" y="2312644"/>
                </a:lnTo>
                <a:lnTo>
                  <a:pt x="4385132" y="2312047"/>
                </a:lnTo>
                <a:lnTo>
                  <a:pt x="4385602" y="2310663"/>
                </a:lnTo>
                <a:lnTo>
                  <a:pt x="4385310" y="2309685"/>
                </a:lnTo>
                <a:lnTo>
                  <a:pt x="4384522" y="2308936"/>
                </a:lnTo>
                <a:lnTo>
                  <a:pt x="4383583" y="2308148"/>
                </a:lnTo>
                <a:lnTo>
                  <a:pt x="4383036" y="2307856"/>
                </a:lnTo>
                <a:lnTo>
                  <a:pt x="4382313" y="2307463"/>
                </a:lnTo>
                <a:lnTo>
                  <a:pt x="4384332" y="2306980"/>
                </a:lnTo>
                <a:lnTo>
                  <a:pt x="4384903" y="2308415"/>
                </a:lnTo>
                <a:lnTo>
                  <a:pt x="4385310" y="2309685"/>
                </a:lnTo>
                <a:lnTo>
                  <a:pt x="4385500" y="2309952"/>
                </a:lnTo>
                <a:lnTo>
                  <a:pt x="4385526" y="2310193"/>
                </a:lnTo>
                <a:lnTo>
                  <a:pt x="4385716" y="2310460"/>
                </a:lnTo>
                <a:lnTo>
                  <a:pt x="4386745" y="2306980"/>
                </a:lnTo>
                <a:lnTo>
                  <a:pt x="4387240" y="2305329"/>
                </a:lnTo>
                <a:lnTo>
                  <a:pt x="4387837" y="2304516"/>
                </a:lnTo>
                <a:close/>
              </a:path>
              <a:path w="4388485" h="2329179">
                <a:moveTo>
                  <a:pt x="4388167" y="2303703"/>
                </a:moveTo>
                <a:lnTo>
                  <a:pt x="4387964" y="2303970"/>
                </a:lnTo>
                <a:lnTo>
                  <a:pt x="4387799" y="2304478"/>
                </a:lnTo>
                <a:lnTo>
                  <a:pt x="4388104" y="2304529"/>
                </a:lnTo>
                <a:lnTo>
                  <a:pt x="4388167" y="23037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24014" y="6103213"/>
            <a:ext cx="1250950" cy="800735"/>
          </a:xfrm>
          <a:custGeom>
            <a:avLst/>
            <a:gdLst/>
            <a:ahLst/>
            <a:cxnLst/>
            <a:rect l="l" t="t" r="r" b="b"/>
            <a:pathLst>
              <a:path w="1250950" h="800734">
                <a:moveTo>
                  <a:pt x="1701" y="154990"/>
                </a:moveTo>
                <a:lnTo>
                  <a:pt x="1663" y="154762"/>
                </a:lnTo>
                <a:lnTo>
                  <a:pt x="1079" y="154482"/>
                </a:lnTo>
                <a:lnTo>
                  <a:pt x="1219" y="154686"/>
                </a:lnTo>
                <a:lnTo>
                  <a:pt x="1435" y="155016"/>
                </a:lnTo>
                <a:lnTo>
                  <a:pt x="1701" y="154990"/>
                </a:lnTo>
                <a:close/>
              </a:path>
              <a:path w="1250950" h="800734">
                <a:moveTo>
                  <a:pt x="9169" y="158775"/>
                </a:moveTo>
                <a:lnTo>
                  <a:pt x="8153" y="152273"/>
                </a:lnTo>
                <a:lnTo>
                  <a:pt x="5600" y="152361"/>
                </a:lnTo>
                <a:lnTo>
                  <a:pt x="5613" y="154444"/>
                </a:lnTo>
                <a:lnTo>
                  <a:pt x="7035" y="155549"/>
                </a:lnTo>
                <a:lnTo>
                  <a:pt x="5765" y="158407"/>
                </a:lnTo>
                <a:lnTo>
                  <a:pt x="1676" y="158915"/>
                </a:lnTo>
                <a:lnTo>
                  <a:pt x="2336" y="156476"/>
                </a:lnTo>
                <a:lnTo>
                  <a:pt x="1435" y="155016"/>
                </a:lnTo>
                <a:lnTo>
                  <a:pt x="1206" y="155041"/>
                </a:lnTo>
                <a:lnTo>
                  <a:pt x="546" y="154851"/>
                </a:lnTo>
                <a:lnTo>
                  <a:pt x="647" y="154254"/>
                </a:lnTo>
                <a:lnTo>
                  <a:pt x="0" y="157467"/>
                </a:lnTo>
                <a:lnTo>
                  <a:pt x="4673" y="162064"/>
                </a:lnTo>
                <a:lnTo>
                  <a:pt x="5765" y="158419"/>
                </a:lnTo>
                <a:lnTo>
                  <a:pt x="9169" y="158775"/>
                </a:lnTo>
                <a:close/>
              </a:path>
              <a:path w="1250950" h="800734">
                <a:moveTo>
                  <a:pt x="20027" y="174294"/>
                </a:moveTo>
                <a:lnTo>
                  <a:pt x="19989" y="173418"/>
                </a:lnTo>
                <a:lnTo>
                  <a:pt x="19278" y="173532"/>
                </a:lnTo>
                <a:lnTo>
                  <a:pt x="19050" y="173951"/>
                </a:lnTo>
                <a:lnTo>
                  <a:pt x="19646" y="174053"/>
                </a:lnTo>
                <a:lnTo>
                  <a:pt x="20027" y="174294"/>
                </a:lnTo>
                <a:close/>
              </a:path>
              <a:path w="1250950" h="800734">
                <a:moveTo>
                  <a:pt x="20078" y="175234"/>
                </a:moveTo>
                <a:lnTo>
                  <a:pt x="18884" y="175018"/>
                </a:lnTo>
                <a:lnTo>
                  <a:pt x="18834" y="174396"/>
                </a:lnTo>
                <a:lnTo>
                  <a:pt x="19062" y="173977"/>
                </a:lnTo>
                <a:lnTo>
                  <a:pt x="17272" y="174040"/>
                </a:lnTo>
                <a:lnTo>
                  <a:pt x="14211" y="176974"/>
                </a:lnTo>
                <a:lnTo>
                  <a:pt x="14554" y="179882"/>
                </a:lnTo>
                <a:lnTo>
                  <a:pt x="17297" y="180987"/>
                </a:lnTo>
                <a:lnTo>
                  <a:pt x="19189" y="179400"/>
                </a:lnTo>
                <a:lnTo>
                  <a:pt x="20078" y="175234"/>
                </a:lnTo>
                <a:close/>
              </a:path>
              <a:path w="1250950" h="800734">
                <a:moveTo>
                  <a:pt x="23685" y="118808"/>
                </a:moveTo>
                <a:lnTo>
                  <a:pt x="20866" y="118160"/>
                </a:lnTo>
                <a:lnTo>
                  <a:pt x="17767" y="123469"/>
                </a:lnTo>
                <a:lnTo>
                  <a:pt x="18592" y="124460"/>
                </a:lnTo>
                <a:lnTo>
                  <a:pt x="23520" y="126263"/>
                </a:lnTo>
                <a:lnTo>
                  <a:pt x="19545" y="122631"/>
                </a:lnTo>
                <a:lnTo>
                  <a:pt x="19913" y="120916"/>
                </a:lnTo>
                <a:lnTo>
                  <a:pt x="23685" y="118808"/>
                </a:lnTo>
                <a:close/>
              </a:path>
              <a:path w="1250950" h="800734">
                <a:moveTo>
                  <a:pt x="24130" y="153708"/>
                </a:moveTo>
                <a:lnTo>
                  <a:pt x="23444" y="153631"/>
                </a:lnTo>
                <a:lnTo>
                  <a:pt x="23723" y="154114"/>
                </a:lnTo>
                <a:lnTo>
                  <a:pt x="24130" y="153708"/>
                </a:lnTo>
                <a:close/>
              </a:path>
              <a:path w="1250950" h="800734">
                <a:moveTo>
                  <a:pt x="24752" y="153123"/>
                </a:moveTo>
                <a:lnTo>
                  <a:pt x="22555" y="153466"/>
                </a:lnTo>
                <a:lnTo>
                  <a:pt x="24155" y="153695"/>
                </a:lnTo>
                <a:lnTo>
                  <a:pt x="24752" y="153123"/>
                </a:lnTo>
                <a:close/>
              </a:path>
              <a:path w="1250950" h="800734">
                <a:moveTo>
                  <a:pt x="25095" y="119138"/>
                </a:moveTo>
                <a:lnTo>
                  <a:pt x="23698" y="118808"/>
                </a:lnTo>
                <a:lnTo>
                  <a:pt x="25095" y="119138"/>
                </a:lnTo>
                <a:close/>
              </a:path>
              <a:path w="1250950" h="800734">
                <a:moveTo>
                  <a:pt x="25590" y="94361"/>
                </a:moveTo>
                <a:lnTo>
                  <a:pt x="23101" y="94538"/>
                </a:lnTo>
                <a:lnTo>
                  <a:pt x="17919" y="91071"/>
                </a:lnTo>
                <a:lnTo>
                  <a:pt x="15176" y="102704"/>
                </a:lnTo>
                <a:lnTo>
                  <a:pt x="21450" y="101714"/>
                </a:lnTo>
                <a:lnTo>
                  <a:pt x="23710" y="102882"/>
                </a:lnTo>
                <a:lnTo>
                  <a:pt x="25590" y="94361"/>
                </a:lnTo>
                <a:close/>
              </a:path>
              <a:path w="1250950" h="800734">
                <a:moveTo>
                  <a:pt x="25793" y="152958"/>
                </a:moveTo>
                <a:lnTo>
                  <a:pt x="25501" y="152387"/>
                </a:lnTo>
                <a:lnTo>
                  <a:pt x="24752" y="153123"/>
                </a:lnTo>
                <a:lnTo>
                  <a:pt x="25793" y="152958"/>
                </a:lnTo>
                <a:close/>
              </a:path>
              <a:path w="1250950" h="800734">
                <a:moveTo>
                  <a:pt x="26314" y="153974"/>
                </a:moveTo>
                <a:lnTo>
                  <a:pt x="24155" y="153695"/>
                </a:lnTo>
                <a:lnTo>
                  <a:pt x="26314" y="153974"/>
                </a:lnTo>
                <a:close/>
              </a:path>
              <a:path w="1250950" h="800734">
                <a:moveTo>
                  <a:pt x="26682" y="144780"/>
                </a:moveTo>
                <a:lnTo>
                  <a:pt x="23088" y="144145"/>
                </a:lnTo>
                <a:lnTo>
                  <a:pt x="21742" y="140906"/>
                </a:lnTo>
                <a:lnTo>
                  <a:pt x="21717" y="139738"/>
                </a:lnTo>
                <a:lnTo>
                  <a:pt x="20662" y="139166"/>
                </a:lnTo>
                <a:lnTo>
                  <a:pt x="20866" y="142824"/>
                </a:lnTo>
                <a:lnTo>
                  <a:pt x="22123" y="146126"/>
                </a:lnTo>
                <a:lnTo>
                  <a:pt x="24396" y="148996"/>
                </a:lnTo>
                <a:lnTo>
                  <a:pt x="26682" y="144780"/>
                </a:lnTo>
                <a:close/>
              </a:path>
              <a:path w="1250950" h="800734">
                <a:moveTo>
                  <a:pt x="26911" y="152768"/>
                </a:moveTo>
                <a:lnTo>
                  <a:pt x="25793" y="152958"/>
                </a:lnTo>
                <a:lnTo>
                  <a:pt x="26314" y="153974"/>
                </a:lnTo>
                <a:lnTo>
                  <a:pt x="26911" y="152768"/>
                </a:lnTo>
                <a:close/>
              </a:path>
              <a:path w="1250950" h="800734">
                <a:moveTo>
                  <a:pt x="28079" y="161925"/>
                </a:moveTo>
                <a:lnTo>
                  <a:pt x="27292" y="160515"/>
                </a:lnTo>
                <a:lnTo>
                  <a:pt x="23723" y="154114"/>
                </a:lnTo>
                <a:lnTo>
                  <a:pt x="20599" y="157124"/>
                </a:lnTo>
                <a:lnTo>
                  <a:pt x="17437" y="161925"/>
                </a:lnTo>
                <a:lnTo>
                  <a:pt x="21844" y="160515"/>
                </a:lnTo>
                <a:lnTo>
                  <a:pt x="28079" y="161925"/>
                </a:lnTo>
                <a:close/>
              </a:path>
              <a:path w="1250950" h="800734">
                <a:moveTo>
                  <a:pt x="28371" y="145542"/>
                </a:moveTo>
                <a:lnTo>
                  <a:pt x="28346" y="145300"/>
                </a:lnTo>
                <a:lnTo>
                  <a:pt x="27825" y="145135"/>
                </a:lnTo>
                <a:lnTo>
                  <a:pt x="26847" y="145034"/>
                </a:lnTo>
                <a:lnTo>
                  <a:pt x="27444" y="145148"/>
                </a:lnTo>
                <a:lnTo>
                  <a:pt x="27952" y="145313"/>
                </a:lnTo>
                <a:lnTo>
                  <a:pt x="28371" y="145542"/>
                </a:lnTo>
                <a:close/>
              </a:path>
              <a:path w="1250950" h="800734">
                <a:moveTo>
                  <a:pt x="30746" y="101015"/>
                </a:moveTo>
                <a:lnTo>
                  <a:pt x="29362" y="102044"/>
                </a:lnTo>
                <a:lnTo>
                  <a:pt x="29832" y="103746"/>
                </a:lnTo>
                <a:lnTo>
                  <a:pt x="30581" y="102095"/>
                </a:lnTo>
                <a:lnTo>
                  <a:pt x="30746" y="101015"/>
                </a:lnTo>
                <a:close/>
              </a:path>
              <a:path w="1250950" h="800734">
                <a:moveTo>
                  <a:pt x="30822" y="107302"/>
                </a:moveTo>
                <a:lnTo>
                  <a:pt x="29832" y="103746"/>
                </a:lnTo>
                <a:lnTo>
                  <a:pt x="29451" y="104597"/>
                </a:lnTo>
                <a:lnTo>
                  <a:pt x="27800" y="106921"/>
                </a:lnTo>
                <a:lnTo>
                  <a:pt x="30822" y="107302"/>
                </a:lnTo>
                <a:close/>
              </a:path>
              <a:path w="1250950" h="800734">
                <a:moveTo>
                  <a:pt x="33261" y="89319"/>
                </a:moveTo>
                <a:lnTo>
                  <a:pt x="32600" y="86499"/>
                </a:lnTo>
                <a:lnTo>
                  <a:pt x="31089" y="84150"/>
                </a:lnTo>
                <a:lnTo>
                  <a:pt x="28867" y="82296"/>
                </a:lnTo>
                <a:lnTo>
                  <a:pt x="29527" y="85115"/>
                </a:lnTo>
                <a:lnTo>
                  <a:pt x="31038" y="87464"/>
                </a:lnTo>
                <a:lnTo>
                  <a:pt x="33261" y="89319"/>
                </a:lnTo>
                <a:close/>
              </a:path>
              <a:path w="1250950" h="800734">
                <a:moveTo>
                  <a:pt x="33718" y="99644"/>
                </a:moveTo>
                <a:lnTo>
                  <a:pt x="33235" y="99720"/>
                </a:lnTo>
                <a:lnTo>
                  <a:pt x="32943" y="99656"/>
                </a:lnTo>
                <a:lnTo>
                  <a:pt x="32473" y="99733"/>
                </a:lnTo>
                <a:lnTo>
                  <a:pt x="30988" y="99314"/>
                </a:lnTo>
                <a:lnTo>
                  <a:pt x="30746" y="101015"/>
                </a:lnTo>
                <a:lnTo>
                  <a:pt x="32448" y="99745"/>
                </a:lnTo>
                <a:lnTo>
                  <a:pt x="32435" y="99885"/>
                </a:lnTo>
                <a:lnTo>
                  <a:pt x="32918" y="99809"/>
                </a:lnTo>
                <a:lnTo>
                  <a:pt x="33718" y="99644"/>
                </a:lnTo>
                <a:close/>
              </a:path>
              <a:path w="1250950" h="800734">
                <a:moveTo>
                  <a:pt x="65189" y="31064"/>
                </a:moveTo>
                <a:lnTo>
                  <a:pt x="60833" y="32143"/>
                </a:lnTo>
                <a:lnTo>
                  <a:pt x="61798" y="34467"/>
                </a:lnTo>
                <a:lnTo>
                  <a:pt x="61074" y="36042"/>
                </a:lnTo>
                <a:lnTo>
                  <a:pt x="59778" y="37198"/>
                </a:lnTo>
                <a:lnTo>
                  <a:pt x="61087" y="40741"/>
                </a:lnTo>
                <a:lnTo>
                  <a:pt x="65189" y="31064"/>
                </a:lnTo>
                <a:close/>
              </a:path>
              <a:path w="1250950" h="800734">
                <a:moveTo>
                  <a:pt x="68072" y="23126"/>
                </a:moveTo>
                <a:lnTo>
                  <a:pt x="66509" y="21463"/>
                </a:lnTo>
                <a:lnTo>
                  <a:pt x="66852" y="15595"/>
                </a:lnTo>
                <a:lnTo>
                  <a:pt x="64147" y="16967"/>
                </a:lnTo>
                <a:lnTo>
                  <a:pt x="63030" y="19316"/>
                </a:lnTo>
                <a:lnTo>
                  <a:pt x="65519" y="22288"/>
                </a:lnTo>
                <a:lnTo>
                  <a:pt x="68072" y="23126"/>
                </a:lnTo>
                <a:close/>
              </a:path>
              <a:path w="1250950" h="800734">
                <a:moveTo>
                  <a:pt x="84289" y="29095"/>
                </a:moveTo>
                <a:lnTo>
                  <a:pt x="82943" y="28473"/>
                </a:lnTo>
                <a:lnTo>
                  <a:pt x="77431" y="28689"/>
                </a:lnTo>
                <a:lnTo>
                  <a:pt x="77851" y="28524"/>
                </a:lnTo>
                <a:lnTo>
                  <a:pt x="79273" y="27927"/>
                </a:lnTo>
                <a:lnTo>
                  <a:pt x="78600" y="26035"/>
                </a:lnTo>
                <a:lnTo>
                  <a:pt x="78028" y="24091"/>
                </a:lnTo>
                <a:lnTo>
                  <a:pt x="77825" y="26987"/>
                </a:lnTo>
                <a:lnTo>
                  <a:pt x="75666" y="27838"/>
                </a:lnTo>
                <a:lnTo>
                  <a:pt x="75450" y="28765"/>
                </a:lnTo>
                <a:lnTo>
                  <a:pt x="75018" y="28778"/>
                </a:lnTo>
                <a:lnTo>
                  <a:pt x="75349" y="29235"/>
                </a:lnTo>
                <a:lnTo>
                  <a:pt x="75285" y="29540"/>
                </a:lnTo>
                <a:lnTo>
                  <a:pt x="75501" y="29451"/>
                </a:lnTo>
                <a:lnTo>
                  <a:pt x="78193" y="33108"/>
                </a:lnTo>
                <a:lnTo>
                  <a:pt x="80695" y="29387"/>
                </a:lnTo>
                <a:lnTo>
                  <a:pt x="83426" y="32715"/>
                </a:lnTo>
                <a:lnTo>
                  <a:pt x="84289" y="29095"/>
                </a:lnTo>
                <a:close/>
              </a:path>
              <a:path w="1250950" h="800734">
                <a:moveTo>
                  <a:pt x="95669" y="10706"/>
                </a:moveTo>
                <a:lnTo>
                  <a:pt x="94030" y="8191"/>
                </a:lnTo>
                <a:lnTo>
                  <a:pt x="95110" y="6908"/>
                </a:lnTo>
                <a:lnTo>
                  <a:pt x="94856" y="4864"/>
                </a:lnTo>
                <a:lnTo>
                  <a:pt x="94437" y="5016"/>
                </a:lnTo>
                <a:lnTo>
                  <a:pt x="94170" y="5207"/>
                </a:lnTo>
                <a:lnTo>
                  <a:pt x="93878" y="5537"/>
                </a:lnTo>
                <a:lnTo>
                  <a:pt x="94462" y="3556"/>
                </a:lnTo>
                <a:lnTo>
                  <a:pt x="93929" y="0"/>
                </a:lnTo>
                <a:lnTo>
                  <a:pt x="92608" y="533"/>
                </a:lnTo>
                <a:lnTo>
                  <a:pt x="89433" y="812"/>
                </a:lnTo>
                <a:lnTo>
                  <a:pt x="90944" y="4419"/>
                </a:lnTo>
                <a:lnTo>
                  <a:pt x="93929" y="8496"/>
                </a:lnTo>
                <a:lnTo>
                  <a:pt x="93345" y="11404"/>
                </a:lnTo>
                <a:lnTo>
                  <a:pt x="95631" y="10731"/>
                </a:lnTo>
                <a:lnTo>
                  <a:pt x="95351" y="10312"/>
                </a:lnTo>
                <a:lnTo>
                  <a:pt x="95669" y="10706"/>
                </a:lnTo>
                <a:close/>
              </a:path>
              <a:path w="1250950" h="800734">
                <a:moveTo>
                  <a:pt x="1077125" y="563460"/>
                </a:moveTo>
                <a:lnTo>
                  <a:pt x="1076147" y="558076"/>
                </a:lnTo>
                <a:lnTo>
                  <a:pt x="1076236" y="558723"/>
                </a:lnTo>
                <a:lnTo>
                  <a:pt x="1076756" y="561746"/>
                </a:lnTo>
                <a:lnTo>
                  <a:pt x="1077125" y="563460"/>
                </a:lnTo>
                <a:close/>
              </a:path>
              <a:path w="1250950" h="800734">
                <a:moveTo>
                  <a:pt x="1077620" y="562470"/>
                </a:moveTo>
                <a:lnTo>
                  <a:pt x="1076858" y="561936"/>
                </a:lnTo>
                <a:lnTo>
                  <a:pt x="1077125" y="563460"/>
                </a:lnTo>
                <a:lnTo>
                  <a:pt x="1077620" y="562470"/>
                </a:lnTo>
                <a:close/>
              </a:path>
              <a:path w="1250950" h="800734">
                <a:moveTo>
                  <a:pt x="1099858" y="594093"/>
                </a:moveTo>
                <a:lnTo>
                  <a:pt x="1095070" y="593090"/>
                </a:lnTo>
                <a:lnTo>
                  <a:pt x="1095438" y="589762"/>
                </a:lnTo>
                <a:lnTo>
                  <a:pt x="1096416" y="586257"/>
                </a:lnTo>
                <a:lnTo>
                  <a:pt x="1093533" y="584504"/>
                </a:lnTo>
                <a:lnTo>
                  <a:pt x="1095959" y="586473"/>
                </a:lnTo>
                <a:lnTo>
                  <a:pt x="1095425" y="589076"/>
                </a:lnTo>
                <a:lnTo>
                  <a:pt x="1091844" y="589762"/>
                </a:lnTo>
                <a:lnTo>
                  <a:pt x="1090676" y="590283"/>
                </a:lnTo>
                <a:lnTo>
                  <a:pt x="1092708" y="594525"/>
                </a:lnTo>
                <a:lnTo>
                  <a:pt x="1096302" y="597471"/>
                </a:lnTo>
                <a:lnTo>
                  <a:pt x="1099858" y="594093"/>
                </a:lnTo>
                <a:close/>
              </a:path>
              <a:path w="1250950" h="800734">
                <a:moveTo>
                  <a:pt x="1103782" y="587984"/>
                </a:moveTo>
                <a:lnTo>
                  <a:pt x="1103693" y="586346"/>
                </a:lnTo>
                <a:lnTo>
                  <a:pt x="1102906" y="584606"/>
                </a:lnTo>
                <a:lnTo>
                  <a:pt x="1102741" y="584250"/>
                </a:lnTo>
                <a:lnTo>
                  <a:pt x="1102271" y="583018"/>
                </a:lnTo>
                <a:lnTo>
                  <a:pt x="1103134" y="581621"/>
                </a:lnTo>
                <a:lnTo>
                  <a:pt x="1102956" y="580440"/>
                </a:lnTo>
                <a:lnTo>
                  <a:pt x="1101420" y="579551"/>
                </a:lnTo>
                <a:lnTo>
                  <a:pt x="1099350" y="581660"/>
                </a:lnTo>
                <a:lnTo>
                  <a:pt x="1098651" y="583463"/>
                </a:lnTo>
                <a:lnTo>
                  <a:pt x="1101026" y="583488"/>
                </a:lnTo>
                <a:lnTo>
                  <a:pt x="1100201" y="585114"/>
                </a:lnTo>
                <a:lnTo>
                  <a:pt x="1100467" y="584936"/>
                </a:lnTo>
                <a:lnTo>
                  <a:pt x="1100493" y="584784"/>
                </a:lnTo>
                <a:lnTo>
                  <a:pt x="1100759" y="584606"/>
                </a:lnTo>
                <a:lnTo>
                  <a:pt x="1100848" y="586232"/>
                </a:lnTo>
                <a:lnTo>
                  <a:pt x="1102258" y="587489"/>
                </a:lnTo>
                <a:lnTo>
                  <a:pt x="1102487" y="588759"/>
                </a:lnTo>
                <a:lnTo>
                  <a:pt x="1103134" y="588175"/>
                </a:lnTo>
                <a:lnTo>
                  <a:pt x="1103782" y="587984"/>
                </a:lnTo>
                <a:close/>
              </a:path>
              <a:path w="1250950" h="800734">
                <a:moveTo>
                  <a:pt x="1105865" y="589178"/>
                </a:moveTo>
                <a:lnTo>
                  <a:pt x="1104798" y="587832"/>
                </a:lnTo>
                <a:lnTo>
                  <a:pt x="1103845" y="587971"/>
                </a:lnTo>
                <a:lnTo>
                  <a:pt x="1103871" y="589127"/>
                </a:lnTo>
                <a:lnTo>
                  <a:pt x="1103655" y="589940"/>
                </a:lnTo>
                <a:lnTo>
                  <a:pt x="1102817" y="590257"/>
                </a:lnTo>
                <a:lnTo>
                  <a:pt x="1105865" y="589178"/>
                </a:lnTo>
                <a:close/>
              </a:path>
              <a:path w="1250950" h="800734">
                <a:moveTo>
                  <a:pt x="1111846" y="605396"/>
                </a:moveTo>
                <a:lnTo>
                  <a:pt x="1111580" y="605967"/>
                </a:lnTo>
                <a:lnTo>
                  <a:pt x="1111846" y="605396"/>
                </a:lnTo>
                <a:close/>
              </a:path>
              <a:path w="1250950" h="800734">
                <a:moveTo>
                  <a:pt x="1117904" y="564515"/>
                </a:moveTo>
                <a:lnTo>
                  <a:pt x="1116507" y="562330"/>
                </a:lnTo>
                <a:lnTo>
                  <a:pt x="1113256" y="563308"/>
                </a:lnTo>
                <a:lnTo>
                  <a:pt x="1113243" y="566458"/>
                </a:lnTo>
                <a:lnTo>
                  <a:pt x="1114183" y="568553"/>
                </a:lnTo>
                <a:lnTo>
                  <a:pt x="1116037" y="569341"/>
                </a:lnTo>
                <a:lnTo>
                  <a:pt x="1115441" y="568858"/>
                </a:lnTo>
                <a:lnTo>
                  <a:pt x="1116812" y="568020"/>
                </a:lnTo>
                <a:lnTo>
                  <a:pt x="1117447" y="569671"/>
                </a:lnTo>
                <a:lnTo>
                  <a:pt x="1117904" y="564515"/>
                </a:lnTo>
                <a:close/>
              </a:path>
              <a:path w="1250950" h="800734">
                <a:moveTo>
                  <a:pt x="1118920" y="585279"/>
                </a:moveTo>
                <a:lnTo>
                  <a:pt x="1117231" y="581037"/>
                </a:lnTo>
                <a:lnTo>
                  <a:pt x="1114755" y="582485"/>
                </a:lnTo>
                <a:lnTo>
                  <a:pt x="1114628" y="586003"/>
                </a:lnTo>
                <a:lnTo>
                  <a:pt x="1117815" y="586409"/>
                </a:lnTo>
                <a:lnTo>
                  <a:pt x="1118920" y="585279"/>
                </a:lnTo>
                <a:close/>
              </a:path>
              <a:path w="1250950" h="800734">
                <a:moveTo>
                  <a:pt x="1119466" y="586613"/>
                </a:moveTo>
                <a:lnTo>
                  <a:pt x="1119301" y="584898"/>
                </a:lnTo>
                <a:lnTo>
                  <a:pt x="1118920" y="585279"/>
                </a:lnTo>
                <a:lnTo>
                  <a:pt x="1119466" y="586613"/>
                </a:lnTo>
                <a:close/>
              </a:path>
              <a:path w="1250950" h="800734">
                <a:moveTo>
                  <a:pt x="1119466" y="586613"/>
                </a:moveTo>
                <a:lnTo>
                  <a:pt x="1117815" y="586409"/>
                </a:lnTo>
                <a:lnTo>
                  <a:pt x="1116863" y="587387"/>
                </a:lnTo>
                <a:lnTo>
                  <a:pt x="1119466" y="586613"/>
                </a:lnTo>
                <a:close/>
              </a:path>
              <a:path w="1250950" h="800734">
                <a:moveTo>
                  <a:pt x="1120216" y="608571"/>
                </a:moveTo>
                <a:lnTo>
                  <a:pt x="1118831" y="604202"/>
                </a:lnTo>
                <a:lnTo>
                  <a:pt x="1118679" y="603745"/>
                </a:lnTo>
                <a:lnTo>
                  <a:pt x="1112977" y="604202"/>
                </a:lnTo>
                <a:lnTo>
                  <a:pt x="1111669" y="605866"/>
                </a:lnTo>
                <a:lnTo>
                  <a:pt x="1109992" y="610247"/>
                </a:lnTo>
                <a:lnTo>
                  <a:pt x="1109306" y="615505"/>
                </a:lnTo>
                <a:lnTo>
                  <a:pt x="1111148" y="619010"/>
                </a:lnTo>
                <a:lnTo>
                  <a:pt x="1116914" y="618617"/>
                </a:lnTo>
                <a:lnTo>
                  <a:pt x="1120216" y="608571"/>
                </a:lnTo>
                <a:close/>
              </a:path>
              <a:path w="1250950" h="800734">
                <a:moveTo>
                  <a:pt x="1126185" y="616127"/>
                </a:moveTo>
                <a:lnTo>
                  <a:pt x="1125067" y="616788"/>
                </a:lnTo>
                <a:lnTo>
                  <a:pt x="1126083" y="616724"/>
                </a:lnTo>
                <a:lnTo>
                  <a:pt x="1126185" y="616127"/>
                </a:lnTo>
                <a:close/>
              </a:path>
              <a:path w="1250950" h="800734">
                <a:moveTo>
                  <a:pt x="1127683" y="597623"/>
                </a:moveTo>
                <a:lnTo>
                  <a:pt x="1124902" y="597217"/>
                </a:lnTo>
                <a:lnTo>
                  <a:pt x="1125664" y="592493"/>
                </a:lnTo>
                <a:lnTo>
                  <a:pt x="1120508" y="595045"/>
                </a:lnTo>
                <a:lnTo>
                  <a:pt x="1119263" y="599452"/>
                </a:lnTo>
                <a:lnTo>
                  <a:pt x="1127099" y="601840"/>
                </a:lnTo>
                <a:lnTo>
                  <a:pt x="1127683" y="597623"/>
                </a:lnTo>
                <a:close/>
              </a:path>
              <a:path w="1250950" h="800734">
                <a:moveTo>
                  <a:pt x="1129982" y="624116"/>
                </a:moveTo>
                <a:lnTo>
                  <a:pt x="1129347" y="621538"/>
                </a:lnTo>
                <a:lnTo>
                  <a:pt x="1129347" y="618921"/>
                </a:lnTo>
                <a:lnTo>
                  <a:pt x="1129919" y="616165"/>
                </a:lnTo>
                <a:lnTo>
                  <a:pt x="1128026" y="617232"/>
                </a:lnTo>
                <a:lnTo>
                  <a:pt x="1127036" y="616737"/>
                </a:lnTo>
                <a:lnTo>
                  <a:pt x="1126667" y="614908"/>
                </a:lnTo>
                <a:lnTo>
                  <a:pt x="1126413" y="615480"/>
                </a:lnTo>
                <a:lnTo>
                  <a:pt x="1126223" y="616127"/>
                </a:lnTo>
                <a:lnTo>
                  <a:pt x="1126109" y="616737"/>
                </a:lnTo>
                <a:lnTo>
                  <a:pt x="1125105" y="616788"/>
                </a:lnTo>
                <a:lnTo>
                  <a:pt x="1124153" y="616927"/>
                </a:lnTo>
                <a:lnTo>
                  <a:pt x="1123111" y="617131"/>
                </a:lnTo>
                <a:lnTo>
                  <a:pt x="1126248" y="618604"/>
                </a:lnTo>
                <a:lnTo>
                  <a:pt x="1128509" y="621080"/>
                </a:lnTo>
                <a:lnTo>
                  <a:pt x="1129982" y="624116"/>
                </a:lnTo>
                <a:close/>
              </a:path>
              <a:path w="1250950" h="800734">
                <a:moveTo>
                  <a:pt x="1134732" y="601726"/>
                </a:moveTo>
                <a:lnTo>
                  <a:pt x="1134694" y="598487"/>
                </a:lnTo>
                <a:lnTo>
                  <a:pt x="1130757" y="598487"/>
                </a:lnTo>
                <a:lnTo>
                  <a:pt x="1128318" y="599681"/>
                </a:lnTo>
                <a:lnTo>
                  <a:pt x="1128318" y="602678"/>
                </a:lnTo>
                <a:lnTo>
                  <a:pt x="1128979" y="600252"/>
                </a:lnTo>
                <a:lnTo>
                  <a:pt x="1134732" y="601726"/>
                </a:lnTo>
                <a:close/>
              </a:path>
              <a:path w="1250950" h="800734">
                <a:moveTo>
                  <a:pt x="1143952" y="638378"/>
                </a:moveTo>
                <a:lnTo>
                  <a:pt x="1141691" y="638771"/>
                </a:lnTo>
                <a:lnTo>
                  <a:pt x="1143038" y="640448"/>
                </a:lnTo>
                <a:lnTo>
                  <a:pt x="1142517" y="638975"/>
                </a:lnTo>
                <a:lnTo>
                  <a:pt x="1143139" y="638543"/>
                </a:lnTo>
                <a:lnTo>
                  <a:pt x="1143952" y="638378"/>
                </a:lnTo>
                <a:close/>
              </a:path>
              <a:path w="1250950" h="800734">
                <a:moveTo>
                  <a:pt x="1146302" y="585101"/>
                </a:moveTo>
                <a:lnTo>
                  <a:pt x="1140129" y="584708"/>
                </a:lnTo>
                <a:lnTo>
                  <a:pt x="1141145" y="589889"/>
                </a:lnTo>
                <a:lnTo>
                  <a:pt x="1137183" y="591350"/>
                </a:lnTo>
                <a:lnTo>
                  <a:pt x="1136891" y="590372"/>
                </a:lnTo>
                <a:lnTo>
                  <a:pt x="1132230" y="591947"/>
                </a:lnTo>
                <a:lnTo>
                  <a:pt x="1139037" y="594372"/>
                </a:lnTo>
                <a:lnTo>
                  <a:pt x="1137602" y="596442"/>
                </a:lnTo>
                <a:lnTo>
                  <a:pt x="1139380" y="595972"/>
                </a:lnTo>
                <a:lnTo>
                  <a:pt x="1141336" y="597103"/>
                </a:lnTo>
                <a:lnTo>
                  <a:pt x="1140929" y="596328"/>
                </a:lnTo>
                <a:lnTo>
                  <a:pt x="1140523" y="595972"/>
                </a:lnTo>
                <a:lnTo>
                  <a:pt x="1140269" y="595757"/>
                </a:lnTo>
                <a:lnTo>
                  <a:pt x="1139736" y="595198"/>
                </a:lnTo>
                <a:lnTo>
                  <a:pt x="1141653" y="595299"/>
                </a:lnTo>
                <a:lnTo>
                  <a:pt x="1143393" y="595909"/>
                </a:lnTo>
                <a:lnTo>
                  <a:pt x="1144993" y="596900"/>
                </a:lnTo>
                <a:lnTo>
                  <a:pt x="1145108" y="595198"/>
                </a:lnTo>
                <a:lnTo>
                  <a:pt x="1145247" y="593318"/>
                </a:lnTo>
                <a:lnTo>
                  <a:pt x="1145425" y="591350"/>
                </a:lnTo>
                <a:lnTo>
                  <a:pt x="1145832" y="586867"/>
                </a:lnTo>
                <a:lnTo>
                  <a:pt x="1146302" y="585101"/>
                </a:lnTo>
                <a:close/>
              </a:path>
              <a:path w="1250950" h="800734">
                <a:moveTo>
                  <a:pt x="1146784" y="585025"/>
                </a:moveTo>
                <a:lnTo>
                  <a:pt x="1146695" y="584161"/>
                </a:lnTo>
                <a:lnTo>
                  <a:pt x="1146492" y="584441"/>
                </a:lnTo>
                <a:lnTo>
                  <a:pt x="1146302" y="585101"/>
                </a:lnTo>
                <a:lnTo>
                  <a:pt x="1146479" y="584974"/>
                </a:lnTo>
                <a:lnTo>
                  <a:pt x="1146784" y="585025"/>
                </a:lnTo>
                <a:close/>
              </a:path>
              <a:path w="1250950" h="800734">
                <a:moveTo>
                  <a:pt x="1146975" y="614362"/>
                </a:moveTo>
                <a:lnTo>
                  <a:pt x="1144003" y="610044"/>
                </a:lnTo>
                <a:lnTo>
                  <a:pt x="1141564" y="612267"/>
                </a:lnTo>
                <a:lnTo>
                  <a:pt x="1142301" y="616242"/>
                </a:lnTo>
                <a:lnTo>
                  <a:pt x="1146035" y="615924"/>
                </a:lnTo>
                <a:lnTo>
                  <a:pt x="1146975" y="614362"/>
                </a:lnTo>
                <a:close/>
              </a:path>
              <a:path w="1250950" h="800734">
                <a:moveTo>
                  <a:pt x="1147940" y="615759"/>
                </a:moveTo>
                <a:lnTo>
                  <a:pt x="1147279" y="613867"/>
                </a:lnTo>
                <a:lnTo>
                  <a:pt x="1146975" y="614362"/>
                </a:lnTo>
                <a:lnTo>
                  <a:pt x="1147940" y="615759"/>
                </a:lnTo>
                <a:close/>
              </a:path>
              <a:path w="1250950" h="800734">
                <a:moveTo>
                  <a:pt x="1147940" y="615759"/>
                </a:moveTo>
                <a:lnTo>
                  <a:pt x="1146035" y="615924"/>
                </a:lnTo>
                <a:lnTo>
                  <a:pt x="1145209" y="617283"/>
                </a:lnTo>
                <a:lnTo>
                  <a:pt x="1147940" y="615759"/>
                </a:lnTo>
                <a:close/>
              </a:path>
              <a:path w="1250950" h="800734">
                <a:moveTo>
                  <a:pt x="1148626" y="600227"/>
                </a:moveTo>
                <a:lnTo>
                  <a:pt x="1148295" y="598093"/>
                </a:lnTo>
                <a:lnTo>
                  <a:pt x="1148003" y="595807"/>
                </a:lnTo>
                <a:lnTo>
                  <a:pt x="1147813" y="593458"/>
                </a:lnTo>
                <a:lnTo>
                  <a:pt x="1145667" y="593775"/>
                </a:lnTo>
                <a:lnTo>
                  <a:pt x="1146530" y="596315"/>
                </a:lnTo>
                <a:lnTo>
                  <a:pt x="1146022" y="597839"/>
                </a:lnTo>
                <a:lnTo>
                  <a:pt x="1145730" y="597573"/>
                </a:lnTo>
                <a:lnTo>
                  <a:pt x="1145425" y="597128"/>
                </a:lnTo>
                <a:lnTo>
                  <a:pt x="1145006" y="596900"/>
                </a:lnTo>
                <a:lnTo>
                  <a:pt x="1144955" y="598893"/>
                </a:lnTo>
                <a:lnTo>
                  <a:pt x="1144828" y="600036"/>
                </a:lnTo>
                <a:lnTo>
                  <a:pt x="1145019" y="598982"/>
                </a:lnTo>
                <a:lnTo>
                  <a:pt x="1145578" y="598855"/>
                </a:lnTo>
                <a:lnTo>
                  <a:pt x="1145895" y="598373"/>
                </a:lnTo>
                <a:lnTo>
                  <a:pt x="1146060" y="597890"/>
                </a:lnTo>
                <a:lnTo>
                  <a:pt x="1146975" y="598627"/>
                </a:lnTo>
                <a:lnTo>
                  <a:pt x="1147876" y="599173"/>
                </a:lnTo>
                <a:lnTo>
                  <a:pt x="1148626" y="600227"/>
                </a:lnTo>
                <a:close/>
              </a:path>
              <a:path w="1250950" h="800734">
                <a:moveTo>
                  <a:pt x="1154823" y="647928"/>
                </a:moveTo>
                <a:lnTo>
                  <a:pt x="1154252" y="647128"/>
                </a:lnTo>
                <a:lnTo>
                  <a:pt x="1150112" y="641362"/>
                </a:lnTo>
                <a:lnTo>
                  <a:pt x="1149273" y="638429"/>
                </a:lnTo>
                <a:lnTo>
                  <a:pt x="1149273" y="640181"/>
                </a:lnTo>
                <a:lnTo>
                  <a:pt x="1147953" y="638314"/>
                </a:lnTo>
                <a:lnTo>
                  <a:pt x="1149273" y="640181"/>
                </a:lnTo>
                <a:lnTo>
                  <a:pt x="1149273" y="638429"/>
                </a:lnTo>
                <a:lnTo>
                  <a:pt x="1149210" y="638200"/>
                </a:lnTo>
                <a:lnTo>
                  <a:pt x="1148194" y="638276"/>
                </a:lnTo>
                <a:lnTo>
                  <a:pt x="1149972" y="637971"/>
                </a:lnTo>
                <a:lnTo>
                  <a:pt x="1145933" y="638035"/>
                </a:lnTo>
                <a:lnTo>
                  <a:pt x="1144181" y="638340"/>
                </a:lnTo>
                <a:lnTo>
                  <a:pt x="1143165" y="644207"/>
                </a:lnTo>
                <a:lnTo>
                  <a:pt x="1143558" y="650633"/>
                </a:lnTo>
                <a:lnTo>
                  <a:pt x="1146505" y="654481"/>
                </a:lnTo>
                <a:lnTo>
                  <a:pt x="1153147" y="652640"/>
                </a:lnTo>
                <a:lnTo>
                  <a:pt x="1152956" y="647128"/>
                </a:lnTo>
                <a:lnTo>
                  <a:pt x="1154823" y="647928"/>
                </a:lnTo>
                <a:close/>
              </a:path>
              <a:path w="1250950" h="800734">
                <a:moveTo>
                  <a:pt x="1160487" y="631037"/>
                </a:moveTo>
                <a:lnTo>
                  <a:pt x="1159954" y="626160"/>
                </a:lnTo>
                <a:lnTo>
                  <a:pt x="1156830" y="626376"/>
                </a:lnTo>
                <a:lnTo>
                  <a:pt x="1156347" y="620826"/>
                </a:lnTo>
                <a:lnTo>
                  <a:pt x="1151204" y="625081"/>
                </a:lnTo>
                <a:lnTo>
                  <a:pt x="1150886" y="630428"/>
                </a:lnTo>
                <a:lnTo>
                  <a:pt x="1160487" y="631037"/>
                </a:lnTo>
                <a:close/>
              </a:path>
              <a:path w="1250950" h="800734">
                <a:moveTo>
                  <a:pt x="1167879" y="650875"/>
                </a:moveTo>
                <a:lnTo>
                  <a:pt x="1167142" y="646722"/>
                </a:lnTo>
                <a:lnTo>
                  <a:pt x="1164691" y="647534"/>
                </a:lnTo>
                <a:lnTo>
                  <a:pt x="1162151" y="648398"/>
                </a:lnTo>
                <a:lnTo>
                  <a:pt x="1159764" y="649274"/>
                </a:lnTo>
                <a:lnTo>
                  <a:pt x="1161542" y="653770"/>
                </a:lnTo>
                <a:lnTo>
                  <a:pt x="1165123" y="653757"/>
                </a:lnTo>
                <a:lnTo>
                  <a:pt x="1167879" y="650875"/>
                </a:lnTo>
                <a:close/>
              </a:path>
              <a:path w="1250950" h="800734">
                <a:moveTo>
                  <a:pt x="1169035" y="628929"/>
                </a:moveTo>
                <a:lnTo>
                  <a:pt x="1168120" y="625373"/>
                </a:lnTo>
                <a:lnTo>
                  <a:pt x="1163701" y="626376"/>
                </a:lnTo>
                <a:lnTo>
                  <a:pt x="1161262" y="628332"/>
                </a:lnTo>
                <a:lnTo>
                  <a:pt x="1161973" y="631774"/>
                </a:lnTo>
                <a:lnTo>
                  <a:pt x="1162202" y="628726"/>
                </a:lnTo>
                <a:lnTo>
                  <a:pt x="1169035" y="628929"/>
                </a:lnTo>
                <a:close/>
              </a:path>
              <a:path w="1250950" h="800734">
                <a:moveTo>
                  <a:pt x="1170940" y="681951"/>
                </a:moveTo>
                <a:lnTo>
                  <a:pt x="1170901" y="681634"/>
                </a:lnTo>
                <a:lnTo>
                  <a:pt x="1170495" y="682193"/>
                </a:lnTo>
                <a:lnTo>
                  <a:pt x="1170940" y="681951"/>
                </a:lnTo>
                <a:close/>
              </a:path>
              <a:path w="1250950" h="800734">
                <a:moveTo>
                  <a:pt x="1177772" y="661822"/>
                </a:moveTo>
                <a:lnTo>
                  <a:pt x="1177328" y="660819"/>
                </a:lnTo>
                <a:lnTo>
                  <a:pt x="1177315" y="661352"/>
                </a:lnTo>
                <a:lnTo>
                  <a:pt x="1177518" y="662393"/>
                </a:lnTo>
                <a:lnTo>
                  <a:pt x="1177544" y="662241"/>
                </a:lnTo>
                <a:lnTo>
                  <a:pt x="1177658" y="662038"/>
                </a:lnTo>
                <a:lnTo>
                  <a:pt x="1177772" y="661822"/>
                </a:lnTo>
                <a:close/>
              </a:path>
              <a:path w="1250950" h="800734">
                <a:moveTo>
                  <a:pt x="1178496" y="607110"/>
                </a:moveTo>
                <a:lnTo>
                  <a:pt x="1177988" y="605637"/>
                </a:lnTo>
                <a:lnTo>
                  <a:pt x="1178179" y="607250"/>
                </a:lnTo>
                <a:lnTo>
                  <a:pt x="1178496" y="607110"/>
                </a:lnTo>
                <a:close/>
              </a:path>
              <a:path w="1250950" h="800734">
                <a:moveTo>
                  <a:pt x="1180274" y="673442"/>
                </a:moveTo>
                <a:lnTo>
                  <a:pt x="1178090" y="665530"/>
                </a:lnTo>
                <a:lnTo>
                  <a:pt x="1178090" y="668680"/>
                </a:lnTo>
                <a:lnTo>
                  <a:pt x="1177798" y="668108"/>
                </a:lnTo>
                <a:lnTo>
                  <a:pt x="1178090" y="668680"/>
                </a:lnTo>
                <a:lnTo>
                  <a:pt x="1178090" y="665530"/>
                </a:lnTo>
                <a:lnTo>
                  <a:pt x="1177518" y="662393"/>
                </a:lnTo>
                <a:lnTo>
                  <a:pt x="1177417" y="662660"/>
                </a:lnTo>
                <a:lnTo>
                  <a:pt x="1177417" y="668375"/>
                </a:lnTo>
                <a:lnTo>
                  <a:pt x="1177239" y="668616"/>
                </a:lnTo>
                <a:lnTo>
                  <a:pt x="1177048" y="668858"/>
                </a:lnTo>
                <a:lnTo>
                  <a:pt x="1177124" y="668578"/>
                </a:lnTo>
                <a:lnTo>
                  <a:pt x="1177417" y="668375"/>
                </a:lnTo>
                <a:lnTo>
                  <a:pt x="1177417" y="662660"/>
                </a:lnTo>
                <a:lnTo>
                  <a:pt x="1176083" y="666153"/>
                </a:lnTo>
                <a:lnTo>
                  <a:pt x="1174534" y="669734"/>
                </a:lnTo>
                <a:lnTo>
                  <a:pt x="1173518" y="673722"/>
                </a:lnTo>
                <a:lnTo>
                  <a:pt x="1175715" y="672553"/>
                </a:lnTo>
                <a:lnTo>
                  <a:pt x="1175702" y="670483"/>
                </a:lnTo>
                <a:lnTo>
                  <a:pt x="1177036" y="668896"/>
                </a:lnTo>
                <a:lnTo>
                  <a:pt x="1177137" y="669201"/>
                </a:lnTo>
                <a:lnTo>
                  <a:pt x="1178128" y="668782"/>
                </a:lnTo>
                <a:lnTo>
                  <a:pt x="1180274" y="673442"/>
                </a:lnTo>
                <a:close/>
              </a:path>
              <a:path w="1250950" h="800734">
                <a:moveTo>
                  <a:pt x="1183322" y="682866"/>
                </a:moveTo>
                <a:lnTo>
                  <a:pt x="1183195" y="682929"/>
                </a:lnTo>
                <a:lnTo>
                  <a:pt x="1181646" y="684288"/>
                </a:lnTo>
                <a:lnTo>
                  <a:pt x="1181315" y="684377"/>
                </a:lnTo>
                <a:lnTo>
                  <a:pt x="1181150" y="684669"/>
                </a:lnTo>
                <a:lnTo>
                  <a:pt x="1181011" y="684949"/>
                </a:lnTo>
                <a:lnTo>
                  <a:pt x="1180960" y="685076"/>
                </a:lnTo>
                <a:lnTo>
                  <a:pt x="1181747" y="684911"/>
                </a:lnTo>
                <a:lnTo>
                  <a:pt x="1182522" y="684796"/>
                </a:lnTo>
                <a:lnTo>
                  <a:pt x="1183322" y="682866"/>
                </a:lnTo>
                <a:close/>
              </a:path>
              <a:path w="1250950" h="800734">
                <a:moveTo>
                  <a:pt x="1184325" y="623862"/>
                </a:moveTo>
                <a:lnTo>
                  <a:pt x="1184160" y="623341"/>
                </a:lnTo>
                <a:lnTo>
                  <a:pt x="1183538" y="621411"/>
                </a:lnTo>
                <a:lnTo>
                  <a:pt x="1182585" y="618934"/>
                </a:lnTo>
                <a:lnTo>
                  <a:pt x="1181722" y="616394"/>
                </a:lnTo>
                <a:lnTo>
                  <a:pt x="1179347" y="617347"/>
                </a:lnTo>
                <a:lnTo>
                  <a:pt x="1179487" y="618578"/>
                </a:lnTo>
                <a:lnTo>
                  <a:pt x="1182497" y="622007"/>
                </a:lnTo>
                <a:lnTo>
                  <a:pt x="1180033" y="623341"/>
                </a:lnTo>
                <a:lnTo>
                  <a:pt x="1179753" y="620852"/>
                </a:lnTo>
                <a:lnTo>
                  <a:pt x="1179487" y="618578"/>
                </a:lnTo>
                <a:lnTo>
                  <a:pt x="1178648" y="617626"/>
                </a:lnTo>
                <a:lnTo>
                  <a:pt x="1179347" y="617347"/>
                </a:lnTo>
                <a:lnTo>
                  <a:pt x="1178179" y="607250"/>
                </a:lnTo>
                <a:lnTo>
                  <a:pt x="1172629" y="609676"/>
                </a:lnTo>
                <a:lnTo>
                  <a:pt x="1170762" y="614387"/>
                </a:lnTo>
                <a:lnTo>
                  <a:pt x="1170635" y="619861"/>
                </a:lnTo>
                <a:lnTo>
                  <a:pt x="1169987" y="624738"/>
                </a:lnTo>
                <a:lnTo>
                  <a:pt x="1170838" y="622566"/>
                </a:lnTo>
                <a:lnTo>
                  <a:pt x="1173416" y="622338"/>
                </a:lnTo>
                <a:lnTo>
                  <a:pt x="1175537" y="620852"/>
                </a:lnTo>
                <a:lnTo>
                  <a:pt x="1181900" y="625436"/>
                </a:lnTo>
                <a:lnTo>
                  <a:pt x="1184325" y="623862"/>
                </a:lnTo>
                <a:close/>
              </a:path>
              <a:path w="1250950" h="800734">
                <a:moveTo>
                  <a:pt x="1184694" y="684504"/>
                </a:moveTo>
                <a:lnTo>
                  <a:pt x="1183500" y="684682"/>
                </a:lnTo>
                <a:lnTo>
                  <a:pt x="1182522" y="684796"/>
                </a:lnTo>
                <a:lnTo>
                  <a:pt x="1182179" y="685609"/>
                </a:lnTo>
                <a:lnTo>
                  <a:pt x="1177785" y="687374"/>
                </a:lnTo>
                <a:lnTo>
                  <a:pt x="1174419" y="686384"/>
                </a:lnTo>
                <a:lnTo>
                  <a:pt x="1179842" y="682980"/>
                </a:lnTo>
                <a:lnTo>
                  <a:pt x="1181493" y="681431"/>
                </a:lnTo>
                <a:lnTo>
                  <a:pt x="1181252" y="681037"/>
                </a:lnTo>
                <a:lnTo>
                  <a:pt x="1179474" y="678230"/>
                </a:lnTo>
                <a:lnTo>
                  <a:pt x="1176782" y="679640"/>
                </a:lnTo>
                <a:lnTo>
                  <a:pt x="1174559" y="681037"/>
                </a:lnTo>
                <a:lnTo>
                  <a:pt x="1173962" y="677786"/>
                </a:lnTo>
                <a:lnTo>
                  <a:pt x="1173391" y="679767"/>
                </a:lnTo>
                <a:lnTo>
                  <a:pt x="1172298" y="681202"/>
                </a:lnTo>
                <a:lnTo>
                  <a:pt x="1170940" y="681951"/>
                </a:lnTo>
                <a:lnTo>
                  <a:pt x="1171054" y="682980"/>
                </a:lnTo>
                <a:lnTo>
                  <a:pt x="1170889" y="683463"/>
                </a:lnTo>
                <a:lnTo>
                  <a:pt x="1170762" y="683107"/>
                </a:lnTo>
                <a:lnTo>
                  <a:pt x="1170559" y="682802"/>
                </a:lnTo>
                <a:lnTo>
                  <a:pt x="1170698" y="683933"/>
                </a:lnTo>
                <a:lnTo>
                  <a:pt x="1170838" y="683971"/>
                </a:lnTo>
                <a:lnTo>
                  <a:pt x="1170914" y="683552"/>
                </a:lnTo>
                <a:lnTo>
                  <a:pt x="1171943" y="685634"/>
                </a:lnTo>
                <a:lnTo>
                  <a:pt x="1171486" y="685495"/>
                </a:lnTo>
                <a:lnTo>
                  <a:pt x="1172171" y="686092"/>
                </a:lnTo>
                <a:lnTo>
                  <a:pt x="1172819" y="687374"/>
                </a:lnTo>
                <a:lnTo>
                  <a:pt x="1173314" y="687070"/>
                </a:lnTo>
                <a:lnTo>
                  <a:pt x="1174432" y="688022"/>
                </a:lnTo>
                <a:lnTo>
                  <a:pt x="1177353" y="690689"/>
                </a:lnTo>
                <a:lnTo>
                  <a:pt x="1180414" y="693000"/>
                </a:lnTo>
                <a:lnTo>
                  <a:pt x="1182662" y="691172"/>
                </a:lnTo>
                <a:lnTo>
                  <a:pt x="1184579" y="688644"/>
                </a:lnTo>
                <a:lnTo>
                  <a:pt x="1184605" y="687374"/>
                </a:lnTo>
                <a:lnTo>
                  <a:pt x="1184694" y="684504"/>
                </a:lnTo>
                <a:close/>
              </a:path>
              <a:path w="1250950" h="800734">
                <a:moveTo>
                  <a:pt x="1185545" y="681812"/>
                </a:moveTo>
                <a:lnTo>
                  <a:pt x="1184579" y="679856"/>
                </a:lnTo>
                <a:lnTo>
                  <a:pt x="1183322" y="682866"/>
                </a:lnTo>
                <a:lnTo>
                  <a:pt x="1185545" y="681812"/>
                </a:lnTo>
                <a:close/>
              </a:path>
              <a:path w="1250950" h="800734">
                <a:moveTo>
                  <a:pt x="1192403" y="675932"/>
                </a:moveTo>
                <a:lnTo>
                  <a:pt x="1190180" y="674916"/>
                </a:lnTo>
                <a:lnTo>
                  <a:pt x="1189786" y="675322"/>
                </a:lnTo>
                <a:lnTo>
                  <a:pt x="1192403" y="675932"/>
                </a:lnTo>
                <a:close/>
              </a:path>
              <a:path w="1250950" h="800734">
                <a:moveTo>
                  <a:pt x="1194422" y="673658"/>
                </a:moveTo>
                <a:lnTo>
                  <a:pt x="1194282" y="673290"/>
                </a:lnTo>
                <a:lnTo>
                  <a:pt x="1192225" y="671652"/>
                </a:lnTo>
                <a:lnTo>
                  <a:pt x="1193419" y="670953"/>
                </a:lnTo>
                <a:lnTo>
                  <a:pt x="1193177" y="670280"/>
                </a:lnTo>
                <a:lnTo>
                  <a:pt x="1190612" y="663346"/>
                </a:lnTo>
                <a:lnTo>
                  <a:pt x="1190358" y="662990"/>
                </a:lnTo>
                <a:lnTo>
                  <a:pt x="1181138" y="665924"/>
                </a:lnTo>
                <a:lnTo>
                  <a:pt x="1187005" y="674128"/>
                </a:lnTo>
                <a:lnTo>
                  <a:pt x="1186510" y="676960"/>
                </a:lnTo>
                <a:lnTo>
                  <a:pt x="1188580" y="676554"/>
                </a:lnTo>
                <a:lnTo>
                  <a:pt x="1189786" y="675322"/>
                </a:lnTo>
                <a:lnTo>
                  <a:pt x="1187450" y="673430"/>
                </a:lnTo>
                <a:lnTo>
                  <a:pt x="1187081" y="670280"/>
                </a:lnTo>
                <a:lnTo>
                  <a:pt x="1194422" y="673658"/>
                </a:lnTo>
                <a:close/>
              </a:path>
              <a:path w="1250950" h="800734">
                <a:moveTo>
                  <a:pt x="1197927" y="676046"/>
                </a:moveTo>
                <a:lnTo>
                  <a:pt x="1195755" y="672198"/>
                </a:lnTo>
                <a:lnTo>
                  <a:pt x="1194549" y="670280"/>
                </a:lnTo>
                <a:lnTo>
                  <a:pt x="1193419" y="670953"/>
                </a:lnTo>
                <a:lnTo>
                  <a:pt x="1194282" y="673290"/>
                </a:lnTo>
                <a:lnTo>
                  <a:pt x="1196086" y="674725"/>
                </a:lnTo>
                <a:lnTo>
                  <a:pt x="1194181" y="676313"/>
                </a:lnTo>
                <a:lnTo>
                  <a:pt x="1192403" y="675932"/>
                </a:lnTo>
                <a:lnTo>
                  <a:pt x="1196174" y="677672"/>
                </a:lnTo>
                <a:lnTo>
                  <a:pt x="1197648" y="676313"/>
                </a:lnTo>
                <a:lnTo>
                  <a:pt x="1197927" y="676046"/>
                </a:lnTo>
                <a:close/>
              </a:path>
              <a:path w="1250950" h="800734">
                <a:moveTo>
                  <a:pt x="1198321" y="728065"/>
                </a:moveTo>
                <a:lnTo>
                  <a:pt x="1197711" y="722680"/>
                </a:lnTo>
                <a:lnTo>
                  <a:pt x="1194333" y="727024"/>
                </a:lnTo>
                <a:lnTo>
                  <a:pt x="1198321" y="728065"/>
                </a:lnTo>
                <a:close/>
              </a:path>
              <a:path w="1250950" h="800734">
                <a:moveTo>
                  <a:pt x="1198943" y="728218"/>
                </a:moveTo>
                <a:lnTo>
                  <a:pt x="1198321" y="728065"/>
                </a:lnTo>
                <a:lnTo>
                  <a:pt x="1198435" y="729132"/>
                </a:lnTo>
                <a:lnTo>
                  <a:pt x="1198943" y="728218"/>
                </a:lnTo>
                <a:close/>
              </a:path>
              <a:path w="1250950" h="800734">
                <a:moveTo>
                  <a:pt x="1200632" y="693039"/>
                </a:moveTo>
                <a:lnTo>
                  <a:pt x="1197521" y="691527"/>
                </a:lnTo>
                <a:lnTo>
                  <a:pt x="1194206" y="693712"/>
                </a:lnTo>
                <a:lnTo>
                  <a:pt x="1195603" y="697191"/>
                </a:lnTo>
                <a:lnTo>
                  <a:pt x="1200632" y="693039"/>
                </a:lnTo>
                <a:close/>
              </a:path>
              <a:path w="1250950" h="800734">
                <a:moveTo>
                  <a:pt x="1200886" y="693166"/>
                </a:moveTo>
                <a:lnTo>
                  <a:pt x="1200823" y="692873"/>
                </a:lnTo>
                <a:lnTo>
                  <a:pt x="1200632" y="693039"/>
                </a:lnTo>
                <a:lnTo>
                  <a:pt x="1200886" y="693166"/>
                </a:lnTo>
                <a:close/>
              </a:path>
              <a:path w="1250950" h="800734">
                <a:moveTo>
                  <a:pt x="1201928" y="713498"/>
                </a:moveTo>
                <a:lnTo>
                  <a:pt x="1198359" y="708787"/>
                </a:lnTo>
                <a:lnTo>
                  <a:pt x="1197762" y="712228"/>
                </a:lnTo>
                <a:lnTo>
                  <a:pt x="1196911" y="715708"/>
                </a:lnTo>
                <a:lnTo>
                  <a:pt x="1198626" y="717778"/>
                </a:lnTo>
                <a:lnTo>
                  <a:pt x="1196733" y="719378"/>
                </a:lnTo>
                <a:lnTo>
                  <a:pt x="1200797" y="716013"/>
                </a:lnTo>
                <a:lnTo>
                  <a:pt x="1201928" y="713498"/>
                </a:lnTo>
                <a:close/>
              </a:path>
              <a:path w="1250950" h="800734">
                <a:moveTo>
                  <a:pt x="1203947" y="679856"/>
                </a:moveTo>
                <a:lnTo>
                  <a:pt x="1203566" y="678548"/>
                </a:lnTo>
                <a:lnTo>
                  <a:pt x="1203286" y="677964"/>
                </a:lnTo>
                <a:lnTo>
                  <a:pt x="1199349" y="677875"/>
                </a:lnTo>
                <a:lnTo>
                  <a:pt x="1198778" y="680923"/>
                </a:lnTo>
                <a:lnTo>
                  <a:pt x="1200632" y="682955"/>
                </a:lnTo>
                <a:lnTo>
                  <a:pt x="1203947" y="679856"/>
                </a:lnTo>
                <a:close/>
              </a:path>
              <a:path w="1250950" h="800734">
                <a:moveTo>
                  <a:pt x="1204556" y="724573"/>
                </a:moveTo>
                <a:lnTo>
                  <a:pt x="1203159" y="720699"/>
                </a:lnTo>
                <a:lnTo>
                  <a:pt x="1198943" y="728218"/>
                </a:lnTo>
                <a:lnTo>
                  <a:pt x="1201547" y="728903"/>
                </a:lnTo>
                <a:lnTo>
                  <a:pt x="1204556" y="724573"/>
                </a:lnTo>
                <a:close/>
              </a:path>
              <a:path w="1250950" h="800734">
                <a:moveTo>
                  <a:pt x="1205471" y="695388"/>
                </a:moveTo>
                <a:lnTo>
                  <a:pt x="1200886" y="693166"/>
                </a:lnTo>
                <a:lnTo>
                  <a:pt x="1201737" y="697357"/>
                </a:lnTo>
                <a:lnTo>
                  <a:pt x="1205471" y="695388"/>
                </a:lnTo>
                <a:close/>
              </a:path>
              <a:path w="1250950" h="800734">
                <a:moveTo>
                  <a:pt x="1205763" y="711276"/>
                </a:moveTo>
                <a:lnTo>
                  <a:pt x="1205166" y="711250"/>
                </a:lnTo>
                <a:lnTo>
                  <a:pt x="1205496" y="711568"/>
                </a:lnTo>
                <a:lnTo>
                  <a:pt x="1205763" y="711276"/>
                </a:lnTo>
                <a:close/>
              </a:path>
              <a:path w="1250950" h="800734">
                <a:moveTo>
                  <a:pt x="1208252" y="730034"/>
                </a:moveTo>
                <a:lnTo>
                  <a:pt x="1207693" y="726617"/>
                </a:lnTo>
                <a:lnTo>
                  <a:pt x="1204175" y="727773"/>
                </a:lnTo>
                <a:lnTo>
                  <a:pt x="1200581" y="729373"/>
                </a:lnTo>
                <a:lnTo>
                  <a:pt x="1196771" y="729551"/>
                </a:lnTo>
                <a:lnTo>
                  <a:pt x="1199730" y="731151"/>
                </a:lnTo>
                <a:lnTo>
                  <a:pt x="1202575" y="732967"/>
                </a:lnTo>
                <a:lnTo>
                  <a:pt x="1207058" y="732447"/>
                </a:lnTo>
                <a:lnTo>
                  <a:pt x="1208252" y="730034"/>
                </a:lnTo>
                <a:close/>
              </a:path>
              <a:path w="1250950" h="800734">
                <a:moveTo>
                  <a:pt x="1208519" y="714540"/>
                </a:moveTo>
                <a:lnTo>
                  <a:pt x="1205496" y="711568"/>
                </a:lnTo>
                <a:lnTo>
                  <a:pt x="1202372" y="714921"/>
                </a:lnTo>
                <a:lnTo>
                  <a:pt x="1208519" y="714540"/>
                </a:lnTo>
                <a:close/>
              </a:path>
              <a:path w="1250950" h="800734">
                <a:moveTo>
                  <a:pt x="1215110" y="757428"/>
                </a:moveTo>
                <a:lnTo>
                  <a:pt x="1214285" y="755116"/>
                </a:lnTo>
                <a:lnTo>
                  <a:pt x="1211503" y="756018"/>
                </a:lnTo>
                <a:lnTo>
                  <a:pt x="1209929" y="757516"/>
                </a:lnTo>
                <a:lnTo>
                  <a:pt x="1210640" y="759650"/>
                </a:lnTo>
                <a:lnTo>
                  <a:pt x="1210589" y="757707"/>
                </a:lnTo>
                <a:lnTo>
                  <a:pt x="1215110" y="757428"/>
                </a:lnTo>
                <a:close/>
              </a:path>
              <a:path w="1250950" h="800734">
                <a:moveTo>
                  <a:pt x="1215961" y="711682"/>
                </a:moveTo>
                <a:lnTo>
                  <a:pt x="1212545" y="708304"/>
                </a:lnTo>
                <a:lnTo>
                  <a:pt x="1210538" y="706170"/>
                </a:lnTo>
                <a:lnTo>
                  <a:pt x="1205763" y="711276"/>
                </a:lnTo>
                <a:lnTo>
                  <a:pt x="1215961" y="711682"/>
                </a:lnTo>
                <a:close/>
              </a:path>
              <a:path w="1250950" h="800734">
                <a:moveTo>
                  <a:pt x="1222248" y="731316"/>
                </a:moveTo>
                <a:lnTo>
                  <a:pt x="1219454" y="730554"/>
                </a:lnTo>
                <a:lnTo>
                  <a:pt x="1217117" y="732840"/>
                </a:lnTo>
                <a:lnTo>
                  <a:pt x="1218819" y="735457"/>
                </a:lnTo>
                <a:lnTo>
                  <a:pt x="1222248" y="731316"/>
                </a:lnTo>
                <a:close/>
              </a:path>
              <a:path w="1250950" h="800734">
                <a:moveTo>
                  <a:pt x="1222578" y="731405"/>
                </a:moveTo>
                <a:lnTo>
                  <a:pt x="1222438" y="731075"/>
                </a:lnTo>
                <a:lnTo>
                  <a:pt x="1222248" y="731316"/>
                </a:lnTo>
                <a:lnTo>
                  <a:pt x="1222578" y="731405"/>
                </a:lnTo>
                <a:close/>
              </a:path>
              <a:path w="1250950" h="800734">
                <a:moveTo>
                  <a:pt x="1224902" y="753135"/>
                </a:moveTo>
                <a:lnTo>
                  <a:pt x="1222743" y="748360"/>
                </a:lnTo>
                <a:lnTo>
                  <a:pt x="1221384" y="749046"/>
                </a:lnTo>
                <a:lnTo>
                  <a:pt x="1222133" y="750493"/>
                </a:lnTo>
                <a:lnTo>
                  <a:pt x="1222375" y="751535"/>
                </a:lnTo>
                <a:lnTo>
                  <a:pt x="1222082" y="751408"/>
                </a:lnTo>
                <a:lnTo>
                  <a:pt x="1221765" y="751509"/>
                </a:lnTo>
                <a:lnTo>
                  <a:pt x="1221397" y="751370"/>
                </a:lnTo>
                <a:lnTo>
                  <a:pt x="1221854" y="753148"/>
                </a:lnTo>
                <a:lnTo>
                  <a:pt x="1222146" y="754126"/>
                </a:lnTo>
                <a:lnTo>
                  <a:pt x="1221943" y="753084"/>
                </a:lnTo>
                <a:lnTo>
                  <a:pt x="1222476" y="752716"/>
                </a:lnTo>
                <a:lnTo>
                  <a:pt x="1222489" y="752182"/>
                </a:lnTo>
                <a:lnTo>
                  <a:pt x="1222451" y="751649"/>
                </a:lnTo>
                <a:lnTo>
                  <a:pt x="1223187" y="751992"/>
                </a:lnTo>
                <a:lnTo>
                  <a:pt x="1224026" y="752449"/>
                </a:lnTo>
                <a:lnTo>
                  <a:pt x="1224902" y="753135"/>
                </a:lnTo>
                <a:close/>
              </a:path>
              <a:path w="1250950" h="800734">
                <a:moveTo>
                  <a:pt x="1225867" y="742848"/>
                </a:moveTo>
                <a:lnTo>
                  <a:pt x="1224483" y="741832"/>
                </a:lnTo>
                <a:lnTo>
                  <a:pt x="1224254" y="741654"/>
                </a:lnTo>
                <a:lnTo>
                  <a:pt x="1219758" y="740117"/>
                </a:lnTo>
                <a:lnTo>
                  <a:pt x="1217510" y="739559"/>
                </a:lnTo>
                <a:lnTo>
                  <a:pt x="1217155" y="739470"/>
                </a:lnTo>
                <a:lnTo>
                  <a:pt x="1217320" y="739559"/>
                </a:lnTo>
                <a:lnTo>
                  <a:pt x="1216964" y="739419"/>
                </a:lnTo>
                <a:lnTo>
                  <a:pt x="1215986" y="738390"/>
                </a:lnTo>
                <a:lnTo>
                  <a:pt x="1214374" y="738352"/>
                </a:lnTo>
                <a:lnTo>
                  <a:pt x="1214945" y="740841"/>
                </a:lnTo>
                <a:lnTo>
                  <a:pt x="1214462" y="742848"/>
                </a:lnTo>
                <a:lnTo>
                  <a:pt x="1214386" y="743280"/>
                </a:lnTo>
                <a:lnTo>
                  <a:pt x="1214818" y="745655"/>
                </a:lnTo>
                <a:lnTo>
                  <a:pt x="1214640" y="745756"/>
                </a:lnTo>
                <a:lnTo>
                  <a:pt x="1213243" y="749744"/>
                </a:lnTo>
                <a:lnTo>
                  <a:pt x="1215466" y="754608"/>
                </a:lnTo>
                <a:lnTo>
                  <a:pt x="1217193" y="751827"/>
                </a:lnTo>
                <a:lnTo>
                  <a:pt x="1219200" y="750951"/>
                </a:lnTo>
                <a:lnTo>
                  <a:pt x="1221346" y="751408"/>
                </a:lnTo>
                <a:lnTo>
                  <a:pt x="1219758" y="744270"/>
                </a:lnTo>
                <a:lnTo>
                  <a:pt x="1219720" y="742708"/>
                </a:lnTo>
                <a:lnTo>
                  <a:pt x="1214932" y="745591"/>
                </a:lnTo>
                <a:lnTo>
                  <a:pt x="1216126" y="743280"/>
                </a:lnTo>
                <a:lnTo>
                  <a:pt x="1217714" y="742175"/>
                </a:lnTo>
                <a:lnTo>
                  <a:pt x="1219644" y="742594"/>
                </a:lnTo>
                <a:lnTo>
                  <a:pt x="1219771" y="742645"/>
                </a:lnTo>
                <a:lnTo>
                  <a:pt x="1219784" y="742505"/>
                </a:lnTo>
                <a:lnTo>
                  <a:pt x="1219619" y="742175"/>
                </a:lnTo>
                <a:lnTo>
                  <a:pt x="1219695" y="741832"/>
                </a:lnTo>
                <a:lnTo>
                  <a:pt x="1220038" y="742505"/>
                </a:lnTo>
                <a:lnTo>
                  <a:pt x="1225867" y="742848"/>
                </a:lnTo>
                <a:close/>
              </a:path>
              <a:path w="1250950" h="800734">
                <a:moveTo>
                  <a:pt x="1226743" y="732536"/>
                </a:moveTo>
                <a:lnTo>
                  <a:pt x="1222578" y="731405"/>
                </a:lnTo>
                <a:lnTo>
                  <a:pt x="1223962" y="734745"/>
                </a:lnTo>
                <a:lnTo>
                  <a:pt x="1226743" y="732536"/>
                </a:lnTo>
                <a:close/>
              </a:path>
              <a:path w="1250950" h="800734">
                <a:moveTo>
                  <a:pt x="1242910" y="794956"/>
                </a:moveTo>
                <a:lnTo>
                  <a:pt x="1240142" y="796175"/>
                </a:lnTo>
                <a:lnTo>
                  <a:pt x="1238389" y="797801"/>
                </a:lnTo>
                <a:lnTo>
                  <a:pt x="1236548" y="797775"/>
                </a:lnTo>
                <a:lnTo>
                  <a:pt x="1235633" y="798537"/>
                </a:lnTo>
                <a:lnTo>
                  <a:pt x="1236726" y="800658"/>
                </a:lnTo>
                <a:lnTo>
                  <a:pt x="1239291" y="798118"/>
                </a:lnTo>
                <a:lnTo>
                  <a:pt x="1239558" y="798207"/>
                </a:lnTo>
                <a:lnTo>
                  <a:pt x="1239761" y="798271"/>
                </a:lnTo>
                <a:lnTo>
                  <a:pt x="1239901" y="797534"/>
                </a:lnTo>
                <a:lnTo>
                  <a:pt x="1240777" y="800455"/>
                </a:lnTo>
                <a:lnTo>
                  <a:pt x="1241831" y="799706"/>
                </a:lnTo>
                <a:lnTo>
                  <a:pt x="1242326" y="797521"/>
                </a:lnTo>
                <a:lnTo>
                  <a:pt x="1242910" y="794956"/>
                </a:lnTo>
                <a:close/>
              </a:path>
              <a:path w="1250950" h="800734">
                <a:moveTo>
                  <a:pt x="1243152" y="794854"/>
                </a:moveTo>
                <a:lnTo>
                  <a:pt x="1242974" y="794702"/>
                </a:lnTo>
                <a:lnTo>
                  <a:pt x="1242910" y="794956"/>
                </a:lnTo>
                <a:lnTo>
                  <a:pt x="1243152" y="794854"/>
                </a:lnTo>
                <a:close/>
              </a:path>
              <a:path w="1250950" h="800734">
                <a:moveTo>
                  <a:pt x="1244206" y="789266"/>
                </a:moveTo>
                <a:lnTo>
                  <a:pt x="1240078" y="791375"/>
                </a:lnTo>
                <a:lnTo>
                  <a:pt x="1241183" y="788771"/>
                </a:lnTo>
                <a:lnTo>
                  <a:pt x="1241018" y="788365"/>
                </a:lnTo>
                <a:lnTo>
                  <a:pt x="1240777" y="788009"/>
                </a:lnTo>
                <a:lnTo>
                  <a:pt x="1240612" y="787603"/>
                </a:lnTo>
                <a:lnTo>
                  <a:pt x="1235151" y="785406"/>
                </a:lnTo>
                <a:lnTo>
                  <a:pt x="1236421" y="789292"/>
                </a:lnTo>
                <a:lnTo>
                  <a:pt x="1232395" y="794524"/>
                </a:lnTo>
                <a:lnTo>
                  <a:pt x="1234427" y="796505"/>
                </a:lnTo>
                <a:lnTo>
                  <a:pt x="1236091" y="794956"/>
                </a:lnTo>
                <a:lnTo>
                  <a:pt x="1235925" y="792835"/>
                </a:lnTo>
                <a:lnTo>
                  <a:pt x="1237437" y="792353"/>
                </a:lnTo>
                <a:lnTo>
                  <a:pt x="1238415" y="795299"/>
                </a:lnTo>
                <a:lnTo>
                  <a:pt x="1239774" y="792073"/>
                </a:lnTo>
                <a:lnTo>
                  <a:pt x="1242974" y="794702"/>
                </a:lnTo>
                <a:lnTo>
                  <a:pt x="1244206" y="789266"/>
                </a:lnTo>
                <a:close/>
              </a:path>
              <a:path w="1250950" h="800734">
                <a:moveTo>
                  <a:pt x="1250759" y="767727"/>
                </a:moveTo>
                <a:lnTo>
                  <a:pt x="1249464" y="764565"/>
                </a:lnTo>
                <a:lnTo>
                  <a:pt x="1246746" y="764247"/>
                </a:lnTo>
                <a:lnTo>
                  <a:pt x="1242364" y="766787"/>
                </a:lnTo>
                <a:lnTo>
                  <a:pt x="1240129" y="769010"/>
                </a:lnTo>
                <a:lnTo>
                  <a:pt x="1246212" y="770775"/>
                </a:lnTo>
                <a:lnTo>
                  <a:pt x="1249705" y="768464"/>
                </a:lnTo>
                <a:lnTo>
                  <a:pt x="1250086" y="768070"/>
                </a:lnTo>
                <a:lnTo>
                  <a:pt x="1250645" y="767549"/>
                </a:lnTo>
                <a:lnTo>
                  <a:pt x="1250759" y="767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83793" y="4468849"/>
            <a:ext cx="2479040" cy="1675130"/>
          </a:xfrm>
          <a:custGeom>
            <a:avLst/>
            <a:gdLst/>
            <a:ahLst/>
            <a:cxnLst/>
            <a:rect l="l" t="t" r="r" b="b"/>
            <a:pathLst>
              <a:path w="2479040" h="1675129">
                <a:moveTo>
                  <a:pt x="5410" y="1665427"/>
                </a:moveTo>
                <a:lnTo>
                  <a:pt x="1054" y="1666506"/>
                </a:lnTo>
                <a:lnTo>
                  <a:pt x="2019" y="1668830"/>
                </a:lnTo>
                <a:lnTo>
                  <a:pt x="1295" y="1670405"/>
                </a:lnTo>
                <a:lnTo>
                  <a:pt x="0" y="1671561"/>
                </a:lnTo>
                <a:lnTo>
                  <a:pt x="1308" y="1675104"/>
                </a:lnTo>
                <a:lnTo>
                  <a:pt x="5410" y="1665427"/>
                </a:lnTo>
                <a:close/>
              </a:path>
              <a:path w="2479040" h="1675129">
                <a:moveTo>
                  <a:pt x="35953" y="1651774"/>
                </a:moveTo>
                <a:lnTo>
                  <a:pt x="34975" y="1652066"/>
                </a:lnTo>
                <a:lnTo>
                  <a:pt x="34658" y="1652549"/>
                </a:lnTo>
                <a:lnTo>
                  <a:pt x="35598" y="1653324"/>
                </a:lnTo>
                <a:lnTo>
                  <a:pt x="35699" y="1652727"/>
                </a:lnTo>
                <a:lnTo>
                  <a:pt x="35852" y="1652371"/>
                </a:lnTo>
                <a:lnTo>
                  <a:pt x="35953" y="1651774"/>
                </a:lnTo>
                <a:close/>
              </a:path>
              <a:path w="2479040" h="1675129">
                <a:moveTo>
                  <a:pt x="41656" y="1643595"/>
                </a:moveTo>
                <a:lnTo>
                  <a:pt x="39331" y="1639709"/>
                </a:lnTo>
                <a:lnTo>
                  <a:pt x="41478" y="1637157"/>
                </a:lnTo>
                <a:lnTo>
                  <a:pt x="40246" y="1636712"/>
                </a:lnTo>
                <a:lnTo>
                  <a:pt x="39776" y="1637169"/>
                </a:lnTo>
                <a:lnTo>
                  <a:pt x="40157" y="1638173"/>
                </a:lnTo>
                <a:lnTo>
                  <a:pt x="39154" y="1639836"/>
                </a:lnTo>
                <a:lnTo>
                  <a:pt x="38709" y="1641068"/>
                </a:lnTo>
                <a:lnTo>
                  <a:pt x="39192" y="1644015"/>
                </a:lnTo>
                <a:lnTo>
                  <a:pt x="41656" y="1643595"/>
                </a:lnTo>
                <a:close/>
              </a:path>
              <a:path w="2479040" h="1675129">
                <a:moveTo>
                  <a:pt x="51181" y="1624647"/>
                </a:moveTo>
                <a:lnTo>
                  <a:pt x="45631" y="1624685"/>
                </a:lnTo>
                <a:lnTo>
                  <a:pt x="44869" y="1623961"/>
                </a:lnTo>
                <a:lnTo>
                  <a:pt x="44869" y="1624342"/>
                </a:lnTo>
                <a:lnTo>
                  <a:pt x="44831" y="1623987"/>
                </a:lnTo>
                <a:lnTo>
                  <a:pt x="44831" y="1623060"/>
                </a:lnTo>
                <a:lnTo>
                  <a:pt x="44805" y="1622285"/>
                </a:lnTo>
                <a:lnTo>
                  <a:pt x="39890" y="1620481"/>
                </a:lnTo>
                <a:lnTo>
                  <a:pt x="40055" y="1630464"/>
                </a:lnTo>
                <a:lnTo>
                  <a:pt x="44958" y="1628470"/>
                </a:lnTo>
                <a:lnTo>
                  <a:pt x="44932" y="1627314"/>
                </a:lnTo>
                <a:lnTo>
                  <a:pt x="51181" y="1624647"/>
                </a:lnTo>
                <a:close/>
              </a:path>
              <a:path w="2479040" h="1675129">
                <a:moveTo>
                  <a:pt x="52844" y="1628686"/>
                </a:moveTo>
                <a:lnTo>
                  <a:pt x="50660" y="1627987"/>
                </a:lnTo>
                <a:lnTo>
                  <a:pt x="47421" y="1628432"/>
                </a:lnTo>
                <a:lnTo>
                  <a:pt x="47167" y="1631619"/>
                </a:lnTo>
                <a:lnTo>
                  <a:pt x="49276" y="1632381"/>
                </a:lnTo>
                <a:lnTo>
                  <a:pt x="52425" y="1632000"/>
                </a:lnTo>
                <a:lnTo>
                  <a:pt x="52844" y="1628686"/>
                </a:lnTo>
                <a:close/>
              </a:path>
              <a:path w="2479040" h="1675129">
                <a:moveTo>
                  <a:pt x="62890" y="1589646"/>
                </a:moveTo>
                <a:lnTo>
                  <a:pt x="60147" y="1589862"/>
                </a:lnTo>
                <a:lnTo>
                  <a:pt x="58585" y="1591360"/>
                </a:lnTo>
                <a:lnTo>
                  <a:pt x="59867" y="1594523"/>
                </a:lnTo>
                <a:lnTo>
                  <a:pt x="61544" y="1595970"/>
                </a:lnTo>
                <a:lnTo>
                  <a:pt x="60845" y="1594231"/>
                </a:lnTo>
                <a:lnTo>
                  <a:pt x="62890" y="1589646"/>
                </a:lnTo>
                <a:close/>
              </a:path>
              <a:path w="2479040" h="1675129">
                <a:moveTo>
                  <a:pt x="72936" y="1608112"/>
                </a:moveTo>
                <a:lnTo>
                  <a:pt x="71653" y="1607477"/>
                </a:lnTo>
                <a:lnTo>
                  <a:pt x="72872" y="1605648"/>
                </a:lnTo>
                <a:lnTo>
                  <a:pt x="71958" y="1604721"/>
                </a:lnTo>
                <a:lnTo>
                  <a:pt x="67665" y="1603311"/>
                </a:lnTo>
                <a:lnTo>
                  <a:pt x="69126" y="1603260"/>
                </a:lnTo>
                <a:lnTo>
                  <a:pt x="69291" y="1599742"/>
                </a:lnTo>
                <a:lnTo>
                  <a:pt x="68262" y="1602028"/>
                </a:lnTo>
                <a:lnTo>
                  <a:pt x="66192" y="1602054"/>
                </a:lnTo>
                <a:lnTo>
                  <a:pt x="65811" y="1602689"/>
                </a:lnTo>
                <a:lnTo>
                  <a:pt x="65468" y="1602574"/>
                </a:lnTo>
                <a:lnTo>
                  <a:pt x="65595" y="1603044"/>
                </a:lnTo>
                <a:lnTo>
                  <a:pt x="65405" y="1603375"/>
                </a:lnTo>
                <a:lnTo>
                  <a:pt x="65697" y="1603375"/>
                </a:lnTo>
                <a:lnTo>
                  <a:pt x="66763" y="1607045"/>
                </a:lnTo>
                <a:lnTo>
                  <a:pt x="69837" y="1604886"/>
                </a:lnTo>
                <a:lnTo>
                  <a:pt x="70573" y="1606943"/>
                </a:lnTo>
                <a:lnTo>
                  <a:pt x="70307" y="1606804"/>
                </a:lnTo>
                <a:lnTo>
                  <a:pt x="67017" y="1610156"/>
                </a:lnTo>
                <a:lnTo>
                  <a:pt x="70485" y="1610614"/>
                </a:lnTo>
                <a:lnTo>
                  <a:pt x="70535" y="1609001"/>
                </a:lnTo>
                <a:lnTo>
                  <a:pt x="72605" y="1609521"/>
                </a:lnTo>
                <a:lnTo>
                  <a:pt x="72936" y="1608112"/>
                </a:lnTo>
                <a:close/>
              </a:path>
              <a:path w="2479040" h="1675129">
                <a:moveTo>
                  <a:pt x="95567" y="1600225"/>
                </a:moveTo>
                <a:lnTo>
                  <a:pt x="93154" y="1590789"/>
                </a:lnTo>
                <a:lnTo>
                  <a:pt x="92417" y="1595361"/>
                </a:lnTo>
                <a:lnTo>
                  <a:pt x="92354" y="1596580"/>
                </a:lnTo>
                <a:lnTo>
                  <a:pt x="91376" y="1596872"/>
                </a:lnTo>
                <a:lnTo>
                  <a:pt x="91287" y="1597850"/>
                </a:lnTo>
                <a:lnTo>
                  <a:pt x="95567" y="1600225"/>
                </a:lnTo>
                <a:close/>
              </a:path>
              <a:path w="2479040" h="1675129">
                <a:moveTo>
                  <a:pt x="98590" y="1607375"/>
                </a:moveTo>
                <a:lnTo>
                  <a:pt x="97777" y="1606778"/>
                </a:lnTo>
                <a:lnTo>
                  <a:pt x="96672" y="1606499"/>
                </a:lnTo>
                <a:lnTo>
                  <a:pt x="95148" y="1606384"/>
                </a:lnTo>
                <a:lnTo>
                  <a:pt x="95554" y="1607540"/>
                </a:lnTo>
                <a:lnTo>
                  <a:pt x="97028" y="1607566"/>
                </a:lnTo>
                <a:lnTo>
                  <a:pt x="98590" y="1607375"/>
                </a:lnTo>
                <a:close/>
              </a:path>
              <a:path w="2479040" h="1675129">
                <a:moveTo>
                  <a:pt x="130429" y="1592580"/>
                </a:moveTo>
                <a:lnTo>
                  <a:pt x="130187" y="1588300"/>
                </a:lnTo>
                <a:lnTo>
                  <a:pt x="129374" y="1592008"/>
                </a:lnTo>
                <a:lnTo>
                  <a:pt x="130429" y="1592580"/>
                </a:lnTo>
                <a:close/>
              </a:path>
              <a:path w="2479040" h="1675129">
                <a:moveTo>
                  <a:pt x="158521" y="1546733"/>
                </a:moveTo>
                <a:lnTo>
                  <a:pt x="156972" y="1546771"/>
                </a:lnTo>
                <a:lnTo>
                  <a:pt x="158026" y="1547342"/>
                </a:lnTo>
                <a:lnTo>
                  <a:pt x="158521" y="1546733"/>
                </a:lnTo>
                <a:close/>
              </a:path>
              <a:path w="2479040" h="1675129">
                <a:moveTo>
                  <a:pt x="176961" y="1533486"/>
                </a:moveTo>
                <a:lnTo>
                  <a:pt x="175755" y="1532890"/>
                </a:lnTo>
                <a:lnTo>
                  <a:pt x="174434" y="1532496"/>
                </a:lnTo>
                <a:lnTo>
                  <a:pt x="172732" y="1533436"/>
                </a:lnTo>
                <a:lnTo>
                  <a:pt x="172923" y="1534083"/>
                </a:lnTo>
                <a:lnTo>
                  <a:pt x="173177" y="1534833"/>
                </a:lnTo>
                <a:lnTo>
                  <a:pt x="173367" y="1535480"/>
                </a:lnTo>
                <a:lnTo>
                  <a:pt x="174726" y="1534795"/>
                </a:lnTo>
                <a:lnTo>
                  <a:pt x="176961" y="1533486"/>
                </a:lnTo>
                <a:close/>
              </a:path>
              <a:path w="2479040" h="1675129">
                <a:moveTo>
                  <a:pt x="231876" y="1519186"/>
                </a:moveTo>
                <a:lnTo>
                  <a:pt x="230924" y="1518018"/>
                </a:lnTo>
                <a:lnTo>
                  <a:pt x="231152" y="1518513"/>
                </a:lnTo>
                <a:lnTo>
                  <a:pt x="231876" y="1519186"/>
                </a:lnTo>
                <a:close/>
              </a:path>
              <a:path w="2479040" h="1675129">
                <a:moveTo>
                  <a:pt x="242557" y="1508671"/>
                </a:moveTo>
                <a:lnTo>
                  <a:pt x="242316" y="1508709"/>
                </a:lnTo>
                <a:lnTo>
                  <a:pt x="242265" y="1509014"/>
                </a:lnTo>
                <a:lnTo>
                  <a:pt x="242189" y="1509458"/>
                </a:lnTo>
                <a:lnTo>
                  <a:pt x="242392" y="1509572"/>
                </a:lnTo>
                <a:lnTo>
                  <a:pt x="242557" y="1508671"/>
                </a:lnTo>
                <a:close/>
              </a:path>
              <a:path w="2479040" h="1675129">
                <a:moveTo>
                  <a:pt x="539838" y="1310462"/>
                </a:moveTo>
                <a:lnTo>
                  <a:pt x="539623" y="1310563"/>
                </a:lnTo>
                <a:lnTo>
                  <a:pt x="539369" y="1311529"/>
                </a:lnTo>
                <a:lnTo>
                  <a:pt x="539762" y="1310589"/>
                </a:lnTo>
                <a:lnTo>
                  <a:pt x="539838" y="1310462"/>
                </a:lnTo>
                <a:close/>
              </a:path>
              <a:path w="2479040" h="1675129">
                <a:moveTo>
                  <a:pt x="540880" y="1309941"/>
                </a:moveTo>
                <a:lnTo>
                  <a:pt x="540524" y="1308874"/>
                </a:lnTo>
                <a:lnTo>
                  <a:pt x="540219" y="1309751"/>
                </a:lnTo>
                <a:lnTo>
                  <a:pt x="539838" y="1310462"/>
                </a:lnTo>
                <a:lnTo>
                  <a:pt x="540880" y="1309941"/>
                </a:lnTo>
                <a:close/>
              </a:path>
              <a:path w="2479040" h="1675129">
                <a:moveTo>
                  <a:pt x="543623" y="1312392"/>
                </a:moveTo>
                <a:lnTo>
                  <a:pt x="542772" y="1311935"/>
                </a:lnTo>
                <a:lnTo>
                  <a:pt x="541909" y="1311630"/>
                </a:lnTo>
                <a:lnTo>
                  <a:pt x="540740" y="1311935"/>
                </a:lnTo>
                <a:lnTo>
                  <a:pt x="540219" y="1311770"/>
                </a:lnTo>
                <a:lnTo>
                  <a:pt x="539826" y="1311770"/>
                </a:lnTo>
                <a:lnTo>
                  <a:pt x="539419" y="1311554"/>
                </a:lnTo>
                <a:lnTo>
                  <a:pt x="539178" y="1311973"/>
                </a:lnTo>
                <a:lnTo>
                  <a:pt x="538975" y="1312240"/>
                </a:lnTo>
                <a:lnTo>
                  <a:pt x="538835" y="1312608"/>
                </a:lnTo>
                <a:lnTo>
                  <a:pt x="539610" y="1312202"/>
                </a:lnTo>
                <a:lnTo>
                  <a:pt x="540169" y="1312062"/>
                </a:lnTo>
                <a:lnTo>
                  <a:pt x="540689" y="1311948"/>
                </a:lnTo>
                <a:lnTo>
                  <a:pt x="541718" y="1312291"/>
                </a:lnTo>
                <a:lnTo>
                  <a:pt x="542759" y="1312468"/>
                </a:lnTo>
                <a:lnTo>
                  <a:pt x="543623" y="1312392"/>
                </a:lnTo>
                <a:close/>
              </a:path>
              <a:path w="2479040" h="1675129">
                <a:moveTo>
                  <a:pt x="575843" y="1271346"/>
                </a:moveTo>
                <a:lnTo>
                  <a:pt x="571487" y="1273352"/>
                </a:lnTo>
                <a:lnTo>
                  <a:pt x="569150" y="1274330"/>
                </a:lnTo>
                <a:lnTo>
                  <a:pt x="572808" y="1272819"/>
                </a:lnTo>
                <a:lnTo>
                  <a:pt x="572998" y="1273467"/>
                </a:lnTo>
                <a:lnTo>
                  <a:pt x="572947" y="1273759"/>
                </a:lnTo>
                <a:lnTo>
                  <a:pt x="573925" y="1273086"/>
                </a:lnTo>
                <a:lnTo>
                  <a:pt x="574916" y="1272260"/>
                </a:lnTo>
                <a:lnTo>
                  <a:pt x="575843" y="1271346"/>
                </a:lnTo>
                <a:close/>
              </a:path>
              <a:path w="2479040" h="1675129">
                <a:moveTo>
                  <a:pt x="583653" y="1267637"/>
                </a:moveTo>
                <a:lnTo>
                  <a:pt x="583336" y="1266799"/>
                </a:lnTo>
                <a:lnTo>
                  <a:pt x="582663" y="1265834"/>
                </a:lnTo>
                <a:lnTo>
                  <a:pt x="581380" y="1264767"/>
                </a:lnTo>
                <a:lnTo>
                  <a:pt x="579247" y="1267701"/>
                </a:lnTo>
                <a:lnTo>
                  <a:pt x="577507" y="1269707"/>
                </a:lnTo>
                <a:lnTo>
                  <a:pt x="575906" y="1271358"/>
                </a:lnTo>
                <a:lnTo>
                  <a:pt x="578027" y="1270266"/>
                </a:lnTo>
                <a:lnTo>
                  <a:pt x="580936" y="1268996"/>
                </a:lnTo>
                <a:lnTo>
                  <a:pt x="583653" y="1267637"/>
                </a:lnTo>
                <a:close/>
              </a:path>
              <a:path w="2479040" h="1675129">
                <a:moveTo>
                  <a:pt x="598131" y="1259852"/>
                </a:moveTo>
                <a:lnTo>
                  <a:pt x="594779" y="1260500"/>
                </a:lnTo>
                <a:lnTo>
                  <a:pt x="593344" y="1261630"/>
                </a:lnTo>
                <a:lnTo>
                  <a:pt x="592480" y="1262634"/>
                </a:lnTo>
                <a:lnTo>
                  <a:pt x="591667" y="1263726"/>
                </a:lnTo>
                <a:lnTo>
                  <a:pt x="595845" y="1261452"/>
                </a:lnTo>
                <a:lnTo>
                  <a:pt x="598131" y="1259852"/>
                </a:lnTo>
                <a:close/>
              </a:path>
              <a:path w="2479040" h="1675129">
                <a:moveTo>
                  <a:pt x="787742" y="1144308"/>
                </a:moveTo>
                <a:lnTo>
                  <a:pt x="784733" y="1140764"/>
                </a:lnTo>
                <a:lnTo>
                  <a:pt x="776782" y="1144155"/>
                </a:lnTo>
                <a:lnTo>
                  <a:pt x="776782" y="1147953"/>
                </a:lnTo>
                <a:lnTo>
                  <a:pt x="776211" y="1148270"/>
                </a:lnTo>
                <a:lnTo>
                  <a:pt x="772883" y="1148880"/>
                </a:lnTo>
                <a:lnTo>
                  <a:pt x="770369" y="1149642"/>
                </a:lnTo>
                <a:lnTo>
                  <a:pt x="770877" y="1148499"/>
                </a:lnTo>
                <a:lnTo>
                  <a:pt x="771296" y="1147953"/>
                </a:lnTo>
                <a:lnTo>
                  <a:pt x="776782" y="1147953"/>
                </a:lnTo>
                <a:lnTo>
                  <a:pt x="776782" y="1144155"/>
                </a:lnTo>
                <a:lnTo>
                  <a:pt x="771410" y="1146429"/>
                </a:lnTo>
                <a:lnTo>
                  <a:pt x="771232" y="1147864"/>
                </a:lnTo>
                <a:lnTo>
                  <a:pt x="769607" y="1147432"/>
                </a:lnTo>
                <a:lnTo>
                  <a:pt x="769277" y="1147737"/>
                </a:lnTo>
                <a:lnTo>
                  <a:pt x="769175" y="1148270"/>
                </a:lnTo>
                <a:lnTo>
                  <a:pt x="769696" y="1149604"/>
                </a:lnTo>
                <a:lnTo>
                  <a:pt x="768108" y="1153718"/>
                </a:lnTo>
                <a:lnTo>
                  <a:pt x="764857" y="1156004"/>
                </a:lnTo>
                <a:lnTo>
                  <a:pt x="759752" y="1156563"/>
                </a:lnTo>
                <a:lnTo>
                  <a:pt x="763511" y="1158379"/>
                </a:lnTo>
                <a:lnTo>
                  <a:pt x="765479" y="1159497"/>
                </a:lnTo>
                <a:lnTo>
                  <a:pt x="768210" y="1156665"/>
                </a:lnTo>
                <a:lnTo>
                  <a:pt x="768223" y="1157058"/>
                </a:lnTo>
                <a:lnTo>
                  <a:pt x="770991" y="1156690"/>
                </a:lnTo>
                <a:lnTo>
                  <a:pt x="769467" y="1153033"/>
                </a:lnTo>
                <a:lnTo>
                  <a:pt x="770318" y="1149946"/>
                </a:lnTo>
                <a:lnTo>
                  <a:pt x="772502" y="1154188"/>
                </a:lnTo>
                <a:lnTo>
                  <a:pt x="777176" y="1149946"/>
                </a:lnTo>
                <a:lnTo>
                  <a:pt x="777506" y="1149642"/>
                </a:lnTo>
                <a:lnTo>
                  <a:pt x="779145" y="1148880"/>
                </a:lnTo>
                <a:lnTo>
                  <a:pt x="778484" y="1147940"/>
                </a:lnTo>
                <a:lnTo>
                  <a:pt x="778344" y="1147737"/>
                </a:lnTo>
                <a:lnTo>
                  <a:pt x="784390" y="1144943"/>
                </a:lnTo>
                <a:lnTo>
                  <a:pt x="787742" y="1144308"/>
                </a:lnTo>
                <a:close/>
              </a:path>
              <a:path w="2479040" h="1675129">
                <a:moveTo>
                  <a:pt x="788149" y="1144689"/>
                </a:moveTo>
                <a:lnTo>
                  <a:pt x="787565" y="1144968"/>
                </a:lnTo>
                <a:lnTo>
                  <a:pt x="788149" y="1144689"/>
                </a:lnTo>
                <a:close/>
              </a:path>
              <a:path w="2479040" h="1675129">
                <a:moveTo>
                  <a:pt x="788835" y="1144168"/>
                </a:moveTo>
                <a:lnTo>
                  <a:pt x="788530" y="1144104"/>
                </a:lnTo>
                <a:lnTo>
                  <a:pt x="788123" y="1144270"/>
                </a:lnTo>
                <a:lnTo>
                  <a:pt x="787730" y="1144282"/>
                </a:lnTo>
                <a:lnTo>
                  <a:pt x="788009" y="1144485"/>
                </a:lnTo>
                <a:lnTo>
                  <a:pt x="788390" y="1144473"/>
                </a:lnTo>
                <a:lnTo>
                  <a:pt x="788504" y="1144257"/>
                </a:lnTo>
                <a:lnTo>
                  <a:pt x="788835" y="1144168"/>
                </a:lnTo>
                <a:close/>
              </a:path>
              <a:path w="2479040" h="1675129">
                <a:moveTo>
                  <a:pt x="844169" y="1107287"/>
                </a:moveTo>
                <a:lnTo>
                  <a:pt x="843495" y="1106322"/>
                </a:lnTo>
                <a:lnTo>
                  <a:pt x="842683" y="1105725"/>
                </a:lnTo>
                <a:lnTo>
                  <a:pt x="842784" y="1106424"/>
                </a:lnTo>
                <a:lnTo>
                  <a:pt x="843330" y="1106830"/>
                </a:lnTo>
                <a:lnTo>
                  <a:pt x="843749" y="1107071"/>
                </a:lnTo>
                <a:lnTo>
                  <a:pt x="844169" y="1107287"/>
                </a:lnTo>
                <a:close/>
              </a:path>
              <a:path w="2479040" h="1675129">
                <a:moveTo>
                  <a:pt x="954620" y="1020826"/>
                </a:moveTo>
                <a:lnTo>
                  <a:pt x="951636" y="1022540"/>
                </a:lnTo>
                <a:lnTo>
                  <a:pt x="951636" y="1025537"/>
                </a:lnTo>
                <a:lnTo>
                  <a:pt x="952246" y="1029042"/>
                </a:lnTo>
                <a:lnTo>
                  <a:pt x="952398" y="1028674"/>
                </a:lnTo>
                <a:lnTo>
                  <a:pt x="952690" y="1028344"/>
                </a:lnTo>
                <a:lnTo>
                  <a:pt x="952817" y="1027988"/>
                </a:lnTo>
                <a:lnTo>
                  <a:pt x="952106" y="1026388"/>
                </a:lnTo>
                <a:lnTo>
                  <a:pt x="952677" y="1024026"/>
                </a:lnTo>
                <a:lnTo>
                  <a:pt x="954620" y="1020826"/>
                </a:lnTo>
                <a:close/>
              </a:path>
              <a:path w="2479040" h="1675129">
                <a:moveTo>
                  <a:pt x="973086" y="997470"/>
                </a:moveTo>
                <a:lnTo>
                  <a:pt x="971118" y="998588"/>
                </a:lnTo>
                <a:lnTo>
                  <a:pt x="968984" y="999286"/>
                </a:lnTo>
                <a:lnTo>
                  <a:pt x="966800" y="998982"/>
                </a:lnTo>
                <a:lnTo>
                  <a:pt x="969518" y="1002842"/>
                </a:lnTo>
                <a:lnTo>
                  <a:pt x="971550" y="999197"/>
                </a:lnTo>
                <a:lnTo>
                  <a:pt x="973086" y="997470"/>
                </a:lnTo>
                <a:close/>
              </a:path>
              <a:path w="2479040" h="1675129">
                <a:moveTo>
                  <a:pt x="976160" y="1004925"/>
                </a:moveTo>
                <a:lnTo>
                  <a:pt x="975499" y="1005116"/>
                </a:lnTo>
                <a:lnTo>
                  <a:pt x="975207" y="1005065"/>
                </a:lnTo>
                <a:lnTo>
                  <a:pt x="975309" y="1005776"/>
                </a:lnTo>
                <a:lnTo>
                  <a:pt x="975296" y="1006309"/>
                </a:lnTo>
                <a:lnTo>
                  <a:pt x="975398" y="1007033"/>
                </a:lnTo>
                <a:lnTo>
                  <a:pt x="975677" y="1006309"/>
                </a:lnTo>
                <a:lnTo>
                  <a:pt x="975880" y="1005649"/>
                </a:lnTo>
                <a:lnTo>
                  <a:pt x="976160" y="1004925"/>
                </a:lnTo>
                <a:close/>
              </a:path>
              <a:path w="2479040" h="1675129">
                <a:moveTo>
                  <a:pt x="986396" y="992073"/>
                </a:moveTo>
                <a:lnTo>
                  <a:pt x="983615" y="989037"/>
                </a:lnTo>
                <a:lnTo>
                  <a:pt x="981417" y="990574"/>
                </a:lnTo>
                <a:lnTo>
                  <a:pt x="978052" y="994371"/>
                </a:lnTo>
                <a:lnTo>
                  <a:pt x="974242" y="996797"/>
                </a:lnTo>
                <a:lnTo>
                  <a:pt x="974483" y="996759"/>
                </a:lnTo>
                <a:lnTo>
                  <a:pt x="974598" y="996924"/>
                </a:lnTo>
                <a:lnTo>
                  <a:pt x="978535" y="995616"/>
                </a:lnTo>
                <a:lnTo>
                  <a:pt x="977963" y="999680"/>
                </a:lnTo>
                <a:lnTo>
                  <a:pt x="976185" y="1005001"/>
                </a:lnTo>
                <a:lnTo>
                  <a:pt x="979678" y="1004379"/>
                </a:lnTo>
                <a:lnTo>
                  <a:pt x="981684" y="996950"/>
                </a:lnTo>
                <a:lnTo>
                  <a:pt x="980338" y="995019"/>
                </a:lnTo>
                <a:lnTo>
                  <a:pt x="981506" y="996683"/>
                </a:lnTo>
                <a:lnTo>
                  <a:pt x="986396" y="992073"/>
                </a:lnTo>
                <a:close/>
              </a:path>
              <a:path w="2479040" h="1675129">
                <a:moveTo>
                  <a:pt x="1004557" y="998194"/>
                </a:moveTo>
                <a:lnTo>
                  <a:pt x="1000861" y="999464"/>
                </a:lnTo>
                <a:lnTo>
                  <a:pt x="1001522" y="1000975"/>
                </a:lnTo>
                <a:lnTo>
                  <a:pt x="1004557" y="998194"/>
                </a:lnTo>
                <a:close/>
              </a:path>
              <a:path w="2479040" h="1675129">
                <a:moveTo>
                  <a:pt x="1020826" y="979716"/>
                </a:moveTo>
                <a:lnTo>
                  <a:pt x="1018425" y="980211"/>
                </a:lnTo>
                <a:lnTo>
                  <a:pt x="1017511" y="981913"/>
                </a:lnTo>
                <a:lnTo>
                  <a:pt x="1016901" y="984034"/>
                </a:lnTo>
                <a:lnTo>
                  <a:pt x="1018032" y="982853"/>
                </a:lnTo>
                <a:lnTo>
                  <a:pt x="1018667" y="981887"/>
                </a:lnTo>
                <a:lnTo>
                  <a:pt x="1019390" y="980859"/>
                </a:lnTo>
                <a:lnTo>
                  <a:pt x="1020826" y="979716"/>
                </a:lnTo>
                <a:close/>
              </a:path>
              <a:path w="2479040" h="1675129">
                <a:moveTo>
                  <a:pt x="1042949" y="961529"/>
                </a:moveTo>
                <a:lnTo>
                  <a:pt x="1042416" y="960589"/>
                </a:lnTo>
                <a:lnTo>
                  <a:pt x="1040930" y="960716"/>
                </a:lnTo>
                <a:lnTo>
                  <a:pt x="1040752" y="960831"/>
                </a:lnTo>
                <a:lnTo>
                  <a:pt x="1041730" y="961859"/>
                </a:lnTo>
                <a:lnTo>
                  <a:pt x="1042949" y="962837"/>
                </a:lnTo>
                <a:lnTo>
                  <a:pt x="1042949" y="961529"/>
                </a:lnTo>
                <a:close/>
              </a:path>
              <a:path w="2479040" h="1675129">
                <a:moveTo>
                  <a:pt x="1681581" y="522249"/>
                </a:moveTo>
                <a:lnTo>
                  <a:pt x="1681467" y="521144"/>
                </a:lnTo>
                <a:lnTo>
                  <a:pt x="1681137" y="521233"/>
                </a:lnTo>
                <a:lnTo>
                  <a:pt x="1681213" y="521716"/>
                </a:lnTo>
                <a:lnTo>
                  <a:pt x="1681391" y="521982"/>
                </a:lnTo>
                <a:lnTo>
                  <a:pt x="1681467" y="522452"/>
                </a:lnTo>
                <a:lnTo>
                  <a:pt x="1681581" y="522249"/>
                </a:lnTo>
                <a:close/>
              </a:path>
              <a:path w="2479040" h="1675129">
                <a:moveTo>
                  <a:pt x="1692808" y="528459"/>
                </a:moveTo>
                <a:lnTo>
                  <a:pt x="1692706" y="528662"/>
                </a:lnTo>
                <a:lnTo>
                  <a:pt x="1692275" y="529361"/>
                </a:lnTo>
                <a:lnTo>
                  <a:pt x="1692656" y="528967"/>
                </a:lnTo>
                <a:lnTo>
                  <a:pt x="1692808" y="528459"/>
                </a:lnTo>
                <a:close/>
              </a:path>
              <a:path w="2479040" h="1675129">
                <a:moveTo>
                  <a:pt x="1701838" y="520331"/>
                </a:moveTo>
                <a:lnTo>
                  <a:pt x="1699742" y="519569"/>
                </a:lnTo>
                <a:lnTo>
                  <a:pt x="1698777" y="520242"/>
                </a:lnTo>
                <a:lnTo>
                  <a:pt x="1701838" y="520331"/>
                </a:lnTo>
                <a:close/>
              </a:path>
              <a:path w="2479040" h="1675129">
                <a:moveTo>
                  <a:pt x="1733791" y="495681"/>
                </a:moveTo>
                <a:lnTo>
                  <a:pt x="1732813" y="495592"/>
                </a:lnTo>
                <a:lnTo>
                  <a:pt x="1731975" y="498525"/>
                </a:lnTo>
                <a:lnTo>
                  <a:pt x="1733791" y="495681"/>
                </a:lnTo>
                <a:close/>
              </a:path>
              <a:path w="2479040" h="1675129">
                <a:moveTo>
                  <a:pt x="1765477" y="478497"/>
                </a:moveTo>
                <a:lnTo>
                  <a:pt x="1764423" y="478307"/>
                </a:lnTo>
                <a:lnTo>
                  <a:pt x="1764538" y="480326"/>
                </a:lnTo>
                <a:lnTo>
                  <a:pt x="1765477" y="478497"/>
                </a:lnTo>
                <a:close/>
              </a:path>
              <a:path w="2479040" h="1675129">
                <a:moveTo>
                  <a:pt x="1822221" y="447586"/>
                </a:moveTo>
                <a:lnTo>
                  <a:pt x="1822030" y="447319"/>
                </a:lnTo>
                <a:lnTo>
                  <a:pt x="1821802" y="447357"/>
                </a:lnTo>
                <a:lnTo>
                  <a:pt x="1821827" y="447598"/>
                </a:lnTo>
                <a:lnTo>
                  <a:pt x="1821573" y="447776"/>
                </a:lnTo>
                <a:lnTo>
                  <a:pt x="1821662" y="448106"/>
                </a:lnTo>
                <a:lnTo>
                  <a:pt x="1822221" y="447586"/>
                </a:lnTo>
                <a:close/>
              </a:path>
              <a:path w="2479040" h="1675129">
                <a:moveTo>
                  <a:pt x="1861781" y="417195"/>
                </a:moveTo>
                <a:lnTo>
                  <a:pt x="1860804" y="417487"/>
                </a:lnTo>
                <a:lnTo>
                  <a:pt x="1861731" y="419188"/>
                </a:lnTo>
                <a:lnTo>
                  <a:pt x="1861781" y="417195"/>
                </a:lnTo>
                <a:close/>
              </a:path>
              <a:path w="2479040" h="1675129">
                <a:moveTo>
                  <a:pt x="1898218" y="388556"/>
                </a:moveTo>
                <a:lnTo>
                  <a:pt x="1897799" y="388327"/>
                </a:lnTo>
                <a:lnTo>
                  <a:pt x="1897468" y="388035"/>
                </a:lnTo>
                <a:lnTo>
                  <a:pt x="1897443" y="388188"/>
                </a:lnTo>
                <a:lnTo>
                  <a:pt x="1897557" y="388366"/>
                </a:lnTo>
                <a:lnTo>
                  <a:pt x="1897710" y="388391"/>
                </a:lnTo>
                <a:lnTo>
                  <a:pt x="1897926" y="388505"/>
                </a:lnTo>
                <a:lnTo>
                  <a:pt x="1898218" y="388556"/>
                </a:lnTo>
                <a:close/>
              </a:path>
              <a:path w="2479040" h="1675129">
                <a:moveTo>
                  <a:pt x="1938566" y="368147"/>
                </a:moveTo>
                <a:lnTo>
                  <a:pt x="1937918" y="366102"/>
                </a:lnTo>
                <a:lnTo>
                  <a:pt x="1937766" y="366090"/>
                </a:lnTo>
                <a:lnTo>
                  <a:pt x="1938566" y="368147"/>
                </a:lnTo>
                <a:close/>
              </a:path>
              <a:path w="2479040" h="1675129">
                <a:moveTo>
                  <a:pt x="1950631" y="358152"/>
                </a:moveTo>
                <a:lnTo>
                  <a:pt x="1949792" y="359397"/>
                </a:lnTo>
                <a:lnTo>
                  <a:pt x="1950491" y="361137"/>
                </a:lnTo>
                <a:lnTo>
                  <a:pt x="1950631" y="358152"/>
                </a:lnTo>
                <a:close/>
              </a:path>
              <a:path w="2479040" h="1675129">
                <a:moveTo>
                  <a:pt x="1970112" y="333616"/>
                </a:moveTo>
                <a:lnTo>
                  <a:pt x="1968881" y="333552"/>
                </a:lnTo>
                <a:lnTo>
                  <a:pt x="1969160" y="335445"/>
                </a:lnTo>
                <a:lnTo>
                  <a:pt x="1970112" y="333616"/>
                </a:lnTo>
                <a:close/>
              </a:path>
              <a:path w="2479040" h="1675129">
                <a:moveTo>
                  <a:pt x="2001278" y="317830"/>
                </a:moveTo>
                <a:lnTo>
                  <a:pt x="2000999" y="319481"/>
                </a:lnTo>
                <a:lnTo>
                  <a:pt x="2001266" y="318376"/>
                </a:lnTo>
                <a:lnTo>
                  <a:pt x="2001278" y="317830"/>
                </a:lnTo>
                <a:close/>
              </a:path>
              <a:path w="2479040" h="1675129">
                <a:moveTo>
                  <a:pt x="2025116" y="310934"/>
                </a:moveTo>
                <a:lnTo>
                  <a:pt x="2023846" y="309867"/>
                </a:lnTo>
                <a:lnTo>
                  <a:pt x="2025027" y="310997"/>
                </a:lnTo>
                <a:close/>
              </a:path>
              <a:path w="2479040" h="1675129">
                <a:moveTo>
                  <a:pt x="2136330" y="215519"/>
                </a:moveTo>
                <a:lnTo>
                  <a:pt x="2136114" y="216319"/>
                </a:lnTo>
                <a:lnTo>
                  <a:pt x="2136216" y="217043"/>
                </a:lnTo>
                <a:lnTo>
                  <a:pt x="2136330" y="215519"/>
                </a:lnTo>
                <a:close/>
              </a:path>
              <a:path w="2479040" h="1675129">
                <a:moveTo>
                  <a:pt x="2140674" y="227406"/>
                </a:moveTo>
                <a:lnTo>
                  <a:pt x="2138667" y="225666"/>
                </a:lnTo>
                <a:lnTo>
                  <a:pt x="2140496" y="227533"/>
                </a:lnTo>
                <a:lnTo>
                  <a:pt x="2140674" y="227406"/>
                </a:lnTo>
                <a:close/>
              </a:path>
              <a:path w="2479040" h="1675129">
                <a:moveTo>
                  <a:pt x="2148548" y="224853"/>
                </a:moveTo>
                <a:lnTo>
                  <a:pt x="2148052" y="224155"/>
                </a:lnTo>
                <a:lnTo>
                  <a:pt x="2147227" y="224853"/>
                </a:lnTo>
                <a:lnTo>
                  <a:pt x="2148548" y="224853"/>
                </a:lnTo>
                <a:close/>
              </a:path>
              <a:path w="2479040" h="1675129">
                <a:moveTo>
                  <a:pt x="2158352" y="216268"/>
                </a:moveTo>
                <a:lnTo>
                  <a:pt x="2157514" y="216192"/>
                </a:lnTo>
                <a:lnTo>
                  <a:pt x="2157285" y="217538"/>
                </a:lnTo>
                <a:lnTo>
                  <a:pt x="2158352" y="216268"/>
                </a:lnTo>
                <a:close/>
              </a:path>
              <a:path w="2479040" h="1675129">
                <a:moveTo>
                  <a:pt x="2159381" y="211353"/>
                </a:moveTo>
                <a:lnTo>
                  <a:pt x="2158695" y="210921"/>
                </a:lnTo>
                <a:lnTo>
                  <a:pt x="2159216" y="211861"/>
                </a:lnTo>
                <a:lnTo>
                  <a:pt x="2159381" y="211353"/>
                </a:lnTo>
                <a:close/>
              </a:path>
              <a:path w="2479040" h="1675129">
                <a:moveTo>
                  <a:pt x="2168182" y="191376"/>
                </a:moveTo>
                <a:lnTo>
                  <a:pt x="2167559" y="189560"/>
                </a:lnTo>
                <a:lnTo>
                  <a:pt x="2166975" y="189852"/>
                </a:lnTo>
                <a:lnTo>
                  <a:pt x="2168182" y="191376"/>
                </a:lnTo>
                <a:close/>
              </a:path>
              <a:path w="2479040" h="1675129">
                <a:moveTo>
                  <a:pt x="2189010" y="180619"/>
                </a:moveTo>
                <a:lnTo>
                  <a:pt x="2187791" y="180174"/>
                </a:lnTo>
                <a:lnTo>
                  <a:pt x="2186406" y="180086"/>
                </a:lnTo>
                <a:lnTo>
                  <a:pt x="2185911" y="180695"/>
                </a:lnTo>
                <a:lnTo>
                  <a:pt x="2185898" y="181229"/>
                </a:lnTo>
                <a:lnTo>
                  <a:pt x="2186952" y="181419"/>
                </a:lnTo>
                <a:lnTo>
                  <a:pt x="2189010" y="180619"/>
                </a:lnTo>
                <a:close/>
              </a:path>
              <a:path w="2479040" h="1675129">
                <a:moveTo>
                  <a:pt x="2194737" y="177177"/>
                </a:moveTo>
                <a:lnTo>
                  <a:pt x="2192426" y="179324"/>
                </a:lnTo>
                <a:lnTo>
                  <a:pt x="2194661" y="178015"/>
                </a:lnTo>
                <a:lnTo>
                  <a:pt x="2194737" y="177177"/>
                </a:lnTo>
                <a:close/>
              </a:path>
              <a:path w="2479040" h="1675129">
                <a:moveTo>
                  <a:pt x="2234679" y="161137"/>
                </a:moveTo>
                <a:lnTo>
                  <a:pt x="2232291" y="159791"/>
                </a:lnTo>
                <a:lnTo>
                  <a:pt x="2231821" y="160248"/>
                </a:lnTo>
                <a:lnTo>
                  <a:pt x="2234679" y="161137"/>
                </a:lnTo>
                <a:close/>
              </a:path>
              <a:path w="2479040" h="1675129">
                <a:moveTo>
                  <a:pt x="2254275" y="144868"/>
                </a:moveTo>
                <a:lnTo>
                  <a:pt x="2253767" y="144310"/>
                </a:lnTo>
                <a:lnTo>
                  <a:pt x="2253348" y="148018"/>
                </a:lnTo>
                <a:lnTo>
                  <a:pt x="2254275" y="144868"/>
                </a:lnTo>
                <a:close/>
              </a:path>
              <a:path w="2479040" h="1675129">
                <a:moveTo>
                  <a:pt x="2260574" y="141986"/>
                </a:moveTo>
                <a:lnTo>
                  <a:pt x="2259431" y="140169"/>
                </a:lnTo>
                <a:lnTo>
                  <a:pt x="2257641" y="138925"/>
                </a:lnTo>
                <a:lnTo>
                  <a:pt x="2254910" y="139128"/>
                </a:lnTo>
                <a:lnTo>
                  <a:pt x="2255393" y="139839"/>
                </a:lnTo>
                <a:lnTo>
                  <a:pt x="2255672" y="140042"/>
                </a:lnTo>
                <a:lnTo>
                  <a:pt x="2255875" y="139776"/>
                </a:lnTo>
                <a:lnTo>
                  <a:pt x="2256231" y="139522"/>
                </a:lnTo>
                <a:lnTo>
                  <a:pt x="2256828" y="140017"/>
                </a:lnTo>
                <a:lnTo>
                  <a:pt x="2257361" y="140563"/>
                </a:lnTo>
                <a:lnTo>
                  <a:pt x="2257577" y="141071"/>
                </a:lnTo>
                <a:lnTo>
                  <a:pt x="2258504" y="141465"/>
                </a:lnTo>
                <a:lnTo>
                  <a:pt x="2259520" y="141795"/>
                </a:lnTo>
                <a:lnTo>
                  <a:pt x="2260574" y="141986"/>
                </a:lnTo>
                <a:close/>
              </a:path>
              <a:path w="2479040" h="1675129">
                <a:moveTo>
                  <a:pt x="2285250" y="132740"/>
                </a:moveTo>
                <a:lnTo>
                  <a:pt x="2284704" y="133654"/>
                </a:lnTo>
                <a:lnTo>
                  <a:pt x="2284704" y="135890"/>
                </a:lnTo>
                <a:lnTo>
                  <a:pt x="2285250" y="132740"/>
                </a:lnTo>
                <a:close/>
              </a:path>
              <a:path w="2479040" h="1675129">
                <a:moveTo>
                  <a:pt x="2288438" y="116560"/>
                </a:moveTo>
                <a:lnTo>
                  <a:pt x="2287486" y="115392"/>
                </a:lnTo>
                <a:lnTo>
                  <a:pt x="2287219" y="115582"/>
                </a:lnTo>
                <a:lnTo>
                  <a:pt x="2288438" y="116560"/>
                </a:lnTo>
                <a:close/>
              </a:path>
              <a:path w="2479040" h="1675129">
                <a:moveTo>
                  <a:pt x="2299297" y="113741"/>
                </a:moveTo>
                <a:lnTo>
                  <a:pt x="2298128" y="116001"/>
                </a:lnTo>
                <a:lnTo>
                  <a:pt x="2299297" y="113741"/>
                </a:lnTo>
                <a:close/>
              </a:path>
              <a:path w="2479040" h="1675129">
                <a:moveTo>
                  <a:pt x="2305100" y="116357"/>
                </a:moveTo>
                <a:lnTo>
                  <a:pt x="2304592" y="116192"/>
                </a:lnTo>
                <a:lnTo>
                  <a:pt x="2304796" y="118160"/>
                </a:lnTo>
                <a:lnTo>
                  <a:pt x="2305100" y="116357"/>
                </a:lnTo>
                <a:close/>
              </a:path>
              <a:path w="2479040" h="1675129">
                <a:moveTo>
                  <a:pt x="2337562" y="90004"/>
                </a:moveTo>
                <a:lnTo>
                  <a:pt x="2336381" y="90182"/>
                </a:lnTo>
                <a:lnTo>
                  <a:pt x="2337231" y="92341"/>
                </a:lnTo>
                <a:lnTo>
                  <a:pt x="2337562" y="90004"/>
                </a:lnTo>
                <a:close/>
              </a:path>
              <a:path w="2479040" h="1675129">
                <a:moveTo>
                  <a:pt x="2369832" y="75323"/>
                </a:moveTo>
                <a:lnTo>
                  <a:pt x="2368842" y="76149"/>
                </a:lnTo>
                <a:lnTo>
                  <a:pt x="2369489" y="75958"/>
                </a:lnTo>
                <a:lnTo>
                  <a:pt x="2369832" y="75323"/>
                </a:lnTo>
                <a:close/>
              </a:path>
              <a:path w="2479040" h="1675129">
                <a:moveTo>
                  <a:pt x="2378379" y="64427"/>
                </a:moveTo>
                <a:lnTo>
                  <a:pt x="2377338" y="64630"/>
                </a:lnTo>
                <a:lnTo>
                  <a:pt x="2378138" y="68389"/>
                </a:lnTo>
                <a:lnTo>
                  <a:pt x="2378379" y="64427"/>
                </a:lnTo>
                <a:close/>
              </a:path>
              <a:path w="2479040" h="1675129">
                <a:moveTo>
                  <a:pt x="2389441" y="63207"/>
                </a:moveTo>
                <a:lnTo>
                  <a:pt x="2387460" y="62623"/>
                </a:lnTo>
                <a:lnTo>
                  <a:pt x="2389251" y="64249"/>
                </a:lnTo>
                <a:lnTo>
                  <a:pt x="2389441" y="63207"/>
                </a:lnTo>
                <a:close/>
              </a:path>
              <a:path w="2479040" h="1675129">
                <a:moveTo>
                  <a:pt x="2478887" y="0"/>
                </a:moveTo>
                <a:lnTo>
                  <a:pt x="2478646" y="38"/>
                </a:lnTo>
                <a:lnTo>
                  <a:pt x="2478049" y="2159"/>
                </a:lnTo>
                <a:lnTo>
                  <a:pt x="24788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641121" y="4472596"/>
            <a:ext cx="2388235" cy="1629410"/>
          </a:xfrm>
          <a:custGeom>
            <a:avLst/>
            <a:gdLst/>
            <a:ahLst/>
            <a:cxnLst/>
            <a:rect l="l" t="t" r="r" b="b"/>
            <a:pathLst>
              <a:path w="2388235" h="1629410">
                <a:moveTo>
                  <a:pt x="1320" y="1628203"/>
                </a:moveTo>
                <a:lnTo>
                  <a:pt x="927" y="1628203"/>
                </a:lnTo>
                <a:lnTo>
                  <a:pt x="571" y="1628076"/>
                </a:lnTo>
                <a:lnTo>
                  <a:pt x="0" y="1628203"/>
                </a:lnTo>
                <a:lnTo>
                  <a:pt x="12" y="1628584"/>
                </a:lnTo>
                <a:lnTo>
                  <a:pt x="901" y="1628355"/>
                </a:lnTo>
                <a:lnTo>
                  <a:pt x="1320" y="1628203"/>
                </a:lnTo>
                <a:close/>
              </a:path>
              <a:path w="2388235" h="1629410">
                <a:moveTo>
                  <a:pt x="10236" y="1629244"/>
                </a:moveTo>
                <a:lnTo>
                  <a:pt x="10121" y="1629092"/>
                </a:lnTo>
                <a:lnTo>
                  <a:pt x="10147" y="1629308"/>
                </a:lnTo>
                <a:close/>
              </a:path>
              <a:path w="2388235" h="1629410">
                <a:moveTo>
                  <a:pt x="13411" y="1628076"/>
                </a:moveTo>
                <a:lnTo>
                  <a:pt x="11950" y="1627657"/>
                </a:lnTo>
                <a:lnTo>
                  <a:pt x="11772" y="1627784"/>
                </a:lnTo>
                <a:lnTo>
                  <a:pt x="13411" y="1628076"/>
                </a:lnTo>
                <a:close/>
              </a:path>
              <a:path w="2388235" h="1629410">
                <a:moveTo>
                  <a:pt x="21424" y="1622183"/>
                </a:moveTo>
                <a:lnTo>
                  <a:pt x="20701" y="1621510"/>
                </a:lnTo>
                <a:lnTo>
                  <a:pt x="21069" y="1622425"/>
                </a:lnTo>
                <a:lnTo>
                  <a:pt x="21424" y="1622183"/>
                </a:lnTo>
                <a:close/>
              </a:path>
              <a:path w="2388235" h="1629410">
                <a:moveTo>
                  <a:pt x="46037" y="1596707"/>
                </a:moveTo>
                <a:lnTo>
                  <a:pt x="43776" y="1597240"/>
                </a:lnTo>
                <a:lnTo>
                  <a:pt x="43357" y="1598320"/>
                </a:lnTo>
                <a:lnTo>
                  <a:pt x="46037" y="1596707"/>
                </a:lnTo>
                <a:close/>
              </a:path>
              <a:path w="2388235" h="1629410">
                <a:moveTo>
                  <a:pt x="73977" y="1548904"/>
                </a:moveTo>
                <a:lnTo>
                  <a:pt x="72339" y="1547304"/>
                </a:lnTo>
                <a:lnTo>
                  <a:pt x="68313" y="1547355"/>
                </a:lnTo>
                <a:lnTo>
                  <a:pt x="61569" y="1549336"/>
                </a:lnTo>
                <a:lnTo>
                  <a:pt x="67348" y="1548041"/>
                </a:lnTo>
                <a:lnTo>
                  <a:pt x="70751" y="1548409"/>
                </a:lnTo>
                <a:lnTo>
                  <a:pt x="73977" y="1548904"/>
                </a:lnTo>
                <a:close/>
              </a:path>
              <a:path w="2388235" h="1629410">
                <a:moveTo>
                  <a:pt x="78143" y="1549958"/>
                </a:moveTo>
                <a:lnTo>
                  <a:pt x="78003" y="1549400"/>
                </a:lnTo>
                <a:lnTo>
                  <a:pt x="77609" y="1549019"/>
                </a:lnTo>
                <a:lnTo>
                  <a:pt x="77635" y="1549793"/>
                </a:lnTo>
                <a:lnTo>
                  <a:pt x="77787" y="1549819"/>
                </a:lnTo>
                <a:lnTo>
                  <a:pt x="77990" y="1549933"/>
                </a:lnTo>
                <a:lnTo>
                  <a:pt x="78143" y="1549958"/>
                </a:lnTo>
                <a:close/>
              </a:path>
              <a:path w="2388235" h="1629410">
                <a:moveTo>
                  <a:pt x="81432" y="1567637"/>
                </a:moveTo>
                <a:lnTo>
                  <a:pt x="80810" y="1567675"/>
                </a:lnTo>
                <a:lnTo>
                  <a:pt x="80238" y="1569123"/>
                </a:lnTo>
                <a:lnTo>
                  <a:pt x="81432" y="1567637"/>
                </a:lnTo>
                <a:close/>
              </a:path>
              <a:path w="2388235" h="1629410">
                <a:moveTo>
                  <a:pt x="97485" y="1556385"/>
                </a:moveTo>
                <a:lnTo>
                  <a:pt x="96786" y="1556486"/>
                </a:lnTo>
                <a:lnTo>
                  <a:pt x="96342" y="1556804"/>
                </a:lnTo>
                <a:lnTo>
                  <a:pt x="97485" y="1556385"/>
                </a:lnTo>
                <a:close/>
              </a:path>
              <a:path w="2388235" h="1629410">
                <a:moveTo>
                  <a:pt x="99949" y="1551317"/>
                </a:moveTo>
                <a:lnTo>
                  <a:pt x="99834" y="1551139"/>
                </a:lnTo>
                <a:lnTo>
                  <a:pt x="99529" y="1551101"/>
                </a:lnTo>
                <a:lnTo>
                  <a:pt x="99402" y="1550924"/>
                </a:lnTo>
                <a:lnTo>
                  <a:pt x="99377" y="1551063"/>
                </a:lnTo>
                <a:lnTo>
                  <a:pt x="99936" y="1551863"/>
                </a:lnTo>
                <a:lnTo>
                  <a:pt x="99949" y="1551317"/>
                </a:lnTo>
                <a:close/>
              </a:path>
              <a:path w="2388235" h="1629410">
                <a:moveTo>
                  <a:pt x="107861" y="1555305"/>
                </a:moveTo>
                <a:lnTo>
                  <a:pt x="107099" y="1555330"/>
                </a:lnTo>
                <a:lnTo>
                  <a:pt x="105981" y="1557680"/>
                </a:lnTo>
                <a:lnTo>
                  <a:pt x="107861" y="1555305"/>
                </a:lnTo>
                <a:close/>
              </a:path>
              <a:path w="2388235" h="1629410">
                <a:moveTo>
                  <a:pt x="127774" y="1526336"/>
                </a:moveTo>
                <a:lnTo>
                  <a:pt x="126809" y="1527009"/>
                </a:lnTo>
                <a:lnTo>
                  <a:pt x="127457" y="1526819"/>
                </a:lnTo>
                <a:lnTo>
                  <a:pt x="127774" y="1526336"/>
                </a:lnTo>
                <a:close/>
              </a:path>
              <a:path w="2388235" h="1629410">
                <a:moveTo>
                  <a:pt x="131762" y="1530210"/>
                </a:moveTo>
                <a:lnTo>
                  <a:pt x="131165" y="1529715"/>
                </a:lnTo>
                <a:lnTo>
                  <a:pt x="130746" y="1531188"/>
                </a:lnTo>
                <a:lnTo>
                  <a:pt x="131762" y="1530210"/>
                </a:lnTo>
                <a:close/>
              </a:path>
              <a:path w="2388235" h="1629410">
                <a:moveTo>
                  <a:pt x="160947" y="1502549"/>
                </a:moveTo>
                <a:lnTo>
                  <a:pt x="159931" y="1502600"/>
                </a:lnTo>
                <a:lnTo>
                  <a:pt x="160362" y="1504530"/>
                </a:lnTo>
                <a:lnTo>
                  <a:pt x="160947" y="1502549"/>
                </a:lnTo>
                <a:close/>
              </a:path>
              <a:path w="2388235" h="1629410">
                <a:moveTo>
                  <a:pt x="193205" y="1494370"/>
                </a:moveTo>
                <a:lnTo>
                  <a:pt x="192443" y="1493469"/>
                </a:lnTo>
                <a:lnTo>
                  <a:pt x="192036" y="1494015"/>
                </a:lnTo>
                <a:lnTo>
                  <a:pt x="193205" y="1494370"/>
                </a:lnTo>
                <a:close/>
              </a:path>
              <a:path w="2388235" h="1629410">
                <a:moveTo>
                  <a:pt x="196329" y="1495552"/>
                </a:moveTo>
                <a:lnTo>
                  <a:pt x="196075" y="1494802"/>
                </a:lnTo>
                <a:lnTo>
                  <a:pt x="195872" y="1494155"/>
                </a:lnTo>
                <a:lnTo>
                  <a:pt x="195656" y="1493659"/>
                </a:lnTo>
                <a:lnTo>
                  <a:pt x="194779" y="1494269"/>
                </a:lnTo>
                <a:lnTo>
                  <a:pt x="194157" y="1494320"/>
                </a:lnTo>
                <a:lnTo>
                  <a:pt x="193433" y="1494028"/>
                </a:lnTo>
                <a:lnTo>
                  <a:pt x="193040" y="1496275"/>
                </a:lnTo>
                <a:lnTo>
                  <a:pt x="192786" y="1498155"/>
                </a:lnTo>
                <a:lnTo>
                  <a:pt x="194754" y="1497037"/>
                </a:lnTo>
                <a:lnTo>
                  <a:pt x="195834" y="1496148"/>
                </a:lnTo>
                <a:lnTo>
                  <a:pt x="196329" y="1495552"/>
                </a:lnTo>
                <a:close/>
              </a:path>
              <a:path w="2388235" h="1629410">
                <a:moveTo>
                  <a:pt x="197027" y="1501216"/>
                </a:moveTo>
                <a:lnTo>
                  <a:pt x="196202" y="1501533"/>
                </a:lnTo>
                <a:lnTo>
                  <a:pt x="195872" y="1501635"/>
                </a:lnTo>
                <a:lnTo>
                  <a:pt x="195376" y="1501851"/>
                </a:lnTo>
                <a:lnTo>
                  <a:pt x="195745" y="1502765"/>
                </a:lnTo>
                <a:lnTo>
                  <a:pt x="196215" y="1503222"/>
                </a:lnTo>
                <a:lnTo>
                  <a:pt x="196392" y="1503489"/>
                </a:lnTo>
                <a:lnTo>
                  <a:pt x="196824" y="1501876"/>
                </a:lnTo>
                <a:lnTo>
                  <a:pt x="197027" y="1501216"/>
                </a:lnTo>
                <a:close/>
              </a:path>
              <a:path w="2388235" h="1629410">
                <a:moveTo>
                  <a:pt x="216382" y="1491081"/>
                </a:moveTo>
                <a:lnTo>
                  <a:pt x="215900" y="1489849"/>
                </a:lnTo>
                <a:lnTo>
                  <a:pt x="215290" y="1490268"/>
                </a:lnTo>
                <a:lnTo>
                  <a:pt x="216382" y="1491081"/>
                </a:lnTo>
                <a:close/>
              </a:path>
              <a:path w="2388235" h="1629410">
                <a:moveTo>
                  <a:pt x="226123" y="1471206"/>
                </a:moveTo>
                <a:lnTo>
                  <a:pt x="225818" y="1469453"/>
                </a:lnTo>
                <a:lnTo>
                  <a:pt x="225234" y="1471053"/>
                </a:lnTo>
                <a:lnTo>
                  <a:pt x="226123" y="1471206"/>
                </a:lnTo>
                <a:close/>
              </a:path>
              <a:path w="2388235" h="1629410">
                <a:moveTo>
                  <a:pt x="231190" y="1468018"/>
                </a:moveTo>
                <a:lnTo>
                  <a:pt x="231063" y="1467446"/>
                </a:lnTo>
                <a:lnTo>
                  <a:pt x="229997" y="1467802"/>
                </a:lnTo>
                <a:lnTo>
                  <a:pt x="231190" y="1468018"/>
                </a:lnTo>
                <a:close/>
              </a:path>
              <a:path w="2388235" h="1629410">
                <a:moveTo>
                  <a:pt x="261429" y="1455394"/>
                </a:moveTo>
                <a:lnTo>
                  <a:pt x="260807" y="1453210"/>
                </a:lnTo>
                <a:lnTo>
                  <a:pt x="259930" y="1453832"/>
                </a:lnTo>
                <a:lnTo>
                  <a:pt x="261429" y="1455394"/>
                </a:lnTo>
                <a:close/>
              </a:path>
              <a:path w="2388235" h="1629410">
                <a:moveTo>
                  <a:pt x="286791" y="1422450"/>
                </a:moveTo>
                <a:lnTo>
                  <a:pt x="286270" y="1422285"/>
                </a:lnTo>
                <a:lnTo>
                  <a:pt x="285496" y="1422298"/>
                </a:lnTo>
                <a:lnTo>
                  <a:pt x="284441" y="1422654"/>
                </a:lnTo>
                <a:lnTo>
                  <a:pt x="285318" y="1422425"/>
                </a:lnTo>
                <a:lnTo>
                  <a:pt x="286092" y="1422400"/>
                </a:lnTo>
                <a:lnTo>
                  <a:pt x="286791" y="1422450"/>
                </a:lnTo>
                <a:close/>
              </a:path>
              <a:path w="2388235" h="1629410">
                <a:moveTo>
                  <a:pt x="288048" y="1422692"/>
                </a:moveTo>
                <a:lnTo>
                  <a:pt x="287782" y="1422577"/>
                </a:lnTo>
                <a:lnTo>
                  <a:pt x="286740" y="1422400"/>
                </a:lnTo>
                <a:lnTo>
                  <a:pt x="288048" y="1422692"/>
                </a:lnTo>
                <a:close/>
              </a:path>
              <a:path w="2388235" h="1629410">
                <a:moveTo>
                  <a:pt x="288290" y="1422742"/>
                </a:moveTo>
                <a:lnTo>
                  <a:pt x="288048" y="1422692"/>
                </a:lnTo>
                <a:lnTo>
                  <a:pt x="288277" y="1422793"/>
                </a:lnTo>
                <a:close/>
              </a:path>
              <a:path w="2388235" h="1629410">
                <a:moveTo>
                  <a:pt x="289382" y="1423555"/>
                </a:moveTo>
                <a:lnTo>
                  <a:pt x="288709" y="1422984"/>
                </a:lnTo>
                <a:lnTo>
                  <a:pt x="288277" y="1422793"/>
                </a:lnTo>
                <a:lnTo>
                  <a:pt x="287731" y="1424190"/>
                </a:lnTo>
                <a:lnTo>
                  <a:pt x="286677" y="1424927"/>
                </a:lnTo>
                <a:lnTo>
                  <a:pt x="287616" y="1424393"/>
                </a:lnTo>
                <a:lnTo>
                  <a:pt x="288620" y="1423962"/>
                </a:lnTo>
                <a:lnTo>
                  <a:pt x="289382" y="1423555"/>
                </a:lnTo>
                <a:close/>
              </a:path>
              <a:path w="2388235" h="1629410">
                <a:moveTo>
                  <a:pt x="293357" y="1409319"/>
                </a:moveTo>
                <a:lnTo>
                  <a:pt x="291223" y="1408328"/>
                </a:lnTo>
                <a:lnTo>
                  <a:pt x="289064" y="1407858"/>
                </a:lnTo>
                <a:lnTo>
                  <a:pt x="289382" y="1408696"/>
                </a:lnTo>
                <a:lnTo>
                  <a:pt x="290093" y="1409903"/>
                </a:lnTo>
                <a:lnTo>
                  <a:pt x="291668" y="1409712"/>
                </a:lnTo>
                <a:lnTo>
                  <a:pt x="293357" y="1409319"/>
                </a:lnTo>
                <a:close/>
              </a:path>
              <a:path w="2388235" h="1629410">
                <a:moveTo>
                  <a:pt x="308457" y="1411693"/>
                </a:moveTo>
                <a:lnTo>
                  <a:pt x="305269" y="1408277"/>
                </a:lnTo>
                <a:lnTo>
                  <a:pt x="303136" y="1407274"/>
                </a:lnTo>
                <a:lnTo>
                  <a:pt x="307136" y="1414310"/>
                </a:lnTo>
                <a:lnTo>
                  <a:pt x="307581" y="1414005"/>
                </a:lnTo>
                <a:lnTo>
                  <a:pt x="308000" y="1412913"/>
                </a:lnTo>
                <a:lnTo>
                  <a:pt x="308457" y="1411693"/>
                </a:lnTo>
                <a:close/>
              </a:path>
              <a:path w="2388235" h="1629410">
                <a:moveTo>
                  <a:pt x="310362" y="1423454"/>
                </a:moveTo>
                <a:lnTo>
                  <a:pt x="310210" y="1423441"/>
                </a:lnTo>
                <a:lnTo>
                  <a:pt x="310362" y="1423454"/>
                </a:lnTo>
                <a:close/>
              </a:path>
              <a:path w="2388235" h="1629410">
                <a:moveTo>
                  <a:pt x="317169" y="1408696"/>
                </a:moveTo>
                <a:lnTo>
                  <a:pt x="316649" y="1408137"/>
                </a:lnTo>
                <a:lnTo>
                  <a:pt x="316445" y="1408023"/>
                </a:lnTo>
                <a:lnTo>
                  <a:pt x="316941" y="1409115"/>
                </a:lnTo>
                <a:lnTo>
                  <a:pt x="317119" y="1408988"/>
                </a:lnTo>
                <a:lnTo>
                  <a:pt x="317169" y="1408696"/>
                </a:lnTo>
                <a:close/>
              </a:path>
              <a:path w="2388235" h="1629410">
                <a:moveTo>
                  <a:pt x="352933" y="1399349"/>
                </a:moveTo>
                <a:lnTo>
                  <a:pt x="351193" y="1398739"/>
                </a:lnTo>
                <a:lnTo>
                  <a:pt x="349796" y="1397876"/>
                </a:lnTo>
                <a:lnTo>
                  <a:pt x="349427" y="1398651"/>
                </a:lnTo>
                <a:lnTo>
                  <a:pt x="350685" y="1398955"/>
                </a:lnTo>
                <a:lnTo>
                  <a:pt x="352933" y="1399349"/>
                </a:lnTo>
                <a:close/>
              </a:path>
              <a:path w="2388235" h="1629410">
                <a:moveTo>
                  <a:pt x="387667" y="1359687"/>
                </a:moveTo>
                <a:lnTo>
                  <a:pt x="387502" y="1358887"/>
                </a:lnTo>
                <a:lnTo>
                  <a:pt x="387273" y="1357998"/>
                </a:lnTo>
                <a:lnTo>
                  <a:pt x="387096" y="1358125"/>
                </a:lnTo>
                <a:lnTo>
                  <a:pt x="387223" y="1358684"/>
                </a:lnTo>
                <a:lnTo>
                  <a:pt x="387451" y="1359192"/>
                </a:lnTo>
                <a:lnTo>
                  <a:pt x="387667" y="1359687"/>
                </a:lnTo>
                <a:close/>
              </a:path>
              <a:path w="2388235" h="1629410">
                <a:moveTo>
                  <a:pt x="415163" y="1335278"/>
                </a:moveTo>
                <a:lnTo>
                  <a:pt x="415061" y="1334960"/>
                </a:lnTo>
                <a:lnTo>
                  <a:pt x="414883" y="1335074"/>
                </a:lnTo>
                <a:lnTo>
                  <a:pt x="415010" y="1335252"/>
                </a:lnTo>
                <a:lnTo>
                  <a:pt x="414896" y="1335455"/>
                </a:lnTo>
                <a:lnTo>
                  <a:pt x="415074" y="1335341"/>
                </a:lnTo>
                <a:close/>
              </a:path>
              <a:path w="2388235" h="1629410">
                <a:moveTo>
                  <a:pt x="415975" y="1342364"/>
                </a:moveTo>
                <a:lnTo>
                  <a:pt x="413791" y="1339824"/>
                </a:lnTo>
                <a:lnTo>
                  <a:pt x="414947" y="1335481"/>
                </a:lnTo>
                <a:lnTo>
                  <a:pt x="408508" y="1337894"/>
                </a:lnTo>
                <a:lnTo>
                  <a:pt x="403885" y="1341780"/>
                </a:lnTo>
                <a:lnTo>
                  <a:pt x="414185" y="1345057"/>
                </a:lnTo>
                <a:lnTo>
                  <a:pt x="415975" y="1342364"/>
                </a:lnTo>
                <a:close/>
              </a:path>
              <a:path w="2388235" h="1629410">
                <a:moveTo>
                  <a:pt x="429234" y="1345526"/>
                </a:moveTo>
                <a:lnTo>
                  <a:pt x="428955" y="1345323"/>
                </a:lnTo>
                <a:lnTo>
                  <a:pt x="428625" y="1345044"/>
                </a:lnTo>
                <a:lnTo>
                  <a:pt x="428294" y="1344752"/>
                </a:lnTo>
                <a:lnTo>
                  <a:pt x="428650" y="1345806"/>
                </a:lnTo>
                <a:lnTo>
                  <a:pt x="428879" y="1345780"/>
                </a:lnTo>
                <a:lnTo>
                  <a:pt x="429234" y="1345526"/>
                </a:lnTo>
                <a:close/>
              </a:path>
              <a:path w="2388235" h="1629410">
                <a:moveTo>
                  <a:pt x="462165" y="1319339"/>
                </a:moveTo>
                <a:lnTo>
                  <a:pt x="460387" y="1318488"/>
                </a:lnTo>
                <a:lnTo>
                  <a:pt x="458774" y="1318044"/>
                </a:lnTo>
                <a:lnTo>
                  <a:pt x="458901" y="1318615"/>
                </a:lnTo>
                <a:lnTo>
                  <a:pt x="459511" y="1319491"/>
                </a:lnTo>
                <a:lnTo>
                  <a:pt x="460730" y="1319555"/>
                </a:lnTo>
                <a:lnTo>
                  <a:pt x="462165" y="1319339"/>
                </a:lnTo>
                <a:close/>
              </a:path>
              <a:path w="2388235" h="1629410">
                <a:moveTo>
                  <a:pt x="520052" y="1278356"/>
                </a:moveTo>
                <a:lnTo>
                  <a:pt x="511822" y="1280845"/>
                </a:lnTo>
                <a:lnTo>
                  <a:pt x="514172" y="1286802"/>
                </a:lnTo>
                <a:lnTo>
                  <a:pt x="520052" y="1278356"/>
                </a:lnTo>
                <a:close/>
              </a:path>
              <a:path w="2388235" h="1629410">
                <a:moveTo>
                  <a:pt x="524700" y="1271028"/>
                </a:moveTo>
                <a:lnTo>
                  <a:pt x="524179" y="1271790"/>
                </a:lnTo>
                <a:lnTo>
                  <a:pt x="524090" y="1272235"/>
                </a:lnTo>
                <a:lnTo>
                  <a:pt x="524637" y="1272247"/>
                </a:lnTo>
                <a:lnTo>
                  <a:pt x="524624" y="1271485"/>
                </a:lnTo>
                <a:lnTo>
                  <a:pt x="524700" y="1271028"/>
                </a:lnTo>
                <a:close/>
              </a:path>
              <a:path w="2388235" h="1629410">
                <a:moveTo>
                  <a:pt x="534365" y="1259979"/>
                </a:moveTo>
                <a:lnTo>
                  <a:pt x="532066" y="1261186"/>
                </a:lnTo>
                <a:lnTo>
                  <a:pt x="526351" y="1263891"/>
                </a:lnTo>
                <a:lnTo>
                  <a:pt x="527342" y="1266596"/>
                </a:lnTo>
                <a:lnTo>
                  <a:pt x="525208" y="1268615"/>
                </a:lnTo>
                <a:lnTo>
                  <a:pt x="524700" y="1271028"/>
                </a:lnTo>
                <a:lnTo>
                  <a:pt x="525830" y="1269492"/>
                </a:lnTo>
                <a:lnTo>
                  <a:pt x="529094" y="1266685"/>
                </a:lnTo>
                <a:lnTo>
                  <a:pt x="533133" y="1263459"/>
                </a:lnTo>
                <a:lnTo>
                  <a:pt x="532930" y="1262418"/>
                </a:lnTo>
                <a:lnTo>
                  <a:pt x="533387" y="1261186"/>
                </a:lnTo>
                <a:lnTo>
                  <a:pt x="534365" y="1259979"/>
                </a:lnTo>
                <a:close/>
              </a:path>
              <a:path w="2388235" h="1629410">
                <a:moveTo>
                  <a:pt x="735825" y="1137640"/>
                </a:moveTo>
                <a:lnTo>
                  <a:pt x="735279" y="1137627"/>
                </a:lnTo>
                <a:lnTo>
                  <a:pt x="735380" y="1137945"/>
                </a:lnTo>
                <a:lnTo>
                  <a:pt x="735418" y="1138186"/>
                </a:lnTo>
                <a:lnTo>
                  <a:pt x="735507" y="1138516"/>
                </a:lnTo>
                <a:lnTo>
                  <a:pt x="735660" y="1138542"/>
                </a:lnTo>
                <a:lnTo>
                  <a:pt x="735825" y="1137640"/>
                </a:lnTo>
                <a:close/>
              </a:path>
              <a:path w="2388235" h="1629410">
                <a:moveTo>
                  <a:pt x="798957" y="1094384"/>
                </a:moveTo>
                <a:lnTo>
                  <a:pt x="796988" y="1095502"/>
                </a:lnTo>
                <a:lnTo>
                  <a:pt x="797001" y="1095883"/>
                </a:lnTo>
                <a:lnTo>
                  <a:pt x="797496" y="1096048"/>
                </a:lnTo>
                <a:lnTo>
                  <a:pt x="797344" y="1096289"/>
                </a:lnTo>
                <a:lnTo>
                  <a:pt x="797521" y="1096162"/>
                </a:lnTo>
                <a:lnTo>
                  <a:pt x="797636" y="1095946"/>
                </a:lnTo>
                <a:lnTo>
                  <a:pt x="797509" y="1096035"/>
                </a:lnTo>
                <a:lnTo>
                  <a:pt x="797877" y="1095260"/>
                </a:lnTo>
                <a:lnTo>
                  <a:pt x="798347" y="1094816"/>
                </a:lnTo>
                <a:lnTo>
                  <a:pt x="798957" y="1094384"/>
                </a:lnTo>
                <a:close/>
              </a:path>
              <a:path w="2388235" h="1629410">
                <a:moveTo>
                  <a:pt x="799122" y="1094320"/>
                </a:moveTo>
                <a:lnTo>
                  <a:pt x="798944" y="1094447"/>
                </a:lnTo>
                <a:lnTo>
                  <a:pt x="798537" y="1094981"/>
                </a:lnTo>
                <a:lnTo>
                  <a:pt x="798068" y="1095451"/>
                </a:lnTo>
                <a:lnTo>
                  <a:pt x="797661" y="1095997"/>
                </a:lnTo>
                <a:lnTo>
                  <a:pt x="797814" y="1096022"/>
                </a:lnTo>
                <a:lnTo>
                  <a:pt x="798283" y="1095946"/>
                </a:lnTo>
                <a:lnTo>
                  <a:pt x="798550" y="1095375"/>
                </a:lnTo>
                <a:lnTo>
                  <a:pt x="798715" y="1094867"/>
                </a:lnTo>
                <a:lnTo>
                  <a:pt x="799122" y="1094320"/>
                </a:lnTo>
                <a:close/>
              </a:path>
              <a:path w="2388235" h="1629410">
                <a:moveTo>
                  <a:pt x="977671" y="969149"/>
                </a:moveTo>
                <a:lnTo>
                  <a:pt x="976884" y="968387"/>
                </a:lnTo>
                <a:lnTo>
                  <a:pt x="976350" y="968768"/>
                </a:lnTo>
                <a:lnTo>
                  <a:pt x="976058" y="969098"/>
                </a:lnTo>
                <a:lnTo>
                  <a:pt x="975766" y="969429"/>
                </a:lnTo>
                <a:lnTo>
                  <a:pt x="975779" y="969822"/>
                </a:lnTo>
                <a:lnTo>
                  <a:pt x="977671" y="969149"/>
                </a:lnTo>
                <a:close/>
              </a:path>
              <a:path w="2388235" h="1629410">
                <a:moveTo>
                  <a:pt x="1012151" y="951115"/>
                </a:moveTo>
                <a:lnTo>
                  <a:pt x="1011669" y="952106"/>
                </a:lnTo>
                <a:lnTo>
                  <a:pt x="1011415" y="953071"/>
                </a:lnTo>
                <a:lnTo>
                  <a:pt x="1011440" y="953846"/>
                </a:lnTo>
                <a:lnTo>
                  <a:pt x="1011542" y="953249"/>
                </a:lnTo>
                <a:lnTo>
                  <a:pt x="1011948" y="952703"/>
                </a:lnTo>
                <a:lnTo>
                  <a:pt x="1012050" y="952106"/>
                </a:lnTo>
                <a:lnTo>
                  <a:pt x="1012151" y="951115"/>
                </a:lnTo>
                <a:close/>
              </a:path>
              <a:path w="2388235" h="1629410">
                <a:moveTo>
                  <a:pt x="1086485" y="897940"/>
                </a:moveTo>
                <a:lnTo>
                  <a:pt x="1084287" y="898563"/>
                </a:lnTo>
                <a:lnTo>
                  <a:pt x="1084313" y="902347"/>
                </a:lnTo>
                <a:lnTo>
                  <a:pt x="1086485" y="897940"/>
                </a:lnTo>
                <a:close/>
              </a:path>
              <a:path w="2388235" h="1629410">
                <a:moveTo>
                  <a:pt x="1111923" y="872477"/>
                </a:moveTo>
                <a:lnTo>
                  <a:pt x="1111643" y="871880"/>
                </a:lnTo>
                <a:lnTo>
                  <a:pt x="1110742" y="871334"/>
                </a:lnTo>
                <a:lnTo>
                  <a:pt x="1111008" y="872464"/>
                </a:lnTo>
                <a:lnTo>
                  <a:pt x="1111288" y="873048"/>
                </a:lnTo>
                <a:lnTo>
                  <a:pt x="1111567" y="873252"/>
                </a:lnTo>
                <a:lnTo>
                  <a:pt x="1111923" y="872477"/>
                </a:lnTo>
                <a:close/>
              </a:path>
              <a:path w="2388235" h="1629410">
                <a:moveTo>
                  <a:pt x="1114475" y="864273"/>
                </a:moveTo>
                <a:lnTo>
                  <a:pt x="1109662" y="865085"/>
                </a:lnTo>
                <a:lnTo>
                  <a:pt x="1106081" y="859218"/>
                </a:lnTo>
                <a:lnTo>
                  <a:pt x="1105916" y="853554"/>
                </a:lnTo>
                <a:lnTo>
                  <a:pt x="1095679" y="858761"/>
                </a:lnTo>
                <a:lnTo>
                  <a:pt x="1097394" y="866470"/>
                </a:lnTo>
                <a:lnTo>
                  <a:pt x="1103884" y="869924"/>
                </a:lnTo>
                <a:lnTo>
                  <a:pt x="1106843" y="877163"/>
                </a:lnTo>
                <a:lnTo>
                  <a:pt x="1108354" y="875576"/>
                </a:lnTo>
                <a:lnTo>
                  <a:pt x="1109395" y="873671"/>
                </a:lnTo>
                <a:lnTo>
                  <a:pt x="1108837" y="870648"/>
                </a:lnTo>
                <a:lnTo>
                  <a:pt x="1110310" y="871067"/>
                </a:lnTo>
                <a:lnTo>
                  <a:pt x="1110742" y="871283"/>
                </a:lnTo>
                <a:lnTo>
                  <a:pt x="1110640" y="870648"/>
                </a:lnTo>
                <a:lnTo>
                  <a:pt x="1110386" y="869302"/>
                </a:lnTo>
                <a:lnTo>
                  <a:pt x="1109929" y="868845"/>
                </a:lnTo>
                <a:lnTo>
                  <a:pt x="1109751" y="868578"/>
                </a:lnTo>
                <a:lnTo>
                  <a:pt x="1110284" y="868591"/>
                </a:lnTo>
                <a:lnTo>
                  <a:pt x="1110386" y="869302"/>
                </a:lnTo>
                <a:lnTo>
                  <a:pt x="1110932" y="869708"/>
                </a:lnTo>
                <a:lnTo>
                  <a:pt x="1111834" y="870254"/>
                </a:lnTo>
                <a:lnTo>
                  <a:pt x="1113028" y="870991"/>
                </a:lnTo>
                <a:lnTo>
                  <a:pt x="1113739" y="868578"/>
                </a:lnTo>
                <a:lnTo>
                  <a:pt x="1113955" y="867854"/>
                </a:lnTo>
                <a:lnTo>
                  <a:pt x="1114361" y="865085"/>
                </a:lnTo>
                <a:lnTo>
                  <a:pt x="1114475" y="864273"/>
                </a:lnTo>
                <a:close/>
              </a:path>
              <a:path w="2388235" h="1629410">
                <a:moveTo>
                  <a:pt x="1118577" y="863574"/>
                </a:moveTo>
                <a:lnTo>
                  <a:pt x="1118552" y="862507"/>
                </a:lnTo>
                <a:lnTo>
                  <a:pt x="1114856" y="864082"/>
                </a:lnTo>
                <a:lnTo>
                  <a:pt x="1114679" y="862888"/>
                </a:lnTo>
                <a:lnTo>
                  <a:pt x="1114475" y="864273"/>
                </a:lnTo>
                <a:lnTo>
                  <a:pt x="1115593" y="864082"/>
                </a:lnTo>
                <a:lnTo>
                  <a:pt x="1118577" y="863574"/>
                </a:lnTo>
                <a:close/>
              </a:path>
              <a:path w="2388235" h="1629410">
                <a:moveTo>
                  <a:pt x="1127163" y="857211"/>
                </a:moveTo>
                <a:lnTo>
                  <a:pt x="1125385" y="852893"/>
                </a:lnTo>
                <a:lnTo>
                  <a:pt x="1118400" y="855827"/>
                </a:lnTo>
                <a:lnTo>
                  <a:pt x="1118552" y="862507"/>
                </a:lnTo>
                <a:lnTo>
                  <a:pt x="1122692" y="860767"/>
                </a:lnTo>
                <a:lnTo>
                  <a:pt x="1127163" y="857211"/>
                </a:lnTo>
                <a:close/>
              </a:path>
              <a:path w="2388235" h="1629410">
                <a:moveTo>
                  <a:pt x="1189761" y="832624"/>
                </a:moveTo>
                <a:lnTo>
                  <a:pt x="1189583" y="832751"/>
                </a:lnTo>
                <a:lnTo>
                  <a:pt x="1189558" y="832904"/>
                </a:lnTo>
                <a:lnTo>
                  <a:pt x="1189596" y="833145"/>
                </a:lnTo>
                <a:lnTo>
                  <a:pt x="1189685" y="833462"/>
                </a:lnTo>
                <a:lnTo>
                  <a:pt x="1189761" y="832624"/>
                </a:lnTo>
                <a:close/>
              </a:path>
              <a:path w="2388235" h="1629410">
                <a:moveTo>
                  <a:pt x="1200746" y="823722"/>
                </a:moveTo>
                <a:lnTo>
                  <a:pt x="1200353" y="823341"/>
                </a:lnTo>
                <a:lnTo>
                  <a:pt x="1200048" y="822909"/>
                </a:lnTo>
                <a:lnTo>
                  <a:pt x="1199718" y="822617"/>
                </a:lnTo>
                <a:lnTo>
                  <a:pt x="1198968" y="822871"/>
                </a:lnTo>
                <a:lnTo>
                  <a:pt x="1198321" y="823061"/>
                </a:lnTo>
                <a:lnTo>
                  <a:pt x="1197584" y="823315"/>
                </a:lnTo>
                <a:lnTo>
                  <a:pt x="1197927" y="824001"/>
                </a:lnTo>
                <a:lnTo>
                  <a:pt x="1198740" y="825525"/>
                </a:lnTo>
                <a:lnTo>
                  <a:pt x="1199400" y="825715"/>
                </a:lnTo>
                <a:lnTo>
                  <a:pt x="1199984" y="825436"/>
                </a:lnTo>
                <a:lnTo>
                  <a:pt x="1199781" y="824014"/>
                </a:lnTo>
                <a:lnTo>
                  <a:pt x="1200162" y="824001"/>
                </a:lnTo>
                <a:lnTo>
                  <a:pt x="1200429" y="823823"/>
                </a:lnTo>
                <a:lnTo>
                  <a:pt x="1200746" y="823722"/>
                </a:lnTo>
                <a:close/>
              </a:path>
              <a:path w="2388235" h="1629410">
                <a:moveTo>
                  <a:pt x="1211097" y="809917"/>
                </a:moveTo>
                <a:lnTo>
                  <a:pt x="1210906" y="809650"/>
                </a:lnTo>
                <a:lnTo>
                  <a:pt x="1210945" y="809498"/>
                </a:lnTo>
                <a:lnTo>
                  <a:pt x="1210716" y="809396"/>
                </a:lnTo>
                <a:lnTo>
                  <a:pt x="1210271" y="809853"/>
                </a:lnTo>
                <a:lnTo>
                  <a:pt x="1209979" y="810183"/>
                </a:lnTo>
                <a:lnTo>
                  <a:pt x="1208786" y="811669"/>
                </a:lnTo>
                <a:lnTo>
                  <a:pt x="1208786" y="813358"/>
                </a:lnTo>
                <a:lnTo>
                  <a:pt x="1209459" y="815251"/>
                </a:lnTo>
                <a:lnTo>
                  <a:pt x="1209649" y="814209"/>
                </a:lnTo>
                <a:lnTo>
                  <a:pt x="1209954" y="813333"/>
                </a:lnTo>
                <a:lnTo>
                  <a:pt x="1210195" y="812380"/>
                </a:lnTo>
                <a:lnTo>
                  <a:pt x="1210513" y="811504"/>
                </a:lnTo>
                <a:lnTo>
                  <a:pt x="1210792" y="810780"/>
                </a:lnTo>
                <a:lnTo>
                  <a:pt x="1211097" y="809917"/>
                </a:lnTo>
                <a:close/>
              </a:path>
              <a:path w="2388235" h="1629410">
                <a:moveTo>
                  <a:pt x="1231468" y="801217"/>
                </a:moveTo>
                <a:lnTo>
                  <a:pt x="1230401" y="801179"/>
                </a:lnTo>
                <a:lnTo>
                  <a:pt x="1230655" y="803236"/>
                </a:lnTo>
                <a:lnTo>
                  <a:pt x="1231468" y="801217"/>
                </a:lnTo>
                <a:close/>
              </a:path>
              <a:path w="2388235" h="1629410">
                <a:moveTo>
                  <a:pt x="1285798" y="763282"/>
                </a:moveTo>
                <a:lnTo>
                  <a:pt x="1285125" y="763231"/>
                </a:lnTo>
                <a:lnTo>
                  <a:pt x="1284909" y="763511"/>
                </a:lnTo>
                <a:lnTo>
                  <a:pt x="1284414" y="763727"/>
                </a:lnTo>
                <a:lnTo>
                  <a:pt x="1284503" y="764057"/>
                </a:lnTo>
                <a:lnTo>
                  <a:pt x="1285024" y="764222"/>
                </a:lnTo>
                <a:lnTo>
                  <a:pt x="1285430" y="764057"/>
                </a:lnTo>
                <a:lnTo>
                  <a:pt x="1285659" y="763638"/>
                </a:lnTo>
                <a:lnTo>
                  <a:pt x="1285798" y="763282"/>
                </a:lnTo>
                <a:close/>
              </a:path>
              <a:path w="2388235" h="1629410">
                <a:moveTo>
                  <a:pt x="1362113" y="704913"/>
                </a:moveTo>
                <a:lnTo>
                  <a:pt x="1361414" y="705802"/>
                </a:lnTo>
                <a:lnTo>
                  <a:pt x="1361020" y="706729"/>
                </a:lnTo>
                <a:lnTo>
                  <a:pt x="1360716" y="707605"/>
                </a:lnTo>
                <a:lnTo>
                  <a:pt x="1360932" y="707720"/>
                </a:lnTo>
                <a:lnTo>
                  <a:pt x="1361338" y="707555"/>
                </a:lnTo>
                <a:lnTo>
                  <a:pt x="1361770" y="707250"/>
                </a:lnTo>
                <a:lnTo>
                  <a:pt x="1361821" y="706564"/>
                </a:lnTo>
                <a:lnTo>
                  <a:pt x="1361859" y="705878"/>
                </a:lnTo>
                <a:lnTo>
                  <a:pt x="1362113" y="704913"/>
                </a:lnTo>
                <a:close/>
              </a:path>
              <a:path w="2388235" h="1629410">
                <a:moveTo>
                  <a:pt x="1383817" y="692810"/>
                </a:moveTo>
                <a:lnTo>
                  <a:pt x="1382560" y="692899"/>
                </a:lnTo>
                <a:lnTo>
                  <a:pt x="1383182" y="695096"/>
                </a:lnTo>
                <a:lnTo>
                  <a:pt x="1383817" y="692810"/>
                </a:lnTo>
                <a:close/>
              </a:path>
              <a:path w="2388235" h="1629410">
                <a:moveTo>
                  <a:pt x="1419771" y="673290"/>
                </a:moveTo>
                <a:lnTo>
                  <a:pt x="1418590" y="674789"/>
                </a:lnTo>
                <a:lnTo>
                  <a:pt x="1419428" y="674852"/>
                </a:lnTo>
                <a:lnTo>
                  <a:pt x="1419771" y="673290"/>
                </a:lnTo>
                <a:close/>
              </a:path>
              <a:path w="2388235" h="1629410">
                <a:moveTo>
                  <a:pt x="1525866" y="602297"/>
                </a:moveTo>
                <a:lnTo>
                  <a:pt x="1525447" y="602068"/>
                </a:lnTo>
                <a:lnTo>
                  <a:pt x="1525219" y="603808"/>
                </a:lnTo>
                <a:lnTo>
                  <a:pt x="1525866" y="602297"/>
                </a:lnTo>
                <a:close/>
              </a:path>
              <a:path w="2388235" h="1629410">
                <a:moveTo>
                  <a:pt x="1560385" y="568794"/>
                </a:moveTo>
                <a:lnTo>
                  <a:pt x="1560372" y="568401"/>
                </a:lnTo>
                <a:lnTo>
                  <a:pt x="1559560" y="568185"/>
                </a:lnTo>
                <a:lnTo>
                  <a:pt x="1560385" y="568794"/>
                </a:lnTo>
                <a:close/>
              </a:path>
              <a:path w="2388235" h="1629410">
                <a:moveTo>
                  <a:pt x="1575320" y="572109"/>
                </a:moveTo>
                <a:lnTo>
                  <a:pt x="1574749" y="571842"/>
                </a:lnTo>
                <a:lnTo>
                  <a:pt x="1573669" y="572731"/>
                </a:lnTo>
                <a:lnTo>
                  <a:pt x="1575320" y="572109"/>
                </a:lnTo>
                <a:close/>
              </a:path>
              <a:path w="2388235" h="1629410">
                <a:moveTo>
                  <a:pt x="1577009" y="567334"/>
                </a:moveTo>
                <a:lnTo>
                  <a:pt x="1576908" y="566610"/>
                </a:lnTo>
                <a:lnTo>
                  <a:pt x="1574850" y="565175"/>
                </a:lnTo>
                <a:lnTo>
                  <a:pt x="1577009" y="567334"/>
                </a:lnTo>
                <a:close/>
              </a:path>
              <a:path w="2388235" h="1629410">
                <a:moveTo>
                  <a:pt x="1581708" y="565315"/>
                </a:moveTo>
                <a:lnTo>
                  <a:pt x="1580857" y="564857"/>
                </a:lnTo>
                <a:lnTo>
                  <a:pt x="1581708" y="565315"/>
                </a:lnTo>
                <a:close/>
              </a:path>
              <a:path w="2388235" h="1629410">
                <a:moveTo>
                  <a:pt x="1582064" y="555409"/>
                </a:moveTo>
                <a:lnTo>
                  <a:pt x="1581315" y="554888"/>
                </a:lnTo>
                <a:lnTo>
                  <a:pt x="1581467" y="556234"/>
                </a:lnTo>
                <a:lnTo>
                  <a:pt x="1582064" y="555409"/>
                </a:lnTo>
                <a:close/>
              </a:path>
              <a:path w="2388235" h="1629410">
                <a:moveTo>
                  <a:pt x="1617865" y="534428"/>
                </a:moveTo>
                <a:lnTo>
                  <a:pt x="1617014" y="536206"/>
                </a:lnTo>
                <a:lnTo>
                  <a:pt x="1616659" y="537756"/>
                </a:lnTo>
                <a:lnTo>
                  <a:pt x="1616252" y="539229"/>
                </a:lnTo>
                <a:lnTo>
                  <a:pt x="1616735" y="538619"/>
                </a:lnTo>
                <a:lnTo>
                  <a:pt x="1617179" y="537933"/>
                </a:lnTo>
                <a:lnTo>
                  <a:pt x="1617548" y="537133"/>
                </a:lnTo>
                <a:lnTo>
                  <a:pt x="1617395" y="537121"/>
                </a:lnTo>
                <a:lnTo>
                  <a:pt x="1617433" y="536435"/>
                </a:lnTo>
                <a:lnTo>
                  <a:pt x="1617865" y="534428"/>
                </a:lnTo>
                <a:close/>
              </a:path>
              <a:path w="2388235" h="1629410">
                <a:moveTo>
                  <a:pt x="1618157" y="535381"/>
                </a:moveTo>
                <a:lnTo>
                  <a:pt x="1617891" y="535952"/>
                </a:lnTo>
                <a:lnTo>
                  <a:pt x="1617789" y="536549"/>
                </a:lnTo>
                <a:lnTo>
                  <a:pt x="1617535" y="537121"/>
                </a:lnTo>
                <a:lnTo>
                  <a:pt x="1617751" y="537235"/>
                </a:lnTo>
                <a:lnTo>
                  <a:pt x="1618081" y="536219"/>
                </a:lnTo>
                <a:lnTo>
                  <a:pt x="1618157" y="535381"/>
                </a:lnTo>
                <a:close/>
              </a:path>
              <a:path w="2388235" h="1629410">
                <a:moveTo>
                  <a:pt x="2101024" y="212521"/>
                </a:moveTo>
                <a:lnTo>
                  <a:pt x="2100186" y="212445"/>
                </a:lnTo>
                <a:lnTo>
                  <a:pt x="2099957" y="213791"/>
                </a:lnTo>
                <a:lnTo>
                  <a:pt x="2101024" y="212521"/>
                </a:lnTo>
                <a:close/>
              </a:path>
              <a:path w="2388235" h="1629410">
                <a:moveTo>
                  <a:pt x="2232914" y="100622"/>
                </a:moveTo>
                <a:lnTo>
                  <a:pt x="2232317" y="100126"/>
                </a:lnTo>
                <a:lnTo>
                  <a:pt x="2231999" y="99682"/>
                </a:lnTo>
                <a:lnTo>
                  <a:pt x="2231872" y="99123"/>
                </a:lnTo>
                <a:lnTo>
                  <a:pt x="2230856" y="99174"/>
                </a:lnTo>
                <a:lnTo>
                  <a:pt x="2229408" y="99529"/>
                </a:lnTo>
                <a:lnTo>
                  <a:pt x="2227122" y="100215"/>
                </a:lnTo>
                <a:lnTo>
                  <a:pt x="2227948" y="102133"/>
                </a:lnTo>
                <a:lnTo>
                  <a:pt x="2228862" y="103060"/>
                </a:lnTo>
                <a:lnTo>
                  <a:pt x="2229878" y="103403"/>
                </a:lnTo>
                <a:lnTo>
                  <a:pt x="2231225" y="102323"/>
                </a:lnTo>
                <a:lnTo>
                  <a:pt x="2232317" y="101434"/>
                </a:lnTo>
                <a:lnTo>
                  <a:pt x="2232914" y="100622"/>
                </a:lnTo>
                <a:close/>
              </a:path>
              <a:path w="2388235" h="1629410">
                <a:moveTo>
                  <a:pt x="2258898" y="99847"/>
                </a:moveTo>
                <a:lnTo>
                  <a:pt x="2258771" y="99275"/>
                </a:lnTo>
                <a:lnTo>
                  <a:pt x="2257755" y="100253"/>
                </a:lnTo>
                <a:lnTo>
                  <a:pt x="2258517" y="100672"/>
                </a:lnTo>
                <a:lnTo>
                  <a:pt x="2258415" y="100444"/>
                </a:lnTo>
                <a:lnTo>
                  <a:pt x="2258593" y="100711"/>
                </a:lnTo>
                <a:lnTo>
                  <a:pt x="2258695" y="101028"/>
                </a:lnTo>
                <a:lnTo>
                  <a:pt x="2258796" y="100444"/>
                </a:lnTo>
                <a:lnTo>
                  <a:pt x="2258898" y="99847"/>
                </a:lnTo>
                <a:close/>
              </a:path>
              <a:path w="2388235" h="1629410">
                <a:moveTo>
                  <a:pt x="2262886" y="91859"/>
                </a:moveTo>
                <a:lnTo>
                  <a:pt x="2262606" y="91274"/>
                </a:lnTo>
                <a:lnTo>
                  <a:pt x="2261273" y="91414"/>
                </a:lnTo>
                <a:lnTo>
                  <a:pt x="2259419" y="92329"/>
                </a:lnTo>
                <a:lnTo>
                  <a:pt x="2260168" y="92849"/>
                </a:lnTo>
                <a:lnTo>
                  <a:pt x="2261158" y="93332"/>
                </a:lnTo>
                <a:lnTo>
                  <a:pt x="2262390" y="93776"/>
                </a:lnTo>
                <a:lnTo>
                  <a:pt x="2262784" y="92456"/>
                </a:lnTo>
                <a:lnTo>
                  <a:pt x="2262886" y="91859"/>
                </a:lnTo>
                <a:close/>
              </a:path>
              <a:path w="2388235" h="1629410">
                <a:moveTo>
                  <a:pt x="2372169" y="16789"/>
                </a:moveTo>
                <a:lnTo>
                  <a:pt x="2365210" y="17716"/>
                </a:lnTo>
                <a:lnTo>
                  <a:pt x="2365679" y="18567"/>
                </a:lnTo>
                <a:lnTo>
                  <a:pt x="2366073" y="18948"/>
                </a:lnTo>
                <a:lnTo>
                  <a:pt x="2366480" y="19710"/>
                </a:lnTo>
                <a:lnTo>
                  <a:pt x="2368778" y="21120"/>
                </a:lnTo>
                <a:lnTo>
                  <a:pt x="2372169" y="16789"/>
                </a:lnTo>
                <a:close/>
              </a:path>
              <a:path w="2388235" h="1629410">
                <a:moveTo>
                  <a:pt x="2376157" y="21755"/>
                </a:moveTo>
                <a:lnTo>
                  <a:pt x="2375839" y="21983"/>
                </a:lnTo>
                <a:lnTo>
                  <a:pt x="2375433" y="22529"/>
                </a:lnTo>
                <a:lnTo>
                  <a:pt x="2375979" y="21983"/>
                </a:lnTo>
                <a:lnTo>
                  <a:pt x="2376157" y="21755"/>
                </a:lnTo>
                <a:close/>
              </a:path>
              <a:path w="2388235" h="1629410">
                <a:moveTo>
                  <a:pt x="2376830" y="20764"/>
                </a:moveTo>
                <a:lnTo>
                  <a:pt x="2376398" y="21463"/>
                </a:lnTo>
                <a:lnTo>
                  <a:pt x="2376157" y="21755"/>
                </a:lnTo>
                <a:lnTo>
                  <a:pt x="2376373" y="21615"/>
                </a:lnTo>
                <a:lnTo>
                  <a:pt x="2376830" y="20764"/>
                </a:lnTo>
                <a:close/>
              </a:path>
              <a:path w="2388235" h="1629410">
                <a:moveTo>
                  <a:pt x="2387892" y="4394"/>
                </a:moveTo>
                <a:lnTo>
                  <a:pt x="2379205" y="11264"/>
                </a:lnTo>
                <a:lnTo>
                  <a:pt x="2378786" y="11036"/>
                </a:lnTo>
                <a:lnTo>
                  <a:pt x="2378926" y="10680"/>
                </a:lnTo>
                <a:lnTo>
                  <a:pt x="2379497" y="10007"/>
                </a:lnTo>
                <a:lnTo>
                  <a:pt x="2380513" y="6946"/>
                </a:lnTo>
                <a:lnTo>
                  <a:pt x="2384844" y="5080"/>
                </a:lnTo>
                <a:lnTo>
                  <a:pt x="2380488" y="0"/>
                </a:lnTo>
                <a:lnTo>
                  <a:pt x="2377325" y="3149"/>
                </a:lnTo>
                <a:lnTo>
                  <a:pt x="2374925" y="5346"/>
                </a:lnTo>
                <a:lnTo>
                  <a:pt x="2372830" y="7213"/>
                </a:lnTo>
                <a:lnTo>
                  <a:pt x="2375255" y="9182"/>
                </a:lnTo>
                <a:lnTo>
                  <a:pt x="2375916" y="15544"/>
                </a:lnTo>
                <a:lnTo>
                  <a:pt x="2378227" y="18110"/>
                </a:lnTo>
                <a:lnTo>
                  <a:pt x="2384882" y="15811"/>
                </a:lnTo>
                <a:lnTo>
                  <a:pt x="2385796" y="11264"/>
                </a:lnTo>
                <a:lnTo>
                  <a:pt x="2386165" y="9410"/>
                </a:lnTo>
                <a:lnTo>
                  <a:pt x="2387892" y="43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631317" y="4454409"/>
            <a:ext cx="2443480" cy="1656080"/>
          </a:xfrm>
          <a:custGeom>
            <a:avLst/>
            <a:gdLst/>
            <a:ahLst/>
            <a:cxnLst/>
            <a:rect l="l" t="t" r="r" b="b"/>
            <a:pathLst>
              <a:path w="2443480" h="1656079">
                <a:moveTo>
                  <a:pt x="241" y="1655165"/>
                </a:moveTo>
                <a:lnTo>
                  <a:pt x="114" y="1654987"/>
                </a:lnTo>
                <a:lnTo>
                  <a:pt x="0" y="1655191"/>
                </a:lnTo>
                <a:lnTo>
                  <a:pt x="203" y="1655305"/>
                </a:lnTo>
                <a:lnTo>
                  <a:pt x="241" y="1655165"/>
                </a:lnTo>
                <a:close/>
              </a:path>
              <a:path w="2443480" h="1656079">
                <a:moveTo>
                  <a:pt x="1016" y="1655699"/>
                </a:moveTo>
                <a:lnTo>
                  <a:pt x="800" y="1655597"/>
                </a:lnTo>
                <a:lnTo>
                  <a:pt x="584" y="1655483"/>
                </a:lnTo>
                <a:lnTo>
                  <a:pt x="292" y="1655419"/>
                </a:lnTo>
                <a:lnTo>
                  <a:pt x="469" y="1655686"/>
                </a:lnTo>
                <a:lnTo>
                  <a:pt x="622" y="1655711"/>
                </a:lnTo>
                <a:lnTo>
                  <a:pt x="838" y="1655826"/>
                </a:lnTo>
                <a:lnTo>
                  <a:pt x="1016" y="1655699"/>
                </a:lnTo>
                <a:close/>
              </a:path>
              <a:path w="2443480" h="1656079">
                <a:moveTo>
                  <a:pt x="83845" y="1572361"/>
                </a:moveTo>
                <a:lnTo>
                  <a:pt x="82829" y="1574101"/>
                </a:lnTo>
                <a:lnTo>
                  <a:pt x="81800" y="1575231"/>
                </a:lnTo>
                <a:lnTo>
                  <a:pt x="80746" y="1575968"/>
                </a:lnTo>
                <a:lnTo>
                  <a:pt x="82283" y="1575549"/>
                </a:lnTo>
                <a:lnTo>
                  <a:pt x="83146" y="1574165"/>
                </a:lnTo>
                <a:lnTo>
                  <a:pt x="83845" y="1572361"/>
                </a:lnTo>
                <a:close/>
              </a:path>
              <a:path w="2443480" h="1656079">
                <a:moveTo>
                  <a:pt x="88252" y="1568246"/>
                </a:moveTo>
                <a:lnTo>
                  <a:pt x="87947" y="1568196"/>
                </a:lnTo>
                <a:lnTo>
                  <a:pt x="88074" y="1568373"/>
                </a:lnTo>
                <a:lnTo>
                  <a:pt x="88252" y="1568246"/>
                </a:lnTo>
                <a:close/>
              </a:path>
              <a:path w="2443480" h="1656079">
                <a:moveTo>
                  <a:pt x="90830" y="1570177"/>
                </a:moveTo>
                <a:lnTo>
                  <a:pt x="89535" y="1569643"/>
                </a:lnTo>
                <a:lnTo>
                  <a:pt x="88277" y="1568958"/>
                </a:lnTo>
                <a:lnTo>
                  <a:pt x="87553" y="1568678"/>
                </a:lnTo>
                <a:lnTo>
                  <a:pt x="87452" y="1568348"/>
                </a:lnTo>
                <a:lnTo>
                  <a:pt x="87477" y="1568196"/>
                </a:lnTo>
                <a:lnTo>
                  <a:pt x="87439" y="1567954"/>
                </a:lnTo>
                <a:lnTo>
                  <a:pt x="86093" y="1567726"/>
                </a:lnTo>
                <a:lnTo>
                  <a:pt x="83731" y="1567154"/>
                </a:lnTo>
                <a:lnTo>
                  <a:pt x="84442" y="1567967"/>
                </a:lnTo>
                <a:lnTo>
                  <a:pt x="84620" y="1569161"/>
                </a:lnTo>
                <a:lnTo>
                  <a:pt x="84353" y="1570647"/>
                </a:lnTo>
                <a:lnTo>
                  <a:pt x="79159" y="1570342"/>
                </a:lnTo>
                <a:lnTo>
                  <a:pt x="75552" y="1570253"/>
                </a:lnTo>
                <a:lnTo>
                  <a:pt x="73723" y="1574952"/>
                </a:lnTo>
                <a:lnTo>
                  <a:pt x="74422" y="1575765"/>
                </a:lnTo>
                <a:lnTo>
                  <a:pt x="75272" y="1576222"/>
                </a:lnTo>
                <a:lnTo>
                  <a:pt x="76060" y="1576590"/>
                </a:lnTo>
                <a:lnTo>
                  <a:pt x="77546" y="1576463"/>
                </a:lnTo>
                <a:lnTo>
                  <a:pt x="78854" y="1576463"/>
                </a:lnTo>
                <a:lnTo>
                  <a:pt x="80111" y="1576374"/>
                </a:lnTo>
                <a:lnTo>
                  <a:pt x="80721" y="1575943"/>
                </a:lnTo>
                <a:lnTo>
                  <a:pt x="80213" y="1576158"/>
                </a:lnTo>
                <a:lnTo>
                  <a:pt x="79743" y="1576235"/>
                </a:lnTo>
                <a:lnTo>
                  <a:pt x="88519" y="1569300"/>
                </a:lnTo>
                <a:lnTo>
                  <a:pt x="90830" y="1570177"/>
                </a:lnTo>
                <a:close/>
              </a:path>
              <a:path w="2443480" h="1656079">
                <a:moveTo>
                  <a:pt x="94500" y="1569110"/>
                </a:moveTo>
                <a:lnTo>
                  <a:pt x="93091" y="1567484"/>
                </a:lnTo>
                <a:lnTo>
                  <a:pt x="89877" y="1567764"/>
                </a:lnTo>
                <a:lnTo>
                  <a:pt x="88341" y="1568183"/>
                </a:lnTo>
                <a:lnTo>
                  <a:pt x="90043" y="1568564"/>
                </a:lnTo>
                <a:lnTo>
                  <a:pt x="91986" y="1568907"/>
                </a:lnTo>
                <a:lnTo>
                  <a:pt x="94500" y="1569110"/>
                </a:lnTo>
                <a:close/>
              </a:path>
              <a:path w="2443480" h="1656079">
                <a:moveTo>
                  <a:pt x="97167" y="1582229"/>
                </a:moveTo>
                <a:lnTo>
                  <a:pt x="97015" y="1582204"/>
                </a:lnTo>
                <a:lnTo>
                  <a:pt x="97053" y="1582445"/>
                </a:lnTo>
                <a:lnTo>
                  <a:pt x="97167" y="1582229"/>
                </a:lnTo>
                <a:close/>
              </a:path>
              <a:path w="2443480" h="1656079">
                <a:moveTo>
                  <a:pt x="130683" y="1548574"/>
                </a:moveTo>
                <a:lnTo>
                  <a:pt x="130263" y="1548345"/>
                </a:lnTo>
                <a:lnTo>
                  <a:pt x="130048" y="1548231"/>
                </a:lnTo>
                <a:lnTo>
                  <a:pt x="129933" y="1548447"/>
                </a:lnTo>
                <a:lnTo>
                  <a:pt x="130429" y="1549146"/>
                </a:lnTo>
                <a:lnTo>
                  <a:pt x="130683" y="1548574"/>
                </a:lnTo>
                <a:close/>
              </a:path>
              <a:path w="2443480" h="1656079">
                <a:moveTo>
                  <a:pt x="144221" y="1552549"/>
                </a:moveTo>
                <a:lnTo>
                  <a:pt x="143433" y="1553108"/>
                </a:lnTo>
                <a:lnTo>
                  <a:pt x="144132" y="1553921"/>
                </a:lnTo>
                <a:lnTo>
                  <a:pt x="144221" y="1552549"/>
                </a:lnTo>
                <a:close/>
              </a:path>
              <a:path w="2443480" h="1656079">
                <a:moveTo>
                  <a:pt x="149707" y="1559979"/>
                </a:moveTo>
                <a:lnTo>
                  <a:pt x="149161" y="1556029"/>
                </a:lnTo>
                <a:lnTo>
                  <a:pt x="147320" y="1558632"/>
                </a:lnTo>
                <a:lnTo>
                  <a:pt x="149707" y="1559979"/>
                </a:lnTo>
                <a:close/>
              </a:path>
              <a:path w="2443480" h="1656079">
                <a:moveTo>
                  <a:pt x="156464" y="1546237"/>
                </a:moveTo>
                <a:lnTo>
                  <a:pt x="155270" y="1544726"/>
                </a:lnTo>
                <a:lnTo>
                  <a:pt x="155384" y="1545818"/>
                </a:lnTo>
                <a:lnTo>
                  <a:pt x="156464" y="1546237"/>
                </a:lnTo>
                <a:close/>
              </a:path>
              <a:path w="2443480" h="1656079">
                <a:moveTo>
                  <a:pt x="168173" y="1535925"/>
                </a:moveTo>
                <a:lnTo>
                  <a:pt x="167614" y="1535518"/>
                </a:lnTo>
                <a:lnTo>
                  <a:pt x="166979" y="1536103"/>
                </a:lnTo>
                <a:lnTo>
                  <a:pt x="168173" y="1535925"/>
                </a:lnTo>
                <a:close/>
              </a:path>
              <a:path w="2443480" h="1656079">
                <a:moveTo>
                  <a:pt x="170649" y="1537817"/>
                </a:moveTo>
                <a:lnTo>
                  <a:pt x="170434" y="1537703"/>
                </a:lnTo>
                <a:lnTo>
                  <a:pt x="168490" y="1538668"/>
                </a:lnTo>
                <a:lnTo>
                  <a:pt x="170649" y="1537817"/>
                </a:lnTo>
                <a:close/>
              </a:path>
              <a:path w="2443480" h="1656079">
                <a:moveTo>
                  <a:pt x="178460" y="1530858"/>
                </a:moveTo>
                <a:lnTo>
                  <a:pt x="176098" y="1531988"/>
                </a:lnTo>
                <a:lnTo>
                  <a:pt x="178155" y="1531721"/>
                </a:lnTo>
                <a:lnTo>
                  <a:pt x="178460" y="1530858"/>
                </a:lnTo>
                <a:close/>
              </a:path>
              <a:path w="2443480" h="1656079">
                <a:moveTo>
                  <a:pt x="257771" y="1474063"/>
                </a:moveTo>
                <a:lnTo>
                  <a:pt x="257149" y="1474114"/>
                </a:lnTo>
                <a:lnTo>
                  <a:pt x="256603" y="1474101"/>
                </a:lnTo>
                <a:lnTo>
                  <a:pt x="255943" y="1474444"/>
                </a:lnTo>
                <a:lnTo>
                  <a:pt x="255955" y="1474838"/>
                </a:lnTo>
                <a:lnTo>
                  <a:pt x="256070" y="1475016"/>
                </a:lnTo>
                <a:lnTo>
                  <a:pt x="256006" y="1474558"/>
                </a:lnTo>
                <a:lnTo>
                  <a:pt x="256298" y="1474965"/>
                </a:lnTo>
                <a:lnTo>
                  <a:pt x="257403" y="1474470"/>
                </a:lnTo>
                <a:lnTo>
                  <a:pt x="257771" y="1474063"/>
                </a:lnTo>
                <a:close/>
              </a:path>
              <a:path w="2443480" h="1656079">
                <a:moveTo>
                  <a:pt x="296024" y="1443393"/>
                </a:moveTo>
                <a:lnTo>
                  <a:pt x="295198" y="1443710"/>
                </a:lnTo>
                <a:lnTo>
                  <a:pt x="294271" y="1443316"/>
                </a:lnTo>
                <a:lnTo>
                  <a:pt x="294246" y="1440840"/>
                </a:lnTo>
                <a:lnTo>
                  <a:pt x="293916" y="1442250"/>
                </a:lnTo>
                <a:lnTo>
                  <a:pt x="293738" y="1443685"/>
                </a:lnTo>
                <a:lnTo>
                  <a:pt x="293611" y="1444815"/>
                </a:lnTo>
                <a:lnTo>
                  <a:pt x="294322" y="1444320"/>
                </a:lnTo>
                <a:lnTo>
                  <a:pt x="296024" y="1443393"/>
                </a:lnTo>
                <a:close/>
              </a:path>
              <a:path w="2443480" h="1656079">
                <a:moveTo>
                  <a:pt x="418693" y="1368298"/>
                </a:moveTo>
                <a:lnTo>
                  <a:pt x="418452" y="1368323"/>
                </a:lnTo>
                <a:lnTo>
                  <a:pt x="418147" y="1368272"/>
                </a:lnTo>
                <a:lnTo>
                  <a:pt x="417918" y="1368310"/>
                </a:lnTo>
                <a:lnTo>
                  <a:pt x="418490" y="1368564"/>
                </a:lnTo>
                <a:lnTo>
                  <a:pt x="418668" y="1368450"/>
                </a:lnTo>
                <a:lnTo>
                  <a:pt x="418693" y="1368298"/>
                </a:lnTo>
                <a:close/>
              </a:path>
              <a:path w="2443480" h="1656079">
                <a:moveTo>
                  <a:pt x="1009040" y="974953"/>
                </a:moveTo>
                <a:lnTo>
                  <a:pt x="1008849" y="974686"/>
                </a:lnTo>
                <a:lnTo>
                  <a:pt x="1008761" y="974369"/>
                </a:lnTo>
                <a:lnTo>
                  <a:pt x="1008430" y="974077"/>
                </a:lnTo>
                <a:lnTo>
                  <a:pt x="1008164" y="974648"/>
                </a:lnTo>
                <a:lnTo>
                  <a:pt x="1008151" y="975182"/>
                </a:lnTo>
                <a:lnTo>
                  <a:pt x="1008456" y="975626"/>
                </a:lnTo>
                <a:lnTo>
                  <a:pt x="1008570" y="975410"/>
                </a:lnTo>
                <a:lnTo>
                  <a:pt x="1008837" y="975233"/>
                </a:lnTo>
                <a:lnTo>
                  <a:pt x="1009040" y="974953"/>
                </a:lnTo>
                <a:close/>
              </a:path>
              <a:path w="2443480" h="1656079">
                <a:moveTo>
                  <a:pt x="1033653" y="963091"/>
                </a:moveTo>
                <a:lnTo>
                  <a:pt x="1032827" y="963790"/>
                </a:lnTo>
                <a:lnTo>
                  <a:pt x="1032814" y="964336"/>
                </a:lnTo>
                <a:lnTo>
                  <a:pt x="1033195" y="963942"/>
                </a:lnTo>
                <a:lnTo>
                  <a:pt x="1033399" y="963663"/>
                </a:lnTo>
                <a:lnTo>
                  <a:pt x="1033614" y="963244"/>
                </a:lnTo>
                <a:lnTo>
                  <a:pt x="1033653" y="963091"/>
                </a:lnTo>
                <a:close/>
              </a:path>
              <a:path w="2443480" h="1656079">
                <a:moveTo>
                  <a:pt x="1086370" y="918692"/>
                </a:moveTo>
                <a:lnTo>
                  <a:pt x="1085824" y="919607"/>
                </a:lnTo>
                <a:lnTo>
                  <a:pt x="1086370" y="918692"/>
                </a:lnTo>
                <a:close/>
              </a:path>
              <a:path w="2443480" h="1656079">
                <a:moveTo>
                  <a:pt x="1087043" y="919276"/>
                </a:moveTo>
                <a:lnTo>
                  <a:pt x="1086764" y="919073"/>
                </a:lnTo>
                <a:lnTo>
                  <a:pt x="1086561" y="918959"/>
                </a:lnTo>
                <a:lnTo>
                  <a:pt x="1086370" y="918692"/>
                </a:lnTo>
                <a:lnTo>
                  <a:pt x="1086777" y="919454"/>
                </a:lnTo>
                <a:lnTo>
                  <a:pt x="1085888" y="919607"/>
                </a:lnTo>
                <a:lnTo>
                  <a:pt x="1085659" y="920115"/>
                </a:lnTo>
                <a:lnTo>
                  <a:pt x="1085646" y="920635"/>
                </a:lnTo>
                <a:lnTo>
                  <a:pt x="1087043" y="919276"/>
                </a:lnTo>
                <a:close/>
              </a:path>
              <a:path w="2443480" h="1656079">
                <a:moveTo>
                  <a:pt x="1152067" y="875728"/>
                </a:moveTo>
                <a:lnTo>
                  <a:pt x="1151013" y="875157"/>
                </a:lnTo>
                <a:lnTo>
                  <a:pt x="1150188" y="875080"/>
                </a:lnTo>
                <a:lnTo>
                  <a:pt x="1150493" y="875919"/>
                </a:lnTo>
                <a:lnTo>
                  <a:pt x="1150975" y="875842"/>
                </a:lnTo>
                <a:lnTo>
                  <a:pt x="1151509" y="875855"/>
                </a:lnTo>
                <a:lnTo>
                  <a:pt x="1152067" y="875728"/>
                </a:lnTo>
                <a:close/>
              </a:path>
              <a:path w="2443480" h="1656079">
                <a:moveTo>
                  <a:pt x="1157668" y="855891"/>
                </a:moveTo>
                <a:lnTo>
                  <a:pt x="1156919" y="855751"/>
                </a:lnTo>
                <a:lnTo>
                  <a:pt x="1157668" y="855891"/>
                </a:lnTo>
                <a:close/>
              </a:path>
              <a:path w="2443480" h="1656079">
                <a:moveTo>
                  <a:pt x="1159179" y="863092"/>
                </a:moveTo>
                <a:lnTo>
                  <a:pt x="1157681" y="860209"/>
                </a:lnTo>
                <a:lnTo>
                  <a:pt x="1155509" y="856348"/>
                </a:lnTo>
                <a:lnTo>
                  <a:pt x="1154734" y="856373"/>
                </a:lnTo>
                <a:lnTo>
                  <a:pt x="1154252" y="856513"/>
                </a:lnTo>
                <a:lnTo>
                  <a:pt x="1154226" y="857897"/>
                </a:lnTo>
                <a:lnTo>
                  <a:pt x="1155242" y="861783"/>
                </a:lnTo>
                <a:lnTo>
                  <a:pt x="1156906" y="862850"/>
                </a:lnTo>
                <a:lnTo>
                  <a:pt x="1158163" y="863142"/>
                </a:lnTo>
                <a:lnTo>
                  <a:pt x="1159179" y="863092"/>
                </a:lnTo>
                <a:close/>
              </a:path>
              <a:path w="2443480" h="1656079">
                <a:moveTo>
                  <a:pt x="1159776" y="864755"/>
                </a:moveTo>
                <a:lnTo>
                  <a:pt x="1159738" y="864514"/>
                </a:lnTo>
                <a:lnTo>
                  <a:pt x="1159586" y="864489"/>
                </a:lnTo>
                <a:lnTo>
                  <a:pt x="1159446" y="864463"/>
                </a:lnTo>
                <a:lnTo>
                  <a:pt x="1159471" y="864704"/>
                </a:lnTo>
                <a:lnTo>
                  <a:pt x="1159662" y="864971"/>
                </a:lnTo>
                <a:lnTo>
                  <a:pt x="1159700" y="865200"/>
                </a:lnTo>
                <a:lnTo>
                  <a:pt x="1159776" y="864755"/>
                </a:lnTo>
                <a:close/>
              </a:path>
              <a:path w="2443480" h="1656079">
                <a:moveTo>
                  <a:pt x="1160589" y="847153"/>
                </a:moveTo>
                <a:lnTo>
                  <a:pt x="1158189" y="847648"/>
                </a:lnTo>
                <a:lnTo>
                  <a:pt x="1157414" y="851687"/>
                </a:lnTo>
                <a:lnTo>
                  <a:pt x="1152880" y="852144"/>
                </a:lnTo>
                <a:lnTo>
                  <a:pt x="1148613" y="852385"/>
                </a:lnTo>
                <a:lnTo>
                  <a:pt x="1148651" y="856348"/>
                </a:lnTo>
                <a:lnTo>
                  <a:pt x="1148943" y="858583"/>
                </a:lnTo>
                <a:lnTo>
                  <a:pt x="1152042" y="857211"/>
                </a:lnTo>
                <a:lnTo>
                  <a:pt x="1154252" y="856513"/>
                </a:lnTo>
                <a:lnTo>
                  <a:pt x="1154785" y="856348"/>
                </a:lnTo>
                <a:lnTo>
                  <a:pt x="1155788" y="856018"/>
                </a:lnTo>
                <a:lnTo>
                  <a:pt x="1156906" y="855751"/>
                </a:lnTo>
                <a:lnTo>
                  <a:pt x="1154976" y="855408"/>
                </a:lnTo>
                <a:lnTo>
                  <a:pt x="1158151" y="854506"/>
                </a:lnTo>
                <a:lnTo>
                  <a:pt x="1157668" y="855891"/>
                </a:lnTo>
                <a:lnTo>
                  <a:pt x="1157947" y="855167"/>
                </a:lnTo>
                <a:lnTo>
                  <a:pt x="1158176" y="854506"/>
                </a:lnTo>
                <a:lnTo>
                  <a:pt x="1160589" y="847153"/>
                </a:lnTo>
                <a:close/>
              </a:path>
              <a:path w="2443480" h="1656079">
                <a:moveTo>
                  <a:pt x="1164793" y="863600"/>
                </a:moveTo>
                <a:lnTo>
                  <a:pt x="1163662" y="863866"/>
                </a:lnTo>
                <a:lnTo>
                  <a:pt x="1164755" y="864285"/>
                </a:lnTo>
                <a:lnTo>
                  <a:pt x="1164793" y="863600"/>
                </a:lnTo>
                <a:close/>
              </a:path>
              <a:path w="2443480" h="1656079">
                <a:moveTo>
                  <a:pt x="1185164" y="850938"/>
                </a:moveTo>
                <a:lnTo>
                  <a:pt x="1183995" y="850569"/>
                </a:lnTo>
                <a:lnTo>
                  <a:pt x="1182560" y="850404"/>
                </a:lnTo>
                <a:lnTo>
                  <a:pt x="1180439" y="851484"/>
                </a:lnTo>
                <a:lnTo>
                  <a:pt x="1182166" y="851712"/>
                </a:lnTo>
                <a:lnTo>
                  <a:pt x="1183754" y="851535"/>
                </a:lnTo>
                <a:lnTo>
                  <a:pt x="1185164" y="850938"/>
                </a:lnTo>
                <a:close/>
              </a:path>
              <a:path w="2443480" h="1656079">
                <a:moveTo>
                  <a:pt x="1220304" y="827468"/>
                </a:moveTo>
                <a:lnTo>
                  <a:pt x="1218641" y="829030"/>
                </a:lnTo>
                <a:lnTo>
                  <a:pt x="1219149" y="828802"/>
                </a:lnTo>
                <a:lnTo>
                  <a:pt x="1219758" y="828370"/>
                </a:lnTo>
                <a:lnTo>
                  <a:pt x="1219962" y="828103"/>
                </a:lnTo>
                <a:lnTo>
                  <a:pt x="1220012" y="827798"/>
                </a:lnTo>
                <a:lnTo>
                  <a:pt x="1220304" y="827468"/>
                </a:lnTo>
                <a:close/>
              </a:path>
              <a:path w="2443480" h="1656079">
                <a:moveTo>
                  <a:pt x="1235062" y="799426"/>
                </a:moveTo>
                <a:close/>
              </a:path>
              <a:path w="2443480" h="1656079">
                <a:moveTo>
                  <a:pt x="1236065" y="809815"/>
                </a:moveTo>
                <a:lnTo>
                  <a:pt x="1236040" y="809040"/>
                </a:lnTo>
                <a:lnTo>
                  <a:pt x="1235951" y="808723"/>
                </a:lnTo>
                <a:lnTo>
                  <a:pt x="1235773" y="808837"/>
                </a:lnTo>
                <a:lnTo>
                  <a:pt x="1235862" y="809167"/>
                </a:lnTo>
                <a:lnTo>
                  <a:pt x="1235964" y="809498"/>
                </a:lnTo>
                <a:lnTo>
                  <a:pt x="1236065" y="809815"/>
                </a:lnTo>
                <a:close/>
              </a:path>
              <a:path w="2443480" h="1656079">
                <a:moveTo>
                  <a:pt x="1238681" y="807770"/>
                </a:moveTo>
                <a:lnTo>
                  <a:pt x="1237373" y="797356"/>
                </a:lnTo>
                <a:lnTo>
                  <a:pt x="1237272" y="796963"/>
                </a:lnTo>
                <a:lnTo>
                  <a:pt x="1235062" y="799426"/>
                </a:lnTo>
                <a:lnTo>
                  <a:pt x="1235113" y="800176"/>
                </a:lnTo>
                <a:lnTo>
                  <a:pt x="1235544" y="803681"/>
                </a:lnTo>
                <a:lnTo>
                  <a:pt x="1236052" y="808697"/>
                </a:lnTo>
                <a:lnTo>
                  <a:pt x="1238681" y="807770"/>
                </a:lnTo>
                <a:close/>
              </a:path>
              <a:path w="2443480" h="1656079">
                <a:moveTo>
                  <a:pt x="1238910" y="797356"/>
                </a:moveTo>
                <a:lnTo>
                  <a:pt x="1237081" y="795007"/>
                </a:lnTo>
                <a:lnTo>
                  <a:pt x="1237322" y="796975"/>
                </a:lnTo>
                <a:lnTo>
                  <a:pt x="1238910" y="797356"/>
                </a:lnTo>
                <a:close/>
              </a:path>
              <a:path w="2443480" h="1656079">
                <a:moveTo>
                  <a:pt x="1242961" y="798347"/>
                </a:moveTo>
                <a:lnTo>
                  <a:pt x="1238910" y="797356"/>
                </a:lnTo>
                <a:lnTo>
                  <a:pt x="1241094" y="800176"/>
                </a:lnTo>
                <a:lnTo>
                  <a:pt x="1242961" y="798347"/>
                </a:lnTo>
                <a:close/>
              </a:path>
              <a:path w="2443480" h="1656079">
                <a:moveTo>
                  <a:pt x="1291539" y="781443"/>
                </a:moveTo>
                <a:lnTo>
                  <a:pt x="1290320" y="781773"/>
                </a:lnTo>
                <a:lnTo>
                  <a:pt x="1289177" y="782180"/>
                </a:lnTo>
                <a:lnTo>
                  <a:pt x="1287894" y="782421"/>
                </a:lnTo>
                <a:lnTo>
                  <a:pt x="1288999" y="784009"/>
                </a:lnTo>
                <a:lnTo>
                  <a:pt x="1290218" y="783678"/>
                </a:lnTo>
                <a:lnTo>
                  <a:pt x="1291539" y="781443"/>
                </a:lnTo>
                <a:close/>
              </a:path>
              <a:path w="2443480" h="1656079">
                <a:moveTo>
                  <a:pt x="1406969" y="690981"/>
                </a:moveTo>
                <a:lnTo>
                  <a:pt x="1406512" y="690905"/>
                </a:lnTo>
                <a:lnTo>
                  <a:pt x="1406156" y="690765"/>
                </a:lnTo>
                <a:lnTo>
                  <a:pt x="1405737" y="690549"/>
                </a:lnTo>
                <a:lnTo>
                  <a:pt x="1405953" y="690118"/>
                </a:lnTo>
                <a:lnTo>
                  <a:pt x="1405585" y="690511"/>
                </a:lnTo>
                <a:lnTo>
                  <a:pt x="1404912" y="691248"/>
                </a:lnTo>
                <a:lnTo>
                  <a:pt x="1405547" y="691210"/>
                </a:lnTo>
                <a:lnTo>
                  <a:pt x="1406156" y="691159"/>
                </a:lnTo>
                <a:lnTo>
                  <a:pt x="1406969" y="690981"/>
                </a:lnTo>
                <a:close/>
              </a:path>
              <a:path w="2443480" h="1656079">
                <a:moveTo>
                  <a:pt x="1419212" y="687705"/>
                </a:moveTo>
                <a:lnTo>
                  <a:pt x="1414627" y="689216"/>
                </a:lnTo>
                <a:lnTo>
                  <a:pt x="1410246" y="690448"/>
                </a:lnTo>
                <a:lnTo>
                  <a:pt x="1406918" y="690930"/>
                </a:lnTo>
                <a:lnTo>
                  <a:pt x="1412430" y="692988"/>
                </a:lnTo>
                <a:lnTo>
                  <a:pt x="1414576" y="689508"/>
                </a:lnTo>
                <a:lnTo>
                  <a:pt x="1418932" y="692365"/>
                </a:lnTo>
                <a:lnTo>
                  <a:pt x="1417904" y="690714"/>
                </a:lnTo>
                <a:lnTo>
                  <a:pt x="1417624" y="688809"/>
                </a:lnTo>
                <a:lnTo>
                  <a:pt x="1419212" y="687705"/>
                </a:lnTo>
                <a:close/>
              </a:path>
              <a:path w="2443480" h="1656079">
                <a:moveTo>
                  <a:pt x="1421650" y="686904"/>
                </a:moveTo>
                <a:lnTo>
                  <a:pt x="1420495" y="686930"/>
                </a:lnTo>
                <a:lnTo>
                  <a:pt x="1419720" y="687336"/>
                </a:lnTo>
                <a:lnTo>
                  <a:pt x="1419212" y="687705"/>
                </a:lnTo>
                <a:lnTo>
                  <a:pt x="1421650" y="686904"/>
                </a:lnTo>
                <a:close/>
              </a:path>
              <a:path w="2443480" h="1656079">
                <a:moveTo>
                  <a:pt x="1431137" y="681545"/>
                </a:moveTo>
                <a:lnTo>
                  <a:pt x="1430058" y="680364"/>
                </a:lnTo>
                <a:lnTo>
                  <a:pt x="1430439" y="680351"/>
                </a:lnTo>
                <a:lnTo>
                  <a:pt x="1428699" y="679742"/>
                </a:lnTo>
                <a:lnTo>
                  <a:pt x="1427365" y="680275"/>
                </a:lnTo>
                <a:lnTo>
                  <a:pt x="1426527" y="682447"/>
                </a:lnTo>
                <a:lnTo>
                  <a:pt x="1428546" y="683653"/>
                </a:lnTo>
                <a:lnTo>
                  <a:pt x="1430502" y="683056"/>
                </a:lnTo>
                <a:lnTo>
                  <a:pt x="1431137" y="681545"/>
                </a:lnTo>
                <a:close/>
              </a:path>
              <a:path w="2443480" h="1656079">
                <a:moveTo>
                  <a:pt x="1431429" y="680834"/>
                </a:moveTo>
                <a:lnTo>
                  <a:pt x="1431137" y="681545"/>
                </a:lnTo>
                <a:lnTo>
                  <a:pt x="1431429" y="680834"/>
                </a:lnTo>
                <a:close/>
              </a:path>
              <a:path w="2443480" h="1656079">
                <a:moveTo>
                  <a:pt x="1454226" y="665607"/>
                </a:moveTo>
                <a:lnTo>
                  <a:pt x="1453756" y="666064"/>
                </a:lnTo>
                <a:lnTo>
                  <a:pt x="1453311" y="665975"/>
                </a:lnTo>
                <a:lnTo>
                  <a:pt x="1452702" y="665492"/>
                </a:lnTo>
                <a:lnTo>
                  <a:pt x="1452803" y="665810"/>
                </a:lnTo>
                <a:lnTo>
                  <a:pt x="1453248" y="668515"/>
                </a:lnTo>
                <a:lnTo>
                  <a:pt x="1453388" y="671703"/>
                </a:lnTo>
                <a:lnTo>
                  <a:pt x="1453476" y="670331"/>
                </a:lnTo>
                <a:lnTo>
                  <a:pt x="1453553" y="668566"/>
                </a:lnTo>
                <a:lnTo>
                  <a:pt x="1454226" y="665607"/>
                </a:lnTo>
                <a:close/>
              </a:path>
              <a:path w="2443480" h="1656079">
                <a:moveTo>
                  <a:pt x="1494612" y="651979"/>
                </a:moveTo>
                <a:lnTo>
                  <a:pt x="1494586" y="652132"/>
                </a:lnTo>
                <a:lnTo>
                  <a:pt x="1494612" y="651979"/>
                </a:lnTo>
                <a:close/>
              </a:path>
              <a:path w="2443480" h="1656079">
                <a:moveTo>
                  <a:pt x="1509471" y="631596"/>
                </a:moveTo>
                <a:lnTo>
                  <a:pt x="1508201" y="630516"/>
                </a:lnTo>
                <a:lnTo>
                  <a:pt x="1506982" y="630453"/>
                </a:lnTo>
                <a:lnTo>
                  <a:pt x="1505775" y="631177"/>
                </a:lnTo>
                <a:lnTo>
                  <a:pt x="1506880" y="631444"/>
                </a:lnTo>
                <a:lnTo>
                  <a:pt x="1508099" y="631507"/>
                </a:lnTo>
                <a:lnTo>
                  <a:pt x="1509471" y="631596"/>
                </a:lnTo>
                <a:close/>
              </a:path>
              <a:path w="2443480" h="1656079">
                <a:moveTo>
                  <a:pt x="1568170" y="586917"/>
                </a:moveTo>
                <a:lnTo>
                  <a:pt x="1567180" y="586435"/>
                </a:lnTo>
                <a:lnTo>
                  <a:pt x="1565986" y="586219"/>
                </a:lnTo>
                <a:lnTo>
                  <a:pt x="1564627" y="586524"/>
                </a:lnTo>
                <a:lnTo>
                  <a:pt x="1563966" y="588022"/>
                </a:lnTo>
                <a:lnTo>
                  <a:pt x="1564005" y="589572"/>
                </a:lnTo>
                <a:lnTo>
                  <a:pt x="1564157" y="590905"/>
                </a:lnTo>
                <a:lnTo>
                  <a:pt x="1565224" y="589635"/>
                </a:lnTo>
                <a:lnTo>
                  <a:pt x="1566633" y="588264"/>
                </a:lnTo>
                <a:lnTo>
                  <a:pt x="1568170" y="586917"/>
                </a:lnTo>
                <a:close/>
              </a:path>
              <a:path w="2443480" h="1656079">
                <a:moveTo>
                  <a:pt x="1569986" y="585228"/>
                </a:moveTo>
                <a:lnTo>
                  <a:pt x="1569618" y="584708"/>
                </a:lnTo>
                <a:lnTo>
                  <a:pt x="1568843" y="584720"/>
                </a:lnTo>
                <a:lnTo>
                  <a:pt x="1567421" y="585317"/>
                </a:lnTo>
                <a:lnTo>
                  <a:pt x="1567992" y="585571"/>
                </a:lnTo>
                <a:lnTo>
                  <a:pt x="1568386" y="585952"/>
                </a:lnTo>
                <a:lnTo>
                  <a:pt x="1568958" y="586206"/>
                </a:lnTo>
                <a:lnTo>
                  <a:pt x="1569986" y="585228"/>
                </a:lnTo>
                <a:close/>
              </a:path>
              <a:path w="2443480" h="1656079">
                <a:moveTo>
                  <a:pt x="1609623" y="557911"/>
                </a:moveTo>
                <a:lnTo>
                  <a:pt x="1607312" y="557034"/>
                </a:lnTo>
                <a:lnTo>
                  <a:pt x="1607400" y="558292"/>
                </a:lnTo>
                <a:lnTo>
                  <a:pt x="1608074" y="558330"/>
                </a:lnTo>
                <a:lnTo>
                  <a:pt x="1608556" y="558266"/>
                </a:lnTo>
                <a:lnTo>
                  <a:pt x="1609090" y="558279"/>
                </a:lnTo>
                <a:lnTo>
                  <a:pt x="1609623" y="557911"/>
                </a:lnTo>
                <a:close/>
              </a:path>
              <a:path w="2443480" h="1656079">
                <a:moveTo>
                  <a:pt x="1623390" y="554710"/>
                </a:moveTo>
                <a:lnTo>
                  <a:pt x="1623110" y="554113"/>
                </a:lnTo>
                <a:lnTo>
                  <a:pt x="1622183" y="553186"/>
                </a:lnTo>
                <a:lnTo>
                  <a:pt x="1622348" y="553593"/>
                </a:lnTo>
                <a:lnTo>
                  <a:pt x="1622272" y="554050"/>
                </a:lnTo>
                <a:lnTo>
                  <a:pt x="1622463" y="554697"/>
                </a:lnTo>
                <a:lnTo>
                  <a:pt x="1623390" y="554710"/>
                </a:lnTo>
                <a:close/>
              </a:path>
              <a:path w="2443480" h="1656079">
                <a:moveTo>
                  <a:pt x="1627670" y="552615"/>
                </a:moveTo>
                <a:lnTo>
                  <a:pt x="1626819" y="554393"/>
                </a:lnTo>
                <a:lnTo>
                  <a:pt x="1626463" y="555942"/>
                </a:lnTo>
                <a:lnTo>
                  <a:pt x="1626057" y="557415"/>
                </a:lnTo>
                <a:lnTo>
                  <a:pt x="1626539" y="556806"/>
                </a:lnTo>
                <a:lnTo>
                  <a:pt x="1626984" y="556120"/>
                </a:lnTo>
                <a:lnTo>
                  <a:pt x="1627352" y="555320"/>
                </a:lnTo>
                <a:lnTo>
                  <a:pt x="1627200" y="555307"/>
                </a:lnTo>
                <a:lnTo>
                  <a:pt x="1627238" y="554621"/>
                </a:lnTo>
                <a:lnTo>
                  <a:pt x="1627670" y="552615"/>
                </a:lnTo>
                <a:close/>
              </a:path>
              <a:path w="2443480" h="1656079">
                <a:moveTo>
                  <a:pt x="1627962" y="552640"/>
                </a:moveTo>
                <a:lnTo>
                  <a:pt x="1627670" y="552589"/>
                </a:lnTo>
                <a:lnTo>
                  <a:pt x="1627962" y="552640"/>
                </a:lnTo>
                <a:close/>
              </a:path>
              <a:path w="2443480" h="1656079">
                <a:moveTo>
                  <a:pt x="1628025" y="552729"/>
                </a:moveTo>
                <a:close/>
              </a:path>
              <a:path w="2443480" h="1656079">
                <a:moveTo>
                  <a:pt x="1628267" y="552691"/>
                </a:moveTo>
                <a:lnTo>
                  <a:pt x="1628025" y="552729"/>
                </a:lnTo>
                <a:lnTo>
                  <a:pt x="1627962" y="553567"/>
                </a:lnTo>
                <a:lnTo>
                  <a:pt x="1628076" y="553351"/>
                </a:lnTo>
                <a:lnTo>
                  <a:pt x="1628127" y="553059"/>
                </a:lnTo>
                <a:lnTo>
                  <a:pt x="1628267" y="552691"/>
                </a:lnTo>
                <a:close/>
              </a:path>
              <a:path w="2443480" h="1656079">
                <a:moveTo>
                  <a:pt x="1696669" y="499948"/>
                </a:moveTo>
                <a:lnTo>
                  <a:pt x="1696275" y="499579"/>
                </a:lnTo>
                <a:lnTo>
                  <a:pt x="1695437" y="500430"/>
                </a:lnTo>
                <a:lnTo>
                  <a:pt x="1696669" y="499948"/>
                </a:lnTo>
                <a:close/>
              </a:path>
              <a:path w="2443480" h="1656079">
                <a:moveTo>
                  <a:pt x="1706537" y="485813"/>
                </a:moveTo>
                <a:lnTo>
                  <a:pt x="1706333" y="485698"/>
                </a:lnTo>
                <a:lnTo>
                  <a:pt x="1706359" y="485546"/>
                </a:lnTo>
                <a:lnTo>
                  <a:pt x="1706143" y="485432"/>
                </a:lnTo>
                <a:lnTo>
                  <a:pt x="1704886" y="487362"/>
                </a:lnTo>
                <a:lnTo>
                  <a:pt x="1705000" y="488861"/>
                </a:lnTo>
                <a:lnTo>
                  <a:pt x="1705546" y="490181"/>
                </a:lnTo>
                <a:lnTo>
                  <a:pt x="1705838" y="488924"/>
                </a:lnTo>
                <a:lnTo>
                  <a:pt x="1706245" y="487451"/>
                </a:lnTo>
                <a:lnTo>
                  <a:pt x="1706537" y="485813"/>
                </a:lnTo>
                <a:close/>
              </a:path>
              <a:path w="2443480" h="1656079">
                <a:moveTo>
                  <a:pt x="1759572" y="470649"/>
                </a:moveTo>
                <a:lnTo>
                  <a:pt x="1759254" y="468503"/>
                </a:lnTo>
                <a:lnTo>
                  <a:pt x="1758937" y="467296"/>
                </a:lnTo>
                <a:lnTo>
                  <a:pt x="1758632" y="467245"/>
                </a:lnTo>
                <a:lnTo>
                  <a:pt x="1758340" y="468884"/>
                </a:lnTo>
                <a:lnTo>
                  <a:pt x="1758784" y="469887"/>
                </a:lnTo>
                <a:lnTo>
                  <a:pt x="1759572" y="470649"/>
                </a:lnTo>
                <a:close/>
              </a:path>
              <a:path w="2443480" h="1656079">
                <a:moveTo>
                  <a:pt x="1765236" y="448373"/>
                </a:moveTo>
                <a:lnTo>
                  <a:pt x="1764639" y="445655"/>
                </a:lnTo>
                <a:lnTo>
                  <a:pt x="1763839" y="444512"/>
                </a:lnTo>
                <a:lnTo>
                  <a:pt x="1763560" y="447852"/>
                </a:lnTo>
                <a:lnTo>
                  <a:pt x="1763877" y="447763"/>
                </a:lnTo>
                <a:lnTo>
                  <a:pt x="1765236" y="448373"/>
                </a:lnTo>
                <a:close/>
              </a:path>
              <a:path w="2443480" h="1656079">
                <a:moveTo>
                  <a:pt x="1766481" y="460438"/>
                </a:moveTo>
                <a:lnTo>
                  <a:pt x="1765922" y="460959"/>
                </a:lnTo>
                <a:lnTo>
                  <a:pt x="1765503" y="461645"/>
                </a:lnTo>
                <a:lnTo>
                  <a:pt x="1765160" y="462673"/>
                </a:lnTo>
                <a:lnTo>
                  <a:pt x="1765985" y="463270"/>
                </a:lnTo>
                <a:lnTo>
                  <a:pt x="1766316" y="462254"/>
                </a:lnTo>
                <a:lnTo>
                  <a:pt x="1766455" y="460578"/>
                </a:lnTo>
                <a:lnTo>
                  <a:pt x="1766481" y="460438"/>
                </a:lnTo>
                <a:close/>
              </a:path>
              <a:path w="2443480" h="1656079">
                <a:moveTo>
                  <a:pt x="1781492" y="447217"/>
                </a:moveTo>
                <a:lnTo>
                  <a:pt x="1780971" y="447967"/>
                </a:lnTo>
                <a:lnTo>
                  <a:pt x="1780641" y="448983"/>
                </a:lnTo>
                <a:lnTo>
                  <a:pt x="1780755" y="450481"/>
                </a:lnTo>
                <a:lnTo>
                  <a:pt x="1781060" y="450532"/>
                </a:lnTo>
                <a:lnTo>
                  <a:pt x="1781365" y="449656"/>
                </a:lnTo>
                <a:lnTo>
                  <a:pt x="1781492" y="448525"/>
                </a:lnTo>
                <a:lnTo>
                  <a:pt x="1781492" y="447217"/>
                </a:lnTo>
                <a:close/>
              </a:path>
              <a:path w="2443480" h="1656079">
                <a:moveTo>
                  <a:pt x="1871586" y="364921"/>
                </a:moveTo>
                <a:lnTo>
                  <a:pt x="1870456" y="365188"/>
                </a:lnTo>
                <a:lnTo>
                  <a:pt x="1871141" y="365226"/>
                </a:lnTo>
                <a:lnTo>
                  <a:pt x="1871586" y="364921"/>
                </a:lnTo>
                <a:close/>
              </a:path>
              <a:path w="2443480" h="1656079">
                <a:moveTo>
                  <a:pt x="1887131" y="367525"/>
                </a:moveTo>
                <a:lnTo>
                  <a:pt x="1886724" y="368452"/>
                </a:lnTo>
                <a:lnTo>
                  <a:pt x="1887042" y="368896"/>
                </a:lnTo>
                <a:lnTo>
                  <a:pt x="1887131" y="367525"/>
                </a:lnTo>
                <a:close/>
              </a:path>
              <a:path w="2443480" h="1656079">
                <a:moveTo>
                  <a:pt x="1891296" y="369608"/>
                </a:moveTo>
                <a:lnTo>
                  <a:pt x="1889836" y="369570"/>
                </a:lnTo>
                <a:lnTo>
                  <a:pt x="1889125" y="369684"/>
                </a:lnTo>
                <a:lnTo>
                  <a:pt x="1888705" y="369836"/>
                </a:lnTo>
                <a:lnTo>
                  <a:pt x="1888718" y="370230"/>
                </a:lnTo>
                <a:lnTo>
                  <a:pt x="1888820" y="370560"/>
                </a:lnTo>
                <a:lnTo>
                  <a:pt x="1888820" y="370941"/>
                </a:lnTo>
                <a:lnTo>
                  <a:pt x="1889201" y="371462"/>
                </a:lnTo>
                <a:lnTo>
                  <a:pt x="1890077" y="372173"/>
                </a:lnTo>
                <a:lnTo>
                  <a:pt x="1891106" y="372884"/>
                </a:lnTo>
                <a:lnTo>
                  <a:pt x="1891182" y="372046"/>
                </a:lnTo>
                <a:lnTo>
                  <a:pt x="1891207" y="370979"/>
                </a:lnTo>
                <a:lnTo>
                  <a:pt x="1891296" y="369608"/>
                </a:lnTo>
                <a:close/>
              </a:path>
              <a:path w="2443480" h="1656079">
                <a:moveTo>
                  <a:pt x="2028799" y="288493"/>
                </a:moveTo>
                <a:lnTo>
                  <a:pt x="2028647" y="288467"/>
                </a:lnTo>
                <a:lnTo>
                  <a:pt x="2028177" y="288925"/>
                </a:lnTo>
                <a:lnTo>
                  <a:pt x="2028456" y="289128"/>
                </a:lnTo>
                <a:lnTo>
                  <a:pt x="2028634" y="289001"/>
                </a:lnTo>
                <a:lnTo>
                  <a:pt x="2028672" y="288709"/>
                </a:lnTo>
                <a:lnTo>
                  <a:pt x="2028799" y="288493"/>
                </a:lnTo>
                <a:close/>
              </a:path>
              <a:path w="2443480" h="1656079">
                <a:moveTo>
                  <a:pt x="2059698" y="261975"/>
                </a:moveTo>
                <a:lnTo>
                  <a:pt x="2058911" y="261607"/>
                </a:lnTo>
                <a:lnTo>
                  <a:pt x="2058200" y="261327"/>
                </a:lnTo>
                <a:lnTo>
                  <a:pt x="2058974" y="261696"/>
                </a:lnTo>
                <a:lnTo>
                  <a:pt x="2059698" y="261975"/>
                </a:lnTo>
                <a:close/>
              </a:path>
              <a:path w="2443480" h="1656079">
                <a:moveTo>
                  <a:pt x="2063203" y="254825"/>
                </a:moveTo>
                <a:lnTo>
                  <a:pt x="2053272" y="256552"/>
                </a:lnTo>
                <a:lnTo>
                  <a:pt x="2051304" y="254114"/>
                </a:lnTo>
                <a:lnTo>
                  <a:pt x="2051748" y="256425"/>
                </a:lnTo>
                <a:lnTo>
                  <a:pt x="2050923" y="257136"/>
                </a:lnTo>
                <a:lnTo>
                  <a:pt x="2048751" y="256298"/>
                </a:lnTo>
                <a:lnTo>
                  <a:pt x="2048090" y="257022"/>
                </a:lnTo>
                <a:lnTo>
                  <a:pt x="2053386" y="259346"/>
                </a:lnTo>
                <a:lnTo>
                  <a:pt x="2058289" y="261289"/>
                </a:lnTo>
                <a:lnTo>
                  <a:pt x="2063203" y="254825"/>
                </a:lnTo>
                <a:close/>
              </a:path>
              <a:path w="2443480" h="1656079">
                <a:moveTo>
                  <a:pt x="2114537" y="196723"/>
                </a:moveTo>
                <a:lnTo>
                  <a:pt x="2113800" y="196977"/>
                </a:lnTo>
                <a:lnTo>
                  <a:pt x="2112975" y="197294"/>
                </a:lnTo>
                <a:lnTo>
                  <a:pt x="2112035" y="198208"/>
                </a:lnTo>
                <a:lnTo>
                  <a:pt x="2112949" y="197827"/>
                </a:lnTo>
                <a:lnTo>
                  <a:pt x="2114537" y="196723"/>
                </a:lnTo>
                <a:close/>
              </a:path>
              <a:path w="2443480" h="1656079">
                <a:moveTo>
                  <a:pt x="2119401" y="182816"/>
                </a:moveTo>
                <a:lnTo>
                  <a:pt x="2119325" y="180594"/>
                </a:lnTo>
                <a:lnTo>
                  <a:pt x="2113572" y="181787"/>
                </a:lnTo>
                <a:lnTo>
                  <a:pt x="2115515" y="182511"/>
                </a:lnTo>
                <a:lnTo>
                  <a:pt x="2119401" y="182816"/>
                </a:lnTo>
                <a:close/>
              </a:path>
              <a:path w="2443480" h="1656079">
                <a:moveTo>
                  <a:pt x="2128990" y="213106"/>
                </a:moveTo>
                <a:lnTo>
                  <a:pt x="2127923" y="213461"/>
                </a:lnTo>
                <a:lnTo>
                  <a:pt x="2128888" y="215404"/>
                </a:lnTo>
                <a:lnTo>
                  <a:pt x="2128990" y="213106"/>
                </a:lnTo>
                <a:close/>
              </a:path>
              <a:path w="2443480" h="1656079">
                <a:moveTo>
                  <a:pt x="2134260" y="183337"/>
                </a:moveTo>
                <a:lnTo>
                  <a:pt x="2132165" y="180340"/>
                </a:lnTo>
                <a:lnTo>
                  <a:pt x="2129307" y="178142"/>
                </a:lnTo>
                <a:lnTo>
                  <a:pt x="2125738" y="176974"/>
                </a:lnTo>
                <a:lnTo>
                  <a:pt x="2127097" y="178904"/>
                </a:lnTo>
                <a:lnTo>
                  <a:pt x="2128863" y="180301"/>
                </a:lnTo>
                <a:lnTo>
                  <a:pt x="2130793" y="181559"/>
                </a:lnTo>
                <a:lnTo>
                  <a:pt x="2131911" y="181838"/>
                </a:lnTo>
                <a:lnTo>
                  <a:pt x="2132330" y="182067"/>
                </a:lnTo>
                <a:lnTo>
                  <a:pt x="2132215" y="182283"/>
                </a:lnTo>
                <a:lnTo>
                  <a:pt x="2131987" y="182143"/>
                </a:lnTo>
                <a:lnTo>
                  <a:pt x="2131568" y="181914"/>
                </a:lnTo>
                <a:lnTo>
                  <a:pt x="2131682" y="182092"/>
                </a:lnTo>
                <a:lnTo>
                  <a:pt x="2131809" y="182270"/>
                </a:lnTo>
                <a:lnTo>
                  <a:pt x="2131936" y="182448"/>
                </a:lnTo>
                <a:lnTo>
                  <a:pt x="2132253" y="182346"/>
                </a:lnTo>
                <a:lnTo>
                  <a:pt x="2132901" y="182702"/>
                </a:lnTo>
                <a:lnTo>
                  <a:pt x="2133536" y="183057"/>
                </a:lnTo>
                <a:lnTo>
                  <a:pt x="2134260" y="183337"/>
                </a:lnTo>
                <a:close/>
              </a:path>
              <a:path w="2443480" h="1656079">
                <a:moveTo>
                  <a:pt x="2235263" y="124421"/>
                </a:moveTo>
                <a:lnTo>
                  <a:pt x="2234704" y="123634"/>
                </a:lnTo>
                <a:lnTo>
                  <a:pt x="2234120" y="122986"/>
                </a:lnTo>
                <a:lnTo>
                  <a:pt x="2231898" y="125590"/>
                </a:lnTo>
                <a:lnTo>
                  <a:pt x="2233142" y="125501"/>
                </a:lnTo>
                <a:lnTo>
                  <a:pt x="2235263" y="124421"/>
                </a:lnTo>
                <a:close/>
              </a:path>
              <a:path w="2443480" h="1656079">
                <a:moveTo>
                  <a:pt x="2345613" y="73177"/>
                </a:moveTo>
                <a:lnTo>
                  <a:pt x="2343137" y="72821"/>
                </a:lnTo>
                <a:lnTo>
                  <a:pt x="2342692" y="74053"/>
                </a:lnTo>
                <a:lnTo>
                  <a:pt x="2345613" y="73177"/>
                </a:lnTo>
                <a:close/>
              </a:path>
              <a:path w="2443480" h="1656079">
                <a:moveTo>
                  <a:pt x="2372283" y="57937"/>
                </a:moveTo>
                <a:lnTo>
                  <a:pt x="2371636" y="56807"/>
                </a:lnTo>
                <a:lnTo>
                  <a:pt x="2371521" y="57023"/>
                </a:lnTo>
                <a:lnTo>
                  <a:pt x="2371661" y="57975"/>
                </a:lnTo>
                <a:lnTo>
                  <a:pt x="2371890" y="57937"/>
                </a:lnTo>
                <a:lnTo>
                  <a:pt x="2372068" y="57810"/>
                </a:lnTo>
                <a:lnTo>
                  <a:pt x="2372283" y="57937"/>
                </a:lnTo>
                <a:close/>
              </a:path>
              <a:path w="2443480" h="1656079">
                <a:moveTo>
                  <a:pt x="2379192" y="53352"/>
                </a:moveTo>
                <a:lnTo>
                  <a:pt x="2378951" y="53378"/>
                </a:lnTo>
                <a:lnTo>
                  <a:pt x="2378735" y="53263"/>
                </a:lnTo>
                <a:lnTo>
                  <a:pt x="2378862" y="53441"/>
                </a:lnTo>
                <a:lnTo>
                  <a:pt x="2378989" y="53619"/>
                </a:lnTo>
                <a:lnTo>
                  <a:pt x="2379129" y="53644"/>
                </a:lnTo>
                <a:lnTo>
                  <a:pt x="2379154" y="53492"/>
                </a:lnTo>
                <a:lnTo>
                  <a:pt x="2379192" y="53352"/>
                </a:lnTo>
                <a:close/>
              </a:path>
              <a:path w="2443480" h="1656079">
                <a:moveTo>
                  <a:pt x="2382634" y="25425"/>
                </a:moveTo>
                <a:lnTo>
                  <a:pt x="2382037" y="24930"/>
                </a:lnTo>
                <a:lnTo>
                  <a:pt x="2381402" y="24599"/>
                </a:lnTo>
                <a:lnTo>
                  <a:pt x="2380513" y="24828"/>
                </a:lnTo>
                <a:lnTo>
                  <a:pt x="2380462" y="25501"/>
                </a:lnTo>
                <a:lnTo>
                  <a:pt x="2380488" y="26276"/>
                </a:lnTo>
                <a:lnTo>
                  <a:pt x="2380653" y="27089"/>
                </a:lnTo>
                <a:lnTo>
                  <a:pt x="2381300" y="26504"/>
                </a:lnTo>
                <a:lnTo>
                  <a:pt x="2381999" y="26009"/>
                </a:lnTo>
                <a:lnTo>
                  <a:pt x="2382634" y="25425"/>
                </a:lnTo>
                <a:close/>
              </a:path>
              <a:path w="2443480" h="1656079">
                <a:moveTo>
                  <a:pt x="2443188" y="965"/>
                </a:moveTo>
                <a:lnTo>
                  <a:pt x="2442641" y="571"/>
                </a:lnTo>
                <a:lnTo>
                  <a:pt x="2442006" y="215"/>
                </a:lnTo>
                <a:lnTo>
                  <a:pt x="2441575" y="0"/>
                </a:lnTo>
                <a:lnTo>
                  <a:pt x="2440914" y="2032"/>
                </a:lnTo>
                <a:lnTo>
                  <a:pt x="2441714" y="1866"/>
                </a:lnTo>
                <a:lnTo>
                  <a:pt x="2443188" y="9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618769" y="4470487"/>
            <a:ext cx="2416810" cy="1629410"/>
          </a:xfrm>
          <a:custGeom>
            <a:avLst/>
            <a:gdLst/>
            <a:ahLst/>
            <a:cxnLst/>
            <a:rect l="l" t="t" r="r" b="b"/>
            <a:pathLst>
              <a:path w="2416810" h="1629410">
                <a:moveTo>
                  <a:pt x="5029" y="1626844"/>
                </a:moveTo>
                <a:lnTo>
                  <a:pt x="3937" y="1624723"/>
                </a:lnTo>
                <a:lnTo>
                  <a:pt x="2286" y="1623123"/>
                </a:lnTo>
                <a:lnTo>
                  <a:pt x="0" y="1622107"/>
                </a:lnTo>
                <a:lnTo>
                  <a:pt x="1181" y="1624152"/>
                </a:lnTo>
                <a:lnTo>
                  <a:pt x="2882" y="1625854"/>
                </a:lnTo>
                <a:lnTo>
                  <a:pt x="5029" y="1626844"/>
                </a:lnTo>
                <a:close/>
              </a:path>
              <a:path w="2416810" h="1629410">
                <a:moveTo>
                  <a:pt x="21590" y="1616036"/>
                </a:moveTo>
                <a:lnTo>
                  <a:pt x="19532" y="1615516"/>
                </a:lnTo>
                <a:lnTo>
                  <a:pt x="16891" y="1614347"/>
                </a:lnTo>
                <a:lnTo>
                  <a:pt x="17272" y="1613039"/>
                </a:lnTo>
                <a:lnTo>
                  <a:pt x="17094" y="1611845"/>
                </a:lnTo>
                <a:lnTo>
                  <a:pt x="16408" y="1613115"/>
                </a:lnTo>
                <a:lnTo>
                  <a:pt x="15417" y="1614868"/>
                </a:lnTo>
                <a:lnTo>
                  <a:pt x="14160" y="1616265"/>
                </a:lnTo>
                <a:lnTo>
                  <a:pt x="12217" y="1616595"/>
                </a:lnTo>
                <a:lnTo>
                  <a:pt x="10414" y="1617205"/>
                </a:lnTo>
                <a:lnTo>
                  <a:pt x="8534" y="1618259"/>
                </a:lnTo>
                <a:lnTo>
                  <a:pt x="10528" y="1619605"/>
                </a:lnTo>
                <a:lnTo>
                  <a:pt x="12560" y="1618195"/>
                </a:lnTo>
                <a:lnTo>
                  <a:pt x="14198" y="1616265"/>
                </a:lnTo>
                <a:lnTo>
                  <a:pt x="17678" y="1615554"/>
                </a:lnTo>
                <a:lnTo>
                  <a:pt x="17932" y="1615541"/>
                </a:lnTo>
                <a:lnTo>
                  <a:pt x="21590" y="1616036"/>
                </a:lnTo>
                <a:close/>
              </a:path>
              <a:path w="2416810" h="1629410">
                <a:moveTo>
                  <a:pt x="21920" y="1599907"/>
                </a:moveTo>
                <a:lnTo>
                  <a:pt x="18072" y="1599463"/>
                </a:lnTo>
                <a:lnTo>
                  <a:pt x="18161" y="1601635"/>
                </a:lnTo>
                <a:lnTo>
                  <a:pt x="17195" y="1602701"/>
                </a:lnTo>
                <a:lnTo>
                  <a:pt x="15709" y="1603209"/>
                </a:lnTo>
                <a:lnTo>
                  <a:pt x="15671" y="1606511"/>
                </a:lnTo>
                <a:lnTo>
                  <a:pt x="21920" y="1599907"/>
                </a:lnTo>
                <a:close/>
              </a:path>
              <a:path w="2416810" h="1629410">
                <a:moveTo>
                  <a:pt x="25374" y="1617853"/>
                </a:moveTo>
                <a:lnTo>
                  <a:pt x="22567" y="1616278"/>
                </a:lnTo>
                <a:lnTo>
                  <a:pt x="21615" y="1616036"/>
                </a:lnTo>
                <a:lnTo>
                  <a:pt x="25374" y="1617853"/>
                </a:lnTo>
                <a:close/>
              </a:path>
              <a:path w="2416810" h="1629410">
                <a:moveTo>
                  <a:pt x="26873" y="1569389"/>
                </a:moveTo>
                <a:lnTo>
                  <a:pt x="21513" y="1571828"/>
                </a:lnTo>
                <a:lnTo>
                  <a:pt x="23266" y="1574533"/>
                </a:lnTo>
                <a:lnTo>
                  <a:pt x="22733" y="1576743"/>
                </a:lnTo>
                <a:lnTo>
                  <a:pt x="21247" y="1578571"/>
                </a:lnTo>
                <a:lnTo>
                  <a:pt x="23787" y="1582953"/>
                </a:lnTo>
                <a:lnTo>
                  <a:pt x="26873" y="1569389"/>
                </a:lnTo>
                <a:close/>
              </a:path>
              <a:path w="2416810" h="1629410">
                <a:moveTo>
                  <a:pt x="27482" y="1604111"/>
                </a:moveTo>
                <a:lnTo>
                  <a:pt x="23406" y="1603794"/>
                </a:lnTo>
                <a:lnTo>
                  <a:pt x="27305" y="1604327"/>
                </a:lnTo>
                <a:lnTo>
                  <a:pt x="27482" y="1604111"/>
                </a:lnTo>
                <a:close/>
              </a:path>
              <a:path w="2416810" h="1629410">
                <a:moveTo>
                  <a:pt x="28867" y="1558518"/>
                </a:moveTo>
                <a:lnTo>
                  <a:pt x="26555" y="1556727"/>
                </a:lnTo>
                <a:lnTo>
                  <a:pt x="25730" y="1549171"/>
                </a:lnTo>
                <a:lnTo>
                  <a:pt x="22390" y="1551520"/>
                </a:lnTo>
                <a:lnTo>
                  <a:pt x="21450" y="1554670"/>
                </a:lnTo>
                <a:lnTo>
                  <a:pt x="25336" y="1557972"/>
                </a:lnTo>
                <a:lnTo>
                  <a:pt x="28867" y="1558518"/>
                </a:lnTo>
                <a:close/>
              </a:path>
              <a:path w="2416810" h="1629410">
                <a:moveTo>
                  <a:pt x="29781" y="1601203"/>
                </a:moveTo>
                <a:lnTo>
                  <a:pt x="27482" y="1604111"/>
                </a:lnTo>
                <a:lnTo>
                  <a:pt x="29641" y="1604276"/>
                </a:lnTo>
                <a:lnTo>
                  <a:pt x="29781" y="1601203"/>
                </a:lnTo>
                <a:close/>
              </a:path>
              <a:path w="2416810" h="1629410">
                <a:moveTo>
                  <a:pt x="31559" y="1594510"/>
                </a:moveTo>
                <a:lnTo>
                  <a:pt x="29730" y="1588871"/>
                </a:lnTo>
                <a:lnTo>
                  <a:pt x="30099" y="1594256"/>
                </a:lnTo>
                <a:lnTo>
                  <a:pt x="29781" y="1601203"/>
                </a:lnTo>
                <a:lnTo>
                  <a:pt x="30378" y="1600454"/>
                </a:lnTo>
                <a:lnTo>
                  <a:pt x="31559" y="1594510"/>
                </a:lnTo>
                <a:close/>
              </a:path>
              <a:path w="2416810" h="1629410">
                <a:moveTo>
                  <a:pt x="45402" y="1608747"/>
                </a:moveTo>
                <a:lnTo>
                  <a:pt x="42227" y="1610575"/>
                </a:lnTo>
                <a:lnTo>
                  <a:pt x="38785" y="1611668"/>
                </a:lnTo>
                <a:lnTo>
                  <a:pt x="35013" y="1612087"/>
                </a:lnTo>
                <a:lnTo>
                  <a:pt x="35483" y="1612938"/>
                </a:lnTo>
                <a:lnTo>
                  <a:pt x="36461" y="1613954"/>
                </a:lnTo>
                <a:lnTo>
                  <a:pt x="36283" y="1614081"/>
                </a:lnTo>
                <a:lnTo>
                  <a:pt x="33172" y="1611795"/>
                </a:lnTo>
                <a:lnTo>
                  <a:pt x="33172" y="1619935"/>
                </a:lnTo>
                <a:lnTo>
                  <a:pt x="32664" y="1620151"/>
                </a:lnTo>
                <a:lnTo>
                  <a:pt x="32118" y="1620672"/>
                </a:lnTo>
                <a:lnTo>
                  <a:pt x="31521" y="1620951"/>
                </a:lnTo>
                <a:lnTo>
                  <a:pt x="31775" y="1620380"/>
                </a:lnTo>
                <a:lnTo>
                  <a:pt x="31965" y="1619707"/>
                </a:lnTo>
                <a:lnTo>
                  <a:pt x="32042" y="1618881"/>
                </a:lnTo>
                <a:lnTo>
                  <a:pt x="32410" y="1619415"/>
                </a:lnTo>
                <a:lnTo>
                  <a:pt x="32829" y="1619643"/>
                </a:lnTo>
                <a:lnTo>
                  <a:pt x="33172" y="1619935"/>
                </a:lnTo>
                <a:lnTo>
                  <a:pt x="33172" y="1611795"/>
                </a:lnTo>
                <a:lnTo>
                  <a:pt x="28155" y="1608099"/>
                </a:lnTo>
                <a:lnTo>
                  <a:pt x="26835" y="1606016"/>
                </a:lnTo>
                <a:lnTo>
                  <a:pt x="20624" y="1607083"/>
                </a:lnTo>
                <a:lnTo>
                  <a:pt x="24257" y="1615427"/>
                </a:lnTo>
                <a:lnTo>
                  <a:pt x="28460" y="1615630"/>
                </a:lnTo>
                <a:lnTo>
                  <a:pt x="24295" y="1615452"/>
                </a:lnTo>
                <a:lnTo>
                  <a:pt x="29349" y="1616113"/>
                </a:lnTo>
                <a:lnTo>
                  <a:pt x="30924" y="1616913"/>
                </a:lnTo>
                <a:lnTo>
                  <a:pt x="30073" y="1621320"/>
                </a:lnTo>
                <a:lnTo>
                  <a:pt x="28359" y="1622780"/>
                </a:lnTo>
                <a:lnTo>
                  <a:pt x="28790" y="1629029"/>
                </a:lnTo>
                <a:lnTo>
                  <a:pt x="39141" y="1621917"/>
                </a:lnTo>
                <a:lnTo>
                  <a:pt x="38417" y="1620951"/>
                </a:lnTo>
                <a:lnTo>
                  <a:pt x="37947" y="1620329"/>
                </a:lnTo>
                <a:lnTo>
                  <a:pt x="37338" y="1619516"/>
                </a:lnTo>
                <a:lnTo>
                  <a:pt x="35420" y="1620329"/>
                </a:lnTo>
                <a:lnTo>
                  <a:pt x="34086" y="1619719"/>
                </a:lnTo>
                <a:lnTo>
                  <a:pt x="33947" y="1619415"/>
                </a:lnTo>
                <a:lnTo>
                  <a:pt x="33743" y="1618881"/>
                </a:lnTo>
                <a:lnTo>
                  <a:pt x="33261" y="1617637"/>
                </a:lnTo>
                <a:lnTo>
                  <a:pt x="35674" y="1618297"/>
                </a:lnTo>
                <a:lnTo>
                  <a:pt x="37249" y="1617637"/>
                </a:lnTo>
                <a:lnTo>
                  <a:pt x="40868" y="1616100"/>
                </a:lnTo>
                <a:lnTo>
                  <a:pt x="43307" y="1614081"/>
                </a:lnTo>
                <a:lnTo>
                  <a:pt x="45300" y="1612442"/>
                </a:lnTo>
                <a:lnTo>
                  <a:pt x="45402" y="1608747"/>
                </a:lnTo>
                <a:close/>
              </a:path>
              <a:path w="2416810" h="1629410">
                <a:moveTo>
                  <a:pt x="53263" y="1591919"/>
                </a:moveTo>
                <a:lnTo>
                  <a:pt x="53073" y="1591652"/>
                </a:lnTo>
                <a:lnTo>
                  <a:pt x="52870" y="1591538"/>
                </a:lnTo>
                <a:lnTo>
                  <a:pt x="52679" y="1591271"/>
                </a:lnTo>
                <a:lnTo>
                  <a:pt x="52692" y="1591665"/>
                </a:lnTo>
                <a:lnTo>
                  <a:pt x="52895" y="1591779"/>
                </a:lnTo>
                <a:lnTo>
                  <a:pt x="52971" y="1592249"/>
                </a:lnTo>
                <a:lnTo>
                  <a:pt x="53200" y="1592224"/>
                </a:lnTo>
                <a:lnTo>
                  <a:pt x="53238" y="1592072"/>
                </a:lnTo>
                <a:lnTo>
                  <a:pt x="53263" y="1591919"/>
                </a:lnTo>
                <a:close/>
              </a:path>
              <a:path w="2416810" h="1629410">
                <a:moveTo>
                  <a:pt x="53733" y="1567802"/>
                </a:moveTo>
                <a:lnTo>
                  <a:pt x="53009" y="1565821"/>
                </a:lnTo>
                <a:lnTo>
                  <a:pt x="50927" y="1565897"/>
                </a:lnTo>
                <a:lnTo>
                  <a:pt x="51155" y="1562608"/>
                </a:lnTo>
                <a:lnTo>
                  <a:pt x="49174" y="1562023"/>
                </a:lnTo>
                <a:lnTo>
                  <a:pt x="42252" y="1563585"/>
                </a:lnTo>
                <a:lnTo>
                  <a:pt x="44297" y="1562315"/>
                </a:lnTo>
                <a:lnTo>
                  <a:pt x="41808" y="1557642"/>
                </a:lnTo>
                <a:lnTo>
                  <a:pt x="39801" y="1558518"/>
                </a:lnTo>
                <a:lnTo>
                  <a:pt x="41757" y="1560944"/>
                </a:lnTo>
                <a:lnTo>
                  <a:pt x="40424" y="1562404"/>
                </a:lnTo>
                <a:lnTo>
                  <a:pt x="40360" y="1562595"/>
                </a:lnTo>
                <a:lnTo>
                  <a:pt x="40360" y="1564005"/>
                </a:lnTo>
                <a:lnTo>
                  <a:pt x="39839" y="1564119"/>
                </a:lnTo>
                <a:lnTo>
                  <a:pt x="40195" y="1563751"/>
                </a:lnTo>
                <a:lnTo>
                  <a:pt x="40360" y="1564005"/>
                </a:lnTo>
                <a:lnTo>
                  <a:pt x="40360" y="1562595"/>
                </a:lnTo>
                <a:lnTo>
                  <a:pt x="39814" y="1564132"/>
                </a:lnTo>
                <a:lnTo>
                  <a:pt x="38976" y="1564309"/>
                </a:lnTo>
                <a:lnTo>
                  <a:pt x="39789" y="1565097"/>
                </a:lnTo>
                <a:lnTo>
                  <a:pt x="44056" y="1569148"/>
                </a:lnTo>
                <a:lnTo>
                  <a:pt x="46532" y="1563865"/>
                </a:lnTo>
                <a:lnTo>
                  <a:pt x="48958" y="1565973"/>
                </a:lnTo>
                <a:lnTo>
                  <a:pt x="48653" y="1565973"/>
                </a:lnTo>
                <a:lnTo>
                  <a:pt x="46939" y="1573072"/>
                </a:lnTo>
                <a:lnTo>
                  <a:pt x="51777" y="1570990"/>
                </a:lnTo>
                <a:lnTo>
                  <a:pt x="50546" y="1568856"/>
                </a:lnTo>
                <a:lnTo>
                  <a:pt x="53733" y="1567802"/>
                </a:lnTo>
                <a:close/>
              </a:path>
              <a:path w="2416810" h="1629410">
                <a:moveTo>
                  <a:pt x="58661" y="1577975"/>
                </a:moveTo>
                <a:lnTo>
                  <a:pt x="58216" y="1577975"/>
                </a:lnTo>
                <a:lnTo>
                  <a:pt x="57962" y="1577975"/>
                </a:lnTo>
                <a:lnTo>
                  <a:pt x="58039" y="1578330"/>
                </a:lnTo>
                <a:lnTo>
                  <a:pt x="58661" y="1577975"/>
                </a:lnTo>
                <a:close/>
              </a:path>
              <a:path w="2416810" h="1629410">
                <a:moveTo>
                  <a:pt x="59385" y="1587690"/>
                </a:moveTo>
                <a:lnTo>
                  <a:pt x="58902" y="1588477"/>
                </a:lnTo>
                <a:lnTo>
                  <a:pt x="59385" y="1587881"/>
                </a:lnTo>
                <a:lnTo>
                  <a:pt x="59385" y="1587690"/>
                </a:lnTo>
                <a:close/>
              </a:path>
              <a:path w="2416810" h="1629410">
                <a:moveTo>
                  <a:pt x="61315" y="1583512"/>
                </a:moveTo>
                <a:lnTo>
                  <a:pt x="58788" y="1583448"/>
                </a:lnTo>
                <a:lnTo>
                  <a:pt x="58534" y="1580997"/>
                </a:lnTo>
                <a:lnTo>
                  <a:pt x="58470" y="1580413"/>
                </a:lnTo>
                <a:lnTo>
                  <a:pt x="58039" y="1578330"/>
                </a:lnTo>
                <a:lnTo>
                  <a:pt x="53517" y="1580997"/>
                </a:lnTo>
                <a:lnTo>
                  <a:pt x="47840" y="1576451"/>
                </a:lnTo>
                <a:lnTo>
                  <a:pt x="45567" y="1570964"/>
                </a:lnTo>
                <a:lnTo>
                  <a:pt x="37376" y="1579854"/>
                </a:lnTo>
                <a:lnTo>
                  <a:pt x="41757" y="1586484"/>
                </a:lnTo>
                <a:lnTo>
                  <a:pt x="48793" y="1585480"/>
                </a:lnTo>
                <a:lnTo>
                  <a:pt x="51866" y="1585976"/>
                </a:lnTo>
                <a:lnTo>
                  <a:pt x="52031" y="1586369"/>
                </a:lnTo>
                <a:lnTo>
                  <a:pt x="52006" y="1588503"/>
                </a:lnTo>
                <a:lnTo>
                  <a:pt x="51663" y="1589773"/>
                </a:lnTo>
                <a:lnTo>
                  <a:pt x="52336" y="1589036"/>
                </a:lnTo>
                <a:lnTo>
                  <a:pt x="53428" y="1591157"/>
                </a:lnTo>
                <a:lnTo>
                  <a:pt x="53289" y="1591906"/>
                </a:lnTo>
                <a:lnTo>
                  <a:pt x="54051" y="1592427"/>
                </a:lnTo>
                <a:lnTo>
                  <a:pt x="55333" y="1593888"/>
                </a:lnTo>
                <a:lnTo>
                  <a:pt x="55524" y="1593227"/>
                </a:lnTo>
                <a:lnTo>
                  <a:pt x="57581" y="1590738"/>
                </a:lnTo>
                <a:lnTo>
                  <a:pt x="58585" y="1589049"/>
                </a:lnTo>
                <a:lnTo>
                  <a:pt x="58902" y="1588503"/>
                </a:lnTo>
                <a:lnTo>
                  <a:pt x="58496" y="1589036"/>
                </a:lnTo>
                <a:lnTo>
                  <a:pt x="57480" y="1588147"/>
                </a:lnTo>
                <a:lnTo>
                  <a:pt x="55664" y="1584540"/>
                </a:lnTo>
                <a:lnTo>
                  <a:pt x="55499" y="1584198"/>
                </a:lnTo>
                <a:lnTo>
                  <a:pt x="57073" y="1583626"/>
                </a:lnTo>
                <a:lnTo>
                  <a:pt x="58102" y="1583423"/>
                </a:lnTo>
                <a:lnTo>
                  <a:pt x="58788" y="1583474"/>
                </a:lnTo>
                <a:lnTo>
                  <a:pt x="59258" y="1585607"/>
                </a:lnTo>
                <a:lnTo>
                  <a:pt x="59385" y="1587690"/>
                </a:lnTo>
                <a:lnTo>
                  <a:pt x="60426" y="1585976"/>
                </a:lnTo>
                <a:lnTo>
                  <a:pt x="61315" y="1583512"/>
                </a:lnTo>
                <a:close/>
              </a:path>
              <a:path w="2416810" h="1629410">
                <a:moveTo>
                  <a:pt x="61607" y="1536407"/>
                </a:moveTo>
                <a:lnTo>
                  <a:pt x="58801" y="1533525"/>
                </a:lnTo>
                <a:lnTo>
                  <a:pt x="60159" y="1531531"/>
                </a:lnTo>
                <a:lnTo>
                  <a:pt x="59207" y="1529041"/>
                </a:lnTo>
                <a:lnTo>
                  <a:pt x="56273" y="1529918"/>
                </a:lnTo>
                <a:lnTo>
                  <a:pt x="57569" y="1538312"/>
                </a:lnTo>
                <a:lnTo>
                  <a:pt x="61607" y="1536407"/>
                </a:lnTo>
                <a:close/>
              </a:path>
              <a:path w="2416810" h="1629410">
                <a:moveTo>
                  <a:pt x="61785" y="1576133"/>
                </a:moveTo>
                <a:lnTo>
                  <a:pt x="61417" y="1575193"/>
                </a:lnTo>
                <a:lnTo>
                  <a:pt x="61074" y="1575536"/>
                </a:lnTo>
                <a:lnTo>
                  <a:pt x="59105" y="1577213"/>
                </a:lnTo>
                <a:lnTo>
                  <a:pt x="59956" y="1577213"/>
                </a:lnTo>
                <a:lnTo>
                  <a:pt x="61785" y="1576133"/>
                </a:lnTo>
                <a:close/>
              </a:path>
              <a:path w="2416810" h="1629410">
                <a:moveTo>
                  <a:pt x="68059" y="1566379"/>
                </a:moveTo>
                <a:lnTo>
                  <a:pt x="64757" y="1563166"/>
                </a:lnTo>
                <a:lnTo>
                  <a:pt x="58801" y="1568513"/>
                </a:lnTo>
                <a:lnTo>
                  <a:pt x="61417" y="1575193"/>
                </a:lnTo>
                <a:lnTo>
                  <a:pt x="65582" y="1571091"/>
                </a:lnTo>
                <a:lnTo>
                  <a:pt x="68059" y="1566379"/>
                </a:lnTo>
                <a:close/>
              </a:path>
              <a:path w="2416810" h="1629410">
                <a:moveTo>
                  <a:pt x="69138" y="1555115"/>
                </a:moveTo>
                <a:lnTo>
                  <a:pt x="68834" y="1555064"/>
                </a:lnTo>
                <a:lnTo>
                  <a:pt x="68376" y="1555521"/>
                </a:lnTo>
                <a:lnTo>
                  <a:pt x="67830" y="1556816"/>
                </a:lnTo>
                <a:lnTo>
                  <a:pt x="68097" y="1556245"/>
                </a:lnTo>
                <a:lnTo>
                  <a:pt x="68643" y="1555724"/>
                </a:lnTo>
                <a:lnTo>
                  <a:pt x="69138" y="1555115"/>
                </a:lnTo>
                <a:close/>
              </a:path>
              <a:path w="2416810" h="1629410">
                <a:moveTo>
                  <a:pt x="69329" y="1557223"/>
                </a:moveTo>
                <a:lnTo>
                  <a:pt x="67830" y="1556816"/>
                </a:lnTo>
                <a:lnTo>
                  <a:pt x="69316" y="1557312"/>
                </a:lnTo>
                <a:close/>
              </a:path>
              <a:path w="2416810" h="1629410">
                <a:moveTo>
                  <a:pt x="72123" y="1536674"/>
                </a:moveTo>
                <a:lnTo>
                  <a:pt x="71094" y="1533690"/>
                </a:lnTo>
                <a:lnTo>
                  <a:pt x="69088" y="1531975"/>
                </a:lnTo>
                <a:lnTo>
                  <a:pt x="68973" y="1534121"/>
                </a:lnTo>
                <a:lnTo>
                  <a:pt x="70002" y="1535772"/>
                </a:lnTo>
                <a:lnTo>
                  <a:pt x="68795" y="1536877"/>
                </a:lnTo>
                <a:lnTo>
                  <a:pt x="69316" y="1538351"/>
                </a:lnTo>
                <a:lnTo>
                  <a:pt x="72123" y="1536674"/>
                </a:lnTo>
                <a:close/>
              </a:path>
              <a:path w="2416810" h="1629410">
                <a:moveTo>
                  <a:pt x="75958" y="1567319"/>
                </a:moveTo>
                <a:lnTo>
                  <a:pt x="72885" y="1563344"/>
                </a:lnTo>
                <a:lnTo>
                  <a:pt x="71234" y="1564627"/>
                </a:lnTo>
                <a:lnTo>
                  <a:pt x="71932" y="1567256"/>
                </a:lnTo>
                <a:lnTo>
                  <a:pt x="75958" y="1567319"/>
                </a:lnTo>
                <a:close/>
              </a:path>
              <a:path w="2416810" h="1629410">
                <a:moveTo>
                  <a:pt x="81305" y="1539836"/>
                </a:moveTo>
                <a:lnTo>
                  <a:pt x="79044" y="1536103"/>
                </a:lnTo>
                <a:lnTo>
                  <a:pt x="74714" y="1536611"/>
                </a:lnTo>
                <a:lnTo>
                  <a:pt x="71412" y="1539557"/>
                </a:lnTo>
                <a:lnTo>
                  <a:pt x="72224" y="1543177"/>
                </a:lnTo>
                <a:lnTo>
                  <a:pt x="74129" y="1546821"/>
                </a:lnTo>
                <a:lnTo>
                  <a:pt x="78422" y="1540408"/>
                </a:lnTo>
                <a:lnTo>
                  <a:pt x="81305" y="1539836"/>
                </a:lnTo>
                <a:close/>
              </a:path>
              <a:path w="2416810" h="1629410">
                <a:moveTo>
                  <a:pt x="81546" y="1528089"/>
                </a:moveTo>
                <a:lnTo>
                  <a:pt x="74561" y="1523149"/>
                </a:lnTo>
                <a:lnTo>
                  <a:pt x="72466" y="1525409"/>
                </a:lnTo>
                <a:lnTo>
                  <a:pt x="74587" y="1526006"/>
                </a:lnTo>
                <a:lnTo>
                  <a:pt x="76479" y="1527962"/>
                </a:lnTo>
                <a:lnTo>
                  <a:pt x="77978" y="1530858"/>
                </a:lnTo>
                <a:lnTo>
                  <a:pt x="81546" y="1528089"/>
                </a:lnTo>
                <a:close/>
              </a:path>
              <a:path w="2416810" h="1629410">
                <a:moveTo>
                  <a:pt x="82194" y="1556448"/>
                </a:moveTo>
                <a:lnTo>
                  <a:pt x="81826" y="1554975"/>
                </a:lnTo>
                <a:lnTo>
                  <a:pt x="80391" y="1549158"/>
                </a:lnTo>
                <a:lnTo>
                  <a:pt x="77076" y="1548739"/>
                </a:lnTo>
                <a:lnTo>
                  <a:pt x="71716" y="1551559"/>
                </a:lnTo>
                <a:lnTo>
                  <a:pt x="69100" y="1555102"/>
                </a:lnTo>
                <a:lnTo>
                  <a:pt x="69659" y="1554975"/>
                </a:lnTo>
                <a:lnTo>
                  <a:pt x="69329" y="1557223"/>
                </a:lnTo>
                <a:lnTo>
                  <a:pt x="71399" y="1557769"/>
                </a:lnTo>
                <a:lnTo>
                  <a:pt x="77698" y="1558480"/>
                </a:lnTo>
                <a:lnTo>
                  <a:pt x="82194" y="1556448"/>
                </a:lnTo>
                <a:close/>
              </a:path>
              <a:path w="2416810" h="1629410">
                <a:moveTo>
                  <a:pt x="92481" y="1570977"/>
                </a:moveTo>
                <a:lnTo>
                  <a:pt x="90157" y="1569339"/>
                </a:lnTo>
                <a:lnTo>
                  <a:pt x="87452" y="1568475"/>
                </a:lnTo>
                <a:lnTo>
                  <a:pt x="84683" y="1568450"/>
                </a:lnTo>
                <a:lnTo>
                  <a:pt x="87007" y="1570088"/>
                </a:lnTo>
                <a:lnTo>
                  <a:pt x="89560" y="1570926"/>
                </a:lnTo>
                <a:lnTo>
                  <a:pt x="92481" y="1570977"/>
                </a:lnTo>
                <a:close/>
              </a:path>
              <a:path w="2416810" h="1629410">
                <a:moveTo>
                  <a:pt x="92684" y="1543951"/>
                </a:moveTo>
                <a:lnTo>
                  <a:pt x="89725" y="1540662"/>
                </a:lnTo>
                <a:lnTo>
                  <a:pt x="84074" y="1549069"/>
                </a:lnTo>
                <a:lnTo>
                  <a:pt x="81038" y="1546606"/>
                </a:lnTo>
                <a:lnTo>
                  <a:pt x="83667" y="1550530"/>
                </a:lnTo>
                <a:lnTo>
                  <a:pt x="88303" y="1546491"/>
                </a:lnTo>
                <a:lnTo>
                  <a:pt x="92684" y="1543951"/>
                </a:lnTo>
                <a:close/>
              </a:path>
              <a:path w="2416810" h="1629410">
                <a:moveTo>
                  <a:pt x="96469" y="1533944"/>
                </a:moveTo>
                <a:lnTo>
                  <a:pt x="92176" y="1535493"/>
                </a:lnTo>
                <a:lnTo>
                  <a:pt x="93421" y="1537652"/>
                </a:lnTo>
                <a:lnTo>
                  <a:pt x="92989" y="1539265"/>
                </a:lnTo>
                <a:lnTo>
                  <a:pt x="91579" y="1540637"/>
                </a:lnTo>
                <a:lnTo>
                  <a:pt x="93357" y="1544104"/>
                </a:lnTo>
                <a:lnTo>
                  <a:pt x="96469" y="1533944"/>
                </a:lnTo>
                <a:close/>
              </a:path>
              <a:path w="2416810" h="1629410">
                <a:moveTo>
                  <a:pt x="98653" y="1525689"/>
                </a:moveTo>
                <a:lnTo>
                  <a:pt x="96926" y="1524152"/>
                </a:lnTo>
                <a:lnTo>
                  <a:pt x="96735" y="1518259"/>
                </a:lnTo>
                <a:lnTo>
                  <a:pt x="94119" y="1519961"/>
                </a:lnTo>
                <a:lnTo>
                  <a:pt x="93243" y="1522272"/>
                </a:lnTo>
                <a:lnTo>
                  <a:pt x="95999" y="1525066"/>
                </a:lnTo>
                <a:lnTo>
                  <a:pt x="98653" y="1525689"/>
                </a:lnTo>
                <a:close/>
              </a:path>
              <a:path w="2416810" h="1629410">
                <a:moveTo>
                  <a:pt x="107556" y="1561249"/>
                </a:moveTo>
                <a:lnTo>
                  <a:pt x="105435" y="1557096"/>
                </a:lnTo>
                <a:lnTo>
                  <a:pt x="102019" y="1557655"/>
                </a:lnTo>
                <a:lnTo>
                  <a:pt x="98844" y="1557794"/>
                </a:lnTo>
                <a:lnTo>
                  <a:pt x="100558" y="1563801"/>
                </a:lnTo>
                <a:lnTo>
                  <a:pt x="104394" y="1561236"/>
                </a:lnTo>
                <a:lnTo>
                  <a:pt x="107556" y="1561249"/>
                </a:lnTo>
                <a:close/>
              </a:path>
              <a:path w="2416810" h="1629410">
                <a:moveTo>
                  <a:pt x="108699" y="1490827"/>
                </a:moveTo>
                <a:lnTo>
                  <a:pt x="101600" y="1490040"/>
                </a:lnTo>
                <a:lnTo>
                  <a:pt x="99961" y="1491056"/>
                </a:lnTo>
                <a:lnTo>
                  <a:pt x="103136" y="1500098"/>
                </a:lnTo>
                <a:lnTo>
                  <a:pt x="108699" y="1490827"/>
                </a:lnTo>
                <a:close/>
              </a:path>
              <a:path w="2416810" h="1629410">
                <a:moveTo>
                  <a:pt x="115443" y="1530172"/>
                </a:moveTo>
                <a:lnTo>
                  <a:pt x="115023" y="1529956"/>
                </a:lnTo>
                <a:lnTo>
                  <a:pt x="113957" y="1529918"/>
                </a:lnTo>
                <a:lnTo>
                  <a:pt x="113690" y="1529981"/>
                </a:lnTo>
                <a:lnTo>
                  <a:pt x="113944" y="1529918"/>
                </a:lnTo>
                <a:lnTo>
                  <a:pt x="111594" y="1527886"/>
                </a:lnTo>
                <a:lnTo>
                  <a:pt x="112331" y="1529283"/>
                </a:lnTo>
                <a:lnTo>
                  <a:pt x="111417" y="1527619"/>
                </a:lnTo>
                <a:lnTo>
                  <a:pt x="109486" y="1526362"/>
                </a:lnTo>
                <a:lnTo>
                  <a:pt x="112153" y="1525397"/>
                </a:lnTo>
                <a:lnTo>
                  <a:pt x="110223" y="1523199"/>
                </a:lnTo>
                <a:lnTo>
                  <a:pt x="101447" y="1521358"/>
                </a:lnTo>
                <a:lnTo>
                  <a:pt x="102146" y="1527022"/>
                </a:lnTo>
                <a:lnTo>
                  <a:pt x="106489" y="1522539"/>
                </a:lnTo>
                <a:lnTo>
                  <a:pt x="108521" y="1526336"/>
                </a:lnTo>
                <a:lnTo>
                  <a:pt x="106959" y="1526298"/>
                </a:lnTo>
                <a:lnTo>
                  <a:pt x="107480" y="1527238"/>
                </a:lnTo>
                <a:lnTo>
                  <a:pt x="106781" y="1527733"/>
                </a:lnTo>
                <a:lnTo>
                  <a:pt x="104698" y="1527746"/>
                </a:lnTo>
                <a:lnTo>
                  <a:pt x="107327" y="1529448"/>
                </a:lnTo>
                <a:lnTo>
                  <a:pt x="108991" y="1531823"/>
                </a:lnTo>
                <a:lnTo>
                  <a:pt x="109715" y="1534718"/>
                </a:lnTo>
                <a:lnTo>
                  <a:pt x="111861" y="1530858"/>
                </a:lnTo>
                <a:lnTo>
                  <a:pt x="114935" y="1533944"/>
                </a:lnTo>
                <a:lnTo>
                  <a:pt x="115443" y="1530172"/>
                </a:lnTo>
                <a:close/>
              </a:path>
              <a:path w="2416810" h="1629410">
                <a:moveTo>
                  <a:pt x="117068" y="1512430"/>
                </a:moveTo>
                <a:lnTo>
                  <a:pt x="114858" y="1510563"/>
                </a:lnTo>
                <a:lnTo>
                  <a:pt x="113309" y="1511998"/>
                </a:lnTo>
                <a:lnTo>
                  <a:pt x="114058" y="1514005"/>
                </a:lnTo>
                <a:lnTo>
                  <a:pt x="116852" y="1513357"/>
                </a:lnTo>
                <a:lnTo>
                  <a:pt x="117068" y="1512430"/>
                </a:lnTo>
                <a:close/>
              </a:path>
              <a:path w="2416810" h="1629410">
                <a:moveTo>
                  <a:pt x="117881" y="1513128"/>
                </a:moveTo>
                <a:lnTo>
                  <a:pt x="117144" y="1512062"/>
                </a:lnTo>
                <a:lnTo>
                  <a:pt x="117068" y="1512430"/>
                </a:lnTo>
                <a:lnTo>
                  <a:pt x="117881" y="1513128"/>
                </a:lnTo>
                <a:close/>
              </a:path>
              <a:path w="2416810" h="1629410">
                <a:moveTo>
                  <a:pt x="117881" y="1513128"/>
                </a:moveTo>
                <a:lnTo>
                  <a:pt x="116852" y="1513357"/>
                </a:lnTo>
                <a:lnTo>
                  <a:pt x="116763" y="1513776"/>
                </a:lnTo>
                <a:lnTo>
                  <a:pt x="117881" y="1513128"/>
                </a:lnTo>
                <a:close/>
              </a:path>
              <a:path w="2416810" h="1629410">
                <a:moveTo>
                  <a:pt x="125018" y="1510690"/>
                </a:moveTo>
                <a:lnTo>
                  <a:pt x="123050" y="1508277"/>
                </a:lnTo>
                <a:lnTo>
                  <a:pt x="124244" y="1506778"/>
                </a:lnTo>
                <a:lnTo>
                  <a:pt x="123723" y="1504911"/>
                </a:lnTo>
                <a:lnTo>
                  <a:pt x="121323" y="1505419"/>
                </a:lnTo>
                <a:lnTo>
                  <a:pt x="121793" y="1511909"/>
                </a:lnTo>
                <a:lnTo>
                  <a:pt x="125018" y="1510690"/>
                </a:lnTo>
                <a:close/>
              </a:path>
              <a:path w="2416810" h="1629410">
                <a:moveTo>
                  <a:pt x="136702" y="1513001"/>
                </a:moveTo>
                <a:lnTo>
                  <a:pt x="132207" y="1507617"/>
                </a:lnTo>
                <a:lnTo>
                  <a:pt x="132842" y="1504835"/>
                </a:lnTo>
                <a:lnTo>
                  <a:pt x="130695" y="1505813"/>
                </a:lnTo>
                <a:lnTo>
                  <a:pt x="129324" y="1504149"/>
                </a:lnTo>
                <a:lnTo>
                  <a:pt x="129921" y="1506169"/>
                </a:lnTo>
                <a:lnTo>
                  <a:pt x="127482" y="1507274"/>
                </a:lnTo>
                <a:lnTo>
                  <a:pt x="129235" y="1509979"/>
                </a:lnTo>
                <a:lnTo>
                  <a:pt x="128689" y="1512201"/>
                </a:lnTo>
                <a:lnTo>
                  <a:pt x="127215" y="1514017"/>
                </a:lnTo>
                <a:lnTo>
                  <a:pt x="129755" y="1518399"/>
                </a:lnTo>
                <a:lnTo>
                  <a:pt x="131076" y="1512595"/>
                </a:lnTo>
                <a:lnTo>
                  <a:pt x="136702" y="1513001"/>
                </a:lnTo>
                <a:close/>
              </a:path>
              <a:path w="2416810" h="1629410">
                <a:moveTo>
                  <a:pt x="140792" y="1505445"/>
                </a:moveTo>
                <a:lnTo>
                  <a:pt x="135813" y="1501330"/>
                </a:lnTo>
                <a:lnTo>
                  <a:pt x="133997" y="1502854"/>
                </a:lnTo>
                <a:lnTo>
                  <a:pt x="135648" y="1503540"/>
                </a:lnTo>
                <a:lnTo>
                  <a:pt x="136855" y="1505051"/>
                </a:lnTo>
                <a:lnTo>
                  <a:pt x="137922" y="1507324"/>
                </a:lnTo>
                <a:lnTo>
                  <a:pt x="140792" y="1505445"/>
                </a:lnTo>
                <a:close/>
              </a:path>
              <a:path w="2416810" h="1629410">
                <a:moveTo>
                  <a:pt x="142481" y="1492872"/>
                </a:moveTo>
                <a:lnTo>
                  <a:pt x="139890" y="1492719"/>
                </a:lnTo>
                <a:lnTo>
                  <a:pt x="134607" y="1488554"/>
                </a:lnTo>
                <a:lnTo>
                  <a:pt x="130556" y="1500568"/>
                </a:lnTo>
                <a:lnTo>
                  <a:pt x="137312" y="1500289"/>
                </a:lnTo>
                <a:lnTo>
                  <a:pt x="139611" y="1501698"/>
                </a:lnTo>
                <a:lnTo>
                  <a:pt x="142481" y="1492872"/>
                </a:lnTo>
                <a:close/>
              </a:path>
              <a:path w="2416810" h="1629410">
                <a:moveTo>
                  <a:pt x="150114" y="1499501"/>
                </a:moveTo>
                <a:lnTo>
                  <a:pt x="149250" y="1499222"/>
                </a:lnTo>
                <a:lnTo>
                  <a:pt x="147929" y="1498193"/>
                </a:lnTo>
                <a:lnTo>
                  <a:pt x="147256" y="1498536"/>
                </a:lnTo>
                <a:lnTo>
                  <a:pt x="147256" y="1499870"/>
                </a:lnTo>
                <a:lnTo>
                  <a:pt x="145415" y="1501533"/>
                </a:lnTo>
                <a:lnTo>
                  <a:pt x="144259" y="1502867"/>
                </a:lnTo>
                <a:lnTo>
                  <a:pt x="143535" y="1506512"/>
                </a:lnTo>
                <a:lnTo>
                  <a:pt x="146824" y="1507096"/>
                </a:lnTo>
                <a:lnTo>
                  <a:pt x="145681" y="1501355"/>
                </a:lnTo>
                <a:lnTo>
                  <a:pt x="149237" y="1499222"/>
                </a:lnTo>
                <a:lnTo>
                  <a:pt x="149161" y="1499654"/>
                </a:lnTo>
                <a:lnTo>
                  <a:pt x="150114" y="1499501"/>
                </a:lnTo>
                <a:close/>
              </a:path>
              <a:path w="2416810" h="1629410">
                <a:moveTo>
                  <a:pt x="158673" y="1486674"/>
                </a:moveTo>
                <a:lnTo>
                  <a:pt x="158597" y="1486166"/>
                </a:lnTo>
                <a:lnTo>
                  <a:pt x="158432" y="1486674"/>
                </a:lnTo>
                <a:lnTo>
                  <a:pt x="158673" y="1486674"/>
                </a:lnTo>
                <a:close/>
              </a:path>
              <a:path w="2416810" h="1629410">
                <a:moveTo>
                  <a:pt x="159689" y="1502727"/>
                </a:moveTo>
                <a:lnTo>
                  <a:pt x="157340" y="1503476"/>
                </a:lnTo>
                <a:lnTo>
                  <a:pt x="157937" y="1503578"/>
                </a:lnTo>
                <a:lnTo>
                  <a:pt x="159689" y="1502727"/>
                </a:lnTo>
                <a:close/>
              </a:path>
              <a:path w="2416810" h="1629410">
                <a:moveTo>
                  <a:pt x="160197" y="1497050"/>
                </a:moveTo>
                <a:lnTo>
                  <a:pt x="159981" y="1496936"/>
                </a:lnTo>
                <a:lnTo>
                  <a:pt x="159677" y="1496885"/>
                </a:lnTo>
                <a:lnTo>
                  <a:pt x="159664" y="1497418"/>
                </a:lnTo>
                <a:lnTo>
                  <a:pt x="160108" y="1497114"/>
                </a:lnTo>
                <a:close/>
              </a:path>
              <a:path w="2416810" h="1629410">
                <a:moveTo>
                  <a:pt x="160845" y="1499717"/>
                </a:moveTo>
                <a:lnTo>
                  <a:pt x="160070" y="1498714"/>
                </a:lnTo>
                <a:lnTo>
                  <a:pt x="159842" y="1498422"/>
                </a:lnTo>
                <a:lnTo>
                  <a:pt x="159791" y="1498282"/>
                </a:lnTo>
                <a:lnTo>
                  <a:pt x="159664" y="1497418"/>
                </a:lnTo>
                <a:lnTo>
                  <a:pt x="157505" y="1498282"/>
                </a:lnTo>
                <a:lnTo>
                  <a:pt x="156311" y="1498485"/>
                </a:lnTo>
                <a:lnTo>
                  <a:pt x="156730" y="1496745"/>
                </a:lnTo>
                <a:lnTo>
                  <a:pt x="155435" y="1494904"/>
                </a:lnTo>
                <a:lnTo>
                  <a:pt x="153377" y="1493469"/>
                </a:lnTo>
                <a:lnTo>
                  <a:pt x="149872" y="1492758"/>
                </a:lnTo>
                <a:lnTo>
                  <a:pt x="145910" y="1496466"/>
                </a:lnTo>
                <a:lnTo>
                  <a:pt x="154406" y="1498803"/>
                </a:lnTo>
                <a:lnTo>
                  <a:pt x="150114" y="1499501"/>
                </a:lnTo>
                <a:lnTo>
                  <a:pt x="155943" y="1501470"/>
                </a:lnTo>
                <a:lnTo>
                  <a:pt x="157822" y="1498714"/>
                </a:lnTo>
                <a:lnTo>
                  <a:pt x="160845" y="1499717"/>
                </a:lnTo>
                <a:close/>
              </a:path>
              <a:path w="2416810" h="1629410">
                <a:moveTo>
                  <a:pt x="161188" y="1500149"/>
                </a:moveTo>
                <a:lnTo>
                  <a:pt x="161061" y="1499793"/>
                </a:lnTo>
                <a:lnTo>
                  <a:pt x="160845" y="1499717"/>
                </a:lnTo>
                <a:lnTo>
                  <a:pt x="161188" y="1500149"/>
                </a:lnTo>
                <a:close/>
              </a:path>
              <a:path w="2416810" h="1629410">
                <a:moveTo>
                  <a:pt x="161277" y="1499870"/>
                </a:moveTo>
                <a:lnTo>
                  <a:pt x="160108" y="1497114"/>
                </a:lnTo>
                <a:lnTo>
                  <a:pt x="161061" y="1499793"/>
                </a:lnTo>
                <a:lnTo>
                  <a:pt x="161277" y="1499870"/>
                </a:lnTo>
                <a:close/>
              </a:path>
              <a:path w="2416810" h="1629410">
                <a:moveTo>
                  <a:pt x="161734" y="1486712"/>
                </a:moveTo>
                <a:lnTo>
                  <a:pt x="160718" y="1486382"/>
                </a:lnTo>
                <a:lnTo>
                  <a:pt x="160883" y="1486700"/>
                </a:lnTo>
                <a:lnTo>
                  <a:pt x="161734" y="1486712"/>
                </a:lnTo>
                <a:close/>
              </a:path>
              <a:path w="2416810" h="1629410">
                <a:moveTo>
                  <a:pt x="163347" y="1500555"/>
                </a:moveTo>
                <a:lnTo>
                  <a:pt x="161277" y="1499870"/>
                </a:lnTo>
                <a:lnTo>
                  <a:pt x="161963" y="1501457"/>
                </a:lnTo>
                <a:lnTo>
                  <a:pt x="163347" y="1500555"/>
                </a:lnTo>
                <a:close/>
              </a:path>
              <a:path w="2416810" h="1629410">
                <a:moveTo>
                  <a:pt x="166497" y="1493913"/>
                </a:moveTo>
                <a:lnTo>
                  <a:pt x="164198" y="1492110"/>
                </a:lnTo>
                <a:lnTo>
                  <a:pt x="160185" y="1491246"/>
                </a:lnTo>
                <a:lnTo>
                  <a:pt x="161391" y="1487728"/>
                </a:lnTo>
                <a:lnTo>
                  <a:pt x="160883" y="1486700"/>
                </a:lnTo>
                <a:lnTo>
                  <a:pt x="158673" y="1486674"/>
                </a:lnTo>
                <a:lnTo>
                  <a:pt x="159626" y="1492516"/>
                </a:lnTo>
                <a:lnTo>
                  <a:pt x="158508" y="1495044"/>
                </a:lnTo>
                <a:lnTo>
                  <a:pt x="160667" y="1496809"/>
                </a:lnTo>
                <a:lnTo>
                  <a:pt x="164680" y="1497672"/>
                </a:lnTo>
                <a:lnTo>
                  <a:pt x="165798" y="1495361"/>
                </a:lnTo>
                <a:lnTo>
                  <a:pt x="166116" y="1494688"/>
                </a:lnTo>
                <a:lnTo>
                  <a:pt x="166433" y="1494523"/>
                </a:lnTo>
                <a:lnTo>
                  <a:pt x="166128" y="1494663"/>
                </a:lnTo>
                <a:lnTo>
                  <a:pt x="166497" y="1493913"/>
                </a:lnTo>
                <a:close/>
              </a:path>
              <a:path w="2416810" h="1629410">
                <a:moveTo>
                  <a:pt x="166700" y="1501673"/>
                </a:moveTo>
                <a:lnTo>
                  <a:pt x="166662" y="1498422"/>
                </a:lnTo>
                <a:lnTo>
                  <a:pt x="163347" y="1500555"/>
                </a:lnTo>
                <a:lnTo>
                  <a:pt x="166700" y="1501673"/>
                </a:lnTo>
                <a:close/>
              </a:path>
              <a:path w="2416810" h="1629410">
                <a:moveTo>
                  <a:pt x="171691" y="1491869"/>
                </a:moveTo>
                <a:lnTo>
                  <a:pt x="166433" y="1494523"/>
                </a:lnTo>
                <a:lnTo>
                  <a:pt x="166052" y="1495806"/>
                </a:lnTo>
                <a:lnTo>
                  <a:pt x="165798" y="1495361"/>
                </a:lnTo>
                <a:lnTo>
                  <a:pt x="166027" y="1495806"/>
                </a:lnTo>
                <a:lnTo>
                  <a:pt x="168668" y="1501051"/>
                </a:lnTo>
                <a:lnTo>
                  <a:pt x="171691" y="1491869"/>
                </a:lnTo>
                <a:close/>
              </a:path>
              <a:path w="2416810" h="1629410">
                <a:moveTo>
                  <a:pt x="172135" y="1475257"/>
                </a:moveTo>
                <a:lnTo>
                  <a:pt x="165900" y="1482636"/>
                </a:lnTo>
                <a:lnTo>
                  <a:pt x="161353" y="1483461"/>
                </a:lnTo>
                <a:lnTo>
                  <a:pt x="158534" y="1477835"/>
                </a:lnTo>
                <a:lnTo>
                  <a:pt x="160845" y="1478051"/>
                </a:lnTo>
                <a:lnTo>
                  <a:pt x="158394" y="1477543"/>
                </a:lnTo>
                <a:lnTo>
                  <a:pt x="158038" y="1477784"/>
                </a:lnTo>
                <a:lnTo>
                  <a:pt x="157124" y="1478165"/>
                </a:lnTo>
                <a:lnTo>
                  <a:pt x="157975" y="1481340"/>
                </a:lnTo>
                <a:lnTo>
                  <a:pt x="154393" y="1478483"/>
                </a:lnTo>
                <a:lnTo>
                  <a:pt x="150495" y="1490522"/>
                </a:lnTo>
                <a:lnTo>
                  <a:pt x="157264" y="1490243"/>
                </a:lnTo>
                <a:lnTo>
                  <a:pt x="158432" y="1486674"/>
                </a:lnTo>
                <a:lnTo>
                  <a:pt x="157810" y="1485404"/>
                </a:lnTo>
                <a:lnTo>
                  <a:pt x="158724" y="1484147"/>
                </a:lnTo>
                <a:lnTo>
                  <a:pt x="159169" y="1485773"/>
                </a:lnTo>
                <a:lnTo>
                  <a:pt x="171030" y="1480997"/>
                </a:lnTo>
                <a:lnTo>
                  <a:pt x="172135" y="1475257"/>
                </a:lnTo>
                <a:close/>
              </a:path>
              <a:path w="2416810" h="1629410">
                <a:moveTo>
                  <a:pt x="199580" y="1477695"/>
                </a:moveTo>
                <a:lnTo>
                  <a:pt x="197040" y="1475003"/>
                </a:lnTo>
                <a:lnTo>
                  <a:pt x="191630" y="1477759"/>
                </a:lnTo>
                <a:lnTo>
                  <a:pt x="195605" y="1479689"/>
                </a:lnTo>
                <a:lnTo>
                  <a:pt x="196265" y="1477645"/>
                </a:lnTo>
                <a:lnTo>
                  <a:pt x="198539" y="1479207"/>
                </a:lnTo>
                <a:lnTo>
                  <a:pt x="199580" y="1477695"/>
                </a:lnTo>
                <a:close/>
              </a:path>
              <a:path w="2416810" h="1629410">
                <a:moveTo>
                  <a:pt x="211874" y="1489024"/>
                </a:moveTo>
                <a:lnTo>
                  <a:pt x="210159" y="1488643"/>
                </a:lnTo>
                <a:lnTo>
                  <a:pt x="208864" y="1490510"/>
                </a:lnTo>
                <a:lnTo>
                  <a:pt x="211023" y="1493113"/>
                </a:lnTo>
                <a:lnTo>
                  <a:pt x="211874" y="1489024"/>
                </a:lnTo>
                <a:close/>
              </a:path>
              <a:path w="2416810" h="1629410">
                <a:moveTo>
                  <a:pt x="1411465" y="682231"/>
                </a:moveTo>
                <a:lnTo>
                  <a:pt x="1409941" y="682307"/>
                </a:lnTo>
                <a:lnTo>
                  <a:pt x="1409217" y="684314"/>
                </a:lnTo>
                <a:lnTo>
                  <a:pt x="1411465" y="682231"/>
                </a:lnTo>
                <a:close/>
              </a:path>
              <a:path w="2416810" h="1629410">
                <a:moveTo>
                  <a:pt x="1417472" y="675132"/>
                </a:moveTo>
                <a:lnTo>
                  <a:pt x="1416138" y="675284"/>
                </a:lnTo>
                <a:lnTo>
                  <a:pt x="1415122" y="675335"/>
                </a:lnTo>
                <a:lnTo>
                  <a:pt x="1414399" y="675055"/>
                </a:lnTo>
                <a:lnTo>
                  <a:pt x="1413725" y="667537"/>
                </a:lnTo>
                <a:lnTo>
                  <a:pt x="1415072" y="661212"/>
                </a:lnTo>
                <a:lnTo>
                  <a:pt x="1403426" y="661238"/>
                </a:lnTo>
                <a:lnTo>
                  <a:pt x="1401432" y="669061"/>
                </a:lnTo>
                <a:lnTo>
                  <a:pt x="1405369" y="675055"/>
                </a:lnTo>
                <a:lnTo>
                  <a:pt x="1405356" y="676630"/>
                </a:lnTo>
                <a:lnTo>
                  <a:pt x="1405001" y="682955"/>
                </a:lnTo>
                <a:lnTo>
                  <a:pt x="1406232" y="682472"/>
                </a:lnTo>
                <a:lnTo>
                  <a:pt x="1409941" y="682307"/>
                </a:lnTo>
                <a:lnTo>
                  <a:pt x="1411973" y="676630"/>
                </a:lnTo>
                <a:lnTo>
                  <a:pt x="1413471" y="677291"/>
                </a:lnTo>
                <a:lnTo>
                  <a:pt x="1414195" y="677951"/>
                </a:lnTo>
                <a:lnTo>
                  <a:pt x="1414729" y="678497"/>
                </a:lnTo>
                <a:lnTo>
                  <a:pt x="1416265" y="676630"/>
                </a:lnTo>
                <a:lnTo>
                  <a:pt x="1417307" y="675335"/>
                </a:lnTo>
                <a:lnTo>
                  <a:pt x="1417472" y="675132"/>
                </a:lnTo>
                <a:close/>
              </a:path>
              <a:path w="2416810" h="1629410">
                <a:moveTo>
                  <a:pt x="1417662" y="681951"/>
                </a:moveTo>
                <a:lnTo>
                  <a:pt x="1414729" y="678497"/>
                </a:lnTo>
                <a:lnTo>
                  <a:pt x="1412087" y="681659"/>
                </a:lnTo>
                <a:lnTo>
                  <a:pt x="1411465" y="682231"/>
                </a:lnTo>
                <a:lnTo>
                  <a:pt x="1417662" y="681951"/>
                </a:lnTo>
                <a:close/>
              </a:path>
              <a:path w="2416810" h="1629410">
                <a:moveTo>
                  <a:pt x="1829460" y="378828"/>
                </a:moveTo>
                <a:lnTo>
                  <a:pt x="1829346" y="377532"/>
                </a:lnTo>
                <a:lnTo>
                  <a:pt x="1829320" y="377139"/>
                </a:lnTo>
                <a:lnTo>
                  <a:pt x="1827784" y="374751"/>
                </a:lnTo>
                <a:lnTo>
                  <a:pt x="1828165" y="376974"/>
                </a:lnTo>
                <a:lnTo>
                  <a:pt x="1818246" y="382092"/>
                </a:lnTo>
                <a:lnTo>
                  <a:pt x="1820583" y="385432"/>
                </a:lnTo>
                <a:lnTo>
                  <a:pt x="1829460" y="378828"/>
                </a:lnTo>
                <a:close/>
              </a:path>
              <a:path w="2416810" h="1629410">
                <a:moveTo>
                  <a:pt x="1829650" y="377532"/>
                </a:moveTo>
                <a:lnTo>
                  <a:pt x="1829422" y="377240"/>
                </a:lnTo>
                <a:lnTo>
                  <a:pt x="1829612" y="377545"/>
                </a:lnTo>
                <a:close/>
              </a:path>
              <a:path w="2416810" h="1629410">
                <a:moveTo>
                  <a:pt x="1840331" y="384987"/>
                </a:moveTo>
                <a:lnTo>
                  <a:pt x="1836978" y="376745"/>
                </a:lnTo>
                <a:lnTo>
                  <a:pt x="1836407" y="376199"/>
                </a:lnTo>
                <a:lnTo>
                  <a:pt x="1835861" y="375793"/>
                </a:lnTo>
                <a:lnTo>
                  <a:pt x="1835746" y="374700"/>
                </a:lnTo>
                <a:lnTo>
                  <a:pt x="1835670" y="374523"/>
                </a:lnTo>
                <a:lnTo>
                  <a:pt x="1835467" y="374103"/>
                </a:lnTo>
                <a:lnTo>
                  <a:pt x="1835226" y="374523"/>
                </a:lnTo>
                <a:lnTo>
                  <a:pt x="1833905" y="373748"/>
                </a:lnTo>
                <a:lnTo>
                  <a:pt x="1834032" y="372999"/>
                </a:lnTo>
                <a:lnTo>
                  <a:pt x="1831657" y="376897"/>
                </a:lnTo>
                <a:lnTo>
                  <a:pt x="1829650" y="377532"/>
                </a:lnTo>
                <a:lnTo>
                  <a:pt x="1830222" y="378218"/>
                </a:lnTo>
                <a:lnTo>
                  <a:pt x="1831924" y="380644"/>
                </a:lnTo>
                <a:lnTo>
                  <a:pt x="1833880" y="379526"/>
                </a:lnTo>
                <a:lnTo>
                  <a:pt x="1835200" y="378218"/>
                </a:lnTo>
                <a:lnTo>
                  <a:pt x="1835607" y="376745"/>
                </a:lnTo>
                <a:lnTo>
                  <a:pt x="1836369" y="378574"/>
                </a:lnTo>
                <a:lnTo>
                  <a:pt x="1840331" y="384987"/>
                </a:lnTo>
                <a:close/>
              </a:path>
              <a:path w="2416810" h="1629410">
                <a:moveTo>
                  <a:pt x="1876920" y="361315"/>
                </a:moveTo>
                <a:lnTo>
                  <a:pt x="1876628" y="361264"/>
                </a:lnTo>
                <a:lnTo>
                  <a:pt x="1876412" y="361149"/>
                </a:lnTo>
                <a:lnTo>
                  <a:pt x="1875155" y="362153"/>
                </a:lnTo>
                <a:lnTo>
                  <a:pt x="1874380" y="363880"/>
                </a:lnTo>
                <a:lnTo>
                  <a:pt x="1874075" y="366052"/>
                </a:lnTo>
                <a:lnTo>
                  <a:pt x="1874545" y="365594"/>
                </a:lnTo>
                <a:lnTo>
                  <a:pt x="1874545" y="364286"/>
                </a:lnTo>
                <a:lnTo>
                  <a:pt x="1875409" y="362902"/>
                </a:lnTo>
                <a:lnTo>
                  <a:pt x="1876920" y="361315"/>
                </a:lnTo>
                <a:close/>
              </a:path>
              <a:path w="2416810" h="1629410">
                <a:moveTo>
                  <a:pt x="1878152" y="359879"/>
                </a:moveTo>
                <a:lnTo>
                  <a:pt x="1876374" y="360337"/>
                </a:lnTo>
                <a:lnTo>
                  <a:pt x="1876145" y="360756"/>
                </a:lnTo>
                <a:lnTo>
                  <a:pt x="1876336" y="361022"/>
                </a:lnTo>
                <a:lnTo>
                  <a:pt x="1876894" y="360502"/>
                </a:lnTo>
                <a:lnTo>
                  <a:pt x="1877504" y="360070"/>
                </a:lnTo>
                <a:lnTo>
                  <a:pt x="1878152" y="359879"/>
                </a:lnTo>
                <a:close/>
              </a:path>
              <a:path w="2416810" h="1629410">
                <a:moveTo>
                  <a:pt x="1878952" y="361213"/>
                </a:moveTo>
                <a:lnTo>
                  <a:pt x="1878190" y="359918"/>
                </a:lnTo>
                <a:lnTo>
                  <a:pt x="1877568" y="360349"/>
                </a:lnTo>
                <a:lnTo>
                  <a:pt x="1877339" y="360768"/>
                </a:lnTo>
                <a:lnTo>
                  <a:pt x="1876933" y="361315"/>
                </a:lnTo>
                <a:lnTo>
                  <a:pt x="1877682" y="361442"/>
                </a:lnTo>
                <a:lnTo>
                  <a:pt x="1878952" y="361213"/>
                </a:lnTo>
                <a:close/>
              </a:path>
              <a:path w="2416810" h="1629410">
                <a:moveTo>
                  <a:pt x="1882482" y="331279"/>
                </a:moveTo>
                <a:lnTo>
                  <a:pt x="1879066" y="331838"/>
                </a:lnTo>
                <a:lnTo>
                  <a:pt x="1879765" y="332663"/>
                </a:lnTo>
                <a:lnTo>
                  <a:pt x="1880374" y="333146"/>
                </a:lnTo>
                <a:lnTo>
                  <a:pt x="1880895" y="333705"/>
                </a:lnTo>
                <a:lnTo>
                  <a:pt x="1882292" y="332333"/>
                </a:lnTo>
                <a:lnTo>
                  <a:pt x="1882482" y="331279"/>
                </a:lnTo>
                <a:close/>
              </a:path>
              <a:path w="2416810" h="1629410">
                <a:moveTo>
                  <a:pt x="1911324" y="343979"/>
                </a:moveTo>
                <a:lnTo>
                  <a:pt x="1911299" y="343636"/>
                </a:lnTo>
                <a:lnTo>
                  <a:pt x="1911146" y="343979"/>
                </a:lnTo>
                <a:lnTo>
                  <a:pt x="1911070" y="344436"/>
                </a:lnTo>
                <a:lnTo>
                  <a:pt x="1911324" y="343979"/>
                </a:lnTo>
                <a:close/>
              </a:path>
              <a:path w="2416810" h="1629410">
                <a:moveTo>
                  <a:pt x="1911604" y="343357"/>
                </a:moveTo>
                <a:lnTo>
                  <a:pt x="1911375" y="343776"/>
                </a:lnTo>
                <a:lnTo>
                  <a:pt x="1911604" y="343357"/>
                </a:lnTo>
                <a:close/>
              </a:path>
              <a:path w="2416810" h="1629410">
                <a:moveTo>
                  <a:pt x="1911921" y="342480"/>
                </a:moveTo>
                <a:lnTo>
                  <a:pt x="1911692" y="343001"/>
                </a:lnTo>
                <a:lnTo>
                  <a:pt x="1911604" y="343357"/>
                </a:lnTo>
                <a:lnTo>
                  <a:pt x="1911743" y="343001"/>
                </a:lnTo>
                <a:lnTo>
                  <a:pt x="1911921" y="342480"/>
                </a:lnTo>
                <a:close/>
              </a:path>
              <a:path w="2416810" h="1629410">
                <a:moveTo>
                  <a:pt x="1924583" y="330034"/>
                </a:moveTo>
                <a:lnTo>
                  <a:pt x="1924481" y="328015"/>
                </a:lnTo>
                <a:lnTo>
                  <a:pt x="1922716" y="326618"/>
                </a:lnTo>
                <a:lnTo>
                  <a:pt x="1922373" y="328561"/>
                </a:lnTo>
                <a:lnTo>
                  <a:pt x="1922653" y="330466"/>
                </a:lnTo>
                <a:lnTo>
                  <a:pt x="1923681" y="332498"/>
                </a:lnTo>
                <a:lnTo>
                  <a:pt x="1924583" y="330034"/>
                </a:lnTo>
                <a:close/>
              </a:path>
              <a:path w="2416810" h="1629410">
                <a:moveTo>
                  <a:pt x="1985505" y="311721"/>
                </a:moveTo>
                <a:lnTo>
                  <a:pt x="1985479" y="311873"/>
                </a:lnTo>
                <a:lnTo>
                  <a:pt x="1985505" y="311721"/>
                </a:lnTo>
                <a:close/>
              </a:path>
              <a:path w="2416810" h="1629410">
                <a:moveTo>
                  <a:pt x="1992795" y="291172"/>
                </a:moveTo>
                <a:lnTo>
                  <a:pt x="1991715" y="291147"/>
                </a:lnTo>
                <a:lnTo>
                  <a:pt x="1991550" y="291655"/>
                </a:lnTo>
                <a:lnTo>
                  <a:pt x="1991893" y="292328"/>
                </a:lnTo>
                <a:lnTo>
                  <a:pt x="1992591" y="291833"/>
                </a:lnTo>
                <a:lnTo>
                  <a:pt x="1992795" y="291172"/>
                </a:lnTo>
                <a:close/>
              </a:path>
              <a:path w="2416810" h="1629410">
                <a:moveTo>
                  <a:pt x="2032685" y="280174"/>
                </a:moveTo>
                <a:lnTo>
                  <a:pt x="2032177" y="280009"/>
                </a:lnTo>
                <a:lnTo>
                  <a:pt x="2031847" y="279717"/>
                </a:lnTo>
                <a:lnTo>
                  <a:pt x="2031631" y="279603"/>
                </a:lnTo>
                <a:lnTo>
                  <a:pt x="2031885" y="279958"/>
                </a:lnTo>
                <a:lnTo>
                  <a:pt x="2032038" y="280377"/>
                </a:lnTo>
                <a:lnTo>
                  <a:pt x="2032279" y="280720"/>
                </a:lnTo>
                <a:lnTo>
                  <a:pt x="2032304" y="280568"/>
                </a:lnTo>
                <a:lnTo>
                  <a:pt x="2032571" y="280390"/>
                </a:lnTo>
                <a:lnTo>
                  <a:pt x="2032685" y="280174"/>
                </a:lnTo>
                <a:close/>
              </a:path>
              <a:path w="2416810" h="1629410">
                <a:moveTo>
                  <a:pt x="2041779" y="269773"/>
                </a:moveTo>
                <a:lnTo>
                  <a:pt x="2041652" y="269595"/>
                </a:lnTo>
                <a:lnTo>
                  <a:pt x="2041677" y="269455"/>
                </a:lnTo>
                <a:lnTo>
                  <a:pt x="2041563" y="269278"/>
                </a:lnTo>
                <a:lnTo>
                  <a:pt x="2039886" y="270446"/>
                </a:lnTo>
                <a:lnTo>
                  <a:pt x="2039429" y="271284"/>
                </a:lnTo>
                <a:lnTo>
                  <a:pt x="2039747" y="272122"/>
                </a:lnTo>
                <a:lnTo>
                  <a:pt x="2040343" y="271297"/>
                </a:lnTo>
                <a:lnTo>
                  <a:pt x="2041017" y="270560"/>
                </a:lnTo>
                <a:lnTo>
                  <a:pt x="2041779" y="269773"/>
                </a:lnTo>
                <a:close/>
              </a:path>
              <a:path w="2416810" h="1629410">
                <a:moveTo>
                  <a:pt x="2061895" y="256844"/>
                </a:moveTo>
                <a:lnTo>
                  <a:pt x="2061108" y="256476"/>
                </a:lnTo>
                <a:lnTo>
                  <a:pt x="2060460" y="256667"/>
                </a:lnTo>
                <a:lnTo>
                  <a:pt x="2059762" y="257162"/>
                </a:lnTo>
                <a:lnTo>
                  <a:pt x="2060600" y="257225"/>
                </a:lnTo>
                <a:lnTo>
                  <a:pt x="2061311" y="257124"/>
                </a:lnTo>
                <a:lnTo>
                  <a:pt x="2061895" y="256844"/>
                </a:lnTo>
                <a:close/>
              </a:path>
              <a:path w="2416810" h="1629410">
                <a:moveTo>
                  <a:pt x="2150656" y="190601"/>
                </a:moveTo>
                <a:lnTo>
                  <a:pt x="2149970" y="189636"/>
                </a:lnTo>
                <a:lnTo>
                  <a:pt x="2149691" y="189966"/>
                </a:lnTo>
                <a:lnTo>
                  <a:pt x="2150656" y="190601"/>
                </a:lnTo>
                <a:close/>
              </a:path>
              <a:path w="2416810" h="1629410">
                <a:moveTo>
                  <a:pt x="2156498" y="194716"/>
                </a:moveTo>
                <a:lnTo>
                  <a:pt x="2155164" y="194856"/>
                </a:lnTo>
                <a:lnTo>
                  <a:pt x="2155875" y="196062"/>
                </a:lnTo>
                <a:lnTo>
                  <a:pt x="2156498" y="194716"/>
                </a:lnTo>
                <a:close/>
              </a:path>
              <a:path w="2416810" h="1629410">
                <a:moveTo>
                  <a:pt x="2247811" y="108343"/>
                </a:moveTo>
                <a:lnTo>
                  <a:pt x="2247252" y="107556"/>
                </a:lnTo>
                <a:lnTo>
                  <a:pt x="2246668" y="106908"/>
                </a:lnTo>
                <a:lnTo>
                  <a:pt x="2244445" y="109512"/>
                </a:lnTo>
                <a:lnTo>
                  <a:pt x="2245690" y="109423"/>
                </a:lnTo>
                <a:lnTo>
                  <a:pt x="2247811" y="108343"/>
                </a:lnTo>
                <a:close/>
              </a:path>
              <a:path w="2416810" h="1629410">
                <a:moveTo>
                  <a:pt x="2291423" y="88150"/>
                </a:moveTo>
                <a:lnTo>
                  <a:pt x="2291092" y="86550"/>
                </a:lnTo>
                <a:lnTo>
                  <a:pt x="2290114" y="85534"/>
                </a:lnTo>
                <a:lnTo>
                  <a:pt x="2288349" y="85064"/>
                </a:lnTo>
                <a:lnTo>
                  <a:pt x="2289302" y="86626"/>
                </a:lnTo>
                <a:lnTo>
                  <a:pt x="2290343" y="87731"/>
                </a:lnTo>
                <a:lnTo>
                  <a:pt x="2291423" y="88150"/>
                </a:lnTo>
                <a:close/>
              </a:path>
              <a:path w="2416810" h="1629410">
                <a:moveTo>
                  <a:pt x="2416708" y="0"/>
                </a:moveTo>
                <a:lnTo>
                  <a:pt x="2412923" y="25"/>
                </a:lnTo>
                <a:lnTo>
                  <a:pt x="2411565" y="2946"/>
                </a:lnTo>
                <a:lnTo>
                  <a:pt x="2410244" y="6489"/>
                </a:lnTo>
                <a:lnTo>
                  <a:pt x="2410574" y="6388"/>
                </a:lnTo>
                <a:lnTo>
                  <a:pt x="2411272" y="5905"/>
                </a:lnTo>
                <a:lnTo>
                  <a:pt x="2411374" y="4000"/>
                </a:lnTo>
                <a:lnTo>
                  <a:pt x="2413177" y="2082"/>
                </a:lnTo>
                <a:lnTo>
                  <a:pt x="2416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747369" y="5759563"/>
            <a:ext cx="340360" cy="240029"/>
          </a:xfrm>
          <a:custGeom>
            <a:avLst/>
            <a:gdLst/>
            <a:ahLst/>
            <a:cxnLst/>
            <a:rect l="l" t="t" r="r" b="b"/>
            <a:pathLst>
              <a:path w="340359" h="240029">
                <a:moveTo>
                  <a:pt x="6311" y="228561"/>
                </a:moveTo>
                <a:lnTo>
                  <a:pt x="5702" y="229374"/>
                </a:lnTo>
                <a:lnTo>
                  <a:pt x="5715" y="229768"/>
                </a:lnTo>
                <a:lnTo>
                  <a:pt x="5943" y="229349"/>
                </a:lnTo>
                <a:lnTo>
                  <a:pt x="6235" y="229006"/>
                </a:lnTo>
                <a:lnTo>
                  <a:pt x="6311" y="228561"/>
                </a:lnTo>
                <a:close/>
              </a:path>
              <a:path w="340359" h="240029">
                <a:moveTo>
                  <a:pt x="11049" y="238163"/>
                </a:moveTo>
                <a:lnTo>
                  <a:pt x="10083" y="232498"/>
                </a:lnTo>
                <a:lnTo>
                  <a:pt x="8966" y="232219"/>
                </a:lnTo>
                <a:lnTo>
                  <a:pt x="7429" y="232638"/>
                </a:lnTo>
                <a:lnTo>
                  <a:pt x="6032" y="233095"/>
                </a:lnTo>
                <a:lnTo>
                  <a:pt x="6032" y="231775"/>
                </a:lnTo>
                <a:lnTo>
                  <a:pt x="7505" y="230886"/>
                </a:lnTo>
                <a:lnTo>
                  <a:pt x="10744" y="230060"/>
                </a:lnTo>
                <a:lnTo>
                  <a:pt x="7315" y="228930"/>
                </a:lnTo>
                <a:lnTo>
                  <a:pt x="6032" y="230085"/>
                </a:lnTo>
                <a:lnTo>
                  <a:pt x="5753" y="229882"/>
                </a:lnTo>
                <a:lnTo>
                  <a:pt x="4876" y="233121"/>
                </a:lnTo>
                <a:lnTo>
                  <a:pt x="3098" y="235813"/>
                </a:lnTo>
                <a:lnTo>
                  <a:pt x="0" y="237578"/>
                </a:lnTo>
                <a:lnTo>
                  <a:pt x="2717" y="238544"/>
                </a:lnTo>
                <a:lnTo>
                  <a:pt x="7493" y="239458"/>
                </a:lnTo>
                <a:lnTo>
                  <a:pt x="11049" y="238163"/>
                </a:lnTo>
                <a:close/>
              </a:path>
              <a:path w="340359" h="240029">
                <a:moveTo>
                  <a:pt x="22694" y="199186"/>
                </a:moveTo>
                <a:lnTo>
                  <a:pt x="22237" y="196100"/>
                </a:lnTo>
                <a:lnTo>
                  <a:pt x="20866" y="193382"/>
                </a:lnTo>
                <a:lnTo>
                  <a:pt x="18694" y="191236"/>
                </a:lnTo>
                <a:lnTo>
                  <a:pt x="19164" y="194322"/>
                </a:lnTo>
                <a:lnTo>
                  <a:pt x="20472" y="196938"/>
                </a:lnTo>
                <a:lnTo>
                  <a:pt x="22694" y="199186"/>
                </a:lnTo>
                <a:close/>
              </a:path>
              <a:path w="340359" h="240029">
                <a:moveTo>
                  <a:pt x="53746" y="186182"/>
                </a:moveTo>
                <a:lnTo>
                  <a:pt x="53721" y="185508"/>
                </a:lnTo>
                <a:lnTo>
                  <a:pt x="53530" y="186169"/>
                </a:lnTo>
                <a:lnTo>
                  <a:pt x="53746" y="186182"/>
                </a:lnTo>
                <a:close/>
              </a:path>
              <a:path w="340359" h="240029">
                <a:moveTo>
                  <a:pt x="54457" y="173863"/>
                </a:moveTo>
                <a:lnTo>
                  <a:pt x="49961" y="171767"/>
                </a:lnTo>
                <a:lnTo>
                  <a:pt x="49187" y="174409"/>
                </a:lnTo>
                <a:lnTo>
                  <a:pt x="47599" y="175120"/>
                </a:lnTo>
                <a:lnTo>
                  <a:pt x="45427" y="175209"/>
                </a:lnTo>
                <a:lnTo>
                  <a:pt x="44030" y="179197"/>
                </a:lnTo>
                <a:lnTo>
                  <a:pt x="54457" y="173863"/>
                </a:lnTo>
                <a:close/>
              </a:path>
              <a:path w="340359" h="240029">
                <a:moveTo>
                  <a:pt x="59778" y="204914"/>
                </a:moveTo>
                <a:lnTo>
                  <a:pt x="58534" y="204914"/>
                </a:lnTo>
                <a:lnTo>
                  <a:pt x="57886" y="206438"/>
                </a:lnTo>
                <a:lnTo>
                  <a:pt x="59778" y="204914"/>
                </a:lnTo>
                <a:close/>
              </a:path>
              <a:path w="340359" h="240029">
                <a:moveTo>
                  <a:pt x="65087" y="204939"/>
                </a:moveTo>
                <a:lnTo>
                  <a:pt x="62699" y="201904"/>
                </a:lnTo>
                <a:lnTo>
                  <a:pt x="60312" y="204482"/>
                </a:lnTo>
                <a:lnTo>
                  <a:pt x="59778" y="204914"/>
                </a:lnTo>
                <a:lnTo>
                  <a:pt x="65087" y="204939"/>
                </a:lnTo>
                <a:close/>
              </a:path>
              <a:path w="340359" h="240029">
                <a:moveTo>
                  <a:pt x="65747" y="198628"/>
                </a:moveTo>
                <a:lnTo>
                  <a:pt x="61455" y="197129"/>
                </a:lnTo>
                <a:lnTo>
                  <a:pt x="61226" y="190995"/>
                </a:lnTo>
                <a:lnTo>
                  <a:pt x="63614" y="186715"/>
                </a:lnTo>
                <a:lnTo>
                  <a:pt x="53746" y="186182"/>
                </a:lnTo>
                <a:lnTo>
                  <a:pt x="54546" y="202234"/>
                </a:lnTo>
                <a:lnTo>
                  <a:pt x="54165" y="205257"/>
                </a:lnTo>
                <a:lnTo>
                  <a:pt x="55232" y="204901"/>
                </a:lnTo>
                <a:lnTo>
                  <a:pt x="58534" y="204914"/>
                </a:lnTo>
                <a:lnTo>
                  <a:pt x="60553" y="200126"/>
                </a:lnTo>
                <a:lnTo>
                  <a:pt x="61658" y="200787"/>
                </a:lnTo>
                <a:lnTo>
                  <a:pt x="62331" y="201371"/>
                </a:lnTo>
                <a:lnTo>
                  <a:pt x="62699" y="201904"/>
                </a:lnTo>
                <a:lnTo>
                  <a:pt x="64503" y="200126"/>
                </a:lnTo>
                <a:lnTo>
                  <a:pt x="65747" y="198628"/>
                </a:lnTo>
                <a:close/>
              </a:path>
              <a:path w="340359" h="240029">
                <a:moveTo>
                  <a:pt x="66332" y="197916"/>
                </a:moveTo>
                <a:lnTo>
                  <a:pt x="65747" y="198628"/>
                </a:lnTo>
                <a:lnTo>
                  <a:pt x="66332" y="198831"/>
                </a:lnTo>
                <a:lnTo>
                  <a:pt x="65938" y="198628"/>
                </a:lnTo>
                <a:lnTo>
                  <a:pt x="66014" y="198437"/>
                </a:lnTo>
                <a:lnTo>
                  <a:pt x="66332" y="197916"/>
                </a:lnTo>
                <a:close/>
              </a:path>
              <a:path w="340359" h="240029">
                <a:moveTo>
                  <a:pt x="66789" y="162052"/>
                </a:moveTo>
                <a:lnTo>
                  <a:pt x="63461" y="161226"/>
                </a:lnTo>
                <a:lnTo>
                  <a:pt x="60947" y="162331"/>
                </a:lnTo>
                <a:lnTo>
                  <a:pt x="60871" y="166712"/>
                </a:lnTo>
                <a:lnTo>
                  <a:pt x="62420" y="169303"/>
                </a:lnTo>
                <a:lnTo>
                  <a:pt x="62331" y="166738"/>
                </a:lnTo>
                <a:lnTo>
                  <a:pt x="66789" y="162052"/>
                </a:lnTo>
                <a:close/>
              </a:path>
              <a:path w="340359" h="240029">
                <a:moveTo>
                  <a:pt x="69799" y="198437"/>
                </a:moveTo>
                <a:lnTo>
                  <a:pt x="69088" y="199783"/>
                </a:lnTo>
                <a:lnTo>
                  <a:pt x="66332" y="198831"/>
                </a:lnTo>
                <a:lnTo>
                  <a:pt x="69367" y="200380"/>
                </a:lnTo>
                <a:lnTo>
                  <a:pt x="69507" y="199783"/>
                </a:lnTo>
                <a:lnTo>
                  <a:pt x="69799" y="198437"/>
                </a:lnTo>
                <a:close/>
              </a:path>
              <a:path w="340359" h="240029">
                <a:moveTo>
                  <a:pt x="70421" y="197281"/>
                </a:moveTo>
                <a:lnTo>
                  <a:pt x="70104" y="197104"/>
                </a:lnTo>
                <a:lnTo>
                  <a:pt x="69799" y="198437"/>
                </a:lnTo>
                <a:lnTo>
                  <a:pt x="70408" y="197307"/>
                </a:lnTo>
                <a:close/>
              </a:path>
              <a:path w="340359" h="240029">
                <a:moveTo>
                  <a:pt x="71958" y="185623"/>
                </a:moveTo>
                <a:lnTo>
                  <a:pt x="71297" y="184111"/>
                </a:lnTo>
                <a:lnTo>
                  <a:pt x="66789" y="180619"/>
                </a:lnTo>
                <a:lnTo>
                  <a:pt x="66916" y="180657"/>
                </a:lnTo>
                <a:lnTo>
                  <a:pt x="68453" y="181165"/>
                </a:lnTo>
                <a:lnTo>
                  <a:pt x="66929" y="180657"/>
                </a:lnTo>
                <a:lnTo>
                  <a:pt x="68986" y="179209"/>
                </a:lnTo>
                <a:lnTo>
                  <a:pt x="69291" y="178993"/>
                </a:lnTo>
                <a:lnTo>
                  <a:pt x="70015" y="177050"/>
                </a:lnTo>
                <a:lnTo>
                  <a:pt x="68389" y="176212"/>
                </a:lnTo>
                <a:lnTo>
                  <a:pt x="67868" y="179209"/>
                </a:lnTo>
                <a:lnTo>
                  <a:pt x="65379" y="178460"/>
                </a:lnTo>
                <a:lnTo>
                  <a:pt x="64744" y="179031"/>
                </a:lnTo>
                <a:lnTo>
                  <a:pt x="64389" y="178739"/>
                </a:lnTo>
                <a:lnTo>
                  <a:pt x="64338" y="179387"/>
                </a:lnTo>
                <a:lnTo>
                  <a:pt x="63995" y="179692"/>
                </a:lnTo>
                <a:lnTo>
                  <a:pt x="64300" y="179806"/>
                </a:lnTo>
                <a:lnTo>
                  <a:pt x="63957" y="184670"/>
                </a:lnTo>
                <a:lnTo>
                  <a:pt x="68567" y="183400"/>
                </a:lnTo>
                <a:lnTo>
                  <a:pt x="68580" y="186080"/>
                </a:lnTo>
                <a:lnTo>
                  <a:pt x="68440" y="185928"/>
                </a:lnTo>
                <a:lnTo>
                  <a:pt x="63030" y="188683"/>
                </a:lnTo>
                <a:lnTo>
                  <a:pt x="67005" y="190614"/>
                </a:lnTo>
                <a:lnTo>
                  <a:pt x="67665" y="188569"/>
                </a:lnTo>
                <a:lnTo>
                  <a:pt x="69938" y="190131"/>
                </a:lnTo>
                <a:lnTo>
                  <a:pt x="70980" y="188620"/>
                </a:lnTo>
                <a:lnTo>
                  <a:pt x="69710" y="187286"/>
                </a:lnTo>
                <a:lnTo>
                  <a:pt x="71958" y="185623"/>
                </a:lnTo>
                <a:close/>
              </a:path>
              <a:path w="340359" h="240029">
                <a:moveTo>
                  <a:pt x="78854" y="194640"/>
                </a:moveTo>
                <a:lnTo>
                  <a:pt x="72313" y="193725"/>
                </a:lnTo>
                <a:lnTo>
                  <a:pt x="70510" y="197104"/>
                </a:lnTo>
                <a:lnTo>
                  <a:pt x="70472" y="197307"/>
                </a:lnTo>
                <a:lnTo>
                  <a:pt x="74625" y="199453"/>
                </a:lnTo>
                <a:lnTo>
                  <a:pt x="73850" y="199466"/>
                </a:lnTo>
                <a:lnTo>
                  <a:pt x="76835" y="199986"/>
                </a:lnTo>
                <a:lnTo>
                  <a:pt x="78498" y="198437"/>
                </a:lnTo>
                <a:lnTo>
                  <a:pt x="78854" y="194640"/>
                </a:lnTo>
                <a:close/>
              </a:path>
              <a:path w="340359" h="240029">
                <a:moveTo>
                  <a:pt x="85191" y="193421"/>
                </a:moveTo>
                <a:lnTo>
                  <a:pt x="84569" y="192570"/>
                </a:lnTo>
                <a:lnTo>
                  <a:pt x="84696" y="193141"/>
                </a:lnTo>
                <a:lnTo>
                  <a:pt x="85191" y="193421"/>
                </a:lnTo>
                <a:close/>
              </a:path>
              <a:path w="340359" h="240029">
                <a:moveTo>
                  <a:pt x="87668" y="199644"/>
                </a:moveTo>
                <a:lnTo>
                  <a:pt x="86956" y="199745"/>
                </a:lnTo>
                <a:lnTo>
                  <a:pt x="86309" y="199948"/>
                </a:lnTo>
                <a:lnTo>
                  <a:pt x="85623" y="199910"/>
                </a:lnTo>
                <a:lnTo>
                  <a:pt x="86791" y="200266"/>
                </a:lnTo>
                <a:lnTo>
                  <a:pt x="87287" y="200037"/>
                </a:lnTo>
                <a:lnTo>
                  <a:pt x="87668" y="199644"/>
                </a:lnTo>
                <a:close/>
              </a:path>
              <a:path w="340359" h="240029">
                <a:moveTo>
                  <a:pt x="91186" y="180822"/>
                </a:moveTo>
                <a:lnTo>
                  <a:pt x="87807" y="181622"/>
                </a:lnTo>
                <a:lnTo>
                  <a:pt x="88493" y="183362"/>
                </a:lnTo>
                <a:lnTo>
                  <a:pt x="88138" y="184531"/>
                </a:lnTo>
                <a:lnTo>
                  <a:pt x="86969" y="185483"/>
                </a:lnTo>
                <a:lnTo>
                  <a:pt x="87947" y="188201"/>
                </a:lnTo>
                <a:lnTo>
                  <a:pt x="91186" y="180822"/>
                </a:lnTo>
                <a:close/>
              </a:path>
              <a:path w="340359" h="240029">
                <a:moveTo>
                  <a:pt x="95834" y="196875"/>
                </a:moveTo>
                <a:lnTo>
                  <a:pt x="92875" y="196202"/>
                </a:lnTo>
                <a:lnTo>
                  <a:pt x="92049" y="195402"/>
                </a:lnTo>
                <a:lnTo>
                  <a:pt x="91224" y="194602"/>
                </a:lnTo>
                <a:lnTo>
                  <a:pt x="90716" y="192201"/>
                </a:lnTo>
                <a:lnTo>
                  <a:pt x="90855" y="194995"/>
                </a:lnTo>
                <a:lnTo>
                  <a:pt x="88773" y="195402"/>
                </a:lnTo>
                <a:lnTo>
                  <a:pt x="85191" y="193421"/>
                </a:lnTo>
                <a:lnTo>
                  <a:pt x="88747" y="198170"/>
                </a:lnTo>
                <a:lnTo>
                  <a:pt x="87706" y="199682"/>
                </a:lnTo>
                <a:lnTo>
                  <a:pt x="90449" y="199466"/>
                </a:lnTo>
                <a:lnTo>
                  <a:pt x="93192" y="198716"/>
                </a:lnTo>
                <a:lnTo>
                  <a:pt x="95758" y="197332"/>
                </a:lnTo>
                <a:lnTo>
                  <a:pt x="95834" y="196875"/>
                </a:lnTo>
                <a:close/>
              </a:path>
              <a:path w="340359" h="240029">
                <a:moveTo>
                  <a:pt x="96342" y="197040"/>
                </a:moveTo>
                <a:lnTo>
                  <a:pt x="96100" y="196697"/>
                </a:lnTo>
                <a:lnTo>
                  <a:pt x="95834" y="196875"/>
                </a:lnTo>
                <a:lnTo>
                  <a:pt x="95986" y="196900"/>
                </a:lnTo>
                <a:lnTo>
                  <a:pt x="96202" y="197027"/>
                </a:lnTo>
                <a:lnTo>
                  <a:pt x="96342" y="197040"/>
                </a:lnTo>
                <a:close/>
              </a:path>
              <a:path w="340359" h="240029">
                <a:moveTo>
                  <a:pt x="97840" y="172618"/>
                </a:moveTo>
                <a:lnTo>
                  <a:pt x="95631" y="171145"/>
                </a:lnTo>
                <a:lnTo>
                  <a:pt x="92849" y="174320"/>
                </a:lnTo>
                <a:lnTo>
                  <a:pt x="92202" y="173596"/>
                </a:lnTo>
                <a:lnTo>
                  <a:pt x="92456" y="169100"/>
                </a:lnTo>
                <a:lnTo>
                  <a:pt x="90335" y="170192"/>
                </a:lnTo>
                <a:lnTo>
                  <a:pt x="89509" y="171818"/>
                </a:lnTo>
                <a:lnTo>
                  <a:pt x="91401" y="174155"/>
                </a:lnTo>
                <a:lnTo>
                  <a:pt x="92633" y="174574"/>
                </a:lnTo>
                <a:lnTo>
                  <a:pt x="90906" y="176555"/>
                </a:lnTo>
                <a:lnTo>
                  <a:pt x="94335" y="178079"/>
                </a:lnTo>
                <a:lnTo>
                  <a:pt x="94754" y="174764"/>
                </a:lnTo>
                <a:lnTo>
                  <a:pt x="96659" y="174485"/>
                </a:lnTo>
                <a:lnTo>
                  <a:pt x="97840" y="172618"/>
                </a:lnTo>
                <a:close/>
              </a:path>
              <a:path w="340359" h="240029">
                <a:moveTo>
                  <a:pt x="101282" y="177025"/>
                </a:moveTo>
                <a:lnTo>
                  <a:pt x="100838" y="175628"/>
                </a:lnTo>
                <a:lnTo>
                  <a:pt x="99555" y="175869"/>
                </a:lnTo>
                <a:lnTo>
                  <a:pt x="100609" y="177749"/>
                </a:lnTo>
                <a:lnTo>
                  <a:pt x="98958" y="178384"/>
                </a:lnTo>
                <a:lnTo>
                  <a:pt x="98717" y="179730"/>
                </a:lnTo>
                <a:lnTo>
                  <a:pt x="99695" y="179438"/>
                </a:lnTo>
                <a:lnTo>
                  <a:pt x="100711" y="178981"/>
                </a:lnTo>
                <a:lnTo>
                  <a:pt x="101282" y="177025"/>
                </a:lnTo>
                <a:close/>
              </a:path>
              <a:path w="340359" h="240029">
                <a:moveTo>
                  <a:pt x="105587" y="179349"/>
                </a:moveTo>
                <a:lnTo>
                  <a:pt x="103022" y="178130"/>
                </a:lnTo>
                <a:lnTo>
                  <a:pt x="98552" y="182041"/>
                </a:lnTo>
                <a:lnTo>
                  <a:pt x="97358" y="184073"/>
                </a:lnTo>
                <a:lnTo>
                  <a:pt x="100037" y="182854"/>
                </a:lnTo>
                <a:lnTo>
                  <a:pt x="102628" y="181292"/>
                </a:lnTo>
                <a:lnTo>
                  <a:pt x="105143" y="179654"/>
                </a:lnTo>
                <a:lnTo>
                  <a:pt x="104889" y="180225"/>
                </a:lnTo>
                <a:lnTo>
                  <a:pt x="105092" y="181267"/>
                </a:lnTo>
                <a:lnTo>
                  <a:pt x="105587" y="179349"/>
                </a:lnTo>
                <a:close/>
              </a:path>
              <a:path w="340359" h="240029">
                <a:moveTo>
                  <a:pt x="112483" y="191046"/>
                </a:moveTo>
                <a:lnTo>
                  <a:pt x="110147" y="191439"/>
                </a:lnTo>
                <a:lnTo>
                  <a:pt x="110959" y="192239"/>
                </a:lnTo>
                <a:lnTo>
                  <a:pt x="112483" y="191046"/>
                </a:lnTo>
                <a:close/>
              </a:path>
              <a:path w="340359" h="240029">
                <a:moveTo>
                  <a:pt x="112661" y="193929"/>
                </a:moveTo>
                <a:lnTo>
                  <a:pt x="110959" y="192239"/>
                </a:lnTo>
                <a:lnTo>
                  <a:pt x="110439" y="192659"/>
                </a:lnTo>
                <a:lnTo>
                  <a:pt x="112661" y="193929"/>
                </a:lnTo>
                <a:close/>
              </a:path>
              <a:path w="340359" h="240029">
                <a:moveTo>
                  <a:pt x="114630" y="183248"/>
                </a:moveTo>
                <a:lnTo>
                  <a:pt x="113245" y="181076"/>
                </a:lnTo>
                <a:lnTo>
                  <a:pt x="111594" y="182092"/>
                </a:lnTo>
                <a:lnTo>
                  <a:pt x="110883" y="183515"/>
                </a:lnTo>
                <a:lnTo>
                  <a:pt x="110109" y="184835"/>
                </a:lnTo>
                <a:lnTo>
                  <a:pt x="109385" y="182854"/>
                </a:lnTo>
                <a:lnTo>
                  <a:pt x="108839" y="181775"/>
                </a:lnTo>
                <a:lnTo>
                  <a:pt x="108419" y="180911"/>
                </a:lnTo>
                <a:lnTo>
                  <a:pt x="107276" y="179095"/>
                </a:lnTo>
                <a:lnTo>
                  <a:pt x="108483" y="181775"/>
                </a:lnTo>
                <a:lnTo>
                  <a:pt x="108331" y="181711"/>
                </a:lnTo>
                <a:lnTo>
                  <a:pt x="107911" y="181521"/>
                </a:lnTo>
                <a:lnTo>
                  <a:pt x="106349" y="181711"/>
                </a:lnTo>
                <a:lnTo>
                  <a:pt x="106400" y="181406"/>
                </a:lnTo>
                <a:lnTo>
                  <a:pt x="102527" y="183261"/>
                </a:lnTo>
                <a:lnTo>
                  <a:pt x="97739" y="187439"/>
                </a:lnTo>
                <a:lnTo>
                  <a:pt x="96558" y="191211"/>
                </a:lnTo>
                <a:lnTo>
                  <a:pt x="103479" y="191833"/>
                </a:lnTo>
                <a:lnTo>
                  <a:pt x="101981" y="194195"/>
                </a:lnTo>
                <a:lnTo>
                  <a:pt x="102501" y="196062"/>
                </a:lnTo>
                <a:lnTo>
                  <a:pt x="104775" y="197624"/>
                </a:lnTo>
                <a:lnTo>
                  <a:pt x="105232" y="196773"/>
                </a:lnTo>
                <a:lnTo>
                  <a:pt x="110439" y="192659"/>
                </a:lnTo>
                <a:lnTo>
                  <a:pt x="109601" y="192176"/>
                </a:lnTo>
                <a:lnTo>
                  <a:pt x="108737" y="191681"/>
                </a:lnTo>
                <a:lnTo>
                  <a:pt x="105816" y="192176"/>
                </a:lnTo>
                <a:lnTo>
                  <a:pt x="105029" y="189572"/>
                </a:lnTo>
                <a:lnTo>
                  <a:pt x="108737" y="191681"/>
                </a:lnTo>
                <a:lnTo>
                  <a:pt x="110147" y="191439"/>
                </a:lnTo>
                <a:lnTo>
                  <a:pt x="108864" y="190169"/>
                </a:lnTo>
                <a:lnTo>
                  <a:pt x="109994" y="189572"/>
                </a:lnTo>
                <a:lnTo>
                  <a:pt x="111150" y="188950"/>
                </a:lnTo>
                <a:lnTo>
                  <a:pt x="109397" y="186258"/>
                </a:lnTo>
                <a:lnTo>
                  <a:pt x="112064" y="186029"/>
                </a:lnTo>
                <a:lnTo>
                  <a:pt x="112610" y="185978"/>
                </a:lnTo>
                <a:lnTo>
                  <a:pt x="111594" y="186029"/>
                </a:lnTo>
                <a:lnTo>
                  <a:pt x="112991" y="185572"/>
                </a:lnTo>
                <a:lnTo>
                  <a:pt x="112610" y="185978"/>
                </a:lnTo>
                <a:lnTo>
                  <a:pt x="113258" y="185572"/>
                </a:lnTo>
                <a:lnTo>
                  <a:pt x="114414" y="184835"/>
                </a:lnTo>
                <a:lnTo>
                  <a:pt x="114630" y="183248"/>
                </a:lnTo>
                <a:close/>
              </a:path>
              <a:path w="340359" h="240029">
                <a:moveTo>
                  <a:pt x="114973" y="170472"/>
                </a:moveTo>
                <a:lnTo>
                  <a:pt x="112661" y="167894"/>
                </a:lnTo>
                <a:lnTo>
                  <a:pt x="109702" y="166306"/>
                </a:lnTo>
                <a:lnTo>
                  <a:pt x="106438" y="165569"/>
                </a:lnTo>
                <a:lnTo>
                  <a:pt x="108762" y="168135"/>
                </a:lnTo>
                <a:lnTo>
                  <a:pt x="111620" y="169799"/>
                </a:lnTo>
                <a:lnTo>
                  <a:pt x="114973" y="170472"/>
                </a:lnTo>
                <a:close/>
              </a:path>
              <a:path w="340359" h="240029">
                <a:moveTo>
                  <a:pt x="120396" y="158737"/>
                </a:moveTo>
                <a:lnTo>
                  <a:pt x="116814" y="157403"/>
                </a:lnTo>
                <a:lnTo>
                  <a:pt x="120167" y="158902"/>
                </a:lnTo>
                <a:lnTo>
                  <a:pt x="120396" y="158737"/>
                </a:lnTo>
                <a:close/>
              </a:path>
              <a:path w="340359" h="240029">
                <a:moveTo>
                  <a:pt x="123228" y="156768"/>
                </a:moveTo>
                <a:lnTo>
                  <a:pt x="120396" y="158737"/>
                </a:lnTo>
                <a:lnTo>
                  <a:pt x="122313" y="159448"/>
                </a:lnTo>
                <a:lnTo>
                  <a:pt x="123228" y="156768"/>
                </a:lnTo>
                <a:close/>
              </a:path>
              <a:path w="340359" h="240029">
                <a:moveTo>
                  <a:pt x="125056" y="169494"/>
                </a:moveTo>
                <a:lnTo>
                  <a:pt x="124815" y="169532"/>
                </a:lnTo>
                <a:lnTo>
                  <a:pt x="124612" y="169418"/>
                </a:lnTo>
                <a:lnTo>
                  <a:pt x="124460" y="169392"/>
                </a:lnTo>
                <a:lnTo>
                  <a:pt x="124625" y="170192"/>
                </a:lnTo>
                <a:lnTo>
                  <a:pt x="124879" y="170535"/>
                </a:lnTo>
                <a:lnTo>
                  <a:pt x="125056" y="169494"/>
                </a:lnTo>
                <a:close/>
              </a:path>
              <a:path w="340359" h="240029">
                <a:moveTo>
                  <a:pt x="126034" y="162928"/>
                </a:moveTo>
                <a:lnTo>
                  <a:pt x="123736" y="160210"/>
                </a:lnTo>
                <a:lnTo>
                  <a:pt x="122097" y="160312"/>
                </a:lnTo>
                <a:lnTo>
                  <a:pt x="122516" y="160147"/>
                </a:lnTo>
                <a:lnTo>
                  <a:pt x="122529" y="159613"/>
                </a:lnTo>
                <a:lnTo>
                  <a:pt x="121475" y="160350"/>
                </a:lnTo>
                <a:lnTo>
                  <a:pt x="122326" y="160807"/>
                </a:lnTo>
                <a:lnTo>
                  <a:pt x="122936" y="161683"/>
                </a:lnTo>
                <a:lnTo>
                  <a:pt x="123431" y="162775"/>
                </a:lnTo>
                <a:lnTo>
                  <a:pt x="120561" y="164668"/>
                </a:lnTo>
                <a:lnTo>
                  <a:pt x="119227" y="163880"/>
                </a:lnTo>
                <a:lnTo>
                  <a:pt x="119481" y="160312"/>
                </a:lnTo>
                <a:lnTo>
                  <a:pt x="112217" y="159486"/>
                </a:lnTo>
                <a:lnTo>
                  <a:pt x="113271" y="161175"/>
                </a:lnTo>
                <a:lnTo>
                  <a:pt x="111810" y="161340"/>
                </a:lnTo>
                <a:lnTo>
                  <a:pt x="111747" y="166116"/>
                </a:lnTo>
                <a:lnTo>
                  <a:pt x="114147" y="165608"/>
                </a:lnTo>
                <a:lnTo>
                  <a:pt x="112877" y="163614"/>
                </a:lnTo>
                <a:lnTo>
                  <a:pt x="113893" y="162636"/>
                </a:lnTo>
                <a:lnTo>
                  <a:pt x="113766" y="161963"/>
                </a:lnTo>
                <a:lnTo>
                  <a:pt x="118122" y="168859"/>
                </a:lnTo>
                <a:lnTo>
                  <a:pt x="124510" y="169367"/>
                </a:lnTo>
                <a:lnTo>
                  <a:pt x="123939" y="167411"/>
                </a:lnTo>
                <a:lnTo>
                  <a:pt x="123507" y="161937"/>
                </a:lnTo>
                <a:lnTo>
                  <a:pt x="124066" y="164045"/>
                </a:lnTo>
                <a:lnTo>
                  <a:pt x="126034" y="162928"/>
                </a:lnTo>
                <a:close/>
              </a:path>
              <a:path w="340359" h="240029">
                <a:moveTo>
                  <a:pt x="126555" y="151320"/>
                </a:moveTo>
                <a:lnTo>
                  <a:pt x="126415" y="145834"/>
                </a:lnTo>
                <a:lnTo>
                  <a:pt x="125336" y="150660"/>
                </a:lnTo>
                <a:lnTo>
                  <a:pt x="123228" y="156768"/>
                </a:lnTo>
                <a:lnTo>
                  <a:pt x="123939" y="156273"/>
                </a:lnTo>
                <a:lnTo>
                  <a:pt x="126555" y="151320"/>
                </a:lnTo>
                <a:close/>
              </a:path>
              <a:path w="340359" h="240029">
                <a:moveTo>
                  <a:pt x="128993" y="127762"/>
                </a:moveTo>
                <a:lnTo>
                  <a:pt x="123621" y="128511"/>
                </a:lnTo>
                <a:lnTo>
                  <a:pt x="124498" y="131445"/>
                </a:lnTo>
                <a:lnTo>
                  <a:pt x="123494" y="133184"/>
                </a:lnTo>
                <a:lnTo>
                  <a:pt x="121551" y="134543"/>
                </a:lnTo>
                <a:lnTo>
                  <a:pt x="122707" y="138988"/>
                </a:lnTo>
                <a:lnTo>
                  <a:pt x="128993" y="127762"/>
                </a:lnTo>
                <a:close/>
              </a:path>
              <a:path w="340359" h="240029">
                <a:moveTo>
                  <a:pt x="133108" y="171107"/>
                </a:moveTo>
                <a:lnTo>
                  <a:pt x="132384" y="166509"/>
                </a:lnTo>
                <a:lnTo>
                  <a:pt x="129362" y="166128"/>
                </a:lnTo>
                <a:lnTo>
                  <a:pt x="125056" y="167830"/>
                </a:lnTo>
                <a:lnTo>
                  <a:pt x="125628" y="172415"/>
                </a:lnTo>
                <a:lnTo>
                  <a:pt x="128879" y="172745"/>
                </a:lnTo>
                <a:lnTo>
                  <a:pt x="133108" y="171107"/>
                </a:lnTo>
                <a:close/>
              </a:path>
              <a:path w="340359" h="240029">
                <a:moveTo>
                  <a:pt x="133642" y="118681"/>
                </a:moveTo>
                <a:lnTo>
                  <a:pt x="132105" y="116484"/>
                </a:lnTo>
                <a:lnTo>
                  <a:pt x="133337" y="109448"/>
                </a:lnTo>
                <a:lnTo>
                  <a:pt x="129730" y="110667"/>
                </a:lnTo>
                <a:lnTo>
                  <a:pt x="128041" y="113296"/>
                </a:lnTo>
                <a:lnTo>
                  <a:pt x="130657" y="117233"/>
                </a:lnTo>
                <a:lnTo>
                  <a:pt x="133642" y="118681"/>
                </a:lnTo>
                <a:close/>
              </a:path>
              <a:path w="340359" h="240029">
                <a:moveTo>
                  <a:pt x="144030" y="164401"/>
                </a:moveTo>
                <a:lnTo>
                  <a:pt x="143129" y="162941"/>
                </a:lnTo>
                <a:lnTo>
                  <a:pt x="138379" y="161023"/>
                </a:lnTo>
                <a:lnTo>
                  <a:pt x="138150" y="164439"/>
                </a:lnTo>
                <a:lnTo>
                  <a:pt x="140995" y="162331"/>
                </a:lnTo>
                <a:lnTo>
                  <a:pt x="141897" y="164719"/>
                </a:lnTo>
                <a:lnTo>
                  <a:pt x="144030" y="164401"/>
                </a:lnTo>
                <a:close/>
              </a:path>
              <a:path w="340359" h="240029">
                <a:moveTo>
                  <a:pt x="153263" y="133400"/>
                </a:moveTo>
                <a:lnTo>
                  <a:pt x="153225" y="131470"/>
                </a:lnTo>
                <a:lnTo>
                  <a:pt x="151307" y="130949"/>
                </a:lnTo>
                <a:lnTo>
                  <a:pt x="152387" y="128079"/>
                </a:lnTo>
                <a:lnTo>
                  <a:pt x="150787" y="127114"/>
                </a:lnTo>
                <a:lnTo>
                  <a:pt x="144411" y="126606"/>
                </a:lnTo>
                <a:lnTo>
                  <a:pt x="146126" y="126199"/>
                </a:lnTo>
                <a:lnTo>
                  <a:pt x="146405" y="126136"/>
                </a:lnTo>
                <a:lnTo>
                  <a:pt x="145986" y="123672"/>
                </a:lnTo>
                <a:lnTo>
                  <a:pt x="145478" y="121259"/>
                </a:lnTo>
                <a:lnTo>
                  <a:pt x="143370" y="121437"/>
                </a:lnTo>
                <a:lnTo>
                  <a:pt x="144513" y="124180"/>
                </a:lnTo>
                <a:lnTo>
                  <a:pt x="142951" y="125145"/>
                </a:lnTo>
                <a:lnTo>
                  <a:pt x="142417" y="125831"/>
                </a:lnTo>
                <a:lnTo>
                  <a:pt x="142417" y="126441"/>
                </a:lnTo>
                <a:lnTo>
                  <a:pt x="142062" y="126415"/>
                </a:lnTo>
                <a:lnTo>
                  <a:pt x="142367" y="126199"/>
                </a:lnTo>
                <a:lnTo>
                  <a:pt x="142417" y="126441"/>
                </a:lnTo>
                <a:lnTo>
                  <a:pt x="142417" y="125831"/>
                </a:lnTo>
                <a:lnTo>
                  <a:pt x="141973" y="126403"/>
                </a:lnTo>
                <a:lnTo>
                  <a:pt x="141211" y="126339"/>
                </a:lnTo>
                <a:lnTo>
                  <a:pt x="141757" y="127330"/>
                </a:lnTo>
                <a:lnTo>
                  <a:pt x="144373" y="131991"/>
                </a:lnTo>
                <a:lnTo>
                  <a:pt x="148005" y="128003"/>
                </a:lnTo>
                <a:lnTo>
                  <a:pt x="149580" y="130479"/>
                </a:lnTo>
                <a:lnTo>
                  <a:pt x="149326" y="130403"/>
                </a:lnTo>
                <a:lnTo>
                  <a:pt x="145973" y="136283"/>
                </a:lnTo>
                <a:lnTo>
                  <a:pt x="150850" y="135763"/>
                </a:lnTo>
                <a:lnTo>
                  <a:pt x="150241" y="133565"/>
                </a:lnTo>
                <a:lnTo>
                  <a:pt x="153263" y="133400"/>
                </a:lnTo>
                <a:close/>
              </a:path>
              <a:path w="340359" h="240029">
                <a:moveTo>
                  <a:pt x="155257" y="147701"/>
                </a:moveTo>
                <a:lnTo>
                  <a:pt x="155067" y="146405"/>
                </a:lnTo>
                <a:lnTo>
                  <a:pt x="154863" y="145008"/>
                </a:lnTo>
                <a:lnTo>
                  <a:pt x="154686" y="143789"/>
                </a:lnTo>
                <a:lnTo>
                  <a:pt x="149669" y="145008"/>
                </a:lnTo>
                <a:lnTo>
                  <a:pt x="145707" y="139534"/>
                </a:lnTo>
                <a:lnTo>
                  <a:pt x="145275" y="134061"/>
                </a:lnTo>
                <a:lnTo>
                  <a:pt x="135636" y="139763"/>
                </a:lnTo>
                <a:lnTo>
                  <a:pt x="136448" y="142608"/>
                </a:lnTo>
                <a:lnTo>
                  <a:pt x="144983" y="154978"/>
                </a:lnTo>
                <a:lnTo>
                  <a:pt x="146532" y="158877"/>
                </a:lnTo>
                <a:lnTo>
                  <a:pt x="149237" y="156857"/>
                </a:lnTo>
                <a:lnTo>
                  <a:pt x="152882" y="153162"/>
                </a:lnTo>
                <a:lnTo>
                  <a:pt x="154343" y="149707"/>
                </a:lnTo>
                <a:lnTo>
                  <a:pt x="150456" y="148386"/>
                </a:lnTo>
                <a:lnTo>
                  <a:pt x="150114" y="146405"/>
                </a:lnTo>
                <a:lnTo>
                  <a:pt x="154368" y="147231"/>
                </a:lnTo>
                <a:lnTo>
                  <a:pt x="155257" y="147701"/>
                </a:lnTo>
                <a:close/>
              </a:path>
              <a:path w="340359" h="240029">
                <a:moveTo>
                  <a:pt x="156794" y="148501"/>
                </a:moveTo>
                <a:lnTo>
                  <a:pt x="155257" y="147701"/>
                </a:lnTo>
                <a:lnTo>
                  <a:pt x="155295" y="147929"/>
                </a:lnTo>
                <a:lnTo>
                  <a:pt x="155765" y="151104"/>
                </a:lnTo>
                <a:lnTo>
                  <a:pt x="156616" y="148932"/>
                </a:lnTo>
                <a:lnTo>
                  <a:pt x="156794" y="148501"/>
                </a:lnTo>
                <a:close/>
              </a:path>
              <a:path w="340359" h="240029">
                <a:moveTo>
                  <a:pt x="158292" y="142913"/>
                </a:moveTo>
                <a:lnTo>
                  <a:pt x="158203" y="141935"/>
                </a:lnTo>
                <a:lnTo>
                  <a:pt x="154673" y="143738"/>
                </a:lnTo>
                <a:lnTo>
                  <a:pt x="158292" y="142913"/>
                </a:lnTo>
                <a:close/>
              </a:path>
              <a:path w="340359" h="240029">
                <a:moveTo>
                  <a:pt x="158407" y="144399"/>
                </a:moveTo>
                <a:lnTo>
                  <a:pt x="156794" y="148501"/>
                </a:lnTo>
                <a:lnTo>
                  <a:pt x="157048" y="148628"/>
                </a:lnTo>
                <a:lnTo>
                  <a:pt x="158407" y="144399"/>
                </a:lnTo>
                <a:close/>
              </a:path>
              <a:path w="340359" h="240029">
                <a:moveTo>
                  <a:pt x="166255" y="136232"/>
                </a:moveTo>
                <a:lnTo>
                  <a:pt x="164172" y="132232"/>
                </a:lnTo>
                <a:lnTo>
                  <a:pt x="157607" y="135394"/>
                </a:lnTo>
                <a:lnTo>
                  <a:pt x="158203" y="141935"/>
                </a:lnTo>
                <a:lnTo>
                  <a:pt x="162140" y="139966"/>
                </a:lnTo>
                <a:lnTo>
                  <a:pt x="166255" y="136232"/>
                </a:lnTo>
                <a:close/>
              </a:path>
              <a:path w="340359" h="240029">
                <a:moveTo>
                  <a:pt x="168503" y="107569"/>
                </a:moveTo>
                <a:lnTo>
                  <a:pt x="166839" y="104267"/>
                </a:lnTo>
                <a:lnTo>
                  <a:pt x="168478" y="102857"/>
                </a:lnTo>
                <a:lnTo>
                  <a:pt x="168363" y="100444"/>
                </a:lnTo>
                <a:lnTo>
                  <a:pt x="165531" y="100330"/>
                </a:lnTo>
                <a:lnTo>
                  <a:pt x="164465" y="108165"/>
                </a:lnTo>
                <a:lnTo>
                  <a:pt x="168503" y="107569"/>
                </a:lnTo>
                <a:close/>
              </a:path>
              <a:path w="340359" h="240029">
                <a:moveTo>
                  <a:pt x="173202" y="138798"/>
                </a:moveTo>
                <a:lnTo>
                  <a:pt x="171488" y="134467"/>
                </a:lnTo>
                <a:lnTo>
                  <a:pt x="169672" y="135178"/>
                </a:lnTo>
                <a:lnTo>
                  <a:pt x="169621" y="137693"/>
                </a:lnTo>
                <a:lnTo>
                  <a:pt x="173202" y="138798"/>
                </a:lnTo>
                <a:close/>
              </a:path>
              <a:path w="340359" h="240029">
                <a:moveTo>
                  <a:pt x="181483" y="123736"/>
                </a:moveTo>
                <a:lnTo>
                  <a:pt x="181127" y="123596"/>
                </a:lnTo>
                <a:lnTo>
                  <a:pt x="180822" y="123545"/>
                </a:lnTo>
                <a:lnTo>
                  <a:pt x="180644" y="123659"/>
                </a:lnTo>
                <a:lnTo>
                  <a:pt x="181102" y="123748"/>
                </a:lnTo>
                <a:lnTo>
                  <a:pt x="181483" y="123736"/>
                </a:lnTo>
                <a:close/>
              </a:path>
              <a:path w="340359" h="240029">
                <a:moveTo>
                  <a:pt x="181749" y="125526"/>
                </a:moveTo>
                <a:lnTo>
                  <a:pt x="180162" y="124117"/>
                </a:lnTo>
                <a:lnTo>
                  <a:pt x="180619" y="123659"/>
                </a:lnTo>
                <a:lnTo>
                  <a:pt x="177050" y="122872"/>
                </a:lnTo>
                <a:lnTo>
                  <a:pt x="171246" y="124320"/>
                </a:lnTo>
                <a:lnTo>
                  <a:pt x="168795" y="127355"/>
                </a:lnTo>
                <a:lnTo>
                  <a:pt x="171691" y="129095"/>
                </a:lnTo>
                <a:lnTo>
                  <a:pt x="177088" y="131394"/>
                </a:lnTo>
                <a:lnTo>
                  <a:pt x="181597" y="130797"/>
                </a:lnTo>
                <a:lnTo>
                  <a:pt x="181749" y="125526"/>
                </a:lnTo>
                <a:close/>
              </a:path>
              <a:path w="340359" h="240029">
                <a:moveTo>
                  <a:pt x="185127" y="115798"/>
                </a:moveTo>
                <a:lnTo>
                  <a:pt x="184137" y="111861"/>
                </a:lnTo>
                <a:lnTo>
                  <a:pt x="180746" y="111264"/>
                </a:lnTo>
                <a:lnTo>
                  <a:pt x="175298" y="100939"/>
                </a:lnTo>
                <a:lnTo>
                  <a:pt x="175679" y="107480"/>
                </a:lnTo>
                <a:lnTo>
                  <a:pt x="176161" y="109105"/>
                </a:lnTo>
                <a:lnTo>
                  <a:pt x="174866" y="109880"/>
                </a:lnTo>
                <a:lnTo>
                  <a:pt x="174929" y="111277"/>
                </a:lnTo>
                <a:lnTo>
                  <a:pt x="178104" y="112166"/>
                </a:lnTo>
                <a:lnTo>
                  <a:pt x="176530" y="112915"/>
                </a:lnTo>
                <a:lnTo>
                  <a:pt x="176326" y="116319"/>
                </a:lnTo>
                <a:lnTo>
                  <a:pt x="176974" y="120065"/>
                </a:lnTo>
                <a:lnTo>
                  <a:pt x="182321" y="115531"/>
                </a:lnTo>
                <a:lnTo>
                  <a:pt x="185127" y="115798"/>
                </a:lnTo>
                <a:close/>
              </a:path>
              <a:path w="340359" h="240029">
                <a:moveTo>
                  <a:pt x="188379" y="105486"/>
                </a:moveTo>
                <a:lnTo>
                  <a:pt x="183553" y="99161"/>
                </a:lnTo>
                <a:lnTo>
                  <a:pt x="181051" y="100647"/>
                </a:lnTo>
                <a:lnTo>
                  <a:pt x="182778" y="101803"/>
                </a:lnTo>
                <a:lnTo>
                  <a:pt x="183921" y="104013"/>
                </a:lnTo>
                <a:lnTo>
                  <a:pt x="184492" y="106883"/>
                </a:lnTo>
                <a:lnTo>
                  <a:pt x="188379" y="105486"/>
                </a:lnTo>
                <a:close/>
              </a:path>
              <a:path w="340359" h="240029">
                <a:moveTo>
                  <a:pt x="196202" y="113131"/>
                </a:moveTo>
                <a:lnTo>
                  <a:pt x="194652" y="111861"/>
                </a:lnTo>
                <a:lnTo>
                  <a:pt x="194398" y="106807"/>
                </a:lnTo>
                <a:lnTo>
                  <a:pt x="192125" y="108254"/>
                </a:lnTo>
                <a:lnTo>
                  <a:pt x="191465" y="110286"/>
                </a:lnTo>
                <a:lnTo>
                  <a:pt x="193840" y="112560"/>
                </a:lnTo>
                <a:lnTo>
                  <a:pt x="196202" y="113131"/>
                </a:lnTo>
                <a:close/>
              </a:path>
              <a:path w="340359" h="240029">
                <a:moveTo>
                  <a:pt x="203708" y="117538"/>
                </a:moveTo>
                <a:lnTo>
                  <a:pt x="202933" y="117944"/>
                </a:lnTo>
                <a:lnTo>
                  <a:pt x="203708" y="117538"/>
                </a:lnTo>
                <a:close/>
              </a:path>
              <a:path w="340359" h="240029">
                <a:moveTo>
                  <a:pt x="206171" y="116205"/>
                </a:moveTo>
                <a:lnTo>
                  <a:pt x="204673" y="112928"/>
                </a:lnTo>
                <a:lnTo>
                  <a:pt x="203339" y="113461"/>
                </a:lnTo>
                <a:lnTo>
                  <a:pt x="204508" y="115138"/>
                </a:lnTo>
                <a:lnTo>
                  <a:pt x="203492" y="116116"/>
                </a:lnTo>
                <a:lnTo>
                  <a:pt x="203161" y="117132"/>
                </a:lnTo>
                <a:lnTo>
                  <a:pt x="203263" y="116916"/>
                </a:lnTo>
                <a:lnTo>
                  <a:pt x="203682" y="117513"/>
                </a:lnTo>
                <a:lnTo>
                  <a:pt x="204724" y="116916"/>
                </a:lnTo>
                <a:lnTo>
                  <a:pt x="204990" y="116763"/>
                </a:lnTo>
                <a:lnTo>
                  <a:pt x="206171" y="116205"/>
                </a:lnTo>
                <a:close/>
              </a:path>
              <a:path w="340359" h="240029">
                <a:moveTo>
                  <a:pt x="216293" y="111125"/>
                </a:moveTo>
                <a:lnTo>
                  <a:pt x="215188" y="108610"/>
                </a:lnTo>
                <a:lnTo>
                  <a:pt x="207949" y="104635"/>
                </a:lnTo>
                <a:lnTo>
                  <a:pt x="207022" y="109867"/>
                </a:lnTo>
                <a:lnTo>
                  <a:pt x="211912" y="107111"/>
                </a:lnTo>
                <a:lnTo>
                  <a:pt x="212610" y="109880"/>
                </a:lnTo>
                <a:lnTo>
                  <a:pt x="209169" y="111125"/>
                </a:lnTo>
                <a:lnTo>
                  <a:pt x="206819" y="114871"/>
                </a:lnTo>
                <a:lnTo>
                  <a:pt x="211404" y="117690"/>
                </a:lnTo>
                <a:lnTo>
                  <a:pt x="216001" y="116560"/>
                </a:lnTo>
                <a:lnTo>
                  <a:pt x="215328" y="112052"/>
                </a:lnTo>
                <a:lnTo>
                  <a:pt x="214668" y="111175"/>
                </a:lnTo>
                <a:lnTo>
                  <a:pt x="216293" y="111125"/>
                </a:lnTo>
                <a:close/>
              </a:path>
              <a:path w="340359" h="240029">
                <a:moveTo>
                  <a:pt x="218427" y="99898"/>
                </a:moveTo>
                <a:lnTo>
                  <a:pt x="216776" y="97904"/>
                </a:lnTo>
                <a:lnTo>
                  <a:pt x="217690" y="96608"/>
                </a:lnTo>
                <a:lnTo>
                  <a:pt x="217297" y="94919"/>
                </a:lnTo>
                <a:lnTo>
                  <a:pt x="215277" y="95415"/>
                </a:lnTo>
                <a:lnTo>
                  <a:pt x="215760" y="100965"/>
                </a:lnTo>
                <a:lnTo>
                  <a:pt x="218427" y="99898"/>
                </a:lnTo>
                <a:close/>
              </a:path>
              <a:path w="340359" h="240029">
                <a:moveTo>
                  <a:pt x="221297" y="101663"/>
                </a:moveTo>
                <a:lnTo>
                  <a:pt x="220941" y="101485"/>
                </a:lnTo>
                <a:lnTo>
                  <a:pt x="221208" y="102616"/>
                </a:lnTo>
                <a:lnTo>
                  <a:pt x="221297" y="101663"/>
                </a:lnTo>
                <a:close/>
              </a:path>
              <a:path w="340359" h="240029">
                <a:moveTo>
                  <a:pt x="222364" y="102196"/>
                </a:moveTo>
                <a:lnTo>
                  <a:pt x="222084" y="102057"/>
                </a:lnTo>
                <a:lnTo>
                  <a:pt x="221208" y="102616"/>
                </a:lnTo>
                <a:lnTo>
                  <a:pt x="222364" y="102196"/>
                </a:lnTo>
                <a:close/>
              </a:path>
              <a:path w="340359" h="240029">
                <a:moveTo>
                  <a:pt x="224574" y="100482"/>
                </a:moveTo>
                <a:lnTo>
                  <a:pt x="223659" y="98742"/>
                </a:lnTo>
                <a:lnTo>
                  <a:pt x="221526" y="98933"/>
                </a:lnTo>
                <a:lnTo>
                  <a:pt x="221297" y="101663"/>
                </a:lnTo>
                <a:lnTo>
                  <a:pt x="222084" y="102057"/>
                </a:lnTo>
                <a:lnTo>
                  <a:pt x="224574" y="100482"/>
                </a:lnTo>
                <a:close/>
              </a:path>
              <a:path w="340359" h="240029">
                <a:moveTo>
                  <a:pt x="226288" y="72872"/>
                </a:moveTo>
                <a:lnTo>
                  <a:pt x="220548" y="74790"/>
                </a:lnTo>
                <a:lnTo>
                  <a:pt x="222110" y="77762"/>
                </a:lnTo>
                <a:lnTo>
                  <a:pt x="221576" y="79222"/>
                </a:lnTo>
                <a:lnTo>
                  <a:pt x="216230" y="76860"/>
                </a:lnTo>
                <a:lnTo>
                  <a:pt x="215671" y="76987"/>
                </a:lnTo>
                <a:lnTo>
                  <a:pt x="215087" y="77266"/>
                </a:lnTo>
                <a:lnTo>
                  <a:pt x="214515" y="77406"/>
                </a:lnTo>
                <a:lnTo>
                  <a:pt x="214960" y="86271"/>
                </a:lnTo>
                <a:lnTo>
                  <a:pt x="219710" y="81927"/>
                </a:lnTo>
                <a:lnTo>
                  <a:pt x="221767" y="86258"/>
                </a:lnTo>
                <a:lnTo>
                  <a:pt x="226288" y="72872"/>
                </a:lnTo>
                <a:close/>
              </a:path>
              <a:path w="340359" h="240029">
                <a:moveTo>
                  <a:pt x="227711" y="94462"/>
                </a:moveTo>
                <a:lnTo>
                  <a:pt x="227685" y="94284"/>
                </a:lnTo>
                <a:lnTo>
                  <a:pt x="227177" y="92798"/>
                </a:lnTo>
                <a:lnTo>
                  <a:pt x="227177" y="93179"/>
                </a:lnTo>
                <a:lnTo>
                  <a:pt x="226771" y="93345"/>
                </a:lnTo>
                <a:lnTo>
                  <a:pt x="226047" y="93065"/>
                </a:lnTo>
                <a:lnTo>
                  <a:pt x="226720" y="93345"/>
                </a:lnTo>
                <a:lnTo>
                  <a:pt x="226987" y="93459"/>
                </a:lnTo>
                <a:lnTo>
                  <a:pt x="227418" y="94462"/>
                </a:lnTo>
                <a:lnTo>
                  <a:pt x="227533" y="95567"/>
                </a:lnTo>
                <a:lnTo>
                  <a:pt x="227609" y="94729"/>
                </a:lnTo>
                <a:lnTo>
                  <a:pt x="227711" y="94462"/>
                </a:lnTo>
                <a:close/>
              </a:path>
              <a:path w="340359" h="240029">
                <a:moveTo>
                  <a:pt x="229336" y="62115"/>
                </a:moveTo>
                <a:lnTo>
                  <a:pt x="227139" y="60109"/>
                </a:lnTo>
                <a:lnTo>
                  <a:pt x="227050" y="52298"/>
                </a:lnTo>
                <a:lnTo>
                  <a:pt x="223380" y="54356"/>
                </a:lnTo>
                <a:lnTo>
                  <a:pt x="222224" y="57391"/>
                </a:lnTo>
                <a:lnTo>
                  <a:pt x="225882" y="61125"/>
                </a:lnTo>
                <a:lnTo>
                  <a:pt x="229336" y="62115"/>
                </a:lnTo>
                <a:close/>
              </a:path>
              <a:path w="340359" h="240029">
                <a:moveTo>
                  <a:pt x="229476" y="96824"/>
                </a:moveTo>
                <a:lnTo>
                  <a:pt x="228879" y="95808"/>
                </a:lnTo>
                <a:lnTo>
                  <a:pt x="228320" y="95008"/>
                </a:lnTo>
                <a:lnTo>
                  <a:pt x="227749" y="94361"/>
                </a:lnTo>
                <a:lnTo>
                  <a:pt x="228371" y="95631"/>
                </a:lnTo>
                <a:lnTo>
                  <a:pt x="229476" y="96824"/>
                </a:lnTo>
                <a:close/>
              </a:path>
              <a:path w="340359" h="240029">
                <a:moveTo>
                  <a:pt x="231254" y="102844"/>
                </a:moveTo>
                <a:lnTo>
                  <a:pt x="230771" y="102908"/>
                </a:lnTo>
                <a:lnTo>
                  <a:pt x="230644" y="102743"/>
                </a:lnTo>
                <a:lnTo>
                  <a:pt x="230619" y="102501"/>
                </a:lnTo>
                <a:lnTo>
                  <a:pt x="228587" y="101295"/>
                </a:lnTo>
                <a:lnTo>
                  <a:pt x="227545" y="99809"/>
                </a:lnTo>
                <a:lnTo>
                  <a:pt x="227380" y="97701"/>
                </a:lnTo>
                <a:lnTo>
                  <a:pt x="226707" y="101041"/>
                </a:lnTo>
                <a:lnTo>
                  <a:pt x="224142" y="105067"/>
                </a:lnTo>
                <a:lnTo>
                  <a:pt x="221564" y="106616"/>
                </a:lnTo>
                <a:lnTo>
                  <a:pt x="224942" y="105816"/>
                </a:lnTo>
                <a:lnTo>
                  <a:pt x="228155" y="104609"/>
                </a:lnTo>
                <a:lnTo>
                  <a:pt x="231254" y="102844"/>
                </a:lnTo>
                <a:close/>
              </a:path>
              <a:path w="340359" h="240029">
                <a:moveTo>
                  <a:pt x="231368" y="101333"/>
                </a:moveTo>
                <a:lnTo>
                  <a:pt x="230632" y="101968"/>
                </a:lnTo>
                <a:lnTo>
                  <a:pt x="230619" y="102501"/>
                </a:lnTo>
                <a:lnTo>
                  <a:pt x="230822" y="102616"/>
                </a:lnTo>
                <a:lnTo>
                  <a:pt x="230949" y="102793"/>
                </a:lnTo>
                <a:lnTo>
                  <a:pt x="231254" y="102844"/>
                </a:lnTo>
                <a:lnTo>
                  <a:pt x="231368" y="101333"/>
                </a:lnTo>
                <a:close/>
              </a:path>
              <a:path w="340359" h="240029">
                <a:moveTo>
                  <a:pt x="240157" y="98196"/>
                </a:moveTo>
                <a:lnTo>
                  <a:pt x="234696" y="99009"/>
                </a:lnTo>
                <a:lnTo>
                  <a:pt x="235496" y="101854"/>
                </a:lnTo>
                <a:lnTo>
                  <a:pt x="234657" y="103619"/>
                </a:lnTo>
                <a:lnTo>
                  <a:pt x="232714" y="104978"/>
                </a:lnTo>
                <a:lnTo>
                  <a:pt x="233489" y="108038"/>
                </a:lnTo>
                <a:lnTo>
                  <a:pt x="232638" y="109131"/>
                </a:lnTo>
                <a:lnTo>
                  <a:pt x="230797" y="107264"/>
                </a:lnTo>
                <a:lnTo>
                  <a:pt x="232473" y="110020"/>
                </a:lnTo>
                <a:lnTo>
                  <a:pt x="233743" y="109029"/>
                </a:lnTo>
                <a:lnTo>
                  <a:pt x="233857" y="109423"/>
                </a:lnTo>
                <a:lnTo>
                  <a:pt x="234340" y="108572"/>
                </a:lnTo>
                <a:lnTo>
                  <a:pt x="235610" y="107569"/>
                </a:lnTo>
                <a:lnTo>
                  <a:pt x="238493" y="106070"/>
                </a:lnTo>
                <a:lnTo>
                  <a:pt x="236905" y="103987"/>
                </a:lnTo>
                <a:lnTo>
                  <a:pt x="240157" y="98196"/>
                </a:lnTo>
                <a:close/>
              </a:path>
              <a:path w="340359" h="240029">
                <a:moveTo>
                  <a:pt x="242112" y="65709"/>
                </a:moveTo>
                <a:lnTo>
                  <a:pt x="240411" y="63119"/>
                </a:lnTo>
                <a:lnTo>
                  <a:pt x="242112" y="65735"/>
                </a:lnTo>
                <a:close/>
              </a:path>
              <a:path w="340359" h="240029">
                <a:moveTo>
                  <a:pt x="253479" y="73977"/>
                </a:moveTo>
                <a:lnTo>
                  <a:pt x="253085" y="71894"/>
                </a:lnTo>
                <a:lnTo>
                  <a:pt x="249656" y="71653"/>
                </a:lnTo>
                <a:lnTo>
                  <a:pt x="249339" y="71043"/>
                </a:lnTo>
                <a:lnTo>
                  <a:pt x="250901" y="71399"/>
                </a:lnTo>
                <a:lnTo>
                  <a:pt x="251421" y="68402"/>
                </a:lnTo>
                <a:lnTo>
                  <a:pt x="249555" y="67614"/>
                </a:lnTo>
                <a:lnTo>
                  <a:pt x="242646" y="68453"/>
                </a:lnTo>
                <a:lnTo>
                  <a:pt x="242887" y="68338"/>
                </a:lnTo>
                <a:lnTo>
                  <a:pt x="244589" y="67411"/>
                </a:lnTo>
                <a:lnTo>
                  <a:pt x="243801" y="65341"/>
                </a:lnTo>
                <a:lnTo>
                  <a:pt x="242824" y="63398"/>
                </a:lnTo>
                <a:lnTo>
                  <a:pt x="241338" y="63131"/>
                </a:lnTo>
                <a:lnTo>
                  <a:pt x="242481" y="63639"/>
                </a:lnTo>
                <a:lnTo>
                  <a:pt x="242176" y="65341"/>
                </a:lnTo>
                <a:lnTo>
                  <a:pt x="242125" y="65735"/>
                </a:lnTo>
                <a:lnTo>
                  <a:pt x="242481" y="66268"/>
                </a:lnTo>
                <a:lnTo>
                  <a:pt x="239763" y="67627"/>
                </a:lnTo>
                <a:lnTo>
                  <a:pt x="239585" y="68821"/>
                </a:lnTo>
                <a:lnTo>
                  <a:pt x="238925" y="68897"/>
                </a:lnTo>
                <a:lnTo>
                  <a:pt x="239483" y="69557"/>
                </a:lnTo>
                <a:lnTo>
                  <a:pt x="239433" y="69964"/>
                </a:lnTo>
                <a:lnTo>
                  <a:pt x="239725" y="69824"/>
                </a:lnTo>
                <a:lnTo>
                  <a:pt x="243598" y="74269"/>
                </a:lnTo>
                <a:lnTo>
                  <a:pt x="244868" y="72339"/>
                </a:lnTo>
                <a:lnTo>
                  <a:pt x="248196" y="72847"/>
                </a:lnTo>
                <a:lnTo>
                  <a:pt x="246138" y="78460"/>
                </a:lnTo>
                <a:lnTo>
                  <a:pt x="251256" y="76974"/>
                </a:lnTo>
                <a:lnTo>
                  <a:pt x="250202" y="74701"/>
                </a:lnTo>
                <a:lnTo>
                  <a:pt x="253479" y="73977"/>
                </a:lnTo>
                <a:close/>
              </a:path>
              <a:path w="340359" h="240029">
                <a:moveTo>
                  <a:pt x="257048" y="95529"/>
                </a:moveTo>
                <a:lnTo>
                  <a:pt x="256006" y="96545"/>
                </a:lnTo>
                <a:lnTo>
                  <a:pt x="256794" y="98577"/>
                </a:lnTo>
                <a:lnTo>
                  <a:pt x="257048" y="95529"/>
                </a:lnTo>
                <a:close/>
              </a:path>
              <a:path w="340359" h="240029">
                <a:moveTo>
                  <a:pt x="261861" y="90843"/>
                </a:moveTo>
                <a:lnTo>
                  <a:pt x="257213" y="90170"/>
                </a:lnTo>
                <a:lnTo>
                  <a:pt x="257175" y="92151"/>
                </a:lnTo>
                <a:lnTo>
                  <a:pt x="257048" y="95529"/>
                </a:lnTo>
                <a:lnTo>
                  <a:pt x="261861" y="90843"/>
                </a:lnTo>
                <a:close/>
              </a:path>
              <a:path w="340359" h="240029">
                <a:moveTo>
                  <a:pt x="264299" y="70929"/>
                </a:moveTo>
                <a:lnTo>
                  <a:pt x="263994" y="71170"/>
                </a:lnTo>
                <a:lnTo>
                  <a:pt x="263588" y="71716"/>
                </a:lnTo>
                <a:lnTo>
                  <a:pt x="263537" y="72021"/>
                </a:lnTo>
                <a:lnTo>
                  <a:pt x="264033" y="71412"/>
                </a:lnTo>
                <a:lnTo>
                  <a:pt x="264299" y="70929"/>
                </a:lnTo>
                <a:close/>
              </a:path>
              <a:path w="340359" h="240029">
                <a:moveTo>
                  <a:pt x="264591" y="42989"/>
                </a:moveTo>
                <a:lnTo>
                  <a:pt x="262166" y="39712"/>
                </a:lnTo>
                <a:lnTo>
                  <a:pt x="263575" y="37807"/>
                </a:lnTo>
                <a:lnTo>
                  <a:pt x="263017" y="35318"/>
                </a:lnTo>
                <a:lnTo>
                  <a:pt x="259842" y="35826"/>
                </a:lnTo>
                <a:lnTo>
                  <a:pt x="260248" y="44462"/>
                </a:lnTo>
                <a:lnTo>
                  <a:pt x="264591" y="42989"/>
                </a:lnTo>
                <a:close/>
              </a:path>
              <a:path w="340359" h="240029">
                <a:moveTo>
                  <a:pt x="265036" y="70319"/>
                </a:moveTo>
                <a:lnTo>
                  <a:pt x="264375" y="70777"/>
                </a:lnTo>
                <a:lnTo>
                  <a:pt x="264299" y="70929"/>
                </a:lnTo>
                <a:lnTo>
                  <a:pt x="265036" y="70319"/>
                </a:lnTo>
                <a:close/>
              </a:path>
              <a:path w="340359" h="240029">
                <a:moveTo>
                  <a:pt x="266153" y="70980"/>
                </a:moveTo>
                <a:lnTo>
                  <a:pt x="265976" y="70726"/>
                </a:lnTo>
                <a:lnTo>
                  <a:pt x="265696" y="70523"/>
                </a:lnTo>
                <a:lnTo>
                  <a:pt x="265036" y="70319"/>
                </a:lnTo>
                <a:lnTo>
                  <a:pt x="265544" y="70497"/>
                </a:lnTo>
                <a:lnTo>
                  <a:pt x="265734" y="70751"/>
                </a:lnTo>
                <a:lnTo>
                  <a:pt x="266153" y="70980"/>
                </a:lnTo>
                <a:close/>
              </a:path>
              <a:path w="340359" h="240029">
                <a:moveTo>
                  <a:pt x="267106" y="72110"/>
                </a:moveTo>
                <a:lnTo>
                  <a:pt x="266153" y="70942"/>
                </a:lnTo>
                <a:lnTo>
                  <a:pt x="266700" y="72224"/>
                </a:lnTo>
                <a:lnTo>
                  <a:pt x="267106" y="72110"/>
                </a:lnTo>
                <a:close/>
              </a:path>
              <a:path w="340359" h="240029">
                <a:moveTo>
                  <a:pt x="267728" y="74650"/>
                </a:moveTo>
                <a:lnTo>
                  <a:pt x="267119" y="73215"/>
                </a:lnTo>
                <a:lnTo>
                  <a:pt x="266700" y="72224"/>
                </a:lnTo>
                <a:lnTo>
                  <a:pt x="263283" y="73215"/>
                </a:lnTo>
                <a:lnTo>
                  <a:pt x="263486" y="72009"/>
                </a:lnTo>
                <a:lnTo>
                  <a:pt x="259930" y="76085"/>
                </a:lnTo>
                <a:lnTo>
                  <a:pt x="259676" y="81368"/>
                </a:lnTo>
                <a:lnTo>
                  <a:pt x="255333" y="85064"/>
                </a:lnTo>
                <a:lnTo>
                  <a:pt x="254660" y="84099"/>
                </a:lnTo>
                <a:lnTo>
                  <a:pt x="242557" y="78409"/>
                </a:lnTo>
                <a:lnTo>
                  <a:pt x="235864" y="84404"/>
                </a:lnTo>
                <a:lnTo>
                  <a:pt x="240969" y="91770"/>
                </a:lnTo>
                <a:lnTo>
                  <a:pt x="243700" y="92151"/>
                </a:lnTo>
                <a:lnTo>
                  <a:pt x="244906" y="91401"/>
                </a:lnTo>
                <a:lnTo>
                  <a:pt x="245503" y="95364"/>
                </a:lnTo>
                <a:lnTo>
                  <a:pt x="247357" y="93535"/>
                </a:lnTo>
                <a:lnTo>
                  <a:pt x="248564" y="94132"/>
                </a:lnTo>
                <a:lnTo>
                  <a:pt x="249885" y="94513"/>
                </a:lnTo>
                <a:lnTo>
                  <a:pt x="249593" y="95770"/>
                </a:lnTo>
                <a:lnTo>
                  <a:pt x="248678" y="96151"/>
                </a:lnTo>
                <a:lnTo>
                  <a:pt x="247091" y="95948"/>
                </a:lnTo>
                <a:lnTo>
                  <a:pt x="249110" y="97155"/>
                </a:lnTo>
                <a:lnTo>
                  <a:pt x="250850" y="98691"/>
                </a:lnTo>
                <a:lnTo>
                  <a:pt x="252463" y="100444"/>
                </a:lnTo>
                <a:lnTo>
                  <a:pt x="253212" y="99263"/>
                </a:lnTo>
                <a:lnTo>
                  <a:pt x="256006" y="96545"/>
                </a:lnTo>
                <a:lnTo>
                  <a:pt x="255854" y="96151"/>
                </a:lnTo>
                <a:lnTo>
                  <a:pt x="254850" y="93535"/>
                </a:lnTo>
                <a:lnTo>
                  <a:pt x="254025" y="91401"/>
                </a:lnTo>
                <a:lnTo>
                  <a:pt x="253733" y="90639"/>
                </a:lnTo>
                <a:lnTo>
                  <a:pt x="255270" y="90220"/>
                </a:lnTo>
                <a:lnTo>
                  <a:pt x="256374" y="90106"/>
                </a:lnTo>
                <a:lnTo>
                  <a:pt x="257213" y="90170"/>
                </a:lnTo>
                <a:lnTo>
                  <a:pt x="256959" y="85064"/>
                </a:lnTo>
                <a:lnTo>
                  <a:pt x="256921" y="84340"/>
                </a:lnTo>
                <a:lnTo>
                  <a:pt x="257111" y="84607"/>
                </a:lnTo>
                <a:lnTo>
                  <a:pt x="257479" y="84340"/>
                </a:lnTo>
                <a:lnTo>
                  <a:pt x="259867" y="82651"/>
                </a:lnTo>
                <a:lnTo>
                  <a:pt x="264515" y="78943"/>
                </a:lnTo>
                <a:lnTo>
                  <a:pt x="267728" y="74650"/>
                </a:lnTo>
                <a:close/>
              </a:path>
              <a:path w="340359" h="240029">
                <a:moveTo>
                  <a:pt x="275221" y="44259"/>
                </a:moveTo>
                <a:lnTo>
                  <a:pt x="274434" y="41186"/>
                </a:lnTo>
                <a:lnTo>
                  <a:pt x="272567" y="39255"/>
                </a:lnTo>
                <a:lnTo>
                  <a:pt x="272300" y="41376"/>
                </a:lnTo>
                <a:lnTo>
                  <a:pt x="273138" y="43141"/>
                </a:lnTo>
                <a:lnTo>
                  <a:pt x="271881" y="44157"/>
                </a:lnTo>
                <a:lnTo>
                  <a:pt x="272249" y="45605"/>
                </a:lnTo>
                <a:lnTo>
                  <a:pt x="275221" y="44259"/>
                </a:lnTo>
                <a:close/>
              </a:path>
              <a:path w="340359" h="240029">
                <a:moveTo>
                  <a:pt x="276047" y="75615"/>
                </a:moveTo>
                <a:lnTo>
                  <a:pt x="273354" y="71297"/>
                </a:lnTo>
                <a:lnTo>
                  <a:pt x="271551" y="72428"/>
                </a:lnTo>
                <a:lnTo>
                  <a:pt x="271995" y="75158"/>
                </a:lnTo>
                <a:lnTo>
                  <a:pt x="276047" y="75615"/>
                </a:lnTo>
                <a:close/>
              </a:path>
              <a:path w="340359" h="240029">
                <a:moveTo>
                  <a:pt x="281901" y="57645"/>
                </a:moveTo>
                <a:lnTo>
                  <a:pt x="281457" y="57556"/>
                </a:lnTo>
                <a:lnTo>
                  <a:pt x="281139" y="57658"/>
                </a:lnTo>
                <a:lnTo>
                  <a:pt x="280962" y="57772"/>
                </a:lnTo>
                <a:lnTo>
                  <a:pt x="281432" y="57708"/>
                </a:lnTo>
                <a:lnTo>
                  <a:pt x="281901" y="57645"/>
                </a:lnTo>
                <a:close/>
              </a:path>
              <a:path w="340359" h="240029">
                <a:moveTo>
                  <a:pt x="283489" y="65214"/>
                </a:moveTo>
                <a:lnTo>
                  <a:pt x="282613" y="59575"/>
                </a:lnTo>
                <a:lnTo>
                  <a:pt x="280530" y="58318"/>
                </a:lnTo>
                <a:lnTo>
                  <a:pt x="280924" y="57772"/>
                </a:lnTo>
                <a:lnTo>
                  <a:pt x="276936" y="57683"/>
                </a:lnTo>
                <a:lnTo>
                  <a:pt x="270891" y="60477"/>
                </a:lnTo>
                <a:lnTo>
                  <a:pt x="268922" y="64211"/>
                </a:lnTo>
                <a:lnTo>
                  <a:pt x="272453" y="65506"/>
                </a:lnTo>
                <a:lnTo>
                  <a:pt x="278752" y="66827"/>
                </a:lnTo>
                <a:lnTo>
                  <a:pt x="283489" y="65214"/>
                </a:lnTo>
                <a:close/>
              </a:path>
              <a:path w="340359" h="240029">
                <a:moveTo>
                  <a:pt x="285546" y="36499"/>
                </a:moveTo>
                <a:lnTo>
                  <a:pt x="279069" y="30797"/>
                </a:lnTo>
                <a:lnTo>
                  <a:pt x="276694" y="32854"/>
                </a:lnTo>
                <a:lnTo>
                  <a:pt x="278777" y="33756"/>
                </a:lnTo>
                <a:lnTo>
                  <a:pt x="280403" y="35902"/>
                </a:lnTo>
                <a:lnTo>
                  <a:pt x="281724" y="38900"/>
                </a:lnTo>
                <a:lnTo>
                  <a:pt x="285546" y="36499"/>
                </a:lnTo>
                <a:close/>
              </a:path>
              <a:path w="340359" h="240029">
                <a:moveTo>
                  <a:pt x="295236" y="53568"/>
                </a:moveTo>
                <a:lnTo>
                  <a:pt x="292684" y="50114"/>
                </a:lnTo>
                <a:lnTo>
                  <a:pt x="286042" y="58039"/>
                </a:lnTo>
                <a:lnTo>
                  <a:pt x="283235" y="55156"/>
                </a:lnTo>
                <a:lnTo>
                  <a:pt x="285483" y="59486"/>
                </a:lnTo>
                <a:lnTo>
                  <a:pt x="290601" y="55765"/>
                </a:lnTo>
                <a:lnTo>
                  <a:pt x="295236" y="53568"/>
                </a:lnTo>
                <a:close/>
              </a:path>
              <a:path w="340359" h="240029">
                <a:moveTo>
                  <a:pt x="312699" y="2120"/>
                </a:moveTo>
                <a:lnTo>
                  <a:pt x="309638" y="0"/>
                </a:lnTo>
                <a:lnTo>
                  <a:pt x="307873" y="838"/>
                </a:lnTo>
                <a:lnTo>
                  <a:pt x="310134" y="4940"/>
                </a:lnTo>
                <a:lnTo>
                  <a:pt x="312305" y="4572"/>
                </a:lnTo>
                <a:lnTo>
                  <a:pt x="312699" y="2120"/>
                </a:lnTo>
                <a:close/>
              </a:path>
              <a:path w="340359" h="240029">
                <a:moveTo>
                  <a:pt x="317500" y="42875"/>
                </a:moveTo>
                <a:lnTo>
                  <a:pt x="315874" y="38112"/>
                </a:lnTo>
                <a:lnTo>
                  <a:pt x="313296" y="35725"/>
                </a:lnTo>
                <a:lnTo>
                  <a:pt x="309029" y="38442"/>
                </a:lnTo>
                <a:lnTo>
                  <a:pt x="307403" y="42862"/>
                </a:lnTo>
                <a:lnTo>
                  <a:pt x="312813" y="44970"/>
                </a:lnTo>
                <a:lnTo>
                  <a:pt x="317500" y="42875"/>
                </a:lnTo>
                <a:close/>
              </a:path>
              <a:path w="340359" h="240029">
                <a:moveTo>
                  <a:pt x="323088" y="24257"/>
                </a:moveTo>
                <a:lnTo>
                  <a:pt x="320979" y="22110"/>
                </a:lnTo>
                <a:lnTo>
                  <a:pt x="319265" y="23418"/>
                </a:lnTo>
                <a:lnTo>
                  <a:pt x="319811" y="25501"/>
                </a:lnTo>
                <a:lnTo>
                  <a:pt x="322834" y="25095"/>
                </a:lnTo>
                <a:lnTo>
                  <a:pt x="323088" y="24257"/>
                </a:lnTo>
                <a:close/>
              </a:path>
              <a:path w="340359" h="240029">
                <a:moveTo>
                  <a:pt x="323786" y="24968"/>
                </a:moveTo>
                <a:lnTo>
                  <a:pt x="323227" y="23787"/>
                </a:lnTo>
                <a:lnTo>
                  <a:pt x="323088" y="24257"/>
                </a:lnTo>
                <a:lnTo>
                  <a:pt x="323786" y="24968"/>
                </a:lnTo>
                <a:close/>
              </a:path>
              <a:path w="340359" h="240029">
                <a:moveTo>
                  <a:pt x="323786" y="24968"/>
                </a:moveTo>
                <a:lnTo>
                  <a:pt x="322834" y="25095"/>
                </a:lnTo>
                <a:lnTo>
                  <a:pt x="322668" y="25615"/>
                </a:lnTo>
                <a:lnTo>
                  <a:pt x="323786" y="24968"/>
                </a:lnTo>
                <a:close/>
              </a:path>
              <a:path w="340359" h="240029">
                <a:moveTo>
                  <a:pt x="339877" y="18110"/>
                </a:moveTo>
                <a:lnTo>
                  <a:pt x="334149" y="20027"/>
                </a:lnTo>
                <a:lnTo>
                  <a:pt x="335559" y="22974"/>
                </a:lnTo>
                <a:lnTo>
                  <a:pt x="334886" y="25006"/>
                </a:lnTo>
                <a:lnTo>
                  <a:pt x="333171" y="26873"/>
                </a:lnTo>
                <a:lnTo>
                  <a:pt x="335280" y="31559"/>
                </a:lnTo>
                <a:lnTo>
                  <a:pt x="339877" y="181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021638" y="5603468"/>
            <a:ext cx="330200" cy="213995"/>
          </a:xfrm>
          <a:custGeom>
            <a:avLst/>
            <a:gdLst/>
            <a:ahLst/>
            <a:cxnLst/>
            <a:rect l="l" t="t" r="r" b="b"/>
            <a:pathLst>
              <a:path w="330200" h="213995">
                <a:moveTo>
                  <a:pt x="7632" y="213741"/>
                </a:moveTo>
                <a:lnTo>
                  <a:pt x="7188" y="213652"/>
                </a:lnTo>
                <a:lnTo>
                  <a:pt x="6870" y="213753"/>
                </a:lnTo>
                <a:lnTo>
                  <a:pt x="6692" y="213868"/>
                </a:lnTo>
                <a:lnTo>
                  <a:pt x="7162" y="213804"/>
                </a:lnTo>
                <a:lnTo>
                  <a:pt x="7632" y="213741"/>
                </a:lnTo>
                <a:close/>
              </a:path>
              <a:path w="330200" h="213995">
                <a:moveTo>
                  <a:pt x="9880" y="204508"/>
                </a:moveTo>
                <a:lnTo>
                  <a:pt x="8026" y="200507"/>
                </a:lnTo>
                <a:lnTo>
                  <a:pt x="3632" y="200596"/>
                </a:lnTo>
                <a:lnTo>
                  <a:pt x="0" y="203238"/>
                </a:lnTo>
                <a:lnTo>
                  <a:pt x="431" y="206933"/>
                </a:lnTo>
                <a:lnTo>
                  <a:pt x="1981" y="210832"/>
                </a:lnTo>
                <a:lnTo>
                  <a:pt x="6997" y="204698"/>
                </a:lnTo>
                <a:lnTo>
                  <a:pt x="9880" y="204508"/>
                </a:lnTo>
                <a:close/>
              </a:path>
              <a:path w="330200" h="213995">
                <a:moveTo>
                  <a:pt x="28359" y="190703"/>
                </a:moveTo>
                <a:lnTo>
                  <a:pt x="23279" y="191109"/>
                </a:lnTo>
                <a:lnTo>
                  <a:pt x="23876" y="193840"/>
                </a:lnTo>
                <a:lnTo>
                  <a:pt x="22987" y="195376"/>
                </a:lnTo>
                <a:lnTo>
                  <a:pt x="21170" y="196532"/>
                </a:lnTo>
                <a:lnTo>
                  <a:pt x="21894" y="200736"/>
                </a:lnTo>
                <a:lnTo>
                  <a:pt x="28359" y="190703"/>
                </a:lnTo>
                <a:close/>
              </a:path>
              <a:path w="330200" h="213995">
                <a:moveTo>
                  <a:pt x="33058" y="174066"/>
                </a:moveTo>
                <a:lnTo>
                  <a:pt x="29743" y="174942"/>
                </a:lnTo>
                <a:lnTo>
                  <a:pt x="28105" y="177279"/>
                </a:lnTo>
                <a:lnTo>
                  <a:pt x="30365" y="181063"/>
                </a:lnTo>
                <a:lnTo>
                  <a:pt x="32956" y="182524"/>
                </a:lnTo>
                <a:lnTo>
                  <a:pt x="31635" y="180441"/>
                </a:lnTo>
                <a:lnTo>
                  <a:pt x="33058" y="174066"/>
                </a:lnTo>
                <a:close/>
              </a:path>
              <a:path w="330200" h="213995">
                <a:moveTo>
                  <a:pt x="37452" y="190817"/>
                </a:moveTo>
                <a:lnTo>
                  <a:pt x="35915" y="190817"/>
                </a:lnTo>
                <a:lnTo>
                  <a:pt x="32181" y="191477"/>
                </a:lnTo>
                <a:lnTo>
                  <a:pt x="32258" y="193649"/>
                </a:lnTo>
                <a:lnTo>
                  <a:pt x="37452" y="190817"/>
                </a:lnTo>
                <a:close/>
              </a:path>
              <a:path w="330200" h="213995">
                <a:moveTo>
                  <a:pt x="40665" y="190271"/>
                </a:moveTo>
                <a:lnTo>
                  <a:pt x="39001" y="189979"/>
                </a:lnTo>
                <a:lnTo>
                  <a:pt x="37452" y="190817"/>
                </a:lnTo>
                <a:lnTo>
                  <a:pt x="39852" y="190817"/>
                </a:lnTo>
                <a:lnTo>
                  <a:pt x="40665" y="190512"/>
                </a:lnTo>
                <a:lnTo>
                  <a:pt x="40665" y="190271"/>
                </a:lnTo>
                <a:close/>
              </a:path>
              <a:path w="330200" h="213995">
                <a:moveTo>
                  <a:pt x="42291" y="190550"/>
                </a:moveTo>
                <a:lnTo>
                  <a:pt x="41808" y="190474"/>
                </a:lnTo>
                <a:lnTo>
                  <a:pt x="40144" y="190868"/>
                </a:lnTo>
                <a:lnTo>
                  <a:pt x="42291" y="190881"/>
                </a:lnTo>
                <a:lnTo>
                  <a:pt x="42291" y="190550"/>
                </a:lnTo>
                <a:close/>
              </a:path>
              <a:path w="330200" h="213995">
                <a:moveTo>
                  <a:pt x="44399" y="190004"/>
                </a:moveTo>
                <a:lnTo>
                  <a:pt x="44373" y="189877"/>
                </a:lnTo>
                <a:lnTo>
                  <a:pt x="44107" y="187718"/>
                </a:lnTo>
                <a:lnTo>
                  <a:pt x="43726" y="185496"/>
                </a:lnTo>
                <a:lnTo>
                  <a:pt x="41783" y="185534"/>
                </a:lnTo>
                <a:lnTo>
                  <a:pt x="42735" y="188010"/>
                </a:lnTo>
                <a:lnTo>
                  <a:pt x="41109" y="188887"/>
                </a:lnTo>
                <a:lnTo>
                  <a:pt x="40195" y="190182"/>
                </a:lnTo>
                <a:lnTo>
                  <a:pt x="40627" y="189877"/>
                </a:lnTo>
                <a:lnTo>
                  <a:pt x="40665" y="190271"/>
                </a:lnTo>
                <a:lnTo>
                  <a:pt x="41808" y="190474"/>
                </a:lnTo>
                <a:lnTo>
                  <a:pt x="42964" y="190207"/>
                </a:lnTo>
                <a:lnTo>
                  <a:pt x="44399" y="190004"/>
                </a:lnTo>
                <a:close/>
              </a:path>
              <a:path w="330200" h="213995">
                <a:moveTo>
                  <a:pt x="49276" y="191795"/>
                </a:moveTo>
                <a:lnTo>
                  <a:pt x="49110" y="191681"/>
                </a:lnTo>
                <a:lnTo>
                  <a:pt x="49276" y="191795"/>
                </a:lnTo>
                <a:close/>
              </a:path>
              <a:path w="330200" h="213995">
                <a:moveTo>
                  <a:pt x="49771" y="192112"/>
                </a:moveTo>
                <a:lnTo>
                  <a:pt x="49314" y="191795"/>
                </a:lnTo>
                <a:lnTo>
                  <a:pt x="49771" y="192112"/>
                </a:lnTo>
                <a:close/>
              </a:path>
              <a:path w="330200" h="213995">
                <a:moveTo>
                  <a:pt x="50380" y="195262"/>
                </a:moveTo>
                <a:lnTo>
                  <a:pt x="47498" y="194386"/>
                </a:lnTo>
                <a:lnTo>
                  <a:pt x="48691" y="193560"/>
                </a:lnTo>
                <a:lnTo>
                  <a:pt x="48717" y="193890"/>
                </a:lnTo>
                <a:lnTo>
                  <a:pt x="49034" y="193789"/>
                </a:lnTo>
                <a:lnTo>
                  <a:pt x="49771" y="192112"/>
                </a:lnTo>
                <a:lnTo>
                  <a:pt x="49428" y="192862"/>
                </a:lnTo>
                <a:lnTo>
                  <a:pt x="49136" y="193192"/>
                </a:lnTo>
                <a:lnTo>
                  <a:pt x="48780" y="193433"/>
                </a:lnTo>
                <a:lnTo>
                  <a:pt x="48717" y="193001"/>
                </a:lnTo>
                <a:lnTo>
                  <a:pt x="48882" y="192430"/>
                </a:lnTo>
                <a:lnTo>
                  <a:pt x="49085" y="191757"/>
                </a:lnTo>
                <a:lnTo>
                  <a:pt x="44615" y="190893"/>
                </a:lnTo>
                <a:lnTo>
                  <a:pt x="42291" y="190881"/>
                </a:lnTo>
                <a:lnTo>
                  <a:pt x="42214" y="195326"/>
                </a:lnTo>
                <a:lnTo>
                  <a:pt x="45046" y="192430"/>
                </a:lnTo>
                <a:lnTo>
                  <a:pt x="46786" y="194310"/>
                </a:lnTo>
                <a:lnTo>
                  <a:pt x="43497" y="199288"/>
                </a:lnTo>
                <a:lnTo>
                  <a:pt x="47929" y="199072"/>
                </a:lnTo>
                <a:lnTo>
                  <a:pt x="47523" y="197002"/>
                </a:lnTo>
                <a:lnTo>
                  <a:pt x="50355" y="197104"/>
                </a:lnTo>
                <a:lnTo>
                  <a:pt x="50380" y="195262"/>
                </a:lnTo>
                <a:close/>
              </a:path>
              <a:path w="330200" h="213995">
                <a:moveTo>
                  <a:pt x="65874" y="167335"/>
                </a:moveTo>
                <a:lnTo>
                  <a:pt x="63284" y="167195"/>
                </a:lnTo>
                <a:lnTo>
                  <a:pt x="61861" y="174332"/>
                </a:lnTo>
                <a:lnTo>
                  <a:pt x="65646" y="173926"/>
                </a:lnTo>
                <a:lnTo>
                  <a:pt x="64262" y="170840"/>
                </a:lnTo>
                <a:lnTo>
                  <a:pt x="65786" y="169633"/>
                </a:lnTo>
                <a:lnTo>
                  <a:pt x="65874" y="167335"/>
                </a:lnTo>
                <a:close/>
              </a:path>
              <a:path w="330200" h="213995">
                <a:moveTo>
                  <a:pt x="71132" y="127520"/>
                </a:moveTo>
                <a:lnTo>
                  <a:pt x="69811" y="127965"/>
                </a:lnTo>
                <a:lnTo>
                  <a:pt x="71120" y="128930"/>
                </a:lnTo>
                <a:lnTo>
                  <a:pt x="71132" y="127520"/>
                </a:lnTo>
                <a:close/>
              </a:path>
              <a:path w="330200" h="213995">
                <a:moveTo>
                  <a:pt x="73113" y="130416"/>
                </a:moveTo>
                <a:lnTo>
                  <a:pt x="71120" y="128930"/>
                </a:lnTo>
                <a:lnTo>
                  <a:pt x="71729" y="130695"/>
                </a:lnTo>
                <a:lnTo>
                  <a:pt x="72174" y="130390"/>
                </a:lnTo>
                <a:lnTo>
                  <a:pt x="73113" y="130416"/>
                </a:lnTo>
                <a:close/>
              </a:path>
              <a:path w="330200" h="213995">
                <a:moveTo>
                  <a:pt x="73431" y="160782"/>
                </a:moveTo>
                <a:lnTo>
                  <a:pt x="72326" y="159588"/>
                </a:lnTo>
                <a:lnTo>
                  <a:pt x="72847" y="158826"/>
                </a:lnTo>
                <a:lnTo>
                  <a:pt x="73406" y="158699"/>
                </a:lnTo>
                <a:lnTo>
                  <a:pt x="71742" y="157251"/>
                </a:lnTo>
                <a:lnTo>
                  <a:pt x="66128" y="157099"/>
                </a:lnTo>
                <a:lnTo>
                  <a:pt x="63728" y="160235"/>
                </a:lnTo>
                <a:lnTo>
                  <a:pt x="65430" y="163766"/>
                </a:lnTo>
                <a:lnTo>
                  <a:pt x="68707" y="163957"/>
                </a:lnTo>
                <a:lnTo>
                  <a:pt x="73431" y="160782"/>
                </a:lnTo>
                <a:close/>
              </a:path>
              <a:path w="330200" h="213995">
                <a:moveTo>
                  <a:pt x="74193" y="159943"/>
                </a:moveTo>
                <a:lnTo>
                  <a:pt x="73431" y="160743"/>
                </a:lnTo>
                <a:lnTo>
                  <a:pt x="74193" y="159943"/>
                </a:lnTo>
                <a:close/>
              </a:path>
              <a:path w="330200" h="213995">
                <a:moveTo>
                  <a:pt x="74904" y="126250"/>
                </a:moveTo>
                <a:lnTo>
                  <a:pt x="73964" y="123228"/>
                </a:lnTo>
                <a:lnTo>
                  <a:pt x="71615" y="124752"/>
                </a:lnTo>
                <a:lnTo>
                  <a:pt x="71132" y="127520"/>
                </a:lnTo>
                <a:lnTo>
                  <a:pt x="74904" y="126250"/>
                </a:lnTo>
                <a:close/>
              </a:path>
              <a:path w="330200" h="213995">
                <a:moveTo>
                  <a:pt x="74980" y="159004"/>
                </a:moveTo>
                <a:lnTo>
                  <a:pt x="74079" y="158457"/>
                </a:lnTo>
                <a:lnTo>
                  <a:pt x="73418" y="158648"/>
                </a:lnTo>
                <a:lnTo>
                  <a:pt x="74028" y="159143"/>
                </a:lnTo>
                <a:lnTo>
                  <a:pt x="74180" y="159893"/>
                </a:lnTo>
                <a:lnTo>
                  <a:pt x="74980" y="159004"/>
                </a:lnTo>
                <a:close/>
              </a:path>
              <a:path w="330200" h="213995">
                <a:moveTo>
                  <a:pt x="74993" y="131813"/>
                </a:moveTo>
                <a:lnTo>
                  <a:pt x="73240" y="130429"/>
                </a:lnTo>
                <a:lnTo>
                  <a:pt x="73113" y="130416"/>
                </a:lnTo>
                <a:lnTo>
                  <a:pt x="74993" y="131813"/>
                </a:lnTo>
                <a:close/>
              </a:path>
              <a:path w="330200" h="213995">
                <a:moveTo>
                  <a:pt x="74993" y="131813"/>
                </a:moveTo>
                <a:lnTo>
                  <a:pt x="73291" y="132740"/>
                </a:lnTo>
                <a:lnTo>
                  <a:pt x="72263" y="132029"/>
                </a:lnTo>
                <a:lnTo>
                  <a:pt x="71729" y="130695"/>
                </a:lnTo>
                <a:lnTo>
                  <a:pt x="70853" y="131305"/>
                </a:lnTo>
                <a:lnTo>
                  <a:pt x="72174" y="133400"/>
                </a:lnTo>
                <a:lnTo>
                  <a:pt x="74993" y="131813"/>
                </a:lnTo>
                <a:close/>
              </a:path>
              <a:path w="330200" h="213995">
                <a:moveTo>
                  <a:pt x="77177" y="189661"/>
                </a:moveTo>
                <a:lnTo>
                  <a:pt x="74129" y="188125"/>
                </a:lnTo>
                <a:lnTo>
                  <a:pt x="67691" y="189217"/>
                </a:lnTo>
                <a:lnTo>
                  <a:pt x="64935" y="192201"/>
                </a:lnTo>
                <a:lnTo>
                  <a:pt x="66408" y="193395"/>
                </a:lnTo>
                <a:lnTo>
                  <a:pt x="68173" y="194386"/>
                </a:lnTo>
                <a:lnTo>
                  <a:pt x="70116" y="195122"/>
                </a:lnTo>
                <a:lnTo>
                  <a:pt x="72517" y="198170"/>
                </a:lnTo>
                <a:lnTo>
                  <a:pt x="74828" y="196418"/>
                </a:lnTo>
                <a:lnTo>
                  <a:pt x="77177" y="189661"/>
                </a:lnTo>
                <a:close/>
              </a:path>
              <a:path w="330200" h="213995">
                <a:moveTo>
                  <a:pt x="82778" y="127977"/>
                </a:moveTo>
                <a:lnTo>
                  <a:pt x="80289" y="125920"/>
                </a:lnTo>
                <a:lnTo>
                  <a:pt x="78486" y="127838"/>
                </a:lnTo>
                <a:lnTo>
                  <a:pt x="78841" y="130213"/>
                </a:lnTo>
                <a:lnTo>
                  <a:pt x="75006" y="131851"/>
                </a:lnTo>
                <a:lnTo>
                  <a:pt x="77952" y="135293"/>
                </a:lnTo>
                <a:lnTo>
                  <a:pt x="82778" y="127977"/>
                </a:lnTo>
                <a:close/>
              </a:path>
              <a:path w="330200" h="213995">
                <a:moveTo>
                  <a:pt x="84074" y="172897"/>
                </a:moveTo>
                <a:lnTo>
                  <a:pt x="79883" y="166916"/>
                </a:lnTo>
                <a:lnTo>
                  <a:pt x="77597" y="168135"/>
                </a:lnTo>
                <a:lnTo>
                  <a:pt x="79082" y="169316"/>
                </a:lnTo>
                <a:lnTo>
                  <a:pt x="80022" y="171411"/>
                </a:lnTo>
                <a:lnTo>
                  <a:pt x="80467" y="174117"/>
                </a:lnTo>
                <a:lnTo>
                  <a:pt x="84074" y="172897"/>
                </a:lnTo>
                <a:close/>
              </a:path>
              <a:path w="330200" h="213995">
                <a:moveTo>
                  <a:pt x="84759" y="174777"/>
                </a:moveTo>
                <a:lnTo>
                  <a:pt x="81153" y="175996"/>
                </a:lnTo>
                <a:lnTo>
                  <a:pt x="81089" y="179857"/>
                </a:lnTo>
                <a:lnTo>
                  <a:pt x="77482" y="179603"/>
                </a:lnTo>
                <a:lnTo>
                  <a:pt x="72085" y="168186"/>
                </a:lnTo>
                <a:lnTo>
                  <a:pt x="72250" y="174231"/>
                </a:lnTo>
                <a:lnTo>
                  <a:pt x="72593" y="175831"/>
                </a:lnTo>
                <a:lnTo>
                  <a:pt x="71412" y="176390"/>
                </a:lnTo>
                <a:lnTo>
                  <a:pt x="71348" y="177622"/>
                </a:lnTo>
                <a:lnTo>
                  <a:pt x="77152" y="179578"/>
                </a:lnTo>
                <a:lnTo>
                  <a:pt x="76631" y="179539"/>
                </a:lnTo>
                <a:lnTo>
                  <a:pt x="72237" y="179044"/>
                </a:lnTo>
                <a:lnTo>
                  <a:pt x="72390" y="182384"/>
                </a:lnTo>
                <a:lnTo>
                  <a:pt x="72859" y="185864"/>
                </a:lnTo>
                <a:lnTo>
                  <a:pt x="78016" y="181991"/>
                </a:lnTo>
                <a:lnTo>
                  <a:pt x="80772" y="181635"/>
                </a:lnTo>
                <a:lnTo>
                  <a:pt x="80657" y="182067"/>
                </a:lnTo>
                <a:lnTo>
                  <a:pt x="80899" y="181635"/>
                </a:lnTo>
                <a:lnTo>
                  <a:pt x="81902" y="179857"/>
                </a:lnTo>
                <a:lnTo>
                  <a:pt x="84759" y="174777"/>
                </a:lnTo>
                <a:close/>
              </a:path>
              <a:path w="330200" h="213995">
                <a:moveTo>
                  <a:pt x="87096" y="167614"/>
                </a:moveTo>
                <a:lnTo>
                  <a:pt x="85623" y="166281"/>
                </a:lnTo>
                <a:lnTo>
                  <a:pt x="85623" y="161036"/>
                </a:lnTo>
                <a:lnTo>
                  <a:pt x="83299" y="162407"/>
                </a:lnTo>
                <a:lnTo>
                  <a:pt x="82397" y="164477"/>
                </a:lnTo>
                <a:lnTo>
                  <a:pt x="84810" y="166979"/>
                </a:lnTo>
                <a:lnTo>
                  <a:pt x="87096" y="167614"/>
                </a:lnTo>
                <a:close/>
              </a:path>
              <a:path w="330200" h="213995">
                <a:moveTo>
                  <a:pt x="97282" y="150304"/>
                </a:moveTo>
                <a:lnTo>
                  <a:pt x="95973" y="150126"/>
                </a:lnTo>
                <a:lnTo>
                  <a:pt x="92227" y="150558"/>
                </a:lnTo>
                <a:lnTo>
                  <a:pt x="97282" y="150304"/>
                </a:lnTo>
                <a:close/>
              </a:path>
              <a:path w="330200" h="213995">
                <a:moveTo>
                  <a:pt x="99669" y="149682"/>
                </a:moveTo>
                <a:lnTo>
                  <a:pt x="98729" y="149440"/>
                </a:lnTo>
                <a:lnTo>
                  <a:pt x="96354" y="148793"/>
                </a:lnTo>
                <a:lnTo>
                  <a:pt x="90004" y="148259"/>
                </a:lnTo>
                <a:lnTo>
                  <a:pt x="88366" y="148424"/>
                </a:lnTo>
                <a:lnTo>
                  <a:pt x="89484" y="150012"/>
                </a:lnTo>
                <a:lnTo>
                  <a:pt x="91046" y="149440"/>
                </a:lnTo>
                <a:lnTo>
                  <a:pt x="95973" y="150126"/>
                </a:lnTo>
                <a:lnTo>
                  <a:pt x="99669" y="149682"/>
                </a:lnTo>
                <a:close/>
              </a:path>
              <a:path w="330200" h="213995">
                <a:moveTo>
                  <a:pt x="101676" y="171996"/>
                </a:moveTo>
                <a:lnTo>
                  <a:pt x="100533" y="171488"/>
                </a:lnTo>
                <a:lnTo>
                  <a:pt x="95719" y="171970"/>
                </a:lnTo>
                <a:lnTo>
                  <a:pt x="97205" y="171272"/>
                </a:lnTo>
                <a:lnTo>
                  <a:pt x="96583" y="169621"/>
                </a:lnTo>
                <a:lnTo>
                  <a:pt x="95796" y="167944"/>
                </a:lnTo>
                <a:lnTo>
                  <a:pt x="95732" y="170472"/>
                </a:lnTo>
                <a:lnTo>
                  <a:pt x="93878" y="171373"/>
                </a:lnTo>
                <a:lnTo>
                  <a:pt x="93814" y="172161"/>
                </a:lnTo>
                <a:lnTo>
                  <a:pt x="93548" y="172186"/>
                </a:lnTo>
                <a:lnTo>
                  <a:pt x="93789" y="172516"/>
                </a:lnTo>
                <a:lnTo>
                  <a:pt x="93764" y="172897"/>
                </a:lnTo>
                <a:lnTo>
                  <a:pt x="94005" y="172783"/>
                </a:lnTo>
                <a:lnTo>
                  <a:pt x="96367" y="175844"/>
                </a:lnTo>
                <a:lnTo>
                  <a:pt x="98437" y="172440"/>
                </a:lnTo>
                <a:lnTo>
                  <a:pt x="101130" y="175145"/>
                </a:lnTo>
                <a:lnTo>
                  <a:pt x="101676" y="171996"/>
                </a:lnTo>
                <a:close/>
              </a:path>
              <a:path w="330200" h="213995">
                <a:moveTo>
                  <a:pt x="108267" y="139928"/>
                </a:moveTo>
                <a:lnTo>
                  <a:pt x="108077" y="139268"/>
                </a:lnTo>
                <a:lnTo>
                  <a:pt x="107188" y="138188"/>
                </a:lnTo>
                <a:lnTo>
                  <a:pt x="107683" y="138899"/>
                </a:lnTo>
                <a:lnTo>
                  <a:pt x="107962" y="139496"/>
                </a:lnTo>
                <a:lnTo>
                  <a:pt x="108153" y="140131"/>
                </a:lnTo>
                <a:lnTo>
                  <a:pt x="108267" y="139928"/>
                </a:lnTo>
                <a:close/>
              </a:path>
              <a:path w="330200" h="213995">
                <a:moveTo>
                  <a:pt x="109410" y="143090"/>
                </a:moveTo>
                <a:lnTo>
                  <a:pt x="108153" y="140169"/>
                </a:lnTo>
                <a:lnTo>
                  <a:pt x="107962" y="140830"/>
                </a:lnTo>
                <a:lnTo>
                  <a:pt x="105625" y="139179"/>
                </a:lnTo>
                <a:lnTo>
                  <a:pt x="107188" y="138226"/>
                </a:lnTo>
                <a:lnTo>
                  <a:pt x="103162" y="139192"/>
                </a:lnTo>
                <a:lnTo>
                  <a:pt x="105930" y="138201"/>
                </a:lnTo>
                <a:lnTo>
                  <a:pt x="108153" y="131254"/>
                </a:lnTo>
                <a:lnTo>
                  <a:pt x="106591" y="126987"/>
                </a:lnTo>
                <a:lnTo>
                  <a:pt x="103365" y="129108"/>
                </a:lnTo>
                <a:lnTo>
                  <a:pt x="107442" y="132676"/>
                </a:lnTo>
                <a:lnTo>
                  <a:pt x="103746" y="136575"/>
                </a:lnTo>
                <a:lnTo>
                  <a:pt x="100533" y="137782"/>
                </a:lnTo>
                <a:lnTo>
                  <a:pt x="101231" y="139661"/>
                </a:lnTo>
                <a:lnTo>
                  <a:pt x="99771" y="140004"/>
                </a:lnTo>
                <a:lnTo>
                  <a:pt x="98717" y="142976"/>
                </a:lnTo>
                <a:lnTo>
                  <a:pt x="103962" y="147294"/>
                </a:lnTo>
                <a:lnTo>
                  <a:pt x="107607" y="145389"/>
                </a:lnTo>
                <a:lnTo>
                  <a:pt x="109410" y="143090"/>
                </a:lnTo>
                <a:close/>
              </a:path>
              <a:path w="330200" h="213995">
                <a:moveTo>
                  <a:pt x="116382" y="132816"/>
                </a:moveTo>
                <a:lnTo>
                  <a:pt x="115798" y="134150"/>
                </a:lnTo>
                <a:lnTo>
                  <a:pt x="115265" y="135343"/>
                </a:lnTo>
                <a:lnTo>
                  <a:pt x="116027" y="134289"/>
                </a:lnTo>
                <a:lnTo>
                  <a:pt x="116382" y="132816"/>
                </a:lnTo>
                <a:close/>
              </a:path>
              <a:path w="330200" h="213995">
                <a:moveTo>
                  <a:pt x="116789" y="138734"/>
                </a:moveTo>
                <a:lnTo>
                  <a:pt x="114935" y="136093"/>
                </a:lnTo>
                <a:lnTo>
                  <a:pt x="115265" y="135343"/>
                </a:lnTo>
                <a:lnTo>
                  <a:pt x="111239" y="140919"/>
                </a:lnTo>
                <a:lnTo>
                  <a:pt x="116789" y="138734"/>
                </a:lnTo>
                <a:close/>
              </a:path>
              <a:path w="330200" h="213995">
                <a:moveTo>
                  <a:pt x="120967" y="122440"/>
                </a:moveTo>
                <a:lnTo>
                  <a:pt x="112522" y="125336"/>
                </a:lnTo>
                <a:lnTo>
                  <a:pt x="116370" y="126174"/>
                </a:lnTo>
                <a:lnTo>
                  <a:pt x="117170" y="129552"/>
                </a:lnTo>
                <a:lnTo>
                  <a:pt x="116382" y="132816"/>
                </a:lnTo>
                <a:lnTo>
                  <a:pt x="120967" y="122440"/>
                </a:lnTo>
                <a:close/>
              </a:path>
              <a:path w="330200" h="213995">
                <a:moveTo>
                  <a:pt x="123977" y="153238"/>
                </a:moveTo>
                <a:lnTo>
                  <a:pt x="118694" y="155384"/>
                </a:lnTo>
                <a:lnTo>
                  <a:pt x="115824" y="151282"/>
                </a:lnTo>
                <a:lnTo>
                  <a:pt x="115824" y="155181"/>
                </a:lnTo>
                <a:lnTo>
                  <a:pt x="115811" y="155727"/>
                </a:lnTo>
                <a:lnTo>
                  <a:pt x="115633" y="156286"/>
                </a:lnTo>
                <a:lnTo>
                  <a:pt x="115633" y="156629"/>
                </a:lnTo>
                <a:lnTo>
                  <a:pt x="115608" y="156400"/>
                </a:lnTo>
                <a:lnTo>
                  <a:pt x="115633" y="156629"/>
                </a:lnTo>
                <a:lnTo>
                  <a:pt x="115633" y="156286"/>
                </a:lnTo>
                <a:lnTo>
                  <a:pt x="115824" y="155181"/>
                </a:lnTo>
                <a:lnTo>
                  <a:pt x="115824" y="151282"/>
                </a:lnTo>
                <a:lnTo>
                  <a:pt x="113360" y="147739"/>
                </a:lnTo>
                <a:lnTo>
                  <a:pt x="112458" y="146265"/>
                </a:lnTo>
                <a:lnTo>
                  <a:pt x="111760" y="146761"/>
                </a:lnTo>
                <a:lnTo>
                  <a:pt x="111417" y="147383"/>
                </a:lnTo>
                <a:lnTo>
                  <a:pt x="110490" y="148031"/>
                </a:lnTo>
                <a:lnTo>
                  <a:pt x="110947" y="147980"/>
                </a:lnTo>
                <a:lnTo>
                  <a:pt x="108458" y="148424"/>
                </a:lnTo>
                <a:lnTo>
                  <a:pt x="109956" y="148297"/>
                </a:lnTo>
                <a:lnTo>
                  <a:pt x="109728" y="150406"/>
                </a:lnTo>
                <a:lnTo>
                  <a:pt x="109575" y="153936"/>
                </a:lnTo>
                <a:lnTo>
                  <a:pt x="110451" y="157251"/>
                </a:lnTo>
                <a:lnTo>
                  <a:pt x="112483" y="160147"/>
                </a:lnTo>
                <a:lnTo>
                  <a:pt x="114503" y="158737"/>
                </a:lnTo>
                <a:lnTo>
                  <a:pt x="114922" y="158013"/>
                </a:lnTo>
                <a:lnTo>
                  <a:pt x="117297" y="160540"/>
                </a:lnTo>
                <a:lnTo>
                  <a:pt x="118300" y="163118"/>
                </a:lnTo>
                <a:lnTo>
                  <a:pt x="121551" y="159131"/>
                </a:lnTo>
                <a:lnTo>
                  <a:pt x="123571" y="159029"/>
                </a:lnTo>
                <a:lnTo>
                  <a:pt x="123977" y="153238"/>
                </a:lnTo>
                <a:close/>
              </a:path>
              <a:path w="330200" h="213995">
                <a:moveTo>
                  <a:pt x="126428" y="139280"/>
                </a:moveTo>
                <a:lnTo>
                  <a:pt x="123151" y="137528"/>
                </a:lnTo>
                <a:lnTo>
                  <a:pt x="121488" y="138404"/>
                </a:lnTo>
                <a:lnTo>
                  <a:pt x="126428" y="139280"/>
                </a:lnTo>
                <a:close/>
              </a:path>
              <a:path w="330200" h="213995">
                <a:moveTo>
                  <a:pt x="127215" y="138366"/>
                </a:moveTo>
                <a:lnTo>
                  <a:pt x="126428" y="139280"/>
                </a:lnTo>
                <a:lnTo>
                  <a:pt x="127088" y="138544"/>
                </a:lnTo>
                <a:lnTo>
                  <a:pt x="127215" y="138366"/>
                </a:lnTo>
                <a:close/>
              </a:path>
              <a:path w="330200" h="213995">
                <a:moveTo>
                  <a:pt x="128193" y="137121"/>
                </a:moveTo>
                <a:lnTo>
                  <a:pt x="127609" y="137782"/>
                </a:lnTo>
                <a:lnTo>
                  <a:pt x="127215" y="138366"/>
                </a:lnTo>
                <a:lnTo>
                  <a:pt x="127876" y="137604"/>
                </a:lnTo>
                <a:lnTo>
                  <a:pt x="128193" y="137121"/>
                </a:lnTo>
                <a:close/>
              </a:path>
              <a:path w="330200" h="213995">
                <a:moveTo>
                  <a:pt x="134493" y="133858"/>
                </a:moveTo>
                <a:lnTo>
                  <a:pt x="132943" y="132194"/>
                </a:lnTo>
                <a:lnTo>
                  <a:pt x="132880" y="130797"/>
                </a:lnTo>
                <a:lnTo>
                  <a:pt x="133946" y="129527"/>
                </a:lnTo>
                <a:lnTo>
                  <a:pt x="131965" y="129235"/>
                </a:lnTo>
                <a:lnTo>
                  <a:pt x="131191" y="131457"/>
                </a:lnTo>
                <a:lnTo>
                  <a:pt x="126733" y="129235"/>
                </a:lnTo>
                <a:lnTo>
                  <a:pt x="127990" y="124282"/>
                </a:lnTo>
                <a:lnTo>
                  <a:pt x="124472" y="127279"/>
                </a:lnTo>
                <a:lnTo>
                  <a:pt x="121107" y="131775"/>
                </a:lnTo>
                <a:lnTo>
                  <a:pt x="120789" y="136271"/>
                </a:lnTo>
                <a:lnTo>
                  <a:pt x="123151" y="137528"/>
                </a:lnTo>
                <a:lnTo>
                  <a:pt x="129908" y="133946"/>
                </a:lnTo>
                <a:lnTo>
                  <a:pt x="128193" y="137121"/>
                </a:lnTo>
                <a:lnTo>
                  <a:pt x="130289" y="133946"/>
                </a:lnTo>
                <a:lnTo>
                  <a:pt x="130898" y="133032"/>
                </a:lnTo>
                <a:lnTo>
                  <a:pt x="131356" y="135445"/>
                </a:lnTo>
                <a:lnTo>
                  <a:pt x="134493" y="133858"/>
                </a:lnTo>
                <a:close/>
              </a:path>
              <a:path w="330200" h="213995">
                <a:moveTo>
                  <a:pt x="145249" y="128270"/>
                </a:moveTo>
                <a:lnTo>
                  <a:pt x="140881" y="127266"/>
                </a:lnTo>
                <a:lnTo>
                  <a:pt x="140614" y="127444"/>
                </a:lnTo>
                <a:lnTo>
                  <a:pt x="140474" y="127431"/>
                </a:lnTo>
                <a:lnTo>
                  <a:pt x="140512" y="126733"/>
                </a:lnTo>
                <a:lnTo>
                  <a:pt x="140398" y="126022"/>
                </a:lnTo>
                <a:lnTo>
                  <a:pt x="140385" y="125247"/>
                </a:lnTo>
                <a:lnTo>
                  <a:pt x="138709" y="126415"/>
                </a:lnTo>
                <a:lnTo>
                  <a:pt x="137160" y="127381"/>
                </a:lnTo>
                <a:lnTo>
                  <a:pt x="135496" y="128549"/>
                </a:lnTo>
                <a:lnTo>
                  <a:pt x="139141" y="131889"/>
                </a:lnTo>
                <a:lnTo>
                  <a:pt x="144805" y="128193"/>
                </a:lnTo>
                <a:lnTo>
                  <a:pt x="145249" y="128270"/>
                </a:lnTo>
                <a:close/>
              </a:path>
              <a:path w="330200" h="213995">
                <a:moveTo>
                  <a:pt x="151879" y="88798"/>
                </a:moveTo>
                <a:lnTo>
                  <a:pt x="149479" y="86690"/>
                </a:lnTo>
                <a:lnTo>
                  <a:pt x="146469" y="83489"/>
                </a:lnTo>
                <a:lnTo>
                  <a:pt x="142189" y="84582"/>
                </a:lnTo>
                <a:lnTo>
                  <a:pt x="139534" y="88087"/>
                </a:lnTo>
                <a:lnTo>
                  <a:pt x="141351" y="92113"/>
                </a:lnTo>
                <a:lnTo>
                  <a:pt x="142341" y="95211"/>
                </a:lnTo>
                <a:lnTo>
                  <a:pt x="151879" y="88798"/>
                </a:lnTo>
                <a:close/>
              </a:path>
              <a:path w="330200" h="213995">
                <a:moveTo>
                  <a:pt x="166497" y="84061"/>
                </a:moveTo>
                <a:lnTo>
                  <a:pt x="165989" y="80340"/>
                </a:lnTo>
                <a:lnTo>
                  <a:pt x="164185" y="83566"/>
                </a:lnTo>
                <a:lnTo>
                  <a:pt x="163474" y="87223"/>
                </a:lnTo>
                <a:lnTo>
                  <a:pt x="163880" y="90995"/>
                </a:lnTo>
                <a:lnTo>
                  <a:pt x="165709" y="87617"/>
                </a:lnTo>
                <a:lnTo>
                  <a:pt x="166497" y="84061"/>
                </a:lnTo>
                <a:close/>
              </a:path>
              <a:path w="330200" h="213995">
                <a:moveTo>
                  <a:pt x="167805" y="97104"/>
                </a:moveTo>
                <a:lnTo>
                  <a:pt x="167754" y="96913"/>
                </a:lnTo>
                <a:lnTo>
                  <a:pt x="167576" y="96647"/>
                </a:lnTo>
                <a:lnTo>
                  <a:pt x="166090" y="95453"/>
                </a:lnTo>
                <a:lnTo>
                  <a:pt x="162979" y="93827"/>
                </a:lnTo>
                <a:lnTo>
                  <a:pt x="167805" y="97104"/>
                </a:lnTo>
                <a:close/>
              </a:path>
              <a:path w="330200" h="213995">
                <a:moveTo>
                  <a:pt x="168719" y="115684"/>
                </a:moveTo>
                <a:lnTo>
                  <a:pt x="168173" y="110896"/>
                </a:lnTo>
                <a:lnTo>
                  <a:pt x="163106" y="105587"/>
                </a:lnTo>
                <a:lnTo>
                  <a:pt x="161759" y="104673"/>
                </a:lnTo>
                <a:lnTo>
                  <a:pt x="161759" y="108458"/>
                </a:lnTo>
                <a:lnTo>
                  <a:pt x="159321" y="106819"/>
                </a:lnTo>
                <a:lnTo>
                  <a:pt x="161544" y="108254"/>
                </a:lnTo>
                <a:lnTo>
                  <a:pt x="161759" y="108458"/>
                </a:lnTo>
                <a:lnTo>
                  <a:pt x="161759" y="104673"/>
                </a:lnTo>
                <a:lnTo>
                  <a:pt x="161442" y="104444"/>
                </a:lnTo>
                <a:lnTo>
                  <a:pt x="162877" y="103289"/>
                </a:lnTo>
                <a:lnTo>
                  <a:pt x="162902" y="100520"/>
                </a:lnTo>
                <a:lnTo>
                  <a:pt x="162026" y="97586"/>
                </a:lnTo>
                <a:lnTo>
                  <a:pt x="159156" y="94221"/>
                </a:lnTo>
                <a:lnTo>
                  <a:pt x="152565" y="94907"/>
                </a:lnTo>
                <a:lnTo>
                  <a:pt x="157861" y="101981"/>
                </a:lnTo>
                <a:lnTo>
                  <a:pt x="157099" y="101447"/>
                </a:lnTo>
                <a:lnTo>
                  <a:pt x="153733" y="100101"/>
                </a:lnTo>
                <a:lnTo>
                  <a:pt x="156857" y="104736"/>
                </a:lnTo>
                <a:lnTo>
                  <a:pt x="153327" y="109334"/>
                </a:lnTo>
                <a:lnTo>
                  <a:pt x="152323" y="107188"/>
                </a:lnTo>
                <a:lnTo>
                  <a:pt x="152184" y="106883"/>
                </a:lnTo>
                <a:lnTo>
                  <a:pt x="148882" y="103301"/>
                </a:lnTo>
                <a:lnTo>
                  <a:pt x="147307" y="104140"/>
                </a:lnTo>
                <a:lnTo>
                  <a:pt x="147307" y="111340"/>
                </a:lnTo>
                <a:lnTo>
                  <a:pt x="144056" y="114007"/>
                </a:lnTo>
                <a:lnTo>
                  <a:pt x="141312" y="113449"/>
                </a:lnTo>
                <a:lnTo>
                  <a:pt x="140855" y="112636"/>
                </a:lnTo>
                <a:lnTo>
                  <a:pt x="140855" y="116916"/>
                </a:lnTo>
                <a:lnTo>
                  <a:pt x="140627" y="117335"/>
                </a:lnTo>
                <a:lnTo>
                  <a:pt x="140385" y="117373"/>
                </a:lnTo>
                <a:lnTo>
                  <a:pt x="140677" y="116928"/>
                </a:lnTo>
                <a:lnTo>
                  <a:pt x="140804" y="116166"/>
                </a:lnTo>
                <a:lnTo>
                  <a:pt x="140855" y="116916"/>
                </a:lnTo>
                <a:lnTo>
                  <a:pt x="140855" y="112636"/>
                </a:lnTo>
                <a:lnTo>
                  <a:pt x="140538" y="112052"/>
                </a:lnTo>
                <a:lnTo>
                  <a:pt x="140360" y="111747"/>
                </a:lnTo>
                <a:lnTo>
                  <a:pt x="140360" y="117424"/>
                </a:lnTo>
                <a:lnTo>
                  <a:pt x="138061" y="120967"/>
                </a:lnTo>
                <a:lnTo>
                  <a:pt x="131292" y="119837"/>
                </a:lnTo>
                <a:lnTo>
                  <a:pt x="131343" y="119710"/>
                </a:lnTo>
                <a:lnTo>
                  <a:pt x="132930" y="115176"/>
                </a:lnTo>
                <a:lnTo>
                  <a:pt x="133184" y="114439"/>
                </a:lnTo>
                <a:lnTo>
                  <a:pt x="130937" y="114046"/>
                </a:lnTo>
                <a:lnTo>
                  <a:pt x="129082" y="114439"/>
                </a:lnTo>
                <a:lnTo>
                  <a:pt x="130136" y="113398"/>
                </a:lnTo>
                <a:lnTo>
                  <a:pt x="128460" y="110261"/>
                </a:lnTo>
                <a:lnTo>
                  <a:pt x="130721" y="112737"/>
                </a:lnTo>
                <a:lnTo>
                  <a:pt x="136004" y="112052"/>
                </a:lnTo>
                <a:lnTo>
                  <a:pt x="139458" y="114350"/>
                </a:lnTo>
                <a:lnTo>
                  <a:pt x="139750" y="114414"/>
                </a:lnTo>
                <a:lnTo>
                  <a:pt x="140093" y="114706"/>
                </a:lnTo>
                <a:lnTo>
                  <a:pt x="140296" y="115011"/>
                </a:lnTo>
                <a:lnTo>
                  <a:pt x="139915" y="114706"/>
                </a:lnTo>
                <a:lnTo>
                  <a:pt x="139433" y="114401"/>
                </a:lnTo>
                <a:lnTo>
                  <a:pt x="138595" y="114325"/>
                </a:lnTo>
                <a:lnTo>
                  <a:pt x="139598" y="117436"/>
                </a:lnTo>
                <a:lnTo>
                  <a:pt x="140360" y="117424"/>
                </a:lnTo>
                <a:lnTo>
                  <a:pt x="140360" y="111747"/>
                </a:lnTo>
                <a:lnTo>
                  <a:pt x="139534" y="110261"/>
                </a:lnTo>
                <a:lnTo>
                  <a:pt x="139446" y="110109"/>
                </a:lnTo>
                <a:lnTo>
                  <a:pt x="139306" y="109740"/>
                </a:lnTo>
                <a:lnTo>
                  <a:pt x="141820" y="107784"/>
                </a:lnTo>
                <a:lnTo>
                  <a:pt x="142570" y="107188"/>
                </a:lnTo>
                <a:lnTo>
                  <a:pt x="145262" y="107670"/>
                </a:lnTo>
                <a:lnTo>
                  <a:pt x="147307" y="111340"/>
                </a:lnTo>
                <a:lnTo>
                  <a:pt x="147307" y="104140"/>
                </a:lnTo>
                <a:lnTo>
                  <a:pt x="145935" y="104863"/>
                </a:lnTo>
                <a:lnTo>
                  <a:pt x="148602" y="99504"/>
                </a:lnTo>
                <a:lnTo>
                  <a:pt x="148958" y="99517"/>
                </a:lnTo>
                <a:lnTo>
                  <a:pt x="153758" y="100063"/>
                </a:lnTo>
                <a:lnTo>
                  <a:pt x="153593" y="99593"/>
                </a:lnTo>
                <a:lnTo>
                  <a:pt x="153098" y="98171"/>
                </a:lnTo>
                <a:lnTo>
                  <a:pt x="152285" y="97955"/>
                </a:lnTo>
                <a:lnTo>
                  <a:pt x="151333" y="99237"/>
                </a:lnTo>
                <a:lnTo>
                  <a:pt x="148234" y="99479"/>
                </a:lnTo>
                <a:lnTo>
                  <a:pt x="146100" y="99783"/>
                </a:lnTo>
                <a:lnTo>
                  <a:pt x="142722" y="102819"/>
                </a:lnTo>
                <a:lnTo>
                  <a:pt x="144945" y="105384"/>
                </a:lnTo>
                <a:lnTo>
                  <a:pt x="142087" y="106883"/>
                </a:lnTo>
                <a:lnTo>
                  <a:pt x="134988" y="107784"/>
                </a:lnTo>
                <a:lnTo>
                  <a:pt x="127431" y="105994"/>
                </a:lnTo>
                <a:lnTo>
                  <a:pt x="127355" y="108089"/>
                </a:lnTo>
                <a:lnTo>
                  <a:pt x="127558" y="108788"/>
                </a:lnTo>
                <a:lnTo>
                  <a:pt x="128270" y="109994"/>
                </a:lnTo>
                <a:lnTo>
                  <a:pt x="127723" y="109207"/>
                </a:lnTo>
                <a:lnTo>
                  <a:pt x="127635" y="109054"/>
                </a:lnTo>
                <a:lnTo>
                  <a:pt x="127558" y="108788"/>
                </a:lnTo>
                <a:lnTo>
                  <a:pt x="127063" y="108089"/>
                </a:lnTo>
                <a:lnTo>
                  <a:pt x="125857" y="107099"/>
                </a:lnTo>
                <a:lnTo>
                  <a:pt x="118135" y="109359"/>
                </a:lnTo>
                <a:lnTo>
                  <a:pt x="117970" y="111175"/>
                </a:lnTo>
                <a:lnTo>
                  <a:pt x="120624" y="110109"/>
                </a:lnTo>
                <a:lnTo>
                  <a:pt x="121043" y="117284"/>
                </a:lnTo>
                <a:lnTo>
                  <a:pt x="127812" y="115697"/>
                </a:lnTo>
                <a:lnTo>
                  <a:pt x="128752" y="114769"/>
                </a:lnTo>
                <a:lnTo>
                  <a:pt x="129730" y="115684"/>
                </a:lnTo>
                <a:lnTo>
                  <a:pt x="131203" y="115176"/>
                </a:lnTo>
                <a:lnTo>
                  <a:pt x="132321" y="116751"/>
                </a:lnTo>
                <a:lnTo>
                  <a:pt x="129565" y="119545"/>
                </a:lnTo>
                <a:lnTo>
                  <a:pt x="128955" y="119443"/>
                </a:lnTo>
                <a:lnTo>
                  <a:pt x="127317" y="118427"/>
                </a:lnTo>
                <a:lnTo>
                  <a:pt x="124752" y="119430"/>
                </a:lnTo>
                <a:lnTo>
                  <a:pt x="127330" y="122745"/>
                </a:lnTo>
                <a:lnTo>
                  <a:pt x="129590" y="121234"/>
                </a:lnTo>
                <a:lnTo>
                  <a:pt x="131775" y="126415"/>
                </a:lnTo>
                <a:lnTo>
                  <a:pt x="137680" y="123990"/>
                </a:lnTo>
                <a:lnTo>
                  <a:pt x="150139" y="121551"/>
                </a:lnTo>
                <a:lnTo>
                  <a:pt x="150431" y="120967"/>
                </a:lnTo>
                <a:lnTo>
                  <a:pt x="153123" y="115531"/>
                </a:lnTo>
                <a:lnTo>
                  <a:pt x="154305" y="119824"/>
                </a:lnTo>
                <a:lnTo>
                  <a:pt x="160947" y="124079"/>
                </a:lnTo>
                <a:lnTo>
                  <a:pt x="164439" y="123075"/>
                </a:lnTo>
                <a:lnTo>
                  <a:pt x="166484" y="116268"/>
                </a:lnTo>
                <a:lnTo>
                  <a:pt x="162102" y="116192"/>
                </a:lnTo>
                <a:lnTo>
                  <a:pt x="161671" y="115531"/>
                </a:lnTo>
                <a:lnTo>
                  <a:pt x="160655" y="114007"/>
                </a:lnTo>
                <a:lnTo>
                  <a:pt x="159410" y="112115"/>
                </a:lnTo>
                <a:lnTo>
                  <a:pt x="157480" y="109207"/>
                </a:lnTo>
                <a:lnTo>
                  <a:pt x="155562" y="110020"/>
                </a:lnTo>
                <a:lnTo>
                  <a:pt x="154457" y="111061"/>
                </a:lnTo>
                <a:lnTo>
                  <a:pt x="153885" y="112115"/>
                </a:lnTo>
                <a:lnTo>
                  <a:pt x="153555" y="109969"/>
                </a:lnTo>
                <a:lnTo>
                  <a:pt x="159258" y="106845"/>
                </a:lnTo>
                <a:lnTo>
                  <a:pt x="157353" y="107924"/>
                </a:lnTo>
                <a:lnTo>
                  <a:pt x="161785" y="108470"/>
                </a:lnTo>
                <a:lnTo>
                  <a:pt x="166966" y="112991"/>
                </a:lnTo>
                <a:lnTo>
                  <a:pt x="168719" y="115684"/>
                </a:lnTo>
                <a:close/>
              </a:path>
              <a:path w="330200" h="213995">
                <a:moveTo>
                  <a:pt x="174294" y="107937"/>
                </a:moveTo>
                <a:lnTo>
                  <a:pt x="173596" y="104508"/>
                </a:lnTo>
                <a:lnTo>
                  <a:pt x="170345" y="100609"/>
                </a:lnTo>
                <a:lnTo>
                  <a:pt x="165760" y="103047"/>
                </a:lnTo>
                <a:lnTo>
                  <a:pt x="166497" y="106337"/>
                </a:lnTo>
                <a:lnTo>
                  <a:pt x="169799" y="110312"/>
                </a:lnTo>
                <a:lnTo>
                  <a:pt x="174294" y="107937"/>
                </a:lnTo>
                <a:close/>
              </a:path>
              <a:path w="330200" h="213995">
                <a:moveTo>
                  <a:pt x="176237" y="91973"/>
                </a:moveTo>
                <a:lnTo>
                  <a:pt x="173456" y="88798"/>
                </a:lnTo>
                <a:lnTo>
                  <a:pt x="169456" y="89611"/>
                </a:lnTo>
                <a:lnTo>
                  <a:pt x="166674" y="92773"/>
                </a:lnTo>
                <a:lnTo>
                  <a:pt x="167551" y="96621"/>
                </a:lnTo>
                <a:lnTo>
                  <a:pt x="167944" y="97002"/>
                </a:lnTo>
                <a:lnTo>
                  <a:pt x="168287" y="97282"/>
                </a:lnTo>
                <a:lnTo>
                  <a:pt x="171602" y="95097"/>
                </a:lnTo>
                <a:lnTo>
                  <a:pt x="171246" y="95351"/>
                </a:lnTo>
                <a:lnTo>
                  <a:pt x="176237" y="91973"/>
                </a:lnTo>
                <a:close/>
              </a:path>
              <a:path w="330200" h="213995">
                <a:moveTo>
                  <a:pt x="178371" y="88290"/>
                </a:moveTo>
                <a:lnTo>
                  <a:pt x="177977" y="92316"/>
                </a:lnTo>
                <a:lnTo>
                  <a:pt x="178231" y="92506"/>
                </a:lnTo>
                <a:lnTo>
                  <a:pt x="178371" y="88290"/>
                </a:lnTo>
                <a:close/>
              </a:path>
              <a:path w="330200" h="213995">
                <a:moveTo>
                  <a:pt x="181317" y="94767"/>
                </a:moveTo>
                <a:lnTo>
                  <a:pt x="178231" y="92506"/>
                </a:lnTo>
                <a:lnTo>
                  <a:pt x="178155" y="94729"/>
                </a:lnTo>
                <a:lnTo>
                  <a:pt x="181317" y="94767"/>
                </a:lnTo>
                <a:close/>
              </a:path>
              <a:path w="330200" h="213995">
                <a:moveTo>
                  <a:pt x="192100" y="94856"/>
                </a:moveTo>
                <a:lnTo>
                  <a:pt x="188468" y="94856"/>
                </a:lnTo>
                <a:lnTo>
                  <a:pt x="181419" y="94856"/>
                </a:lnTo>
                <a:lnTo>
                  <a:pt x="182067" y="95313"/>
                </a:lnTo>
                <a:lnTo>
                  <a:pt x="188188" y="96291"/>
                </a:lnTo>
                <a:lnTo>
                  <a:pt x="192100" y="94856"/>
                </a:lnTo>
                <a:close/>
              </a:path>
              <a:path w="330200" h="213995">
                <a:moveTo>
                  <a:pt x="193903" y="94195"/>
                </a:moveTo>
                <a:lnTo>
                  <a:pt x="189191" y="94767"/>
                </a:lnTo>
                <a:lnTo>
                  <a:pt x="192328" y="94767"/>
                </a:lnTo>
                <a:lnTo>
                  <a:pt x="193903" y="94195"/>
                </a:lnTo>
                <a:close/>
              </a:path>
              <a:path w="330200" h="213995">
                <a:moveTo>
                  <a:pt x="194284" y="107670"/>
                </a:moveTo>
                <a:lnTo>
                  <a:pt x="190893" y="108991"/>
                </a:lnTo>
                <a:lnTo>
                  <a:pt x="191820" y="110705"/>
                </a:lnTo>
                <a:lnTo>
                  <a:pt x="191528" y="111963"/>
                </a:lnTo>
                <a:lnTo>
                  <a:pt x="190474" y="113093"/>
                </a:lnTo>
                <a:lnTo>
                  <a:pt x="191846" y="115798"/>
                </a:lnTo>
                <a:lnTo>
                  <a:pt x="194284" y="107670"/>
                </a:lnTo>
                <a:close/>
              </a:path>
              <a:path w="330200" h="213995">
                <a:moveTo>
                  <a:pt x="195884" y="101219"/>
                </a:moveTo>
                <a:lnTo>
                  <a:pt x="194627" y="99999"/>
                </a:lnTo>
                <a:lnTo>
                  <a:pt x="194284" y="95389"/>
                </a:lnTo>
                <a:lnTo>
                  <a:pt x="192290" y="96659"/>
                </a:lnTo>
                <a:lnTo>
                  <a:pt x="191554" y="98602"/>
                </a:lnTo>
                <a:lnTo>
                  <a:pt x="193878" y="100787"/>
                </a:lnTo>
                <a:lnTo>
                  <a:pt x="195884" y="101219"/>
                </a:lnTo>
                <a:close/>
              </a:path>
              <a:path w="330200" h="213995">
                <a:moveTo>
                  <a:pt x="213702" y="90525"/>
                </a:moveTo>
                <a:lnTo>
                  <a:pt x="211048" y="85051"/>
                </a:lnTo>
                <a:lnTo>
                  <a:pt x="208318" y="86956"/>
                </a:lnTo>
                <a:lnTo>
                  <a:pt x="206082" y="86563"/>
                </a:lnTo>
                <a:lnTo>
                  <a:pt x="204101" y="85064"/>
                </a:lnTo>
                <a:lnTo>
                  <a:pt x="199682" y="87909"/>
                </a:lnTo>
                <a:lnTo>
                  <a:pt x="213702" y="90525"/>
                </a:lnTo>
                <a:close/>
              </a:path>
              <a:path w="330200" h="213995">
                <a:moveTo>
                  <a:pt x="216700" y="89090"/>
                </a:moveTo>
                <a:lnTo>
                  <a:pt x="215163" y="87287"/>
                </a:lnTo>
                <a:lnTo>
                  <a:pt x="216001" y="86042"/>
                </a:lnTo>
                <a:lnTo>
                  <a:pt x="215582" y="84505"/>
                </a:lnTo>
                <a:lnTo>
                  <a:pt x="213715" y="85013"/>
                </a:lnTo>
                <a:lnTo>
                  <a:pt x="214122" y="90106"/>
                </a:lnTo>
                <a:lnTo>
                  <a:pt x="216700" y="89090"/>
                </a:lnTo>
                <a:close/>
              </a:path>
              <a:path w="330200" h="213995">
                <a:moveTo>
                  <a:pt x="223799" y="95973"/>
                </a:moveTo>
                <a:lnTo>
                  <a:pt x="222821" y="93637"/>
                </a:lnTo>
                <a:lnTo>
                  <a:pt x="221107" y="91948"/>
                </a:lnTo>
                <a:lnTo>
                  <a:pt x="223799" y="95973"/>
                </a:lnTo>
                <a:close/>
              </a:path>
              <a:path w="330200" h="213995">
                <a:moveTo>
                  <a:pt x="229044" y="84861"/>
                </a:moveTo>
                <a:lnTo>
                  <a:pt x="225158" y="81559"/>
                </a:lnTo>
                <a:lnTo>
                  <a:pt x="223761" y="82931"/>
                </a:lnTo>
                <a:lnTo>
                  <a:pt x="224993" y="83375"/>
                </a:lnTo>
                <a:lnTo>
                  <a:pt x="225996" y="84645"/>
                </a:lnTo>
                <a:lnTo>
                  <a:pt x="226847" y="86398"/>
                </a:lnTo>
                <a:lnTo>
                  <a:pt x="229044" y="84861"/>
                </a:lnTo>
                <a:close/>
              </a:path>
              <a:path w="330200" h="213995">
                <a:moveTo>
                  <a:pt x="230873" y="85521"/>
                </a:moveTo>
                <a:lnTo>
                  <a:pt x="227965" y="86880"/>
                </a:lnTo>
                <a:lnTo>
                  <a:pt x="224967" y="89750"/>
                </a:lnTo>
                <a:lnTo>
                  <a:pt x="220002" y="83908"/>
                </a:lnTo>
                <a:lnTo>
                  <a:pt x="221208" y="88049"/>
                </a:lnTo>
                <a:lnTo>
                  <a:pt x="221792" y="89077"/>
                </a:lnTo>
                <a:lnTo>
                  <a:pt x="221068" y="89725"/>
                </a:lnTo>
                <a:lnTo>
                  <a:pt x="221297" y="90601"/>
                </a:lnTo>
                <a:lnTo>
                  <a:pt x="224396" y="90741"/>
                </a:lnTo>
                <a:lnTo>
                  <a:pt x="222834" y="93611"/>
                </a:lnTo>
                <a:lnTo>
                  <a:pt x="224917" y="98450"/>
                </a:lnTo>
                <a:lnTo>
                  <a:pt x="230873" y="85521"/>
                </a:lnTo>
                <a:close/>
              </a:path>
              <a:path w="330200" h="213995">
                <a:moveTo>
                  <a:pt x="231902" y="85039"/>
                </a:moveTo>
                <a:lnTo>
                  <a:pt x="231419" y="84340"/>
                </a:lnTo>
                <a:lnTo>
                  <a:pt x="230873" y="85521"/>
                </a:lnTo>
                <a:lnTo>
                  <a:pt x="231902" y="85039"/>
                </a:lnTo>
                <a:close/>
              </a:path>
              <a:path w="330200" h="213995">
                <a:moveTo>
                  <a:pt x="244919" y="84048"/>
                </a:moveTo>
                <a:lnTo>
                  <a:pt x="243027" y="83413"/>
                </a:lnTo>
                <a:lnTo>
                  <a:pt x="242239" y="81737"/>
                </a:lnTo>
                <a:lnTo>
                  <a:pt x="242544" y="79159"/>
                </a:lnTo>
                <a:lnTo>
                  <a:pt x="238442" y="77050"/>
                </a:lnTo>
                <a:lnTo>
                  <a:pt x="237439" y="85356"/>
                </a:lnTo>
                <a:lnTo>
                  <a:pt x="241744" y="84569"/>
                </a:lnTo>
                <a:lnTo>
                  <a:pt x="237426" y="85407"/>
                </a:lnTo>
                <a:lnTo>
                  <a:pt x="241668" y="84785"/>
                </a:lnTo>
                <a:lnTo>
                  <a:pt x="241604" y="84937"/>
                </a:lnTo>
                <a:lnTo>
                  <a:pt x="241642" y="85178"/>
                </a:lnTo>
                <a:lnTo>
                  <a:pt x="242938" y="83858"/>
                </a:lnTo>
                <a:lnTo>
                  <a:pt x="244017" y="83896"/>
                </a:lnTo>
                <a:lnTo>
                  <a:pt x="244919" y="84048"/>
                </a:lnTo>
                <a:close/>
              </a:path>
              <a:path w="330200" h="213995">
                <a:moveTo>
                  <a:pt x="262343" y="62865"/>
                </a:moveTo>
                <a:lnTo>
                  <a:pt x="260642" y="65493"/>
                </a:lnTo>
                <a:lnTo>
                  <a:pt x="256781" y="69900"/>
                </a:lnTo>
                <a:lnTo>
                  <a:pt x="254076" y="67348"/>
                </a:lnTo>
                <a:lnTo>
                  <a:pt x="254406" y="69456"/>
                </a:lnTo>
                <a:lnTo>
                  <a:pt x="250698" y="67487"/>
                </a:lnTo>
                <a:lnTo>
                  <a:pt x="250113" y="71882"/>
                </a:lnTo>
                <a:lnTo>
                  <a:pt x="248869" y="69900"/>
                </a:lnTo>
                <a:lnTo>
                  <a:pt x="213512" y="20916"/>
                </a:lnTo>
                <a:lnTo>
                  <a:pt x="212623" y="21539"/>
                </a:lnTo>
                <a:lnTo>
                  <a:pt x="246164" y="69811"/>
                </a:lnTo>
                <a:lnTo>
                  <a:pt x="245986" y="69672"/>
                </a:lnTo>
                <a:lnTo>
                  <a:pt x="246773" y="71742"/>
                </a:lnTo>
                <a:lnTo>
                  <a:pt x="248031" y="73355"/>
                </a:lnTo>
                <a:lnTo>
                  <a:pt x="249745" y="74549"/>
                </a:lnTo>
                <a:lnTo>
                  <a:pt x="249529" y="76301"/>
                </a:lnTo>
                <a:lnTo>
                  <a:pt x="250913" y="75971"/>
                </a:lnTo>
                <a:lnTo>
                  <a:pt x="259626" y="86944"/>
                </a:lnTo>
                <a:lnTo>
                  <a:pt x="252450" y="75590"/>
                </a:lnTo>
                <a:lnTo>
                  <a:pt x="254127" y="75184"/>
                </a:lnTo>
                <a:lnTo>
                  <a:pt x="254304" y="74142"/>
                </a:lnTo>
                <a:lnTo>
                  <a:pt x="260197" y="72631"/>
                </a:lnTo>
                <a:lnTo>
                  <a:pt x="254558" y="71869"/>
                </a:lnTo>
                <a:lnTo>
                  <a:pt x="254673" y="71145"/>
                </a:lnTo>
                <a:lnTo>
                  <a:pt x="254736" y="71462"/>
                </a:lnTo>
                <a:lnTo>
                  <a:pt x="262293" y="67475"/>
                </a:lnTo>
                <a:lnTo>
                  <a:pt x="262343" y="62865"/>
                </a:lnTo>
                <a:close/>
              </a:path>
              <a:path w="330200" h="213995">
                <a:moveTo>
                  <a:pt x="268135" y="52959"/>
                </a:moveTo>
                <a:lnTo>
                  <a:pt x="264807" y="52146"/>
                </a:lnTo>
                <a:lnTo>
                  <a:pt x="264553" y="54025"/>
                </a:lnTo>
                <a:lnTo>
                  <a:pt x="263652" y="54787"/>
                </a:lnTo>
                <a:lnTo>
                  <a:pt x="262204" y="55156"/>
                </a:lnTo>
                <a:lnTo>
                  <a:pt x="261759" y="58077"/>
                </a:lnTo>
                <a:lnTo>
                  <a:pt x="268135" y="52959"/>
                </a:lnTo>
                <a:close/>
              </a:path>
              <a:path w="330200" h="213995">
                <a:moveTo>
                  <a:pt x="275056" y="43294"/>
                </a:moveTo>
                <a:lnTo>
                  <a:pt x="272605" y="43167"/>
                </a:lnTo>
                <a:lnTo>
                  <a:pt x="271018" y="44284"/>
                </a:lnTo>
                <a:lnTo>
                  <a:pt x="271589" y="47155"/>
                </a:lnTo>
                <a:lnTo>
                  <a:pt x="272999" y="48793"/>
                </a:lnTo>
                <a:lnTo>
                  <a:pt x="272605" y="47104"/>
                </a:lnTo>
                <a:lnTo>
                  <a:pt x="275056" y="43294"/>
                </a:lnTo>
                <a:close/>
              </a:path>
              <a:path w="330200" h="213995">
                <a:moveTo>
                  <a:pt x="281711" y="58699"/>
                </a:moveTo>
                <a:lnTo>
                  <a:pt x="281089" y="57823"/>
                </a:lnTo>
                <a:lnTo>
                  <a:pt x="277456" y="55968"/>
                </a:lnTo>
                <a:lnTo>
                  <a:pt x="278726" y="56095"/>
                </a:lnTo>
                <a:lnTo>
                  <a:pt x="278879" y="55206"/>
                </a:lnTo>
                <a:lnTo>
                  <a:pt x="279273" y="52959"/>
                </a:lnTo>
                <a:lnTo>
                  <a:pt x="278015" y="52654"/>
                </a:lnTo>
                <a:lnTo>
                  <a:pt x="278079" y="54444"/>
                </a:lnTo>
                <a:lnTo>
                  <a:pt x="276809" y="54686"/>
                </a:lnTo>
                <a:lnTo>
                  <a:pt x="276250" y="55079"/>
                </a:lnTo>
                <a:lnTo>
                  <a:pt x="276250" y="55206"/>
                </a:lnTo>
                <a:lnTo>
                  <a:pt x="276250" y="55346"/>
                </a:lnTo>
                <a:lnTo>
                  <a:pt x="276085" y="55257"/>
                </a:lnTo>
                <a:lnTo>
                  <a:pt x="276250" y="55206"/>
                </a:lnTo>
                <a:lnTo>
                  <a:pt x="276250" y="55079"/>
                </a:lnTo>
                <a:lnTo>
                  <a:pt x="276021" y="55232"/>
                </a:lnTo>
                <a:lnTo>
                  <a:pt x="275577" y="54991"/>
                </a:lnTo>
                <a:lnTo>
                  <a:pt x="275653" y="55664"/>
                </a:lnTo>
                <a:lnTo>
                  <a:pt x="276085" y="59093"/>
                </a:lnTo>
                <a:lnTo>
                  <a:pt x="279120" y="57632"/>
                </a:lnTo>
                <a:lnTo>
                  <a:pt x="279793" y="60833"/>
                </a:lnTo>
                <a:lnTo>
                  <a:pt x="281711" y="58699"/>
                </a:lnTo>
                <a:close/>
              </a:path>
              <a:path w="330200" h="213995">
                <a:moveTo>
                  <a:pt x="292595" y="20523"/>
                </a:moveTo>
                <a:lnTo>
                  <a:pt x="291020" y="19024"/>
                </a:lnTo>
                <a:lnTo>
                  <a:pt x="290880" y="13208"/>
                </a:lnTo>
                <a:lnTo>
                  <a:pt x="288302" y="14757"/>
                </a:lnTo>
                <a:lnTo>
                  <a:pt x="287337" y="17132"/>
                </a:lnTo>
                <a:lnTo>
                  <a:pt x="290017" y="19837"/>
                </a:lnTo>
                <a:lnTo>
                  <a:pt x="292595" y="20523"/>
                </a:lnTo>
                <a:close/>
              </a:path>
              <a:path w="330200" h="213995">
                <a:moveTo>
                  <a:pt x="310553" y="29235"/>
                </a:moveTo>
                <a:lnTo>
                  <a:pt x="310184" y="27787"/>
                </a:lnTo>
                <a:lnTo>
                  <a:pt x="308597" y="27622"/>
                </a:lnTo>
                <a:lnTo>
                  <a:pt x="308991" y="25107"/>
                </a:lnTo>
                <a:lnTo>
                  <a:pt x="307606" y="24638"/>
                </a:lnTo>
                <a:lnTo>
                  <a:pt x="302247" y="25234"/>
                </a:lnTo>
                <a:lnTo>
                  <a:pt x="302615" y="25044"/>
                </a:lnTo>
                <a:lnTo>
                  <a:pt x="303123" y="22580"/>
                </a:lnTo>
                <a:lnTo>
                  <a:pt x="302374" y="20751"/>
                </a:lnTo>
                <a:lnTo>
                  <a:pt x="300748" y="21234"/>
                </a:lnTo>
                <a:lnTo>
                  <a:pt x="302399" y="23622"/>
                </a:lnTo>
                <a:lnTo>
                  <a:pt x="300304" y="24561"/>
                </a:lnTo>
                <a:lnTo>
                  <a:pt x="300189" y="25450"/>
                </a:lnTo>
                <a:lnTo>
                  <a:pt x="299834" y="25488"/>
                </a:lnTo>
                <a:lnTo>
                  <a:pt x="300139" y="25857"/>
                </a:lnTo>
                <a:lnTo>
                  <a:pt x="300088" y="26289"/>
                </a:lnTo>
                <a:lnTo>
                  <a:pt x="300393" y="26149"/>
                </a:lnTo>
                <a:lnTo>
                  <a:pt x="303288" y="29502"/>
                </a:lnTo>
                <a:lnTo>
                  <a:pt x="305485" y="25730"/>
                </a:lnTo>
                <a:lnTo>
                  <a:pt x="307149" y="27470"/>
                </a:lnTo>
                <a:lnTo>
                  <a:pt x="306933" y="27444"/>
                </a:lnTo>
                <a:lnTo>
                  <a:pt x="305181" y="32613"/>
                </a:lnTo>
                <a:lnTo>
                  <a:pt x="308927" y="31419"/>
                </a:lnTo>
                <a:lnTo>
                  <a:pt x="308063" y="29794"/>
                </a:lnTo>
                <a:lnTo>
                  <a:pt x="310553" y="29235"/>
                </a:lnTo>
                <a:close/>
              </a:path>
              <a:path w="330200" h="213995">
                <a:moveTo>
                  <a:pt x="330022" y="8775"/>
                </a:moveTo>
                <a:lnTo>
                  <a:pt x="323088" y="0"/>
                </a:lnTo>
                <a:lnTo>
                  <a:pt x="324421" y="5092"/>
                </a:lnTo>
                <a:lnTo>
                  <a:pt x="324967" y="6426"/>
                </a:lnTo>
                <a:lnTo>
                  <a:pt x="324053" y="7188"/>
                </a:lnTo>
                <a:lnTo>
                  <a:pt x="324319" y="8318"/>
                </a:lnTo>
                <a:lnTo>
                  <a:pt x="330022" y="87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306830" y="5411227"/>
            <a:ext cx="293370" cy="250190"/>
          </a:xfrm>
          <a:custGeom>
            <a:avLst/>
            <a:gdLst/>
            <a:ahLst/>
            <a:cxnLst/>
            <a:rect l="l" t="t" r="r" b="b"/>
            <a:pathLst>
              <a:path w="293369" h="250189">
                <a:moveTo>
                  <a:pt x="5181" y="220751"/>
                </a:moveTo>
                <a:lnTo>
                  <a:pt x="1003" y="222097"/>
                </a:lnTo>
                <a:lnTo>
                  <a:pt x="2095" y="224218"/>
                </a:lnTo>
                <a:lnTo>
                  <a:pt x="1574" y="225907"/>
                </a:lnTo>
                <a:lnTo>
                  <a:pt x="342" y="227152"/>
                </a:lnTo>
                <a:lnTo>
                  <a:pt x="1879" y="230670"/>
                </a:lnTo>
                <a:lnTo>
                  <a:pt x="5181" y="220751"/>
                </a:lnTo>
                <a:close/>
              </a:path>
              <a:path w="293369" h="250189">
                <a:moveTo>
                  <a:pt x="7404" y="212763"/>
                </a:moveTo>
                <a:lnTo>
                  <a:pt x="5829" y="211264"/>
                </a:lnTo>
                <a:lnTo>
                  <a:pt x="5689" y="205447"/>
                </a:lnTo>
                <a:lnTo>
                  <a:pt x="3111" y="206997"/>
                </a:lnTo>
                <a:lnTo>
                  <a:pt x="2146" y="209372"/>
                </a:lnTo>
                <a:lnTo>
                  <a:pt x="4826" y="212077"/>
                </a:lnTo>
                <a:lnTo>
                  <a:pt x="7404" y="212763"/>
                </a:lnTo>
                <a:close/>
              </a:path>
              <a:path w="293369" h="250189">
                <a:moveTo>
                  <a:pt x="9156" y="240512"/>
                </a:moveTo>
                <a:lnTo>
                  <a:pt x="5892" y="235458"/>
                </a:lnTo>
                <a:lnTo>
                  <a:pt x="5803" y="239458"/>
                </a:lnTo>
                <a:lnTo>
                  <a:pt x="4787" y="246989"/>
                </a:lnTo>
                <a:lnTo>
                  <a:pt x="0" y="246138"/>
                </a:lnTo>
                <a:lnTo>
                  <a:pt x="3632" y="250024"/>
                </a:lnTo>
                <a:lnTo>
                  <a:pt x="9156" y="240512"/>
                </a:lnTo>
                <a:close/>
              </a:path>
              <a:path w="293369" h="250189">
                <a:moveTo>
                  <a:pt x="33489" y="198564"/>
                </a:moveTo>
                <a:lnTo>
                  <a:pt x="31686" y="196151"/>
                </a:lnTo>
                <a:lnTo>
                  <a:pt x="32689" y="194792"/>
                </a:lnTo>
                <a:lnTo>
                  <a:pt x="32258" y="192862"/>
                </a:lnTo>
                <a:lnTo>
                  <a:pt x="29946" y="193306"/>
                </a:lnTo>
                <a:lnTo>
                  <a:pt x="30365" y="199707"/>
                </a:lnTo>
                <a:lnTo>
                  <a:pt x="33489" y="198564"/>
                </a:lnTo>
                <a:close/>
              </a:path>
              <a:path w="293369" h="250189">
                <a:moveTo>
                  <a:pt x="46685" y="206679"/>
                </a:moveTo>
                <a:lnTo>
                  <a:pt x="46151" y="207975"/>
                </a:lnTo>
                <a:lnTo>
                  <a:pt x="46672" y="207225"/>
                </a:lnTo>
                <a:lnTo>
                  <a:pt x="46685" y="206679"/>
                </a:lnTo>
                <a:close/>
              </a:path>
              <a:path w="293369" h="250189">
                <a:moveTo>
                  <a:pt x="53174" y="189903"/>
                </a:moveTo>
                <a:lnTo>
                  <a:pt x="52819" y="189255"/>
                </a:lnTo>
                <a:lnTo>
                  <a:pt x="52832" y="190030"/>
                </a:lnTo>
                <a:lnTo>
                  <a:pt x="53174" y="189903"/>
                </a:lnTo>
                <a:close/>
              </a:path>
              <a:path w="293369" h="250189">
                <a:moveTo>
                  <a:pt x="54787" y="200825"/>
                </a:moveTo>
                <a:lnTo>
                  <a:pt x="54775" y="200431"/>
                </a:lnTo>
                <a:lnTo>
                  <a:pt x="49568" y="196748"/>
                </a:lnTo>
                <a:lnTo>
                  <a:pt x="46850" y="196418"/>
                </a:lnTo>
                <a:lnTo>
                  <a:pt x="46329" y="199339"/>
                </a:lnTo>
                <a:lnTo>
                  <a:pt x="43535" y="198602"/>
                </a:lnTo>
                <a:lnTo>
                  <a:pt x="38442" y="201637"/>
                </a:lnTo>
                <a:lnTo>
                  <a:pt x="38722" y="201930"/>
                </a:lnTo>
                <a:lnTo>
                  <a:pt x="36601" y="202552"/>
                </a:lnTo>
                <a:lnTo>
                  <a:pt x="29933" y="200139"/>
                </a:lnTo>
                <a:lnTo>
                  <a:pt x="30365" y="213487"/>
                </a:lnTo>
                <a:lnTo>
                  <a:pt x="36855" y="210769"/>
                </a:lnTo>
                <a:lnTo>
                  <a:pt x="39585" y="211480"/>
                </a:lnTo>
                <a:lnTo>
                  <a:pt x="39230" y="202438"/>
                </a:lnTo>
                <a:lnTo>
                  <a:pt x="41071" y="204254"/>
                </a:lnTo>
                <a:lnTo>
                  <a:pt x="40944" y="204089"/>
                </a:lnTo>
                <a:lnTo>
                  <a:pt x="54787" y="200825"/>
                </a:lnTo>
                <a:close/>
              </a:path>
              <a:path w="293369" h="250189">
                <a:moveTo>
                  <a:pt x="56045" y="188823"/>
                </a:moveTo>
                <a:lnTo>
                  <a:pt x="54952" y="188925"/>
                </a:lnTo>
                <a:lnTo>
                  <a:pt x="55181" y="189141"/>
                </a:lnTo>
                <a:lnTo>
                  <a:pt x="56045" y="188823"/>
                </a:lnTo>
                <a:close/>
              </a:path>
              <a:path w="293369" h="250189">
                <a:moveTo>
                  <a:pt x="63284" y="194183"/>
                </a:moveTo>
                <a:lnTo>
                  <a:pt x="60528" y="193230"/>
                </a:lnTo>
                <a:lnTo>
                  <a:pt x="56197" y="193776"/>
                </a:lnTo>
                <a:lnTo>
                  <a:pt x="56083" y="189979"/>
                </a:lnTo>
                <a:lnTo>
                  <a:pt x="55181" y="189141"/>
                </a:lnTo>
                <a:lnTo>
                  <a:pt x="53174" y="189903"/>
                </a:lnTo>
                <a:lnTo>
                  <a:pt x="56070" y="195160"/>
                </a:lnTo>
                <a:lnTo>
                  <a:pt x="55816" y="198107"/>
                </a:lnTo>
                <a:lnTo>
                  <a:pt x="58559" y="199199"/>
                </a:lnTo>
                <a:lnTo>
                  <a:pt x="62826" y="198564"/>
                </a:lnTo>
                <a:lnTo>
                  <a:pt x="63284" y="194183"/>
                </a:lnTo>
                <a:close/>
              </a:path>
              <a:path w="293369" h="250189">
                <a:moveTo>
                  <a:pt x="63334" y="180695"/>
                </a:moveTo>
                <a:lnTo>
                  <a:pt x="62306" y="173812"/>
                </a:lnTo>
                <a:lnTo>
                  <a:pt x="60172" y="178054"/>
                </a:lnTo>
                <a:lnTo>
                  <a:pt x="55537" y="185496"/>
                </a:lnTo>
                <a:lnTo>
                  <a:pt x="50850" y="182346"/>
                </a:lnTo>
                <a:lnTo>
                  <a:pt x="51892" y="185407"/>
                </a:lnTo>
                <a:lnTo>
                  <a:pt x="46012" y="183273"/>
                </a:lnTo>
                <a:lnTo>
                  <a:pt x="46228" y="191643"/>
                </a:lnTo>
                <a:lnTo>
                  <a:pt x="45986" y="191338"/>
                </a:lnTo>
                <a:lnTo>
                  <a:pt x="43980" y="190919"/>
                </a:lnTo>
                <a:lnTo>
                  <a:pt x="45948" y="191325"/>
                </a:lnTo>
                <a:lnTo>
                  <a:pt x="42659" y="189611"/>
                </a:lnTo>
                <a:lnTo>
                  <a:pt x="41186" y="188417"/>
                </a:lnTo>
                <a:lnTo>
                  <a:pt x="39471" y="187655"/>
                </a:lnTo>
                <a:lnTo>
                  <a:pt x="42405" y="189788"/>
                </a:lnTo>
                <a:lnTo>
                  <a:pt x="44640" y="192417"/>
                </a:lnTo>
                <a:lnTo>
                  <a:pt x="46164" y="195541"/>
                </a:lnTo>
                <a:lnTo>
                  <a:pt x="46329" y="195440"/>
                </a:lnTo>
                <a:lnTo>
                  <a:pt x="46367" y="196519"/>
                </a:lnTo>
                <a:lnTo>
                  <a:pt x="52857" y="193802"/>
                </a:lnTo>
                <a:lnTo>
                  <a:pt x="52781" y="189979"/>
                </a:lnTo>
                <a:lnTo>
                  <a:pt x="51701" y="188976"/>
                </a:lnTo>
                <a:lnTo>
                  <a:pt x="52362" y="186740"/>
                </a:lnTo>
                <a:lnTo>
                  <a:pt x="52895" y="188264"/>
                </a:lnTo>
                <a:lnTo>
                  <a:pt x="63334" y="180695"/>
                </a:lnTo>
                <a:close/>
              </a:path>
              <a:path w="293369" h="250189">
                <a:moveTo>
                  <a:pt x="68605" y="157784"/>
                </a:moveTo>
                <a:lnTo>
                  <a:pt x="63449" y="157327"/>
                </a:lnTo>
                <a:lnTo>
                  <a:pt x="63563" y="160121"/>
                </a:lnTo>
                <a:lnTo>
                  <a:pt x="62318" y="161531"/>
                </a:lnTo>
                <a:lnTo>
                  <a:pt x="60261" y="162318"/>
                </a:lnTo>
                <a:lnTo>
                  <a:pt x="60325" y="166725"/>
                </a:lnTo>
                <a:lnTo>
                  <a:pt x="68605" y="157784"/>
                </a:lnTo>
                <a:close/>
              </a:path>
              <a:path w="293369" h="250189">
                <a:moveTo>
                  <a:pt x="72009" y="167957"/>
                </a:moveTo>
                <a:lnTo>
                  <a:pt x="66738" y="166789"/>
                </a:lnTo>
                <a:lnTo>
                  <a:pt x="66332" y="166954"/>
                </a:lnTo>
                <a:lnTo>
                  <a:pt x="65887" y="167259"/>
                </a:lnTo>
                <a:lnTo>
                  <a:pt x="65481" y="167424"/>
                </a:lnTo>
                <a:lnTo>
                  <a:pt x="67246" y="174434"/>
                </a:lnTo>
                <a:lnTo>
                  <a:pt x="72009" y="167957"/>
                </a:lnTo>
                <a:close/>
              </a:path>
              <a:path w="293369" h="250189">
                <a:moveTo>
                  <a:pt x="72110" y="194030"/>
                </a:moveTo>
                <a:lnTo>
                  <a:pt x="70815" y="192176"/>
                </a:lnTo>
                <a:lnTo>
                  <a:pt x="64452" y="190207"/>
                </a:lnTo>
                <a:lnTo>
                  <a:pt x="64465" y="194525"/>
                </a:lnTo>
                <a:lnTo>
                  <a:pt x="68008" y="191528"/>
                </a:lnTo>
                <a:lnTo>
                  <a:pt x="69469" y="194564"/>
                </a:lnTo>
                <a:lnTo>
                  <a:pt x="72110" y="194030"/>
                </a:lnTo>
                <a:close/>
              </a:path>
              <a:path w="293369" h="250189">
                <a:moveTo>
                  <a:pt x="76492" y="141833"/>
                </a:moveTo>
                <a:lnTo>
                  <a:pt x="72961" y="142214"/>
                </a:lnTo>
                <a:lnTo>
                  <a:pt x="70916" y="144170"/>
                </a:lnTo>
                <a:lnTo>
                  <a:pt x="72478" y="148450"/>
                </a:lnTo>
                <a:lnTo>
                  <a:pt x="74841" y="150329"/>
                </a:lnTo>
                <a:lnTo>
                  <a:pt x="73863" y="148005"/>
                </a:lnTo>
                <a:lnTo>
                  <a:pt x="76492" y="141833"/>
                </a:lnTo>
                <a:close/>
              </a:path>
              <a:path w="293369" h="250189">
                <a:moveTo>
                  <a:pt x="84963" y="184937"/>
                </a:moveTo>
                <a:lnTo>
                  <a:pt x="84683" y="184340"/>
                </a:lnTo>
                <a:lnTo>
                  <a:pt x="83985" y="183908"/>
                </a:lnTo>
                <a:lnTo>
                  <a:pt x="84023" y="185458"/>
                </a:lnTo>
                <a:lnTo>
                  <a:pt x="84328" y="185902"/>
                </a:lnTo>
                <a:lnTo>
                  <a:pt x="84759" y="185597"/>
                </a:lnTo>
                <a:lnTo>
                  <a:pt x="84963" y="184937"/>
                </a:lnTo>
                <a:close/>
              </a:path>
              <a:path w="293369" h="250189">
                <a:moveTo>
                  <a:pt x="88620" y="183743"/>
                </a:moveTo>
                <a:lnTo>
                  <a:pt x="87033" y="181838"/>
                </a:lnTo>
                <a:lnTo>
                  <a:pt x="85445" y="185178"/>
                </a:lnTo>
                <a:lnTo>
                  <a:pt x="84823" y="185623"/>
                </a:lnTo>
                <a:lnTo>
                  <a:pt x="84772" y="185915"/>
                </a:lnTo>
                <a:lnTo>
                  <a:pt x="84188" y="186588"/>
                </a:lnTo>
                <a:lnTo>
                  <a:pt x="85813" y="190030"/>
                </a:lnTo>
                <a:lnTo>
                  <a:pt x="88620" y="183743"/>
                </a:lnTo>
                <a:close/>
              </a:path>
              <a:path w="293369" h="250189">
                <a:moveTo>
                  <a:pt x="90093" y="166509"/>
                </a:moveTo>
                <a:lnTo>
                  <a:pt x="88392" y="165646"/>
                </a:lnTo>
                <a:lnTo>
                  <a:pt x="89966" y="163207"/>
                </a:lnTo>
                <a:lnTo>
                  <a:pt x="88798" y="161925"/>
                </a:lnTo>
                <a:lnTo>
                  <a:pt x="82842" y="160083"/>
                </a:lnTo>
                <a:lnTo>
                  <a:pt x="83248" y="160070"/>
                </a:lnTo>
                <a:lnTo>
                  <a:pt x="84950" y="160070"/>
                </a:lnTo>
                <a:lnTo>
                  <a:pt x="85064" y="157619"/>
                </a:lnTo>
                <a:lnTo>
                  <a:pt x="85077" y="155384"/>
                </a:lnTo>
                <a:lnTo>
                  <a:pt x="83197" y="155130"/>
                </a:lnTo>
                <a:lnTo>
                  <a:pt x="83642" y="157835"/>
                </a:lnTo>
                <a:lnTo>
                  <a:pt x="81927" y="158369"/>
                </a:lnTo>
                <a:lnTo>
                  <a:pt x="81229" y="159029"/>
                </a:lnTo>
                <a:lnTo>
                  <a:pt x="81229" y="159258"/>
                </a:lnTo>
                <a:lnTo>
                  <a:pt x="81229" y="159588"/>
                </a:lnTo>
                <a:lnTo>
                  <a:pt x="80797" y="159448"/>
                </a:lnTo>
                <a:lnTo>
                  <a:pt x="81229" y="159258"/>
                </a:lnTo>
                <a:lnTo>
                  <a:pt x="81229" y="159029"/>
                </a:lnTo>
                <a:lnTo>
                  <a:pt x="80772" y="159448"/>
                </a:lnTo>
                <a:lnTo>
                  <a:pt x="80111" y="159232"/>
                </a:lnTo>
                <a:lnTo>
                  <a:pt x="80378" y="160172"/>
                </a:lnTo>
                <a:lnTo>
                  <a:pt x="80060" y="160210"/>
                </a:lnTo>
                <a:lnTo>
                  <a:pt x="80391" y="160197"/>
                </a:lnTo>
                <a:lnTo>
                  <a:pt x="81851" y="165100"/>
                </a:lnTo>
                <a:lnTo>
                  <a:pt x="86004" y="162052"/>
                </a:lnTo>
                <a:lnTo>
                  <a:pt x="86982" y="164934"/>
                </a:lnTo>
                <a:lnTo>
                  <a:pt x="86639" y="164744"/>
                </a:lnTo>
                <a:lnTo>
                  <a:pt x="82296" y="169227"/>
                </a:lnTo>
                <a:lnTo>
                  <a:pt x="86906" y="169799"/>
                </a:lnTo>
                <a:lnTo>
                  <a:pt x="86880" y="167716"/>
                </a:lnTo>
                <a:lnTo>
                  <a:pt x="89700" y="168363"/>
                </a:lnTo>
                <a:lnTo>
                  <a:pt x="90093" y="166509"/>
                </a:lnTo>
                <a:close/>
              </a:path>
              <a:path w="293369" h="250189">
                <a:moveTo>
                  <a:pt x="108966" y="151790"/>
                </a:moveTo>
                <a:lnTo>
                  <a:pt x="106667" y="149999"/>
                </a:lnTo>
                <a:lnTo>
                  <a:pt x="101803" y="153530"/>
                </a:lnTo>
                <a:lnTo>
                  <a:pt x="102184" y="154838"/>
                </a:lnTo>
                <a:lnTo>
                  <a:pt x="105879" y="158407"/>
                </a:lnTo>
                <a:lnTo>
                  <a:pt x="103733" y="153492"/>
                </a:lnTo>
                <a:lnTo>
                  <a:pt x="104749" y="152120"/>
                </a:lnTo>
                <a:lnTo>
                  <a:pt x="108966" y="151790"/>
                </a:lnTo>
                <a:close/>
              </a:path>
              <a:path w="293369" h="250189">
                <a:moveTo>
                  <a:pt x="110121" y="152692"/>
                </a:moveTo>
                <a:lnTo>
                  <a:pt x="108978" y="151790"/>
                </a:lnTo>
                <a:lnTo>
                  <a:pt x="110121" y="152692"/>
                </a:lnTo>
                <a:close/>
              </a:path>
              <a:path w="293369" h="250189">
                <a:moveTo>
                  <a:pt x="110883" y="141198"/>
                </a:moveTo>
                <a:lnTo>
                  <a:pt x="108356" y="140601"/>
                </a:lnTo>
                <a:lnTo>
                  <a:pt x="110883" y="141198"/>
                </a:lnTo>
                <a:close/>
              </a:path>
              <a:path w="293369" h="250189">
                <a:moveTo>
                  <a:pt x="120751" y="130771"/>
                </a:moveTo>
                <a:lnTo>
                  <a:pt x="118376" y="129819"/>
                </a:lnTo>
                <a:lnTo>
                  <a:pt x="115125" y="124625"/>
                </a:lnTo>
                <a:lnTo>
                  <a:pt x="108102" y="133870"/>
                </a:lnTo>
                <a:lnTo>
                  <a:pt x="114033" y="135610"/>
                </a:lnTo>
                <a:lnTo>
                  <a:pt x="115481" y="137477"/>
                </a:lnTo>
                <a:lnTo>
                  <a:pt x="120751" y="130771"/>
                </a:lnTo>
                <a:close/>
              </a:path>
              <a:path w="293369" h="250189">
                <a:moveTo>
                  <a:pt x="122707" y="162026"/>
                </a:moveTo>
                <a:lnTo>
                  <a:pt x="122034" y="160667"/>
                </a:lnTo>
                <a:lnTo>
                  <a:pt x="120510" y="160553"/>
                </a:lnTo>
                <a:lnTo>
                  <a:pt x="119608" y="161709"/>
                </a:lnTo>
                <a:lnTo>
                  <a:pt x="118859" y="162890"/>
                </a:lnTo>
                <a:lnTo>
                  <a:pt x="119849" y="163372"/>
                </a:lnTo>
                <a:lnTo>
                  <a:pt x="120764" y="162598"/>
                </a:lnTo>
                <a:lnTo>
                  <a:pt x="122008" y="163436"/>
                </a:lnTo>
                <a:lnTo>
                  <a:pt x="122428" y="162598"/>
                </a:lnTo>
                <a:lnTo>
                  <a:pt x="122707" y="162026"/>
                </a:lnTo>
                <a:close/>
              </a:path>
              <a:path w="293369" h="250189">
                <a:moveTo>
                  <a:pt x="125387" y="147396"/>
                </a:moveTo>
                <a:lnTo>
                  <a:pt x="123571" y="145796"/>
                </a:lnTo>
                <a:lnTo>
                  <a:pt x="121729" y="144195"/>
                </a:lnTo>
                <a:lnTo>
                  <a:pt x="109359" y="147637"/>
                </a:lnTo>
                <a:lnTo>
                  <a:pt x="108775" y="144373"/>
                </a:lnTo>
                <a:lnTo>
                  <a:pt x="110413" y="143357"/>
                </a:lnTo>
                <a:lnTo>
                  <a:pt x="108369" y="140627"/>
                </a:lnTo>
                <a:lnTo>
                  <a:pt x="106502" y="140195"/>
                </a:lnTo>
                <a:lnTo>
                  <a:pt x="108851" y="147396"/>
                </a:lnTo>
                <a:lnTo>
                  <a:pt x="108826" y="147637"/>
                </a:lnTo>
                <a:lnTo>
                  <a:pt x="107594" y="148869"/>
                </a:lnTo>
                <a:lnTo>
                  <a:pt x="113906" y="148513"/>
                </a:lnTo>
                <a:lnTo>
                  <a:pt x="116141" y="149834"/>
                </a:lnTo>
                <a:lnTo>
                  <a:pt x="114477" y="152704"/>
                </a:lnTo>
                <a:lnTo>
                  <a:pt x="114693" y="152819"/>
                </a:lnTo>
                <a:lnTo>
                  <a:pt x="114833" y="152844"/>
                </a:lnTo>
                <a:lnTo>
                  <a:pt x="115049" y="152958"/>
                </a:lnTo>
                <a:lnTo>
                  <a:pt x="118935" y="152717"/>
                </a:lnTo>
                <a:lnTo>
                  <a:pt x="119989" y="155536"/>
                </a:lnTo>
                <a:lnTo>
                  <a:pt x="117741" y="154368"/>
                </a:lnTo>
                <a:lnTo>
                  <a:pt x="115049" y="152958"/>
                </a:lnTo>
                <a:lnTo>
                  <a:pt x="113792" y="153047"/>
                </a:lnTo>
                <a:lnTo>
                  <a:pt x="112255" y="153466"/>
                </a:lnTo>
                <a:lnTo>
                  <a:pt x="110413" y="154762"/>
                </a:lnTo>
                <a:lnTo>
                  <a:pt x="111493" y="155181"/>
                </a:lnTo>
                <a:lnTo>
                  <a:pt x="112483" y="154368"/>
                </a:lnTo>
                <a:lnTo>
                  <a:pt x="113639" y="155257"/>
                </a:lnTo>
                <a:lnTo>
                  <a:pt x="112217" y="158089"/>
                </a:lnTo>
                <a:lnTo>
                  <a:pt x="110413" y="157772"/>
                </a:lnTo>
                <a:lnTo>
                  <a:pt x="108966" y="159054"/>
                </a:lnTo>
                <a:lnTo>
                  <a:pt x="111163" y="160528"/>
                </a:lnTo>
                <a:lnTo>
                  <a:pt x="112864" y="158813"/>
                </a:lnTo>
                <a:lnTo>
                  <a:pt x="113423" y="158089"/>
                </a:lnTo>
                <a:lnTo>
                  <a:pt x="114642" y="156514"/>
                </a:lnTo>
                <a:lnTo>
                  <a:pt x="114655" y="158089"/>
                </a:lnTo>
                <a:lnTo>
                  <a:pt x="115316" y="161950"/>
                </a:lnTo>
                <a:lnTo>
                  <a:pt x="115557" y="162306"/>
                </a:lnTo>
                <a:lnTo>
                  <a:pt x="120688" y="156514"/>
                </a:lnTo>
                <a:lnTo>
                  <a:pt x="121564" y="155536"/>
                </a:lnTo>
                <a:lnTo>
                  <a:pt x="122580" y="154368"/>
                </a:lnTo>
                <a:lnTo>
                  <a:pt x="123240" y="152717"/>
                </a:lnTo>
                <a:lnTo>
                  <a:pt x="124167" y="150431"/>
                </a:lnTo>
                <a:lnTo>
                  <a:pt x="117729" y="150431"/>
                </a:lnTo>
                <a:lnTo>
                  <a:pt x="117360" y="148513"/>
                </a:lnTo>
                <a:lnTo>
                  <a:pt x="117284" y="148120"/>
                </a:lnTo>
                <a:lnTo>
                  <a:pt x="117665" y="147637"/>
                </a:lnTo>
                <a:lnTo>
                  <a:pt x="118884" y="146088"/>
                </a:lnTo>
                <a:lnTo>
                  <a:pt x="120789" y="145796"/>
                </a:lnTo>
                <a:lnTo>
                  <a:pt x="122974" y="147802"/>
                </a:lnTo>
                <a:lnTo>
                  <a:pt x="121297" y="146354"/>
                </a:lnTo>
                <a:lnTo>
                  <a:pt x="121259" y="148348"/>
                </a:lnTo>
                <a:lnTo>
                  <a:pt x="121907" y="148539"/>
                </a:lnTo>
                <a:lnTo>
                  <a:pt x="119418" y="150418"/>
                </a:lnTo>
                <a:lnTo>
                  <a:pt x="117729" y="150431"/>
                </a:lnTo>
                <a:lnTo>
                  <a:pt x="124167" y="150418"/>
                </a:lnTo>
                <a:lnTo>
                  <a:pt x="125222" y="147802"/>
                </a:lnTo>
                <a:lnTo>
                  <a:pt x="125387" y="147396"/>
                </a:lnTo>
                <a:close/>
              </a:path>
              <a:path w="293369" h="250189">
                <a:moveTo>
                  <a:pt x="130619" y="141211"/>
                </a:moveTo>
                <a:lnTo>
                  <a:pt x="128727" y="140563"/>
                </a:lnTo>
                <a:lnTo>
                  <a:pt x="126987" y="139954"/>
                </a:lnTo>
                <a:lnTo>
                  <a:pt x="124777" y="138277"/>
                </a:lnTo>
                <a:lnTo>
                  <a:pt x="123913" y="137045"/>
                </a:lnTo>
                <a:lnTo>
                  <a:pt x="123202" y="137147"/>
                </a:lnTo>
                <a:lnTo>
                  <a:pt x="122809" y="138290"/>
                </a:lnTo>
                <a:lnTo>
                  <a:pt x="120700" y="139179"/>
                </a:lnTo>
                <a:lnTo>
                  <a:pt x="119253" y="139928"/>
                </a:lnTo>
                <a:lnTo>
                  <a:pt x="117589" y="142798"/>
                </a:lnTo>
                <a:lnTo>
                  <a:pt x="120154" y="144411"/>
                </a:lnTo>
                <a:lnTo>
                  <a:pt x="120929" y="139141"/>
                </a:lnTo>
                <a:lnTo>
                  <a:pt x="124764" y="138290"/>
                </a:lnTo>
                <a:lnTo>
                  <a:pt x="126758" y="140373"/>
                </a:lnTo>
                <a:lnTo>
                  <a:pt x="128689" y="141249"/>
                </a:lnTo>
                <a:lnTo>
                  <a:pt x="130619" y="141211"/>
                </a:lnTo>
                <a:close/>
              </a:path>
              <a:path w="293369" h="250189">
                <a:moveTo>
                  <a:pt x="131940" y="138315"/>
                </a:moveTo>
                <a:lnTo>
                  <a:pt x="131457" y="136296"/>
                </a:lnTo>
                <a:lnTo>
                  <a:pt x="130009" y="134416"/>
                </a:lnTo>
                <a:lnTo>
                  <a:pt x="127050" y="132816"/>
                </a:lnTo>
                <a:lnTo>
                  <a:pt x="122669" y="134975"/>
                </a:lnTo>
                <a:lnTo>
                  <a:pt x="130746" y="140335"/>
                </a:lnTo>
                <a:lnTo>
                  <a:pt x="131940" y="138315"/>
                </a:lnTo>
                <a:close/>
              </a:path>
              <a:path w="293369" h="250189">
                <a:moveTo>
                  <a:pt x="134708" y="142494"/>
                </a:moveTo>
                <a:lnTo>
                  <a:pt x="134086" y="140716"/>
                </a:lnTo>
                <a:lnTo>
                  <a:pt x="134251" y="139814"/>
                </a:lnTo>
                <a:lnTo>
                  <a:pt x="133019" y="140677"/>
                </a:lnTo>
                <a:lnTo>
                  <a:pt x="131927" y="141185"/>
                </a:lnTo>
                <a:lnTo>
                  <a:pt x="130619" y="141185"/>
                </a:lnTo>
                <a:lnTo>
                  <a:pt x="132956" y="141897"/>
                </a:lnTo>
                <a:lnTo>
                  <a:pt x="134708" y="142494"/>
                </a:lnTo>
                <a:close/>
              </a:path>
              <a:path w="293369" h="250189">
                <a:moveTo>
                  <a:pt x="134861" y="142938"/>
                </a:moveTo>
                <a:lnTo>
                  <a:pt x="134835" y="142544"/>
                </a:lnTo>
                <a:lnTo>
                  <a:pt x="134708" y="142494"/>
                </a:lnTo>
                <a:lnTo>
                  <a:pt x="134861" y="142938"/>
                </a:lnTo>
                <a:close/>
              </a:path>
              <a:path w="293369" h="250189">
                <a:moveTo>
                  <a:pt x="134874" y="142557"/>
                </a:moveTo>
                <a:lnTo>
                  <a:pt x="134683" y="139509"/>
                </a:lnTo>
                <a:lnTo>
                  <a:pt x="134772" y="141185"/>
                </a:lnTo>
                <a:lnTo>
                  <a:pt x="134874" y="142557"/>
                </a:lnTo>
                <a:close/>
              </a:path>
              <a:path w="293369" h="250189">
                <a:moveTo>
                  <a:pt x="136563" y="143611"/>
                </a:moveTo>
                <a:lnTo>
                  <a:pt x="135356" y="142709"/>
                </a:lnTo>
                <a:lnTo>
                  <a:pt x="134874" y="142557"/>
                </a:lnTo>
                <a:lnTo>
                  <a:pt x="134975" y="144030"/>
                </a:lnTo>
                <a:lnTo>
                  <a:pt x="136563" y="143611"/>
                </a:lnTo>
                <a:close/>
              </a:path>
              <a:path w="293369" h="250189">
                <a:moveTo>
                  <a:pt x="136791" y="129578"/>
                </a:moveTo>
                <a:lnTo>
                  <a:pt x="136385" y="130124"/>
                </a:lnTo>
                <a:lnTo>
                  <a:pt x="136677" y="130225"/>
                </a:lnTo>
                <a:lnTo>
                  <a:pt x="136791" y="129578"/>
                </a:lnTo>
                <a:close/>
              </a:path>
              <a:path w="293369" h="250189">
                <a:moveTo>
                  <a:pt x="139306" y="131102"/>
                </a:moveTo>
                <a:lnTo>
                  <a:pt x="138480" y="130492"/>
                </a:lnTo>
                <a:lnTo>
                  <a:pt x="138531" y="130848"/>
                </a:lnTo>
                <a:lnTo>
                  <a:pt x="139306" y="131102"/>
                </a:lnTo>
                <a:close/>
              </a:path>
              <a:path w="293369" h="250189">
                <a:moveTo>
                  <a:pt x="139306" y="131102"/>
                </a:moveTo>
                <a:lnTo>
                  <a:pt x="138696" y="131902"/>
                </a:lnTo>
                <a:lnTo>
                  <a:pt x="139306" y="131102"/>
                </a:lnTo>
                <a:close/>
              </a:path>
              <a:path w="293369" h="250189">
                <a:moveTo>
                  <a:pt x="140055" y="142684"/>
                </a:moveTo>
                <a:lnTo>
                  <a:pt x="136563" y="143611"/>
                </a:lnTo>
                <a:lnTo>
                  <a:pt x="139179" y="145542"/>
                </a:lnTo>
                <a:lnTo>
                  <a:pt x="140055" y="142684"/>
                </a:lnTo>
                <a:close/>
              </a:path>
              <a:path w="293369" h="250189">
                <a:moveTo>
                  <a:pt x="141312" y="138760"/>
                </a:moveTo>
                <a:lnTo>
                  <a:pt x="139915" y="136588"/>
                </a:lnTo>
                <a:lnTo>
                  <a:pt x="136613" y="134645"/>
                </a:lnTo>
                <a:lnTo>
                  <a:pt x="138671" y="131927"/>
                </a:lnTo>
                <a:lnTo>
                  <a:pt x="138531" y="130848"/>
                </a:lnTo>
                <a:lnTo>
                  <a:pt x="136677" y="130225"/>
                </a:lnTo>
                <a:lnTo>
                  <a:pt x="135750" y="135445"/>
                </a:lnTo>
                <a:lnTo>
                  <a:pt x="133908" y="137375"/>
                </a:lnTo>
                <a:lnTo>
                  <a:pt x="135305" y="139547"/>
                </a:lnTo>
                <a:lnTo>
                  <a:pt x="138658" y="141528"/>
                </a:lnTo>
                <a:lnTo>
                  <a:pt x="141312" y="138760"/>
                </a:lnTo>
                <a:close/>
              </a:path>
              <a:path w="293369" h="250189">
                <a:moveTo>
                  <a:pt x="151676" y="118986"/>
                </a:moveTo>
                <a:lnTo>
                  <a:pt x="149186" y="116928"/>
                </a:lnTo>
                <a:lnTo>
                  <a:pt x="150888" y="115989"/>
                </a:lnTo>
                <a:lnTo>
                  <a:pt x="151206" y="114579"/>
                </a:lnTo>
                <a:lnTo>
                  <a:pt x="151396" y="114846"/>
                </a:lnTo>
                <a:lnTo>
                  <a:pt x="151549" y="114871"/>
                </a:lnTo>
                <a:lnTo>
                  <a:pt x="151257" y="113893"/>
                </a:lnTo>
                <a:lnTo>
                  <a:pt x="148234" y="114833"/>
                </a:lnTo>
                <a:lnTo>
                  <a:pt x="148399" y="116560"/>
                </a:lnTo>
                <a:lnTo>
                  <a:pt x="151676" y="118986"/>
                </a:lnTo>
                <a:close/>
              </a:path>
              <a:path w="293369" h="250189">
                <a:moveTo>
                  <a:pt x="151714" y="134150"/>
                </a:moveTo>
                <a:lnTo>
                  <a:pt x="147104" y="133184"/>
                </a:lnTo>
                <a:lnTo>
                  <a:pt x="144907" y="135102"/>
                </a:lnTo>
                <a:lnTo>
                  <a:pt x="145465" y="134594"/>
                </a:lnTo>
                <a:lnTo>
                  <a:pt x="146037" y="133527"/>
                </a:lnTo>
                <a:lnTo>
                  <a:pt x="144462" y="135407"/>
                </a:lnTo>
                <a:lnTo>
                  <a:pt x="145415" y="137502"/>
                </a:lnTo>
                <a:lnTo>
                  <a:pt x="147320" y="137604"/>
                </a:lnTo>
                <a:lnTo>
                  <a:pt x="150164" y="135877"/>
                </a:lnTo>
                <a:lnTo>
                  <a:pt x="151714" y="134150"/>
                </a:lnTo>
                <a:close/>
              </a:path>
              <a:path w="293369" h="250189">
                <a:moveTo>
                  <a:pt x="151828" y="124269"/>
                </a:moveTo>
                <a:lnTo>
                  <a:pt x="148043" y="125996"/>
                </a:lnTo>
                <a:lnTo>
                  <a:pt x="140665" y="128549"/>
                </a:lnTo>
                <a:lnTo>
                  <a:pt x="139331" y="123850"/>
                </a:lnTo>
                <a:lnTo>
                  <a:pt x="138391" y="126365"/>
                </a:lnTo>
                <a:lnTo>
                  <a:pt x="135483" y="121716"/>
                </a:lnTo>
                <a:lnTo>
                  <a:pt x="129717" y="129247"/>
                </a:lnTo>
                <a:lnTo>
                  <a:pt x="130213" y="126453"/>
                </a:lnTo>
                <a:lnTo>
                  <a:pt x="129755" y="123748"/>
                </a:lnTo>
                <a:lnTo>
                  <a:pt x="128600" y="121158"/>
                </a:lnTo>
                <a:lnTo>
                  <a:pt x="128104" y="124002"/>
                </a:lnTo>
                <a:lnTo>
                  <a:pt x="128460" y="126758"/>
                </a:lnTo>
                <a:lnTo>
                  <a:pt x="129692" y="129273"/>
                </a:lnTo>
                <a:lnTo>
                  <a:pt x="128358" y="131025"/>
                </a:lnTo>
                <a:lnTo>
                  <a:pt x="134366" y="132854"/>
                </a:lnTo>
                <a:lnTo>
                  <a:pt x="136321" y="130225"/>
                </a:lnTo>
                <a:lnTo>
                  <a:pt x="136245" y="128790"/>
                </a:lnTo>
                <a:lnTo>
                  <a:pt x="137934" y="127609"/>
                </a:lnTo>
                <a:lnTo>
                  <a:pt x="137426" y="128981"/>
                </a:lnTo>
                <a:lnTo>
                  <a:pt x="148666" y="129501"/>
                </a:lnTo>
                <a:lnTo>
                  <a:pt x="151828" y="124269"/>
                </a:lnTo>
                <a:close/>
              </a:path>
              <a:path w="293369" h="250189">
                <a:moveTo>
                  <a:pt x="159359" y="102882"/>
                </a:moveTo>
                <a:lnTo>
                  <a:pt x="158534" y="101892"/>
                </a:lnTo>
                <a:lnTo>
                  <a:pt x="158775" y="102247"/>
                </a:lnTo>
                <a:lnTo>
                  <a:pt x="158927" y="102666"/>
                </a:lnTo>
                <a:lnTo>
                  <a:pt x="158991" y="103098"/>
                </a:lnTo>
                <a:lnTo>
                  <a:pt x="159245" y="103098"/>
                </a:lnTo>
                <a:lnTo>
                  <a:pt x="159359" y="102882"/>
                </a:lnTo>
                <a:close/>
              </a:path>
              <a:path w="293369" h="250189">
                <a:moveTo>
                  <a:pt x="162115" y="109042"/>
                </a:moveTo>
                <a:lnTo>
                  <a:pt x="157365" y="107518"/>
                </a:lnTo>
                <a:lnTo>
                  <a:pt x="159258" y="105156"/>
                </a:lnTo>
                <a:lnTo>
                  <a:pt x="158991" y="103098"/>
                </a:lnTo>
                <a:lnTo>
                  <a:pt x="158699" y="103060"/>
                </a:lnTo>
                <a:lnTo>
                  <a:pt x="158115" y="102425"/>
                </a:lnTo>
                <a:lnTo>
                  <a:pt x="156095" y="105130"/>
                </a:lnTo>
                <a:lnTo>
                  <a:pt x="159181" y="112547"/>
                </a:lnTo>
                <a:lnTo>
                  <a:pt x="162115" y="109042"/>
                </a:lnTo>
                <a:close/>
              </a:path>
              <a:path w="293369" h="250189">
                <a:moveTo>
                  <a:pt x="165023" y="116801"/>
                </a:moveTo>
                <a:lnTo>
                  <a:pt x="161734" y="113601"/>
                </a:lnTo>
                <a:lnTo>
                  <a:pt x="160286" y="115658"/>
                </a:lnTo>
                <a:lnTo>
                  <a:pt x="158572" y="115811"/>
                </a:lnTo>
                <a:lnTo>
                  <a:pt x="156743" y="115265"/>
                </a:lnTo>
                <a:lnTo>
                  <a:pt x="155854" y="116420"/>
                </a:lnTo>
                <a:lnTo>
                  <a:pt x="154940" y="115595"/>
                </a:lnTo>
                <a:lnTo>
                  <a:pt x="153835" y="116636"/>
                </a:lnTo>
                <a:lnTo>
                  <a:pt x="153962" y="118122"/>
                </a:lnTo>
                <a:lnTo>
                  <a:pt x="151650" y="118948"/>
                </a:lnTo>
                <a:lnTo>
                  <a:pt x="153365" y="121031"/>
                </a:lnTo>
                <a:lnTo>
                  <a:pt x="155346" y="118249"/>
                </a:lnTo>
                <a:lnTo>
                  <a:pt x="165023" y="116801"/>
                </a:lnTo>
                <a:close/>
              </a:path>
              <a:path w="293369" h="250189">
                <a:moveTo>
                  <a:pt x="167767" y="103301"/>
                </a:moveTo>
                <a:lnTo>
                  <a:pt x="165023" y="102209"/>
                </a:lnTo>
                <a:lnTo>
                  <a:pt x="163918" y="104559"/>
                </a:lnTo>
                <a:lnTo>
                  <a:pt x="164985" y="106438"/>
                </a:lnTo>
                <a:lnTo>
                  <a:pt x="162115" y="109093"/>
                </a:lnTo>
                <a:lnTo>
                  <a:pt x="165773" y="111125"/>
                </a:lnTo>
                <a:lnTo>
                  <a:pt x="167767" y="103301"/>
                </a:lnTo>
                <a:close/>
              </a:path>
              <a:path w="293369" h="250189">
                <a:moveTo>
                  <a:pt x="171183" y="119811"/>
                </a:moveTo>
                <a:lnTo>
                  <a:pt x="170332" y="116738"/>
                </a:lnTo>
                <a:lnTo>
                  <a:pt x="168338" y="117995"/>
                </a:lnTo>
                <a:lnTo>
                  <a:pt x="170662" y="120180"/>
                </a:lnTo>
                <a:lnTo>
                  <a:pt x="168414" y="122415"/>
                </a:lnTo>
                <a:lnTo>
                  <a:pt x="166458" y="122999"/>
                </a:lnTo>
                <a:lnTo>
                  <a:pt x="167030" y="124167"/>
                </a:lnTo>
                <a:lnTo>
                  <a:pt x="169989" y="122224"/>
                </a:lnTo>
                <a:lnTo>
                  <a:pt x="171183" y="119811"/>
                </a:lnTo>
                <a:close/>
              </a:path>
              <a:path w="293369" h="250189">
                <a:moveTo>
                  <a:pt x="172275" y="125717"/>
                </a:moveTo>
                <a:lnTo>
                  <a:pt x="170370" y="123380"/>
                </a:lnTo>
                <a:lnTo>
                  <a:pt x="167868" y="124853"/>
                </a:lnTo>
                <a:lnTo>
                  <a:pt x="167081" y="126720"/>
                </a:lnTo>
                <a:lnTo>
                  <a:pt x="167767" y="127698"/>
                </a:lnTo>
                <a:lnTo>
                  <a:pt x="168351" y="128727"/>
                </a:lnTo>
                <a:lnTo>
                  <a:pt x="170967" y="127406"/>
                </a:lnTo>
                <a:lnTo>
                  <a:pt x="172275" y="125717"/>
                </a:lnTo>
                <a:close/>
              </a:path>
              <a:path w="293369" h="250189">
                <a:moveTo>
                  <a:pt x="177596" y="124244"/>
                </a:moveTo>
                <a:lnTo>
                  <a:pt x="176758" y="123418"/>
                </a:lnTo>
                <a:lnTo>
                  <a:pt x="176352" y="123024"/>
                </a:lnTo>
                <a:lnTo>
                  <a:pt x="176237" y="123240"/>
                </a:lnTo>
                <a:lnTo>
                  <a:pt x="175971" y="123418"/>
                </a:lnTo>
                <a:lnTo>
                  <a:pt x="175196" y="122123"/>
                </a:lnTo>
                <a:lnTo>
                  <a:pt x="175348" y="120853"/>
                </a:lnTo>
                <a:lnTo>
                  <a:pt x="176072" y="117576"/>
                </a:lnTo>
                <a:lnTo>
                  <a:pt x="177571" y="114833"/>
                </a:lnTo>
                <a:lnTo>
                  <a:pt x="173901" y="115963"/>
                </a:lnTo>
                <a:lnTo>
                  <a:pt x="173075" y="118897"/>
                </a:lnTo>
                <a:lnTo>
                  <a:pt x="173761" y="121564"/>
                </a:lnTo>
                <a:lnTo>
                  <a:pt x="175475" y="124028"/>
                </a:lnTo>
                <a:lnTo>
                  <a:pt x="174244" y="124891"/>
                </a:lnTo>
                <a:lnTo>
                  <a:pt x="172745" y="124244"/>
                </a:lnTo>
                <a:lnTo>
                  <a:pt x="171513" y="124714"/>
                </a:lnTo>
                <a:lnTo>
                  <a:pt x="174904" y="127317"/>
                </a:lnTo>
                <a:lnTo>
                  <a:pt x="176263" y="125704"/>
                </a:lnTo>
                <a:lnTo>
                  <a:pt x="177012" y="124891"/>
                </a:lnTo>
                <a:lnTo>
                  <a:pt x="177596" y="124244"/>
                </a:lnTo>
                <a:close/>
              </a:path>
              <a:path w="293369" h="250189">
                <a:moveTo>
                  <a:pt x="183286" y="107442"/>
                </a:moveTo>
                <a:lnTo>
                  <a:pt x="182702" y="106629"/>
                </a:lnTo>
                <a:lnTo>
                  <a:pt x="182079" y="105524"/>
                </a:lnTo>
                <a:lnTo>
                  <a:pt x="177457" y="106794"/>
                </a:lnTo>
                <a:lnTo>
                  <a:pt x="177355" y="107784"/>
                </a:lnTo>
                <a:lnTo>
                  <a:pt x="178155" y="109575"/>
                </a:lnTo>
                <a:lnTo>
                  <a:pt x="176530" y="108508"/>
                </a:lnTo>
                <a:lnTo>
                  <a:pt x="173951" y="108737"/>
                </a:lnTo>
                <a:lnTo>
                  <a:pt x="172745" y="112458"/>
                </a:lnTo>
                <a:lnTo>
                  <a:pt x="173291" y="115100"/>
                </a:lnTo>
                <a:lnTo>
                  <a:pt x="173977" y="112915"/>
                </a:lnTo>
                <a:lnTo>
                  <a:pt x="178574" y="110515"/>
                </a:lnTo>
                <a:lnTo>
                  <a:pt x="179019" y="111467"/>
                </a:lnTo>
                <a:lnTo>
                  <a:pt x="179019" y="110286"/>
                </a:lnTo>
                <a:lnTo>
                  <a:pt x="179158" y="110210"/>
                </a:lnTo>
                <a:lnTo>
                  <a:pt x="179019" y="110121"/>
                </a:lnTo>
                <a:lnTo>
                  <a:pt x="179019" y="107149"/>
                </a:lnTo>
                <a:lnTo>
                  <a:pt x="179959" y="106629"/>
                </a:lnTo>
                <a:lnTo>
                  <a:pt x="183286" y="107442"/>
                </a:lnTo>
                <a:close/>
              </a:path>
              <a:path w="293369" h="250189">
                <a:moveTo>
                  <a:pt x="183565" y="113080"/>
                </a:moveTo>
                <a:lnTo>
                  <a:pt x="182994" y="112826"/>
                </a:lnTo>
                <a:lnTo>
                  <a:pt x="182257" y="112699"/>
                </a:lnTo>
                <a:lnTo>
                  <a:pt x="181152" y="112801"/>
                </a:lnTo>
                <a:lnTo>
                  <a:pt x="182270" y="113080"/>
                </a:lnTo>
                <a:lnTo>
                  <a:pt x="183007" y="113207"/>
                </a:lnTo>
                <a:lnTo>
                  <a:pt x="183565" y="113080"/>
                </a:lnTo>
                <a:close/>
              </a:path>
              <a:path w="293369" h="250189">
                <a:moveTo>
                  <a:pt x="186563" y="121500"/>
                </a:moveTo>
                <a:lnTo>
                  <a:pt x="185674" y="120421"/>
                </a:lnTo>
                <a:lnTo>
                  <a:pt x="185648" y="119646"/>
                </a:lnTo>
                <a:lnTo>
                  <a:pt x="186321" y="118910"/>
                </a:lnTo>
                <a:lnTo>
                  <a:pt x="184797" y="116179"/>
                </a:lnTo>
                <a:lnTo>
                  <a:pt x="182714" y="125374"/>
                </a:lnTo>
                <a:lnTo>
                  <a:pt x="186563" y="121500"/>
                </a:lnTo>
                <a:close/>
              </a:path>
              <a:path w="293369" h="250189">
                <a:moveTo>
                  <a:pt x="193128" y="91871"/>
                </a:moveTo>
                <a:lnTo>
                  <a:pt x="192976" y="91859"/>
                </a:lnTo>
                <a:lnTo>
                  <a:pt x="192760" y="91744"/>
                </a:lnTo>
                <a:lnTo>
                  <a:pt x="191147" y="93002"/>
                </a:lnTo>
                <a:lnTo>
                  <a:pt x="190906" y="93954"/>
                </a:lnTo>
                <a:lnTo>
                  <a:pt x="191312" y="94716"/>
                </a:lnTo>
                <a:lnTo>
                  <a:pt x="191528" y="93522"/>
                </a:lnTo>
                <a:lnTo>
                  <a:pt x="192201" y="92252"/>
                </a:lnTo>
                <a:lnTo>
                  <a:pt x="193128" y="91871"/>
                </a:lnTo>
                <a:close/>
              </a:path>
              <a:path w="293369" h="250189">
                <a:moveTo>
                  <a:pt x="194665" y="96723"/>
                </a:moveTo>
                <a:lnTo>
                  <a:pt x="193078" y="96139"/>
                </a:lnTo>
                <a:lnTo>
                  <a:pt x="191782" y="95592"/>
                </a:lnTo>
                <a:lnTo>
                  <a:pt x="191312" y="94742"/>
                </a:lnTo>
                <a:lnTo>
                  <a:pt x="191135" y="95796"/>
                </a:lnTo>
                <a:lnTo>
                  <a:pt x="191096" y="96875"/>
                </a:lnTo>
                <a:lnTo>
                  <a:pt x="191516" y="97091"/>
                </a:lnTo>
                <a:lnTo>
                  <a:pt x="191808" y="98069"/>
                </a:lnTo>
                <a:lnTo>
                  <a:pt x="193370" y="97497"/>
                </a:lnTo>
                <a:lnTo>
                  <a:pt x="194665" y="96723"/>
                </a:lnTo>
                <a:close/>
              </a:path>
              <a:path w="293369" h="250189">
                <a:moveTo>
                  <a:pt x="196430" y="95059"/>
                </a:moveTo>
                <a:lnTo>
                  <a:pt x="196265" y="95567"/>
                </a:lnTo>
                <a:lnTo>
                  <a:pt x="195478" y="96113"/>
                </a:lnTo>
                <a:lnTo>
                  <a:pt x="194678" y="96672"/>
                </a:lnTo>
                <a:lnTo>
                  <a:pt x="195135" y="96761"/>
                </a:lnTo>
                <a:lnTo>
                  <a:pt x="195643" y="96926"/>
                </a:lnTo>
                <a:lnTo>
                  <a:pt x="196088" y="97002"/>
                </a:lnTo>
                <a:lnTo>
                  <a:pt x="196202" y="96405"/>
                </a:lnTo>
                <a:lnTo>
                  <a:pt x="196215" y="95872"/>
                </a:lnTo>
                <a:lnTo>
                  <a:pt x="196430" y="95059"/>
                </a:lnTo>
                <a:close/>
              </a:path>
              <a:path w="293369" h="250189">
                <a:moveTo>
                  <a:pt x="196494" y="93205"/>
                </a:moveTo>
                <a:lnTo>
                  <a:pt x="195707" y="92443"/>
                </a:lnTo>
                <a:lnTo>
                  <a:pt x="194691" y="92113"/>
                </a:lnTo>
                <a:lnTo>
                  <a:pt x="195237" y="92519"/>
                </a:lnTo>
                <a:lnTo>
                  <a:pt x="195808" y="93154"/>
                </a:lnTo>
                <a:lnTo>
                  <a:pt x="196380" y="94335"/>
                </a:lnTo>
                <a:lnTo>
                  <a:pt x="196494" y="93205"/>
                </a:lnTo>
                <a:close/>
              </a:path>
              <a:path w="293369" h="250189">
                <a:moveTo>
                  <a:pt x="207479" y="108000"/>
                </a:moveTo>
                <a:lnTo>
                  <a:pt x="207352" y="107835"/>
                </a:lnTo>
                <a:lnTo>
                  <a:pt x="206540" y="108534"/>
                </a:lnTo>
                <a:lnTo>
                  <a:pt x="207479" y="108000"/>
                </a:lnTo>
                <a:close/>
              </a:path>
              <a:path w="293369" h="250189">
                <a:moveTo>
                  <a:pt x="211035" y="96050"/>
                </a:moveTo>
                <a:lnTo>
                  <a:pt x="210629" y="91351"/>
                </a:lnTo>
                <a:lnTo>
                  <a:pt x="210235" y="95834"/>
                </a:lnTo>
                <a:lnTo>
                  <a:pt x="211035" y="96050"/>
                </a:lnTo>
                <a:close/>
              </a:path>
              <a:path w="293369" h="250189">
                <a:moveTo>
                  <a:pt x="215760" y="47917"/>
                </a:moveTo>
                <a:lnTo>
                  <a:pt x="212877" y="46799"/>
                </a:lnTo>
                <a:lnTo>
                  <a:pt x="209308" y="44894"/>
                </a:lnTo>
                <a:lnTo>
                  <a:pt x="205955" y="47155"/>
                </a:lnTo>
                <a:lnTo>
                  <a:pt x="204736" y="51028"/>
                </a:lnTo>
                <a:lnTo>
                  <a:pt x="207619" y="53886"/>
                </a:lnTo>
                <a:lnTo>
                  <a:pt x="209435" y="56286"/>
                </a:lnTo>
                <a:lnTo>
                  <a:pt x="215760" y="47917"/>
                </a:lnTo>
                <a:close/>
              </a:path>
              <a:path w="293369" h="250189">
                <a:moveTo>
                  <a:pt x="218617" y="86233"/>
                </a:moveTo>
                <a:lnTo>
                  <a:pt x="218465" y="85966"/>
                </a:lnTo>
                <a:lnTo>
                  <a:pt x="216928" y="83083"/>
                </a:lnTo>
                <a:lnTo>
                  <a:pt x="215900" y="84607"/>
                </a:lnTo>
                <a:lnTo>
                  <a:pt x="213779" y="87388"/>
                </a:lnTo>
                <a:lnTo>
                  <a:pt x="214884" y="85966"/>
                </a:lnTo>
                <a:lnTo>
                  <a:pt x="215138" y="88011"/>
                </a:lnTo>
                <a:lnTo>
                  <a:pt x="216306" y="87058"/>
                </a:lnTo>
                <a:lnTo>
                  <a:pt x="217589" y="88138"/>
                </a:lnTo>
                <a:lnTo>
                  <a:pt x="218173" y="87058"/>
                </a:lnTo>
                <a:lnTo>
                  <a:pt x="218617" y="86233"/>
                </a:lnTo>
                <a:close/>
              </a:path>
              <a:path w="293369" h="250189">
                <a:moveTo>
                  <a:pt x="225717" y="68834"/>
                </a:moveTo>
                <a:lnTo>
                  <a:pt x="222961" y="66319"/>
                </a:lnTo>
                <a:lnTo>
                  <a:pt x="218719" y="62458"/>
                </a:lnTo>
                <a:lnTo>
                  <a:pt x="218719" y="68834"/>
                </a:lnTo>
                <a:lnTo>
                  <a:pt x="216585" y="72161"/>
                </a:lnTo>
                <a:lnTo>
                  <a:pt x="214795" y="72466"/>
                </a:lnTo>
                <a:lnTo>
                  <a:pt x="214795" y="76161"/>
                </a:lnTo>
                <a:lnTo>
                  <a:pt x="214477" y="76263"/>
                </a:lnTo>
                <a:lnTo>
                  <a:pt x="214579" y="75704"/>
                </a:lnTo>
                <a:lnTo>
                  <a:pt x="214655" y="75260"/>
                </a:lnTo>
                <a:lnTo>
                  <a:pt x="214464" y="74599"/>
                </a:lnTo>
                <a:lnTo>
                  <a:pt x="213918" y="74206"/>
                </a:lnTo>
                <a:lnTo>
                  <a:pt x="213321" y="74091"/>
                </a:lnTo>
                <a:lnTo>
                  <a:pt x="212813" y="73926"/>
                </a:lnTo>
                <a:lnTo>
                  <a:pt x="212077" y="74180"/>
                </a:lnTo>
                <a:lnTo>
                  <a:pt x="213829" y="76492"/>
                </a:lnTo>
                <a:lnTo>
                  <a:pt x="214464" y="76314"/>
                </a:lnTo>
                <a:lnTo>
                  <a:pt x="213550" y="80187"/>
                </a:lnTo>
                <a:lnTo>
                  <a:pt x="207378" y="81178"/>
                </a:lnTo>
                <a:lnTo>
                  <a:pt x="207403" y="77152"/>
                </a:lnTo>
                <a:lnTo>
                  <a:pt x="207416" y="75958"/>
                </a:lnTo>
                <a:lnTo>
                  <a:pt x="205308" y="76123"/>
                </a:lnTo>
                <a:lnTo>
                  <a:pt x="203885" y="77127"/>
                </a:lnTo>
                <a:lnTo>
                  <a:pt x="204508" y="75895"/>
                </a:lnTo>
                <a:lnTo>
                  <a:pt x="202057" y="73685"/>
                </a:lnTo>
                <a:lnTo>
                  <a:pt x="204711" y="75234"/>
                </a:lnTo>
                <a:lnTo>
                  <a:pt x="207695" y="73685"/>
                </a:lnTo>
                <a:lnTo>
                  <a:pt x="207962" y="73545"/>
                </a:lnTo>
                <a:lnTo>
                  <a:pt x="209042" y="72999"/>
                </a:lnTo>
                <a:lnTo>
                  <a:pt x="212813" y="73888"/>
                </a:lnTo>
                <a:lnTo>
                  <a:pt x="213055" y="73850"/>
                </a:lnTo>
                <a:lnTo>
                  <a:pt x="213499" y="73926"/>
                </a:lnTo>
                <a:lnTo>
                  <a:pt x="213918" y="74206"/>
                </a:lnTo>
                <a:lnTo>
                  <a:pt x="214464" y="74561"/>
                </a:lnTo>
                <a:lnTo>
                  <a:pt x="214706" y="75234"/>
                </a:lnTo>
                <a:lnTo>
                  <a:pt x="214795" y="76161"/>
                </a:lnTo>
                <a:lnTo>
                  <a:pt x="214795" y="72466"/>
                </a:lnTo>
                <a:lnTo>
                  <a:pt x="214122" y="72580"/>
                </a:lnTo>
                <a:lnTo>
                  <a:pt x="211201" y="69900"/>
                </a:lnTo>
                <a:lnTo>
                  <a:pt x="213245" y="66636"/>
                </a:lnTo>
                <a:lnTo>
                  <a:pt x="215760" y="66319"/>
                </a:lnTo>
                <a:lnTo>
                  <a:pt x="218719" y="68834"/>
                </a:lnTo>
                <a:lnTo>
                  <a:pt x="218719" y="62458"/>
                </a:lnTo>
                <a:lnTo>
                  <a:pt x="217563" y="61391"/>
                </a:lnTo>
                <a:lnTo>
                  <a:pt x="215404" y="63728"/>
                </a:lnTo>
                <a:lnTo>
                  <a:pt x="216192" y="58166"/>
                </a:lnTo>
                <a:lnTo>
                  <a:pt x="220776" y="57061"/>
                </a:lnTo>
                <a:lnTo>
                  <a:pt x="219735" y="55562"/>
                </a:lnTo>
                <a:lnTo>
                  <a:pt x="218871" y="55638"/>
                </a:lnTo>
                <a:lnTo>
                  <a:pt x="218427" y="57086"/>
                </a:lnTo>
                <a:lnTo>
                  <a:pt x="215950" y="58204"/>
                </a:lnTo>
                <a:lnTo>
                  <a:pt x="214096" y="59105"/>
                </a:lnTo>
                <a:lnTo>
                  <a:pt x="212064" y="62763"/>
                </a:lnTo>
                <a:lnTo>
                  <a:pt x="214757" y="64427"/>
                </a:lnTo>
                <a:lnTo>
                  <a:pt x="212788" y="66560"/>
                </a:lnTo>
                <a:lnTo>
                  <a:pt x="206781" y="69583"/>
                </a:lnTo>
                <a:lnTo>
                  <a:pt x="199859" y="70370"/>
                </a:lnTo>
                <a:lnTo>
                  <a:pt x="200190" y="71970"/>
                </a:lnTo>
                <a:lnTo>
                  <a:pt x="200736" y="72745"/>
                </a:lnTo>
                <a:lnTo>
                  <a:pt x="200964" y="72885"/>
                </a:lnTo>
                <a:lnTo>
                  <a:pt x="201688" y="73545"/>
                </a:lnTo>
                <a:lnTo>
                  <a:pt x="200952" y="72999"/>
                </a:lnTo>
                <a:lnTo>
                  <a:pt x="200736" y="72745"/>
                </a:lnTo>
                <a:lnTo>
                  <a:pt x="200063" y="72339"/>
                </a:lnTo>
                <a:lnTo>
                  <a:pt x="198767" y="71793"/>
                </a:lnTo>
                <a:lnTo>
                  <a:pt x="199986" y="72745"/>
                </a:lnTo>
                <a:lnTo>
                  <a:pt x="200101" y="72936"/>
                </a:lnTo>
                <a:lnTo>
                  <a:pt x="192747" y="76136"/>
                </a:lnTo>
                <a:lnTo>
                  <a:pt x="193154" y="77812"/>
                </a:lnTo>
                <a:lnTo>
                  <a:pt x="197713" y="82092"/>
                </a:lnTo>
                <a:lnTo>
                  <a:pt x="203085" y="78727"/>
                </a:lnTo>
                <a:lnTo>
                  <a:pt x="203644" y="77609"/>
                </a:lnTo>
                <a:lnTo>
                  <a:pt x="204724" y="78105"/>
                </a:lnTo>
                <a:lnTo>
                  <a:pt x="205892" y="77152"/>
                </a:lnTo>
                <a:lnTo>
                  <a:pt x="207264" y="78168"/>
                </a:lnTo>
                <a:lnTo>
                  <a:pt x="205752" y="81432"/>
                </a:lnTo>
                <a:lnTo>
                  <a:pt x="205066" y="81534"/>
                </a:lnTo>
                <a:lnTo>
                  <a:pt x="203492" y="81203"/>
                </a:lnTo>
                <a:lnTo>
                  <a:pt x="201650" y="82880"/>
                </a:lnTo>
                <a:lnTo>
                  <a:pt x="204914" y="84924"/>
                </a:lnTo>
                <a:lnTo>
                  <a:pt x="206349" y="82918"/>
                </a:lnTo>
                <a:lnTo>
                  <a:pt x="209867" y="86702"/>
                </a:lnTo>
                <a:lnTo>
                  <a:pt x="216522" y="81788"/>
                </a:lnTo>
                <a:lnTo>
                  <a:pt x="223596" y="75717"/>
                </a:lnTo>
                <a:lnTo>
                  <a:pt x="224167" y="73850"/>
                </a:lnTo>
                <a:lnTo>
                  <a:pt x="224434" y="72999"/>
                </a:lnTo>
                <a:lnTo>
                  <a:pt x="224561" y="72580"/>
                </a:lnTo>
                <a:lnTo>
                  <a:pt x="225717" y="68834"/>
                </a:lnTo>
                <a:close/>
              </a:path>
              <a:path w="293369" h="250189">
                <a:moveTo>
                  <a:pt x="227418" y="42595"/>
                </a:moveTo>
                <a:lnTo>
                  <a:pt x="226923" y="39268"/>
                </a:lnTo>
                <a:lnTo>
                  <a:pt x="225323" y="36055"/>
                </a:lnTo>
                <a:lnTo>
                  <a:pt x="224815" y="39420"/>
                </a:lnTo>
                <a:lnTo>
                  <a:pt x="225209" y="42811"/>
                </a:lnTo>
                <a:lnTo>
                  <a:pt x="226809" y="46024"/>
                </a:lnTo>
                <a:lnTo>
                  <a:pt x="227418" y="42595"/>
                </a:lnTo>
                <a:close/>
              </a:path>
              <a:path w="293369" h="250189">
                <a:moveTo>
                  <a:pt x="229666" y="57061"/>
                </a:moveTo>
                <a:lnTo>
                  <a:pt x="229019" y="54635"/>
                </a:lnTo>
                <a:lnTo>
                  <a:pt x="227266" y="52324"/>
                </a:lnTo>
                <a:lnTo>
                  <a:pt x="223608" y="50292"/>
                </a:lnTo>
                <a:lnTo>
                  <a:pt x="218224" y="52882"/>
                </a:lnTo>
                <a:lnTo>
                  <a:pt x="228231" y="59512"/>
                </a:lnTo>
                <a:lnTo>
                  <a:pt x="229666" y="57061"/>
                </a:lnTo>
                <a:close/>
              </a:path>
              <a:path w="293369" h="250189">
                <a:moveTo>
                  <a:pt x="253860" y="39497"/>
                </a:moveTo>
                <a:lnTo>
                  <a:pt x="249288" y="41783"/>
                </a:lnTo>
                <a:lnTo>
                  <a:pt x="240334" y="44907"/>
                </a:lnTo>
                <a:lnTo>
                  <a:pt x="239661" y="42735"/>
                </a:lnTo>
                <a:lnTo>
                  <a:pt x="240030" y="42659"/>
                </a:lnTo>
                <a:lnTo>
                  <a:pt x="241096" y="42443"/>
                </a:lnTo>
                <a:lnTo>
                  <a:pt x="239052" y="40779"/>
                </a:lnTo>
                <a:lnTo>
                  <a:pt x="238569" y="39192"/>
                </a:lnTo>
                <a:lnTo>
                  <a:pt x="238239" y="40119"/>
                </a:lnTo>
                <a:lnTo>
                  <a:pt x="236778" y="38912"/>
                </a:lnTo>
                <a:lnTo>
                  <a:pt x="236131" y="41338"/>
                </a:lnTo>
                <a:lnTo>
                  <a:pt x="234429" y="42659"/>
                </a:lnTo>
                <a:lnTo>
                  <a:pt x="231800" y="42659"/>
                </a:lnTo>
                <a:lnTo>
                  <a:pt x="229819" y="40373"/>
                </a:lnTo>
                <a:lnTo>
                  <a:pt x="232371" y="38989"/>
                </a:lnTo>
                <a:lnTo>
                  <a:pt x="231673" y="36855"/>
                </a:lnTo>
                <a:lnTo>
                  <a:pt x="229273" y="38658"/>
                </a:lnTo>
                <a:lnTo>
                  <a:pt x="229298" y="49390"/>
                </a:lnTo>
                <a:lnTo>
                  <a:pt x="232537" y="50266"/>
                </a:lnTo>
                <a:lnTo>
                  <a:pt x="235483" y="46240"/>
                </a:lnTo>
                <a:lnTo>
                  <a:pt x="234365" y="53441"/>
                </a:lnTo>
                <a:lnTo>
                  <a:pt x="232105" y="55854"/>
                </a:lnTo>
                <a:lnTo>
                  <a:pt x="233870" y="58559"/>
                </a:lnTo>
                <a:lnTo>
                  <a:pt x="237909" y="60960"/>
                </a:lnTo>
                <a:lnTo>
                  <a:pt x="241134" y="57531"/>
                </a:lnTo>
                <a:lnTo>
                  <a:pt x="239471" y="54762"/>
                </a:lnTo>
                <a:lnTo>
                  <a:pt x="235381" y="52451"/>
                </a:lnTo>
                <a:lnTo>
                  <a:pt x="237921" y="49047"/>
                </a:lnTo>
                <a:lnTo>
                  <a:pt x="238633" y="48107"/>
                </a:lnTo>
                <a:lnTo>
                  <a:pt x="237845" y="49047"/>
                </a:lnTo>
                <a:lnTo>
                  <a:pt x="237705" y="48107"/>
                </a:lnTo>
                <a:lnTo>
                  <a:pt x="237642" y="47421"/>
                </a:lnTo>
                <a:lnTo>
                  <a:pt x="238633" y="48107"/>
                </a:lnTo>
                <a:lnTo>
                  <a:pt x="237642" y="47383"/>
                </a:lnTo>
                <a:lnTo>
                  <a:pt x="236067" y="46240"/>
                </a:lnTo>
                <a:lnTo>
                  <a:pt x="233019" y="44030"/>
                </a:lnTo>
                <a:lnTo>
                  <a:pt x="237109" y="43230"/>
                </a:lnTo>
                <a:lnTo>
                  <a:pt x="236296" y="45504"/>
                </a:lnTo>
                <a:lnTo>
                  <a:pt x="250151" y="46012"/>
                </a:lnTo>
                <a:lnTo>
                  <a:pt x="253860" y="39497"/>
                </a:lnTo>
                <a:close/>
              </a:path>
              <a:path w="293369" h="250189">
                <a:moveTo>
                  <a:pt x="269989" y="30149"/>
                </a:moveTo>
                <a:lnTo>
                  <a:pt x="265976" y="26263"/>
                </a:lnTo>
                <a:lnTo>
                  <a:pt x="264299" y="28752"/>
                </a:lnTo>
                <a:lnTo>
                  <a:pt x="262077" y="29133"/>
                </a:lnTo>
                <a:lnTo>
                  <a:pt x="259880" y="28435"/>
                </a:lnTo>
                <a:lnTo>
                  <a:pt x="256895" y="32232"/>
                </a:lnTo>
                <a:lnTo>
                  <a:pt x="269989" y="30149"/>
                </a:lnTo>
                <a:close/>
              </a:path>
              <a:path w="293369" h="250189">
                <a:moveTo>
                  <a:pt x="278968" y="43053"/>
                </a:moveTo>
                <a:lnTo>
                  <a:pt x="273672" y="41109"/>
                </a:lnTo>
                <a:lnTo>
                  <a:pt x="274002" y="39700"/>
                </a:lnTo>
                <a:lnTo>
                  <a:pt x="274675" y="36741"/>
                </a:lnTo>
                <a:lnTo>
                  <a:pt x="270459" y="39700"/>
                </a:lnTo>
                <a:lnTo>
                  <a:pt x="270865" y="43078"/>
                </a:lnTo>
                <a:lnTo>
                  <a:pt x="269151" y="47942"/>
                </a:lnTo>
                <a:lnTo>
                  <a:pt x="273735" y="48679"/>
                </a:lnTo>
                <a:lnTo>
                  <a:pt x="278968" y="43053"/>
                </a:lnTo>
                <a:close/>
              </a:path>
              <a:path w="293369" h="250189">
                <a:moveTo>
                  <a:pt x="292925" y="16294"/>
                </a:moveTo>
                <a:lnTo>
                  <a:pt x="290258" y="16598"/>
                </a:lnTo>
                <a:lnTo>
                  <a:pt x="292481" y="16598"/>
                </a:lnTo>
                <a:lnTo>
                  <a:pt x="292925" y="16294"/>
                </a:lnTo>
                <a:close/>
              </a:path>
              <a:path w="293369" h="250189">
                <a:moveTo>
                  <a:pt x="293014" y="8064"/>
                </a:moveTo>
                <a:lnTo>
                  <a:pt x="290982" y="6464"/>
                </a:lnTo>
                <a:lnTo>
                  <a:pt x="289344" y="0"/>
                </a:lnTo>
                <a:lnTo>
                  <a:pt x="279285" y="7175"/>
                </a:lnTo>
                <a:lnTo>
                  <a:pt x="284734" y="10833"/>
                </a:lnTo>
                <a:lnTo>
                  <a:pt x="285534" y="13296"/>
                </a:lnTo>
                <a:lnTo>
                  <a:pt x="293014" y="80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560601" y="5272734"/>
            <a:ext cx="269240" cy="188595"/>
          </a:xfrm>
          <a:custGeom>
            <a:avLst/>
            <a:gdLst/>
            <a:ahLst/>
            <a:cxnLst/>
            <a:rect l="l" t="t" r="r" b="b"/>
            <a:pathLst>
              <a:path w="269239" h="188595">
                <a:moveTo>
                  <a:pt x="4775" y="186283"/>
                </a:moveTo>
                <a:lnTo>
                  <a:pt x="2451" y="183324"/>
                </a:lnTo>
                <a:lnTo>
                  <a:pt x="3594" y="179895"/>
                </a:lnTo>
                <a:lnTo>
                  <a:pt x="4470" y="178904"/>
                </a:lnTo>
                <a:lnTo>
                  <a:pt x="4051" y="177749"/>
                </a:lnTo>
                <a:lnTo>
                  <a:pt x="1435" y="180746"/>
                </a:lnTo>
                <a:lnTo>
                  <a:pt x="127" y="184302"/>
                </a:lnTo>
                <a:lnTo>
                  <a:pt x="0" y="188061"/>
                </a:lnTo>
                <a:lnTo>
                  <a:pt x="4775" y="186283"/>
                </a:lnTo>
                <a:close/>
              </a:path>
              <a:path w="269239" h="188595">
                <a:moveTo>
                  <a:pt x="20688" y="164084"/>
                </a:moveTo>
                <a:lnTo>
                  <a:pt x="20027" y="163144"/>
                </a:lnTo>
                <a:lnTo>
                  <a:pt x="18910" y="161531"/>
                </a:lnTo>
                <a:lnTo>
                  <a:pt x="12700" y="163525"/>
                </a:lnTo>
                <a:lnTo>
                  <a:pt x="12763" y="164922"/>
                </a:lnTo>
                <a:lnTo>
                  <a:pt x="15227" y="169760"/>
                </a:lnTo>
                <a:lnTo>
                  <a:pt x="14909" y="165315"/>
                </a:lnTo>
                <a:lnTo>
                  <a:pt x="14884" y="164084"/>
                </a:lnTo>
                <a:lnTo>
                  <a:pt x="16230" y="163144"/>
                </a:lnTo>
                <a:lnTo>
                  <a:pt x="20688" y="164084"/>
                </a:lnTo>
                <a:close/>
              </a:path>
              <a:path w="269239" h="188595">
                <a:moveTo>
                  <a:pt x="24993" y="162153"/>
                </a:moveTo>
                <a:lnTo>
                  <a:pt x="24345" y="161569"/>
                </a:lnTo>
                <a:lnTo>
                  <a:pt x="20091" y="160743"/>
                </a:lnTo>
                <a:lnTo>
                  <a:pt x="24447" y="162280"/>
                </a:lnTo>
                <a:lnTo>
                  <a:pt x="24993" y="162153"/>
                </a:lnTo>
                <a:close/>
              </a:path>
              <a:path w="269239" h="188595">
                <a:moveTo>
                  <a:pt x="34582" y="162052"/>
                </a:moveTo>
                <a:lnTo>
                  <a:pt x="34353" y="161632"/>
                </a:lnTo>
                <a:lnTo>
                  <a:pt x="32169" y="161328"/>
                </a:lnTo>
                <a:lnTo>
                  <a:pt x="31965" y="161493"/>
                </a:lnTo>
                <a:lnTo>
                  <a:pt x="31902" y="161632"/>
                </a:lnTo>
                <a:lnTo>
                  <a:pt x="34582" y="162052"/>
                </a:lnTo>
                <a:close/>
              </a:path>
              <a:path w="269239" h="188595">
                <a:moveTo>
                  <a:pt x="40513" y="167817"/>
                </a:moveTo>
                <a:lnTo>
                  <a:pt x="39065" y="166725"/>
                </a:lnTo>
                <a:lnTo>
                  <a:pt x="37934" y="165887"/>
                </a:lnTo>
                <a:lnTo>
                  <a:pt x="37579" y="163918"/>
                </a:lnTo>
                <a:lnTo>
                  <a:pt x="36207" y="162293"/>
                </a:lnTo>
                <a:lnTo>
                  <a:pt x="34582" y="162052"/>
                </a:lnTo>
                <a:lnTo>
                  <a:pt x="35991" y="164553"/>
                </a:lnTo>
                <a:lnTo>
                  <a:pt x="33464" y="166725"/>
                </a:lnTo>
                <a:lnTo>
                  <a:pt x="31305" y="166268"/>
                </a:lnTo>
                <a:lnTo>
                  <a:pt x="30302" y="164630"/>
                </a:lnTo>
                <a:lnTo>
                  <a:pt x="29565" y="163410"/>
                </a:lnTo>
                <a:lnTo>
                  <a:pt x="31800" y="161620"/>
                </a:lnTo>
                <a:lnTo>
                  <a:pt x="30530" y="161429"/>
                </a:lnTo>
                <a:lnTo>
                  <a:pt x="31369" y="160185"/>
                </a:lnTo>
                <a:lnTo>
                  <a:pt x="31699" y="159169"/>
                </a:lnTo>
                <a:lnTo>
                  <a:pt x="30314" y="158305"/>
                </a:lnTo>
                <a:lnTo>
                  <a:pt x="27825" y="161493"/>
                </a:lnTo>
                <a:lnTo>
                  <a:pt x="24993" y="162153"/>
                </a:lnTo>
                <a:lnTo>
                  <a:pt x="26390" y="163410"/>
                </a:lnTo>
                <a:lnTo>
                  <a:pt x="26479" y="166497"/>
                </a:lnTo>
                <a:lnTo>
                  <a:pt x="27266" y="164630"/>
                </a:lnTo>
                <a:lnTo>
                  <a:pt x="28714" y="165201"/>
                </a:lnTo>
                <a:lnTo>
                  <a:pt x="30988" y="168059"/>
                </a:lnTo>
                <a:lnTo>
                  <a:pt x="30975" y="172923"/>
                </a:lnTo>
                <a:lnTo>
                  <a:pt x="24041" y="171323"/>
                </a:lnTo>
                <a:lnTo>
                  <a:pt x="26301" y="169430"/>
                </a:lnTo>
                <a:lnTo>
                  <a:pt x="23964" y="171310"/>
                </a:lnTo>
                <a:lnTo>
                  <a:pt x="23837" y="171272"/>
                </a:lnTo>
                <a:lnTo>
                  <a:pt x="24612" y="168503"/>
                </a:lnTo>
                <a:lnTo>
                  <a:pt x="25615" y="168986"/>
                </a:lnTo>
                <a:lnTo>
                  <a:pt x="24320" y="167538"/>
                </a:lnTo>
                <a:lnTo>
                  <a:pt x="22885" y="166966"/>
                </a:lnTo>
                <a:lnTo>
                  <a:pt x="21170" y="167513"/>
                </a:lnTo>
                <a:lnTo>
                  <a:pt x="22110" y="168300"/>
                </a:lnTo>
                <a:lnTo>
                  <a:pt x="23355" y="167817"/>
                </a:lnTo>
                <a:lnTo>
                  <a:pt x="24206" y="169049"/>
                </a:lnTo>
                <a:lnTo>
                  <a:pt x="22491" y="170954"/>
                </a:lnTo>
                <a:lnTo>
                  <a:pt x="21132" y="170637"/>
                </a:lnTo>
                <a:lnTo>
                  <a:pt x="21424" y="171297"/>
                </a:lnTo>
                <a:lnTo>
                  <a:pt x="20307" y="170599"/>
                </a:lnTo>
                <a:lnTo>
                  <a:pt x="18237" y="171399"/>
                </a:lnTo>
                <a:lnTo>
                  <a:pt x="20421" y="173939"/>
                </a:lnTo>
                <a:lnTo>
                  <a:pt x="22110" y="172758"/>
                </a:lnTo>
                <a:lnTo>
                  <a:pt x="23977" y="176771"/>
                </a:lnTo>
                <a:lnTo>
                  <a:pt x="30124" y="174383"/>
                </a:lnTo>
                <a:lnTo>
                  <a:pt x="33401" y="173443"/>
                </a:lnTo>
                <a:lnTo>
                  <a:pt x="34340" y="172923"/>
                </a:lnTo>
                <a:lnTo>
                  <a:pt x="36093" y="171932"/>
                </a:lnTo>
                <a:lnTo>
                  <a:pt x="40513" y="167817"/>
                </a:lnTo>
                <a:close/>
              </a:path>
              <a:path w="269239" h="188595">
                <a:moveTo>
                  <a:pt x="40881" y="155460"/>
                </a:moveTo>
                <a:lnTo>
                  <a:pt x="40792" y="155143"/>
                </a:lnTo>
                <a:lnTo>
                  <a:pt x="40449" y="153924"/>
                </a:lnTo>
                <a:lnTo>
                  <a:pt x="39712" y="153784"/>
                </a:lnTo>
                <a:lnTo>
                  <a:pt x="38938" y="154813"/>
                </a:lnTo>
                <a:lnTo>
                  <a:pt x="37160" y="155016"/>
                </a:lnTo>
                <a:lnTo>
                  <a:pt x="36880" y="154978"/>
                </a:lnTo>
                <a:lnTo>
                  <a:pt x="36576" y="155092"/>
                </a:lnTo>
                <a:lnTo>
                  <a:pt x="34798" y="155384"/>
                </a:lnTo>
                <a:lnTo>
                  <a:pt x="32207" y="157861"/>
                </a:lnTo>
                <a:lnTo>
                  <a:pt x="34340" y="160159"/>
                </a:lnTo>
                <a:lnTo>
                  <a:pt x="36830" y="155092"/>
                </a:lnTo>
                <a:lnTo>
                  <a:pt x="38074" y="155130"/>
                </a:lnTo>
                <a:lnTo>
                  <a:pt x="37769" y="155092"/>
                </a:lnTo>
                <a:lnTo>
                  <a:pt x="38709" y="155092"/>
                </a:lnTo>
                <a:lnTo>
                  <a:pt x="38074" y="155130"/>
                </a:lnTo>
                <a:lnTo>
                  <a:pt x="40881" y="155460"/>
                </a:lnTo>
                <a:close/>
              </a:path>
              <a:path w="269239" h="188595">
                <a:moveTo>
                  <a:pt x="57480" y="161239"/>
                </a:moveTo>
                <a:lnTo>
                  <a:pt x="56781" y="158572"/>
                </a:lnTo>
                <a:lnTo>
                  <a:pt x="54102" y="155486"/>
                </a:lnTo>
                <a:lnTo>
                  <a:pt x="50507" y="157467"/>
                </a:lnTo>
                <a:lnTo>
                  <a:pt x="51193" y="160134"/>
                </a:lnTo>
                <a:lnTo>
                  <a:pt x="52133" y="161226"/>
                </a:lnTo>
                <a:lnTo>
                  <a:pt x="47599" y="158381"/>
                </a:lnTo>
                <a:lnTo>
                  <a:pt x="48209" y="157861"/>
                </a:lnTo>
                <a:lnTo>
                  <a:pt x="48221" y="155625"/>
                </a:lnTo>
                <a:lnTo>
                  <a:pt x="47472" y="153263"/>
                </a:lnTo>
                <a:lnTo>
                  <a:pt x="45097" y="150596"/>
                </a:lnTo>
                <a:lnTo>
                  <a:pt x="43548" y="150837"/>
                </a:lnTo>
                <a:lnTo>
                  <a:pt x="43548" y="156006"/>
                </a:lnTo>
                <a:lnTo>
                  <a:pt x="41376" y="155613"/>
                </a:lnTo>
                <a:lnTo>
                  <a:pt x="42138" y="155206"/>
                </a:lnTo>
                <a:lnTo>
                  <a:pt x="42468" y="154635"/>
                </a:lnTo>
                <a:lnTo>
                  <a:pt x="43548" y="156006"/>
                </a:lnTo>
                <a:lnTo>
                  <a:pt x="43548" y="150837"/>
                </a:lnTo>
                <a:lnTo>
                  <a:pt x="39865" y="151371"/>
                </a:lnTo>
                <a:lnTo>
                  <a:pt x="42278" y="154406"/>
                </a:lnTo>
                <a:lnTo>
                  <a:pt x="40932" y="155524"/>
                </a:lnTo>
                <a:lnTo>
                  <a:pt x="44805" y="161074"/>
                </a:lnTo>
                <a:lnTo>
                  <a:pt x="47904" y="160083"/>
                </a:lnTo>
                <a:lnTo>
                  <a:pt x="53149" y="167551"/>
                </a:lnTo>
                <a:lnTo>
                  <a:pt x="55854" y="163550"/>
                </a:lnTo>
                <a:lnTo>
                  <a:pt x="54660" y="162814"/>
                </a:lnTo>
                <a:lnTo>
                  <a:pt x="57480" y="161239"/>
                </a:lnTo>
                <a:close/>
              </a:path>
              <a:path w="269239" h="188595">
                <a:moveTo>
                  <a:pt x="62204" y="161594"/>
                </a:moveTo>
                <a:lnTo>
                  <a:pt x="60591" y="158915"/>
                </a:lnTo>
                <a:lnTo>
                  <a:pt x="59232" y="161836"/>
                </a:lnTo>
                <a:lnTo>
                  <a:pt x="58851" y="164858"/>
                </a:lnTo>
                <a:lnTo>
                  <a:pt x="59245" y="167855"/>
                </a:lnTo>
                <a:lnTo>
                  <a:pt x="59448" y="167589"/>
                </a:lnTo>
                <a:lnTo>
                  <a:pt x="59893" y="167284"/>
                </a:lnTo>
                <a:lnTo>
                  <a:pt x="60159" y="167208"/>
                </a:lnTo>
                <a:lnTo>
                  <a:pt x="59969" y="167551"/>
                </a:lnTo>
                <a:lnTo>
                  <a:pt x="59651" y="168033"/>
                </a:lnTo>
                <a:lnTo>
                  <a:pt x="59270" y="168427"/>
                </a:lnTo>
                <a:lnTo>
                  <a:pt x="61214" y="167068"/>
                </a:lnTo>
                <a:lnTo>
                  <a:pt x="60871" y="166776"/>
                </a:lnTo>
                <a:lnTo>
                  <a:pt x="60261" y="167106"/>
                </a:lnTo>
                <a:lnTo>
                  <a:pt x="62026" y="164338"/>
                </a:lnTo>
                <a:lnTo>
                  <a:pt x="62204" y="161594"/>
                </a:lnTo>
                <a:close/>
              </a:path>
              <a:path w="269239" h="188595">
                <a:moveTo>
                  <a:pt x="70916" y="150190"/>
                </a:moveTo>
                <a:lnTo>
                  <a:pt x="66395" y="150469"/>
                </a:lnTo>
                <a:lnTo>
                  <a:pt x="60223" y="150075"/>
                </a:lnTo>
                <a:lnTo>
                  <a:pt x="60236" y="145605"/>
                </a:lnTo>
                <a:lnTo>
                  <a:pt x="58432" y="147942"/>
                </a:lnTo>
                <a:lnTo>
                  <a:pt x="56984" y="142189"/>
                </a:lnTo>
                <a:lnTo>
                  <a:pt x="48856" y="147993"/>
                </a:lnTo>
                <a:lnTo>
                  <a:pt x="50165" y="145376"/>
                </a:lnTo>
                <a:lnTo>
                  <a:pt x="50761" y="142468"/>
                </a:lnTo>
                <a:lnTo>
                  <a:pt x="50292" y="139382"/>
                </a:lnTo>
                <a:lnTo>
                  <a:pt x="48869" y="142214"/>
                </a:lnTo>
                <a:lnTo>
                  <a:pt x="48463" y="144995"/>
                </a:lnTo>
                <a:lnTo>
                  <a:pt x="48844" y="147993"/>
                </a:lnTo>
                <a:lnTo>
                  <a:pt x="46926" y="149364"/>
                </a:lnTo>
                <a:lnTo>
                  <a:pt x="52374" y="153022"/>
                </a:lnTo>
                <a:lnTo>
                  <a:pt x="53606" y="152158"/>
                </a:lnTo>
                <a:lnTo>
                  <a:pt x="60655" y="156794"/>
                </a:lnTo>
                <a:lnTo>
                  <a:pt x="56705" y="151168"/>
                </a:lnTo>
                <a:lnTo>
                  <a:pt x="56984" y="149885"/>
                </a:lnTo>
                <a:lnTo>
                  <a:pt x="64592" y="151066"/>
                </a:lnTo>
                <a:lnTo>
                  <a:pt x="70916" y="150190"/>
                </a:lnTo>
                <a:close/>
              </a:path>
              <a:path w="269239" h="188595">
                <a:moveTo>
                  <a:pt x="73482" y="149580"/>
                </a:moveTo>
                <a:lnTo>
                  <a:pt x="72682" y="149872"/>
                </a:lnTo>
                <a:lnTo>
                  <a:pt x="71793" y="150101"/>
                </a:lnTo>
                <a:lnTo>
                  <a:pt x="71589" y="150139"/>
                </a:lnTo>
                <a:lnTo>
                  <a:pt x="72186" y="150088"/>
                </a:lnTo>
                <a:lnTo>
                  <a:pt x="72745" y="149961"/>
                </a:lnTo>
                <a:lnTo>
                  <a:pt x="72923" y="149834"/>
                </a:lnTo>
                <a:lnTo>
                  <a:pt x="73253" y="149745"/>
                </a:lnTo>
                <a:lnTo>
                  <a:pt x="73482" y="149580"/>
                </a:lnTo>
                <a:close/>
              </a:path>
              <a:path w="269239" h="188595">
                <a:moveTo>
                  <a:pt x="77508" y="154368"/>
                </a:moveTo>
                <a:lnTo>
                  <a:pt x="77406" y="154051"/>
                </a:lnTo>
                <a:lnTo>
                  <a:pt x="77254" y="154025"/>
                </a:lnTo>
                <a:lnTo>
                  <a:pt x="77482" y="154520"/>
                </a:lnTo>
                <a:lnTo>
                  <a:pt x="77508" y="154368"/>
                </a:lnTo>
                <a:close/>
              </a:path>
              <a:path w="269239" h="188595">
                <a:moveTo>
                  <a:pt x="79070" y="157759"/>
                </a:moveTo>
                <a:lnTo>
                  <a:pt x="74295" y="157302"/>
                </a:lnTo>
                <a:lnTo>
                  <a:pt x="74320" y="153225"/>
                </a:lnTo>
                <a:lnTo>
                  <a:pt x="72783" y="154952"/>
                </a:lnTo>
                <a:lnTo>
                  <a:pt x="71424" y="156565"/>
                </a:lnTo>
                <a:lnTo>
                  <a:pt x="72288" y="159486"/>
                </a:lnTo>
                <a:lnTo>
                  <a:pt x="71894" y="163969"/>
                </a:lnTo>
                <a:lnTo>
                  <a:pt x="75895" y="163525"/>
                </a:lnTo>
                <a:lnTo>
                  <a:pt x="79070" y="157759"/>
                </a:lnTo>
                <a:close/>
              </a:path>
              <a:path w="269239" h="188595">
                <a:moveTo>
                  <a:pt x="82918" y="155549"/>
                </a:moveTo>
                <a:lnTo>
                  <a:pt x="82194" y="154901"/>
                </a:lnTo>
                <a:lnTo>
                  <a:pt x="82918" y="155549"/>
                </a:lnTo>
                <a:close/>
              </a:path>
              <a:path w="269239" h="188595">
                <a:moveTo>
                  <a:pt x="83731" y="125552"/>
                </a:moveTo>
                <a:lnTo>
                  <a:pt x="81737" y="124587"/>
                </a:lnTo>
                <a:lnTo>
                  <a:pt x="79006" y="119557"/>
                </a:lnTo>
                <a:lnTo>
                  <a:pt x="71945" y="127647"/>
                </a:lnTo>
                <a:lnTo>
                  <a:pt x="77304" y="129667"/>
                </a:lnTo>
                <a:lnTo>
                  <a:pt x="78587" y="131521"/>
                </a:lnTo>
                <a:lnTo>
                  <a:pt x="83731" y="125552"/>
                </a:lnTo>
                <a:close/>
              </a:path>
              <a:path w="269239" h="188595">
                <a:moveTo>
                  <a:pt x="88392" y="141097"/>
                </a:moveTo>
                <a:lnTo>
                  <a:pt x="85001" y="139420"/>
                </a:lnTo>
                <a:lnTo>
                  <a:pt x="88392" y="141097"/>
                </a:lnTo>
                <a:close/>
              </a:path>
              <a:path w="269239" h="188595">
                <a:moveTo>
                  <a:pt x="89801" y="147599"/>
                </a:moveTo>
                <a:lnTo>
                  <a:pt x="89674" y="147027"/>
                </a:lnTo>
                <a:lnTo>
                  <a:pt x="89077" y="144259"/>
                </a:lnTo>
                <a:lnTo>
                  <a:pt x="88392" y="141097"/>
                </a:lnTo>
                <a:lnTo>
                  <a:pt x="87071" y="144259"/>
                </a:lnTo>
                <a:lnTo>
                  <a:pt x="86766" y="143548"/>
                </a:lnTo>
                <a:lnTo>
                  <a:pt x="85039" y="139522"/>
                </a:lnTo>
                <a:lnTo>
                  <a:pt x="84416" y="139230"/>
                </a:lnTo>
                <a:lnTo>
                  <a:pt x="83921" y="139001"/>
                </a:lnTo>
                <a:lnTo>
                  <a:pt x="83921" y="142379"/>
                </a:lnTo>
                <a:lnTo>
                  <a:pt x="83032" y="143548"/>
                </a:lnTo>
                <a:lnTo>
                  <a:pt x="80670" y="143370"/>
                </a:lnTo>
                <a:lnTo>
                  <a:pt x="79121" y="141693"/>
                </a:lnTo>
                <a:lnTo>
                  <a:pt x="80759" y="139369"/>
                </a:lnTo>
                <a:lnTo>
                  <a:pt x="82638" y="139230"/>
                </a:lnTo>
                <a:lnTo>
                  <a:pt x="83921" y="142379"/>
                </a:lnTo>
                <a:lnTo>
                  <a:pt x="83921" y="139001"/>
                </a:lnTo>
                <a:lnTo>
                  <a:pt x="83134" y="138633"/>
                </a:lnTo>
                <a:lnTo>
                  <a:pt x="80962" y="137007"/>
                </a:lnTo>
                <a:lnTo>
                  <a:pt x="82448" y="138049"/>
                </a:lnTo>
                <a:lnTo>
                  <a:pt x="83527" y="133235"/>
                </a:lnTo>
                <a:lnTo>
                  <a:pt x="86944" y="132676"/>
                </a:lnTo>
                <a:lnTo>
                  <a:pt x="86233" y="131470"/>
                </a:lnTo>
                <a:lnTo>
                  <a:pt x="85610" y="131508"/>
                </a:lnTo>
                <a:lnTo>
                  <a:pt x="85178" y="132549"/>
                </a:lnTo>
                <a:lnTo>
                  <a:pt x="83197" y="133324"/>
                </a:lnTo>
                <a:lnTo>
                  <a:pt x="81876" y="133870"/>
                </a:lnTo>
                <a:lnTo>
                  <a:pt x="80137" y="136385"/>
                </a:lnTo>
                <a:lnTo>
                  <a:pt x="78435" y="135102"/>
                </a:lnTo>
                <a:lnTo>
                  <a:pt x="74193" y="138518"/>
                </a:lnTo>
                <a:lnTo>
                  <a:pt x="74193" y="146456"/>
                </a:lnTo>
                <a:lnTo>
                  <a:pt x="73914" y="146507"/>
                </a:lnTo>
                <a:lnTo>
                  <a:pt x="73990" y="146100"/>
                </a:lnTo>
                <a:lnTo>
                  <a:pt x="74193" y="146456"/>
                </a:lnTo>
                <a:lnTo>
                  <a:pt x="74193" y="138518"/>
                </a:lnTo>
                <a:lnTo>
                  <a:pt x="70967" y="141109"/>
                </a:lnTo>
                <a:lnTo>
                  <a:pt x="71551" y="141757"/>
                </a:lnTo>
                <a:lnTo>
                  <a:pt x="72720" y="143751"/>
                </a:lnTo>
                <a:lnTo>
                  <a:pt x="69723" y="142303"/>
                </a:lnTo>
                <a:lnTo>
                  <a:pt x="70535" y="142913"/>
                </a:lnTo>
                <a:lnTo>
                  <a:pt x="67360" y="144360"/>
                </a:lnTo>
                <a:lnTo>
                  <a:pt x="67945" y="143687"/>
                </a:lnTo>
                <a:lnTo>
                  <a:pt x="65430" y="145719"/>
                </a:lnTo>
                <a:lnTo>
                  <a:pt x="65811" y="147015"/>
                </a:lnTo>
                <a:lnTo>
                  <a:pt x="68376" y="149936"/>
                </a:lnTo>
                <a:lnTo>
                  <a:pt x="73799" y="147053"/>
                </a:lnTo>
                <a:lnTo>
                  <a:pt x="73939" y="147027"/>
                </a:lnTo>
                <a:lnTo>
                  <a:pt x="74472" y="147040"/>
                </a:lnTo>
                <a:lnTo>
                  <a:pt x="75006" y="148374"/>
                </a:lnTo>
                <a:lnTo>
                  <a:pt x="74523" y="148983"/>
                </a:lnTo>
                <a:lnTo>
                  <a:pt x="73939" y="149377"/>
                </a:lnTo>
                <a:lnTo>
                  <a:pt x="73482" y="149580"/>
                </a:lnTo>
                <a:lnTo>
                  <a:pt x="74193" y="149352"/>
                </a:lnTo>
                <a:lnTo>
                  <a:pt x="75311" y="148818"/>
                </a:lnTo>
                <a:lnTo>
                  <a:pt x="76390" y="151091"/>
                </a:lnTo>
                <a:lnTo>
                  <a:pt x="77292" y="153327"/>
                </a:lnTo>
                <a:lnTo>
                  <a:pt x="77406" y="154051"/>
                </a:lnTo>
                <a:lnTo>
                  <a:pt x="78714" y="154051"/>
                </a:lnTo>
                <a:lnTo>
                  <a:pt x="79895" y="153873"/>
                </a:lnTo>
                <a:lnTo>
                  <a:pt x="80911" y="153809"/>
                </a:lnTo>
                <a:lnTo>
                  <a:pt x="80530" y="154203"/>
                </a:lnTo>
                <a:lnTo>
                  <a:pt x="80238" y="154597"/>
                </a:lnTo>
                <a:lnTo>
                  <a:pt x="80124" y="154863"/>
                </a:lnTo>
                <a:lnTo>
                  <a:pt x="80949" y="155359"/>
                </a:lnTo>
                <a:lnTo>
                  <a:pt x="81851" y="154597"/>
                </a:lnTo>
                <a:lnTo>
                  <a:pt x="82194" y="154901"/>
                </a:lnTo>
                <a:lnTo>
                  <a:pt x="82778" y="154597"/>
                </a:lnTo>
                <a:lnTo>
                  <a:pt x="82969" y="154863"/>
                </a:lnTo>
                <a:lnTo>
                  <a:pt x="83045" y="154597"/>
                </a:lnTo>
                <a:lnTo>
                  <a:pt x="83146" y="153809"/>
                </a:lnTo>
                <a:lnTo>
                  <a:pt x="83134" y="153327"/>
                </a:lnTo>
                <a:lnTo>
                  <a:pt x="87985" y="151739"/>
                </a:lnTo>
                <a:lnTo>
                  <a:pt x="89268" y="148818"/>
                </a:lnTo>
                <a:lnTo>
                  <a:pt x="89801" y="147599"/>
                </a:lnTo>
                <a:close/>
              </a:path>
              <a:path w="269239" h="188595">
                <a:moveTo>
                  <a:pt x="92125" y="135750"/>
                </a:moveTo>
                <a:lnTo>
                  <a:pt x="90474" y="135077"/>
                </a:lnTo>
                <a:lnTo>
                  <a:pt x="88874" y="134480"/>
                </a:lnTo>
                <a:lnTo>
                  <a:pt x="86956" y="132676"/>
                </a:lnTo>
                <a:lnTo>
                  <a:pt x="88671" y="134759"/>
                </a:lnTo>
                <a:lnTo>
                  <a:pt x="90373" y="135674"/>
                </a:lnTo>
                <a:lnTo>
                  <a:pt x="92125" y="135750"/>
                </a:lnTo>
                <a:close/>
              </a:path>
              <a:path w="269239" h="188595">
                <a:moveTo>
                  <a:pt x="93560" y="133210"/>
                </a:moveTo>
                <a:lnTo>
                  <a:pt x="93129" y="131292"/>
                </a:lnTo>
                <a:lnTo>
                  <a:pt x="92049" y="129552"/>
                </a:lnTo>
                <a:lnTo>
                  <a:pt x="89420" y="127850"/>
                </a:lnTo>
                <a:lnTo>
                  <a:pt x="85280" y="129438"/>
                </a:lnTo>
                <a:lnTo>
                  <a:pt x="92316" y="135001"/>
                </a:lnTo>
                <a:lnTo>
                  <a:pt x="93560" y="133210"/>
                </a:lnTo>
                <a:close/>
              </a:path>
              <a:path w="269239" h="188595">
                <a:moveTo>
                  <a:pt x="95796" y="137223"/>
                </a:moveTo>
                <a:lnTo>
                  <a:pt x="95453" y="135775"/>
                </a:lnTo>
                <a:lnTo>
                  <a:pt x="95389" y="135521"/>
                </a:lnTo>
                <a:lnTo>
                  <a:pt x="95605" y="134708"/>
                </a:lnTo>
                <a:lnTo>
                  <a:pt x="94373" y="135572"/>
                </a:lnTo>
                <a:lnTo>
                  <a:pt x="93345" y="135775"/>
                </a:lnTo>
                <a:lnTo>
                  <a:pt x="92113" y="135724"/>
                </a:lnTo>
                <a:lnTo>
                  <a:pt x="94284" y="136563"/>
                </a:lnTo>
                <a:lnTo>
                  <a:pt x="95796" y="137223"/>
                </a:lnTo>
                <a:close/>
              </a:path>
              <a:path w="269239" h="188595">
                <a:moveTo>
                  <a:pt x="97307" y="138290"/>
                </a:moveTo>
                <a:lnTo>
                  <a:pt x="96354" y="137464"/>
                </a:lnTo>
                <a:lnTo>
                  <a:pt x="95973" y="137299"/>
                </a:lnTo>
                <a:lnTo>
                  <a:pt x="95935" y="138544"/>
                </a:lnTo>
                <a:lnTo>
                  <a:pt x="97307" y="138290"/>
                </a:lnTo>
                <a:close/>
              </a:path>
              <a:path w="269239" h="188595">
                <a:moveTo>
                  <a:pt x="98564" y="126199"/>
                </a:moveTo>
                <a:lnTo>
                  <a:pt x="98221" y="125933"/>
                </a:lnTo>
                <a:lnTo>
                  <a:pt x="98564" y="126199"/>
                </a:lnTo>
                <a:close/>
              </a:path>
              <a:path w="269239" h="188595">
                <a:moveTo>
                  <a:pt x="100457" y="123329"/>
                </a:moveTo>
                <a:lnTo>
                  <a:pt x="97713" y="118287"/>
                </a:lnTo>
                <a:lnTo>
                  <a:pt x="92062" y="124752"/>
                </a:lnTo>
                <a:lnTo>
                  <a:pt x="92646" y="122326"/>
                </a:lnTo>
                <a:lnTo>
                  <a:pt x="92557" y="119761"/>
                </a:lnTo>
                <a:lnTo>
                  <a:pt x="91516" y="117348"/>
                </a:lnTo>
                <a:lnTo>
                  <a:pt x="90843" y="119926"/>
                </a:lnTo>
                <a:lnTo>
                  <a:pt x="91097" y="122364"/>
                </a:lnTo>
                <a:lnTo>
                  <a:pt x="92024" y="124802"/>
                </a:lnTo>
                <a:lnTo>
                  <a:pt x="90652" y="126377"/>
                </a:lnTo>
                <a:lnTo>
                  <a:pt x="96012" y="128397"/>
                </a:lnTo>
                <a:lnTo>
                  <a:pt x="98158" y="126009"/>
                </a:lnTo>
                <a:lnTo>
                  <a:pt x="98044" y="124752"/>
                </a:lnTo>
                <a:lnTo>
                  <a:pt x="100457" y="123329"/>
                </a:lnTo>
                <a:close/>
              </a:path>
              <a:path w="269239" h="188595">
                <a:moveTo>
                  <a:pt x="100799" y="137642"/>
                </a:moveTo>
                <a:lnTo>
                  <a:pt x="97307" y="138290"/>
                </a:lnTo>
                <a:lnTo>
                  <a:pt x="99644" y="140284"/>
                </a:lnTo>
                <a:lnTo>
                  <a:pt x="100799" y="137642"/>
                </a:lnTo>
                <a:close/>
              </a:path>
              <a:path w="269239" h="188595">
                <a:moveTo>
                  <a:pt x="102082" y="134200"/>
                </a:moveTo>
                <a:lnTo>
                  <a:pt x="100977" y="132080"/>
                </a:lnTo>
                <a:lnTo>
                  <a:pt x="98018" y="130086"/>
                </a:lnTo>
                <a:lnTo>
                  <a:pt x="95453" y="132410"/>
                </a:lnTo>
                <a:lnTo>
                  <a:pt x="96545" y="134531"/>
                </a:lnTo>
                <a:lnTo>
                  <a:pt x="99504" y="136512"/>
                </a:lnTo>
                <a:lnTo>
                  <a:pt x="102082" y="134200"/>
                </a:lnTo>
                <a:close/>
              </a:path>
              <a:path w="269239" h="188595">
                <a:moveTo>
                  <a:pt x="103225" y="127774"/>
                </a:moveTo>
                <a:lnTo>
                  <a:pt x="99987" y="126517"/>
                </a:lnTo>
                <a:lnTo>
                  <a:pt x="100647" y="127088"/>
                </a:lnTo>
                <a:lnTo>
                  <a:pt x="103225" y="127774"/>
                </a:lnTo>
                <a:close/>
              </a:path>
              <a:path w="269239" h="188595">
                <a:moveTo>
                  <a:pt x="105651" y="123075"/>
                </a:moveTo>
                <a:lnTo>
                  <a:pt x="102755" y="121183"/>
                </a:lnTo>
                <a:lnTo>
                  <a:pt x="101092" y="120497"/>
                </a:lnTo>
                <a:lnTo>
                  <a:pt x="101676" y="122453"/>
                </a:lnTo>
                <a:lnTo>
                  <a:pt x="103479" y="123164"/>
                </a:lnTo>
                <a:lnTo>
                  <a:pt x="105651" y="123075"/>
                </a:lnTo>
                <a:close/>
              </a:path>
              <a:path w="269239" h="188595">
                <a:moveTo>
                  <a:pt x="107416" y="131038"/>
                </a:moveTo>
                <a:lnTo>
                  <a:pt x="105524" y="129082"/>
                </a:lnTo>
                <a:lnTo>
                  <a:pt x="103212" y="127825"/>
                </a:lnTo>
                <a:lnTo>
                  <a:pt x="100634" y="127139"/>
                </a:lnTo>
                <a:lnTo>
                  <a:pt x="98564" y="126199"/>
                </a:lnTo>
                <a:lnTo>
                  <a:pt x="104127" y="130454"/>
                </a:lnTo>
                <a:lnTo>
                  <a:pt x="107416" y="131038"/>
                </a:lnTo>
                <a:close/>
              </a:path>
              <a:path w="269239" h="188595">
                <a:moveTo>
                  <a:pt x="115430" y="114769"/>
                </a:moveTo>
                <a:lnTo>
                  <a:pt x="111201" y="115112"/>
                </a:lnTo>
                <a:lnTo>
                  <a:pt x="107048" y="115912"/>
                </a:lnTo>
                <a:lnTo>
                  <a:pt x="108966" y="119024"/>
                </a:lnTo>
                <a:lnTo>
                  <a:pt x="111937" y="120091"/>
                </a:lnTo>
                <a:lnTo>
                  <a:pt x="114033" y="117843"/>
                </a:lnTo>
                <a:lnTo>
                  <a:pt x="115430" y="114769"/>
                </a:lnTo>
                <a:close/>
              </a:path>
              <a:path w="269239" h="188595">
                <a:moveTo>
                  <a:pt x="117043" y="130124"/>
                </a:moveTo>
                <a:lnTo>
                  <a:pt x="115608" y="124993"/>
                </a:lnTo>
                <a:lnTo>
                  <a:pt x="115557" y="124841"/>
                </a:lnTo>
                <a:lnTo>
                  <a:pt x="115354" y="124726"/>
                </a:lnTo>
                <a:lnTo>
                  <a:pt x="114325" y="124167"/>
                </a:lnTo>
                <a:lnTo>
                  <a:pt x="115290" y="123875"/>
                </a:lnTo>
                <a:lnTo>
                  <a:pt x="112217" y="124726"/>
                </a:lnTo>
                <a:lnTo>
                  <a:pt x="110490" y="124498"/>
                </a:lnTo>
                <a:lnTo>
                  <a:pt x="112471" y="121526"/>
                </a:lnTo>
                <a:lnTo>
                  <a:pt x="111290" y="122085"/>
                </a:lnTo>
                <a:lnTo>
                  <a:pt x="108267" y="123024"/>
                </a:lnTo>
                <a:lnTo>
                  <a:pt x="105651" y="123024"/>
                </a:lnTo>
                <a:lnTo>
                  <a:pt x="108521" y="124853"/>
                </a:lnTo>
                <a:lnTo>
                  <a:pt x="111163" y="126771"/>
                </a:lnTo>
                <a:lnTo>
                  <a:pt x="113487" y="129336"/>
                </a:lnTo>
                <a:lnTo>
                  <a:pt x="112407" y="124993"/>
                </a:lnTo>
                <a:lnTo>
                  <a:pt x="117043" y="130124"/>
                </a:lnTo>
                <a:close/>
              </a:path>
              <a:path w="269239" h="188595">
                <a:moveTo>
                  <a:pt x="119748" y="91833"/>
                </a:moveTo>
                <a:lnTo>
                  <a:pt x="114757" y="92570"/>
                </a:lnTo>
                <a:lnTo>
                  <a:pt x="115531" y="95173"/>
                </a:lnTo>
                <a:lnTo>
                  <a:pt x="114706" y="96799"/>
                </a:lnTo>
                <a:lnTo>
                  <a:pt x="113030" y="97980"/>
                </a:lnTo>
                <a:lnTo>
                  <a:pt x="114058" y="102235"/>
                </a:lnTo>
                <a:lnTo>
                  <a:pt x="119748" y="91833"/>
                </a:lnTo>
                <a:close/>
              </a:path>
              <a:path w="269239" h="188595">
                <a:moveTo>
                  <a:pt x="122250" y="112407"/>
                </a:moveTo>
                <a:lnTo>
                  <a:pt x="120777" y="114236"/>
                </a:lnTo>
                <a:lnTo>
                  <a:pt x="119291" y="114350"/>
                </a:lnTo>
                <a:lnTo>
                  <a:pt x="117640" y="113677"/>
                </a:lnTo>
                <a:lnTo>
                  <a:pt x="118186" y="111848"/>
                </a:lnTo>
                <a:lnTo>
                  <a:pt x="118211" y="110007"/>
                </a:lnTo>
                <a:lnTo>
                  <a:pt x="117576" y="108356"/>
                </a:lnTo>
                <a:lnTo>
                  <a:pt x="117259" y="110147"/>
                </a:lnTo>
                <a:lnTo>
                  <a:pt x="116509" y="112636"/>
                </a:lnTo>
                <a:lnTo>
                  <a:pt x="115455" y="114681"/>
                </a:lnTo>
                <a:lnTo>
                  <a:pt x="118338" y="114503"/>
                </a:lnTo>
                <a:lnTo>
                  <a:pt x="120992" y="114350"/>
                </a:lnTo>
                <a:lnTo>
                  <a:pt x="122047" y="113614"/>
                </a:lnTo>
                <a:lnTo>
                  <a:pt x="121856" y="113347"/>
                </a:lnTo>
                <a:lnTo>
                  <a:pt x="121843" y="112966"/>
                </a:lnTo>
                <a:lnTo>
                  <a:pt x="122250" y="112407"/>
                </a:lnTo>
                <a:close/>
              </a:path>
              <a:path w="269239" h="188595">
                <a:moveTo>
                  <a:pt x="122809" y="112979"/>
                </a:moveTo>
                <a:lnTo>
                  <a:pt x="122288" y="112420"/>
                </a:lnTo>
                <a:lnTo>
                  <a:pt x="122796" y="112991"/>
                </a:lnTo>
                <a:close/>
              </a:path>
              <a:path w="269239" h="188595">
                <a:moveTo>
                  <a:pt x="123812" y="83451"/>
                </a:moveTo>
                <a:lnTo>
                  <a:pt x="122326" y="81483"/>
                </a:lnTo>
                <a:lnTo>
                  <a:pt x="123393" y="74968"/>
                </a:lnTo>
                <a:lnTo>
                  <a:pt x="120167" y="76174"/>
                </a:lnTo>
                <a:lnTo>
                  <a:pt x="118757" y="78473"/>
                </a:lnTo>
                <a:lnTo>
                  <a:pt x="121196" y="82130"/>
                </a:lnTo>
                <a:lnTo>
                  <a:pt x="123812" y="83451"/>
                </a:lnTo>
                <a:close/>
              </a:path>
              <a:path w="269239" h="188595">
                <a:moveTo>
                  <a:pt x="124028" y="114363"/>
                </a:moveTo>
                <a:lnTo>
                  <a:pt x="122796" y="112991"/>
                </a:lnTo>
                <a:lnTo>
                  <a:pt x="122516" y="113322"/>
                </a:lnTo>
                <a:lnTo>
                  <a:pt x="122072" y="113626"/>
                </a:lnTo>
                <a:lnTo>
                  <a:pt x="122478" y="114388"/>
                </a:lnTo>
                <a:lnTo>
                  <a:pt x="124028" y="114363"/>
                </a:lnTo>
                <a:close/>
              </a:path>
              <a:path w="269239" h="188595">
                <a:moveTo>
                  <a:pt x="133604" y="112991"/>
                </a:moveTo>
                <a:lnTo>
                  <a:pt x="133210" y="113245"/>
                </a:lnTo>
                <a:lnTo>
                  <a:pt x="132676" y="114541"/>
                </a:lnTo>
                <a:lnTo>
                  <a:pt x="133604" y="112991"/>
                </a:lnTo>
                <a:close/>
              </a:path>
              <a:path w="269239" h="188595">
                <a:moveTo>
                  <a:pt x="144995" y="98793"/>
                </a:moveTo>
                <a:lnTo>
                  <a:pt x="139649" y="98513"/>
                </a:lnTo>
                <a:lnTo>
                  <a:pt x="139192" y="96723"/>
                </a:lnTo>
                <a:lnTo>
                  <a:pt x="141960" y="96748"/>
                </a:lnTo>
                <a:lnTo>
                  <a:pt x="141973" y="94907"/>
                </a:lnTo>
                <a:lnTo>
                  <a:pt x="140157" y="94475"/>
                </a:lnTo>
                <a:lnTo>
                  <a:pt x="141097" y="91795"/>
                </a:lnTo>
                <a:lnTo>
                  <a:pt x="139700" y="90932"/>
                </a:lnTo>
                <a:lnTo>
                  <a:pt x="133731" y="90614"/>
                </a:lnTo>
                <a:lnTo>
                  <a:pt x="134023" y="90538"/>
                </a:lnTo>
                <a:lnTo>
                  <a:pt x="135648" y="90043"/>
                </a:lnTo>
                <a:lnTo>
                  <a:pt x="135128" y="87807"/>
                </a:lnTo>
                <a:lnTo>
                  <a:pt x="134658" y="85636"/>
                </a:lnTo>
                <a:lnTo>
                  <a:pt x="134112" y="88773"/>
                </a:lnTo>
                <a:lnTo>
                  <a:pt x="131597" y="89484"/>
                </a:lnTo>
                <a:lnTo>
                  <a:pt x="131292" y="90474"/>
                </a:lnTo>
                <a:lnTo>
                  <a:pt x="130848" y="90449"/>
                </a:lnTo>
                <a:lnTo>
                  <a:pt x="131140" y="90957"/>
                </a:lnTo>
                <a:lnTo>
                  <a:pt x="131038" y="91325"/>
                </a:lnTo>
                <a:lnTo>
                  <a:pt x="131318" y="91249"/>
                </a:lnTo>
                <a:lnTo>
                  <a:pt x="133883" y="95529"/>
                </a:lnTo>
                <a:lnTo>
                  <a:pt x="137020" y="91770"/>
                </a:lnTo>
                <a:lnTo>
                  <a:pt x="138557" y="94081"/>
                </a:lnTo>
                <a:lnTo>
                  <a:pt x="138353" y="94030"/>
                </a:lnTo>
                <a:lnTo>
                  <a:pt x="135255" y="99352"/>
                </a:lnTo>
                <a:lnTo>
                  <a:pt x="139738" y="98831"/>
                </a:lnTo>
                <a:lnTo>
                  <a:pt x="139661" y="98539"/>
                </a:lnTo>
                <a:lnTo>
                  <a:pt x="144145" y="99263"/>
                </a:lnTo>
                <a:lnTo>
                  <a:pt x="144995" y="98793"/>
                </a:lnTo>
                <a:close/>
              </a:path>
              <a:path w="269239" h="188595">
                <a:moveTo>
                  <a:pt x="145021" y="99568"/>
                </a:moveTo>
                <a:lnTo>
                  <a:pt x="144894" y="99390"/>
                </a:lnTo>
                <a:lnTo>
                  <a:pt x="144145" y="99263"/>
                </a:lnTo>
                <a:lnTo>
                  <a:pt x="144335" y="99529"/>
                </a:lnTo>
                <a:lnTo>
                  <a:pt x="144487" y="99542"/>
                </a:lnTo>
                <a:lnTo>
                  <a:pt x="144754" y="99745"/>
                </a:lnTo>
                <a:lnTo>
                  <a:pt x="145021" y="99568"/>
                </a:lnTo>
                <a:close/>
              </a:path>
              <a:path w="269239" h="188595">
                <a:moveTo>
                  <a:pt x="152895" y="88531"/>
                </a:moveTo>
                <a:lnTo>
                  <a:pt x="150774" y="85686"/>
                </a:lnTo>
                <a:lnTo>
                  <a:pt x="147929" y="83883"/>
                </a:lnTo>
                <a:lnTo>
                  <a:pt x="144576" y="82829"/>
                </a:lnTo>
                <a:lnTo>
                  <a:pt x="146773" y="85598"/>
                </a:lnTo>
                <a:lnTo>
                  <a:pt x="149504" y="87630"/>
                </a:lnTo>
                <a:lnTo>
                  <a:pt x="152895" y="88531"/>
                </a:lnTo>
                <a:close/>
              </a:path>
              <a:path w="269239" h="188595">
                <a:moveTo>
                  <a:pt x="156425" y="97904"/>
                </a:moveTo>
                <a:lnTo>
                  <a:pt x="152019" y="95364"/>
                </a:lnTo>
                <a:lnTo>
                  <a:pt x="149834" y="101219"/>
                </a:lnTo>
                <a:lnTo>
                  <a:pt x="147421" y="102641"/>
                </a:lnTo>
                <a:lnTo>
                  <a:pt x="144767" y="99783"/>
                </a:lnTo>
                <a:lnTo>
                  <a:pt x="143090" y="100952"/>
                </a:lnTo>
                <a:lnTo>
                  <a:pt x="126326" y="102463"/>
                </a:lnTo>
                <a:lnTo>
                  <a:pt x="125920" y="102628"/>
                </a:lnTo>
                <a:lnTo>
                  <a:pt x="133832" y="104940"/>
                </a:lnTo>
                <a:lnTo>
                  <a:pt x="136067" y="108889"/>
                </a:lnTo>
                <a:lnTo>
                  <a:pt x="133604" y="112991"/>
                </a:lnTo>
                <a:lnTo>
                  <a:pt x="134924" y="112153"/>
                </a:lnTo>
                <a:lnTo>
                  <a:pt x="136131" y="110667"/>
                </a:lnTo>
                <a:lnTo>
                  <a:pt x="135305" y="111912"/>
                </a:lnTo>
                <a:lnTo>
                  <a:pt x="134924" y="112153"/>
                </a:lnTo>
                <a:lnTo>
                  <a:pt x="134035" y="113245"/>
                </a:lnTo>
                <a:lnTo>
                  <a:pt x="133972" y="114541"/>
                </a:lnTo>
                <a:lnTo>
                  <a:pt x="134112" y="116027"/>
                </a:lnTo>
                <a:lnTo>
                  <a:pt x="137261" y="118275"/>
                </a:lnTo>
                <a:lnTo>
                  <a:pt x="137960" y="117398"/>
                </a:lnTo>
                <a:lnTo>
                  <a:pt x="145478" y="112395"/>
                </a:lnTo>
                <a:lnTo>
                  <a:pt x="142963" y="110871"/>
                </a:lnTo>
                <a:lnTo>
                  <a:pt x="141351" y="110820"/>
                </a:lnTo>
                <a:lnTo>
                  <a:pt x="140208" y="110667"/>
                </a:lnTo>
                <a:lnTo>
                  <a:pt x="139611" y="110591"/>
                </a:lnTo>
                <a:lnTo>
                  <a:pt x="139649" y="110451"/>
                </a:lnTo>
                <a:lnTo>
                  <a:pt x="141516" y="110312"/>
                </a:lnTo>
                <a:lnTo>
                  <a:pt x="142417" y="110477"/>
                </a:lnTo>
                <a:lnTo>
                  <a:pt x="142963" y="110871"/>
                </a:lnTo>
                <a:lnTo>
                  <a:pt x="145237" y="110871"/>
                </a:lnTo>
                <a:lnTo>
                  <a:pt x="147358" y="110413"/>
                </a:lnTo>
                <a:lnTo>
                  <a:pt x="147218" y="110312"/>
                </a:lnTo>
                <a:lnTo>
                  <a:pt x="144640" y="108394"/>
                </a:lnTo>
                <a:lnTo>
                  <a:pt x="145110" y="108331"/>
                </a:lnTo>
                <a:lnTo>
                  <a:pt x="151282" y="102641"/>
                </a:lnTo>
                <a:lnTo>
                  <a:pt x="156425" y="97904"/>
                </a:lnTo>
                <a:close/>
              </a:path>
              <a:path w="269239" h="188595">
                <a:moveTo>
                  <a:pt x="160007" y="87147"/>
                </a:moveTo>
                <a:lnTo>
                  <a:pt x="159143" y="83299"/>
                </a:lnTo>
                <a:lnTo>
                  <a:pt x="159334" y="83947"/>
                </a:lnTo>
                <a:lnTo>
                  <a:pt x="158229" y="78435"/>
                </a:lnTo>
                <a:lnTo>
                  <a:pt x="151053" y="77152"/>
                </a:lnTo>
                <a:lnTo>
                  <a:pt x="153238" y="89649"/>
                </a:lnTo>
                <a:lnTo>
                  <a:pt x="158953" y="87477"/>
                </a:lnTo>
                <a:lnTo>
                  <a:pt x="157619" y="88277"/>
                </a:lnTo>
                <a:lnTo>
                  <a:pt x="154952" y="90271"/>
                </a:lnTo>
                <a:lnTo>
                  <a:pt x="159575" y="87401"/>
                </a:lnTo>
                <a:lnTo>
                  <a:pt x="159334" y="87337"/>
                </a:lnTo>
                <a:lnTo>
                  <a:pt x="159042" y="87426"/>
                </a:lnTo>
                <a:lnTo>
                  <a:pt x="159473" y="87122"/>
                </a:lnTo>
                <a:lnTo>
                  <a:pt x="159880" y="86969"/>
                </a:lnTo>
                <a:lnTo>
                  <a:pt x="160007" y="87147"/>
                </a:lnTo>
                <a:close/>
              </a:path>
              <a:path w="269239" h="188595">
                <a:moveTo>
                  <a:pt x="166700" y="69164"/>
                </a:moveTo>
                <a:lnTo>
                  <a:pt x="166344" y="64147"/>
                </a:lnTo>
                <a:lnTo>
                  <a:pt x="165709" y="66344"/>
                </a:lnTo>
                <a:lnTo>
                  <a:pt x="164617" y="69164"/>
                </a:lnTo>
                <a:lnTo>
                  <a:pt x="162648" y="70662"/>
                </a:lnTo>
                <a:lnTo>
                  <a:pt x="163207" y="71450"/>
                </a:lnTo>
                <a:lnTo>
                  <a:pt x="164807" y="73380"/>
                </a:lnTo>
                <a:lnTo>
                  <a:pt x="165061" y="73177"/>
                </a:lnTo>
                <a:lnTo>
                  <a:pt x="166700" y="69164"/>
                </a:lnTo>
                <a:close/>
              </a:path>
              <a:path w="269239" h="188595">
                <a:moveTo>
                  <a:pt x="170332" y="45872"/>
                </a:moveTo>
                <a:lnTo>
                  <a:pt x="164706" y="46266"/>
                </a:lnTo>
                <a:lnTo>
                  <a:pt x="165341" y="49237"/>
                </a:lnTo>
                <a:lnTo>
                  <a:pt x="164249" y="51041"/>
                </a:lnTo>
                <a:lnTo>
                  <a:pt x="162280" y="52171"/>
                </a:lnTo>
                <a:lnTo>
                  <a:pt x="162979" y="56921"/>
                </a:lnTo>
                <a:lnTo>
                  <a:pt x="170332" y="45872"/>
                </a:lnTo>
                <a:close/>
              </a:path>
              <a:path w="269239" h="188595">
                <a:moveTo>
                  <a:pt x="172707" y="73164"/>
                </a:moveTo>
                <a:lnTo>
                  <a:pt x="162369" y="75438"/>
                </a:lnTo>
                <a:lnTo>
                  <a:pt x="164388" y="73736"/>
                </a:lnTo>
                <a:lnTo>
                  <a:pt x="164757" y="73431"/>
                </a:lnTo>
                <a:lnTo>
                  <a:pt x="155448" y="72174"/>
                </a:lnTo>
                <a:lnTo>
                  <a:pt x="155371" y="72009"/>
                </a:lnTo>
                <a:lnTo>
                  <a:pt x="154343" y="69659"/>
                </a:lnTo>
                <a:lnTo>
                  <a:pt x="155498" y="68326"/>
                </a:lnTo>
                <a:lnTo>
                  <a:pt x="155397" y="66306"/>
                </a:lnTo>
                <a:lnTo>
                  <a:pt x="153466" y="66344"/>
                </a:lnTo>
                <a:lnTo>
                  <a:pt x="152488" y="70180"/>
                </a:lnTo>
                <a:lnTo>
                  <a:pt x="153631" y="72009"/>
                </a:lnTo>
                <a:lnTo>
                  <a:pt x="150126" y="71691"/>
                </a:lnTo>
                <a:lnTo>
                  <a:pt x="148704" y="71907"/>
                </a:lnTo>
                <a:lnTo>
                  <a:pt x="155841" y="75171"/>
                </a:lnTo>
                <a:lnTo>
                  <a:pt x="159956" y="73736"/>
                </a:lnTo>
                <a:lnTo>
                  <a:pt x="161975" y="74015"/>
                </a:lnTo>
                <a:lnTo>
                  <a:pt x="161632" y="75603"/>
                </a:lnTo>
                <a:lnTo>
                  <a:pt x="159639" y="76034"/>
                </a:lnTo>
                <a:lnTo>
                  <a:pt x="162801" y="80759"/>
                </a:lnTo>
                <a:lnTo>
                  <a:pt x="163423" y="84251"/>
                </a:lnTo>
                <a:lnTo>
                  <a:pt x="168414" y="79971"/>
                </a:lnTo>
                <a:lnTo>
                  <a:pt x="170840" y="80251"/>
                </a:lnTo>
                <a:lnTo>
                  <a:pt x="172707" y="73164"/>
                </a:lnTo>
                <a:close/>
              </a:path>
              <a:path w="269239" h="188595">
                <a:moveTo>
                  <a:pt x="173761" y="70675"/>
                </a:moveTo>
                <a:lnTo>
                  <a:pt x="169291" y="65011"/>
                </a:lnTo>
                <a:lnTo>
                  <a:pt x="167055" y="66319"/>
                </a:lnTo>
                <a:lnTo>
                  <a:pt x="168630" y="67449"/>
                </a:lnTo>
                <a:lnTo>
                  <a:pt x="169684" y="69329"/>
                </a:lnTo>
                <a:lnTo>
                  <a:pt x="170281" y="72059"/>
                </a:lnTo>
                <a:lnTo>
                  <a:pt x="173761" y="70675"/>
                </a:lnTo>
                <a:close/>
              </a:path>
              <a:path w="269239" h="188595">
                <a:moveTo>
                  <a:pt x="175907" y="27457"/>
                </a:moveTo>
                <a:lnTo>
                  <a:pt x="172173" y="28498"/>
                </a:lnTo>
                <a:lnTo>
                  <a:pt x="170357" y="30949"/>
                </a:lnTo>
                <a:lnTo>
                  <a:pt x="172681" y="35217"/>
                </a:lnTo>
                <a:lnTo>
                  <a:pt x="175615" y="36969"/>
                </a:lnTo>
                <a:lnTo>
                  <a:pt x="174193" y="34556"/>
                </a:lnTo>
                <a:lnTo>
                  <a:pt x="175907" y="27457"/>
                </a:lnTo>
                <a:close/>
              </a:path>
              <a:path w="269239" h="188595">
                <a:moveTo>
                  <a:pt x="179222" y="86144"/>
                </a:moveTo>
                <a:lnTo>
                  <a:pt x="177558" y="82842"/>
                </a:lnTo>
                <a:lnTo>
                  <a:pt x="171043" y="88328"/>
                </a:lnTo>
                <a:lnTo>
                  <a:pt x="169138" y="85598"/>
                </a:lnTo>
                <a:lnTo>
                  <a:pt x="170294" y="89509"/>
                </a:lnTo>
                <a:lnTo>
                  <a:pt x="175094" y="87198"/>
                </a:lnTo>
                <a:lnTo>
                  <a:pt x="179222" y="86144"/>
                </a:lnTo>
                <a:close/>
              </a:path>
              <a:path w="269239" h="188595">
                <a:moveTo>
                  <a:pt x="194729" y="51308"/>
                </a:moveTo>
                <a:lnTo>
                  <a:pt x="192773" y="50660"/>
                </a:lnTo>
                <a:lnTo>
                  <a:pt x="194094" y="47840"/>
                </a:lnTo>
                <a:lnTo>
                  <a:pt x="192608" y="46647"/>
                </a:lnTo>
                <a:lnTo>
                  <a:pt x="186029" y="45758"/>
                </a:lnTo>
                <a:lnTo>
                  <a:pt x="186321" y="45681"/>
                </a:lnTo>
                <a:lnTo>
                  <a:pt x="188150" y="45313"/>
                </a:lnTo>
                <a:lnTo>
                  <a:pt x="187833" y="42786"/>
                </a:lnTo>
                <a:lnTo>
                  <a:pt x="187477" y="40411"/>
                </a:lnTo>
                <a:lnTo>
                  <a:pt x="186563" y="43789"/>
                </a:lnTo>
                <a:lnTo>
                  <a:pt x="183692" y="44361"/>
                </a:lnTo>
                <a:lnTo>
                  <a:pt x="183273" y="45377"/>
                </a:lnTo>
                <a:lnTo>
                  <a:pt x="182740" y="45300"/>
                </a:lnTo>
                <a:lnTo>
                  <a:pt x="183045" y="45961"/>
                </a:lnTo>
                <a:lnTo>
                  <a:pt x="182880" y="46380"/>
                </a:lnTo>
                <a:lnTo>
                  <a:pt x="183222" y="46329"/>
                </a:lnTo>
                <a:lnTo>
                  <a:pt x="185623" y="51269"/>
                </a:lnTo>
                <a:lnTo>
                  <a:pt x="189611" y="47434"/>
                </a:lnTo>
                <a:lnTo>
                  <a:pt x="190995" y="50063"/>
                </a:lnTo>
                <a:lnTo>
                  <a:pt x="190804" y="49987"/>
                </a:lnTo>
                <a:lnTo>
                  <a:pt x="186944" y="55714"/>
                </a:lnTo>
                <a:lnTo>
                  <a:pt x="191909" y="55511"/>
                </a:lnTo>
                <a:lnTo>
                  <a:pt x="191477" y="53200"/>
                </a:lnTo>
                <a:lnTo>
                  <a:pt x="194691" y="53301"/>
                </a:lnTo>
                <a:lnTo>
                  <a:pt x="194729" y="51308"/>
                </a:lnTo>
                <a:close/>
              </a:path>
              <a:path w="269239" h="188595">
                <a:moveTo>
                  <a:pt x="204533" y="46507"/>
                </a:moveTo>
                <a:lnTo>
                  <a:pt x="198843" y="44196"/>
                </a:lnTo>
                <a:lnTo>
                  <a:pt x="198437" y="44361"/>
                </a:lnTo>
                <a:lnTo>
                  <a:pt x="197307" y="44615"/>
                </a:lnTo>
                <a:lnTo>
                  <a:pt x="197878" y="52730"/>
                </a:lnTo>
                <a:lnTo>
                  <a:pt x="204533" y="46507"/>
                </a:lnTo>
                <a:close/>
              </a:path>
              <a:path w="269239" h="188595">
                <a:moveTo>
                  <a:pt x="212407" y="20701"/>
                </a:moveTo>
                <a:lnTo>
                  <a:pt x="209511" y="20497"/>
                </a:lnTo>
                <a:lnTo>
                  <a:pt x="207759" y="28282"/>
                </a:lnTo>
                <a:lnTo>
                  <a:pt x="212039" y="28028"/>
                </a:lnTo>
                <a:lnTo>
                  <a:pt x="210591" y="24460"/>
                </a:lnTo>
                <a:lnTo>
                  <a:pt x="212280" y="23139"/>
                </a:lnTo>
                <a:lnTo>
                  <a:pt x="212407" y="20701"/>
                </a:lnTo>
                <a:close/>
              </a:path>
              <a:path w="269239" h="188595">
                <a:moveTo>
                  <a:pt x="214655" y="60185"/>
                </a:moveTo>
                <a:lnTo>
                  <a:pt x="213233" y="55676"/>
                </a:lnTo>
                <a:lnTo>
                  <a:pt x="211328" y="56273"/>
                </a:lnTo>
                <a:lnTo>
                  <a:pt x="211086" y="58839"/>
                </a:lnTo>
                <a:lnTo>
                  <a:pt x="214655" y="60185"/>
                </a:lnTo>
                <a:close/>
              </a:path>
              <a:path w="269239" h="188595">
                <a:moveTo>
                  <a:pt x="224142" y="45377"/>
                </a:moveTo>
                <a:lnTo>
                  <a:pt x="223774" y="45224"/>
                </a:lnTo>
                <a:lnTo>
                  <a:pt x="223481" y="45173"/>
                </a:lnTo>
                <a:lnTo>
                  <a:pt x="223304" y="45300"/>
                </a:lnTo>
                <a:lnTo>
                  <a:pt x="223672" y="45440"/>
                </a:lnTo>
                <a:lnTo>
                  <a:pt x="224142" y="45377"/>
                </a:lnTo>
                <a:close/>
              </a:path>
              <a:path w="269239" h="188595">
                <a:moveTo>
                  <a:pt x="224307" y="47256"/>
                </a:moveTo>
                <a:lnTo>
                  <a:pt x="222719" y="45618"/>
                </a:lnTo>
                <a:lnTo>
                  <a:pt x="223304" y="45339"/>
                </a:lnTo>
                <a:lnTo>
                  <a:pt x="219646" y="44234"/>
                </a:lnTo>
                <a:lnTo>
                  <a:pt x="213601" y="45326"/>
                </a:lnTo>
                <a:lnTo>
                  <a:pt x="210858" y="48145"/>
                </a:lnTo>
                <a:lnTo>
                  <a:pt x="213741" y="50241"/>
                </a:lnTo>
                <a:lnTo>
                  <a:pt x="219087" y="52933"/>
                </a:lnTo>
                <a:lnTo>
                  <a:pt x="223735" y="52590"/>
                </a:lnTo>
                <a:lnTo>
                  <a:pt x="224307" y="47256"/>
                </a:lnTo>
                <a:close/>
              </a:path>
              <a:path w="269239" h="188595">
                <a:moveTo>
                  <a:pt x="225120" y="34607"/>
                </a:moveTo>
                <a:lnTo>
                  <a:pt x="219379" y="21717"/>
                </a:lnTo>
                <a:lnTo>
                  <a:pt x="219354" y="28422"/>
                </a:lnTo>
                <a:lnTo>
                  <a:pt x="219748" y="30111"/>
                </a:lnTo>
                <a:lnTo>
                  <a:pt x="218389" y="30797"/>
                </a:lnTo>
                <a:lnTo>
                  <a:pt x="218300" y="32169"/>
                </a:lnTo>
                <a:lnTo>
                  <a:pt x="225120" y="34607"/>
                </a:lnTo>
                <a:close/>
              </a:path>
              <a:path w="269239" h="188595">
                <a:moveTo>
                  <a:pt x="232498" y="27139"/>
                </a:moveTo>
                <a:lnTo>
                  <a:pt x="227965" y="20485"/>
                </a:lnTo>
                <a:lnTo>
                  <a:pt x="225348" y="21793"/>
                </a:lnTo>
                <a:lnTo>
                  <a:pt x="227037" y="23101"/>
                </a:lnTo>
                <a:lnTo>
                  <a:pt x="228015" y="25425"/>
                </a:lnTo>
                <a:lnTo>
                  <a:pt x="228409" y="28422"/>
                </a:lnTo>
                <a:lnTo>
                  <a:pt x="232498" y="27139"/>
                </a:lnTo>
                <a:close/>
              </a:path>
              <a:path w="269239" h="188595">
                <a:moveTo>
                  <a:pt x="236029" y="21551"/>
                </a:moveTo>
                <a:lnTo>
                  <a:pt x="234759" y="19939"/>
                </a:lnTo>
                <a:lnTo>
                  <a:pt x="235470" y="14592"/>
                </a:lnTo>
                <a:lnTo>
                  <a:pt x="232816" y="15659"/>
                </a:lnTo>
                <a:lnTo>
                  <a:pt x="231698" y="17627"/>
                </a:lnTo>
                <a:lnTo>
                  <a:pt x="233730" y="20523"/>
                </a:lnTo>
                <a:lnTo>
                  <a:pt x="236029" y="21551"/>
                </a:lnTo>
                <a:close/>
              </a:path>
              <a:path w="269239" h="188595">
                <a:moveTo>
                  <a:pt x="251396" y="31838"/>
                </a:moveTo>
                <a:lnTo>
                  <a:pt x="251269" y="30340"/>
                </a:lnTo>
                <a:lnTo>
                  <a:pt x="249796" y="30048"/>
                </a:lnTo>
                <a:lnTo>
                  <a:pt x="250431" y="27901"/>
                </a:lnTo>
                <a:lnTo>
                  <a:pt x="249250" y="27152"/>
                </a:lnTo>
                <a:lnTo>
                  <a:pt x="244436" y="27076"/>
                </a:lnTo>
                <a:lnTo>
                  <a:pt x="244652" y="27012"/>
                </a:lnTo>
                <a:lnTo>
                  <a:pt x="245948" y="26619"/>
                </a:lnTo>
                <a:lnTo>
                  <a:pt x="245427" y="24765"/>
                </a:lnTo>
                <a:lnTo>
                  <a:pt x="244970" y="22987"/>
                </a:lnTo>
                <a:lnTo>
                  <a:pt x="243459" y="23253"/>
                </a:lnTo>
                <a:lnTo>
                  <a:pt x="244424" y="25196"/>
                </a:lnTo>
                <a:lnTo>
                  <a:pt x="243192" y="26060"/>
                </a:lnTo>
                <a:lnTo>
                  <a:pt x="242570" y="27038"/>
                </a:lnTo>
                <a:lnTo>
                  <a:pt x="242912" y="26784"/>
                </a:lnTo>
                <a:lnTo>
                  <a:pt x="242989" y="27051"/>
                </a:lnTo>
                <a:lnTo>
                  <a:pt x="242570" y="27038"/>
                </a:lnTo>
                <a:lnTo>
                  <a:pt x="241947" y="27025"/>
                </a:lnTo>
                <a:lnTo>
                  <a:pt x="242392" y="27736"/>
                </a:lnTo>
                <a:lnTo>
                  <a:pt x="244602" y="31203"/>
                </a:lnTo>
                <a:lnTo>
                  <a:pt x="247180" y="27952"/>
                </a:lnTo>
                <a:lnTo>
                  <a:pt x="248450" y="29781"/>
                </a:lnTo>
                <a:lnTo>
                  <a:pt x="248208" y="29730"/>
                </a:lnTo>
                <a:lnTo>
                  <a:pt x="245960" y="34201"/>
                </a:lnTo>
                <a:lnTo>
                  <a:pt x="249529" y="33667"/>
                </a:lnTo>
                <a:lnTo>
                  <a:pt x="249047" y="32042"/>
                </a:lnTo>
                <a:lnTo>
                  <a:pt x="251396" y="31838"/>
                </a:lnTo>
                <a:close/>
              </a:path>
              <a:path w="269239" h="188595">
                <a:moveTo>
                  <a:pt x="268973" y="3073"/>
                </a:moveTo>
                <a:lnTo>
                  <a:pt x="262877" y="0"/>
                </a:lnTo>
                <a:lnTo>
                  <a:pt x="261747" y="266"/>
                </a:lnTo>
                <a:lnTo>
                  <a:pt x="261137" y="304"/>
                </a:lnTo>
                <a:lnTo>
                  <a:pt x="260985" y="9448"/>
                </a:lnTo>
                <a:lnTo>
                  <a:pt x="268973" y="30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792300" y="5101640"/>
            <a:ext cx="285750" cy="193040"/>
          </a:xfrm>
          <a:custGeom>
            <a:avLst/>
            <a:gdLst/>
            <a:ahLst/>
            <a:cxnLst/>
            <a:rect l="l" t="t" r="r" b="b"/>
            <a:pathLst>
              <a:path w="285750" h="193039">
                <a:moveTo>
                  <a:pt x="4330" y="192646"/>
                </a:moveTo>
                <a:lnTo>
                  <a:pt x="3060" y="191033"/>
                </a:lnTo>
                <a:lnTo>
                  <a:pt x="3771" y="185686"/>
                </a:lnTo>
                <a:lnTo>
                  <a:pt x="1117" y="186753"/>
                </a:lnTo>
                <a:lnTo>
                  <a:pt x="0" y="188722"/>
                </a:lnTo>
                <a:lnTo>
                  <a:pt x="2032" y="191617"/>
                </a:lnTo>
                <a:lnTo>
                  <a:pt x="4330" y="192646"/>
                </a:lnTo>
                <a:close/>
              </a:path>
              <a:path w="285750" h="193039">
                <a:moveTo>
                  <a:pt x="38569" y="155778"/>
                </a:moveTo>
                <a:lnTo>
                  <a:pt x="35801" y="155371"/>
                </a:lnTo>
                <a:lnTo>
                  <a:pt x="30734" y="150393"/>
                </a:lnTo>
                <a:lnTo>
                  <a:pt x="25323" y="162699"/>
                </a:lnTo>
                <a:lnTo>
                  <a:pt x="32448" y="162953"/>
                </a:lnTo>
                <a:lnTo>
                  <a:pt x="34607" y="164719"/>
                </a:lnTo>
                <a:lnTo>
                  <a:pt x="38569" y="155778"/>
                </a:lnTo>
                <a:close/>
              </a:path>
              <a:path w="285750" h="193039">
                <a:moveTo>
                  <a:pt x="42824" y="183984"/>
                </a:moveTo>
                <a:lnTo>
                  <a:pt x="40830" y="185242"/>
                </a:lnTo>
                <a:lnTo>
                  <a:pt x="41554" y="185521"/>
                </a:lnTo>
                <a:lnTo>
                  <a:pt x="42824" y="183984"/>
                </a:lnTo>
                <a:close/>
              </a:path>
              <a:path w="285750" h="193039">
                <a:moveTo>
                  <a:pt x="45072" y="163118"/>
                </a:moveTo>
                <a:lnTo>
                  <a:pt x="43815" y="161886"/>
                </a:lnTo>
                <a:lnTo>
                  <a:pt x="43078" y="162153"/>
                </a:lnTo>
                <a:lnTo>
                  <a:pt x="42938" y="163563"/>
                </a:lnTo>
                <a:lnTo>
                  <a:pt x="40843" y="165150"/>
                </a:lnTo>
                <a:lnTo>
                  <a:pt x="39471" y="166370"/>
                </a:lnTo>
                <a:lnTo>
                  <a:pt x="38430" y="170116"/>
                </a:lnTo>
                <a:lnTo>
                  <a:pt x="41732" y="171094"/>
                </a:lnTo>
                <a:lnTo>
                  <a:pt x="41173" y="165049"/>
                </a:lnTo>
                <a:lnTo>
                  <a:pt x="45072" y="163118"/>
                </a:lnTo>
                <a:close/>
              </a:path>
              <a:path w="285750" h="193039">
                <a:moveTo>
                  <a:pt x="45961" y="163499"/>
                </a:moveTo>
                <a:lnTo>
                  <a:pt x="45097" y="163118"/>
                </a:lnTo>
                <a:lnTo>
                  <a:pt x="45008" y="163563"/>
                </a:lnTo>
                <a:lnTo>
                  <a:pt x="45961" y="163499"/>
                </a:lnTo>
                <a:close/>
              </a:path>
              <a:path w="285750" h="193039">
                <a:moveTo>
                  <a:pt x="48247" y="151777"/>
                </a:moveTo>
                <a:lnTo>
                  <a:pt x="48056" y="148501"/>
                </a:lnTo>
                <a:lnTo>
                  <a:pt x="46939" y="145605"/>
                </a:lnTo>
                <a:lnTo>
                  <a:pt x="44856" y="143002"/>
                </a:lnTo>
                <a:lnTo>
                  <a:pt x="44958" y="146342"/>
                </a:lnTo>
                <a:lnTo>
                  <a:pt x="46164" y="149174"/>
                </a:lnTo>
                <a:lnTo>
                  <a:pt x="48247" y="151777"/>
                </a:lnTo>
                <a:close/>
              </a:path>
              <a:path w="285750" h="193039">
                <a:moveTo>
                  <a:pt x="56222" y="150939"/>
                </a:moveTo>
                <a:lnTo>
                  <a:pt x="56172" y="150190"/>
                </a:lnTo>
                <a:lnTo>
                  <a:pt x="55930" y="150736"/>
                </a:lnTo>
                <a:lnTo>
                  <a:pt x="55880" y="150914"/>
                </a:lnTo>
                <a:lnTo>
                  <a:pt x="56222" y="150939"/>
                </a:lnTo>
                <a:close/>
              </a:path>
              <a:path w="285750" h="193039">
                <a:moveTo>
                  <a:pt x="56616" y="162001"/>
                </a:moveTo>
                <a:lnTo>
                  <a:pt x="56502" y="161823"/>
                </a:lnTo>
                <a:lnTo>
                  <a:pt x="56222" y="161620"/>
                </a:lnTo>
                <a:lnTo>
                  <a:pt x="56121" y="162217"/>
                </a:lnTo>
                <a:lnTo>
                  <a:pt x="56362" y="162179"/>
                </a:lnTo>
                <a:lnTo>
                  <a:pt x="56616" y="162001"/>
                </a:lnTo>
                <a:close/>
              </a:path>
              <a:path w="285750" h="193039">
                <a:moveTo>
                  <a:pt x="57137" y="164719"/>
                </a:moveTo>
                <a:lnTo>
                  <a:pt x="56311" y="163423"/>
                </a:lnTo>
                <a:lnTo>
                  <a:pt x="56197" y="162890"/>
                </a:lnTo>
                <a:lnTo>
                  <a:pt x="56121" y="162217"/>
                </a:lnTo>
                <a:lnTo>
                  <a:pt x="53835" y="162890"/>
                </a:lnTo>
                <a:lnTo>
                  <a:pt x="52654" y="162991"/>
                </a:lnTo>
                <a:lnTo>
                  <a:pt x="53174" y="161188"/>
                </a:lnTo>
                <a:lnTo>
                  <a:pt x="51917" y="159194"/>
                </a:lnTo>
                <a:lnTo>
                  <a:pt x="49999" y="157391"/>
                </a:lnTo>
                <a:lnTo>
                  <a:pt x="46240" y="156349"/>
                </a:lnTo>
                <a:lnTo>
                  <a:pt x="41833" y="159956"/>
                </a:lnTo>
                <a:lnTo>
                  <a:pt x="50533" y="163156"/>
                </a:lnTo>
                <a:lnTo>
                  <a:pt x="45961" y="163499"/>
                </a:lnTo>
                <a:lnTo>
                  <a:pt x="51828" y="166001"/>
                </a:lnTo>
                <a:lnTo>
                  <a:pt x="54216" y="163423"/>
                </a:lnTo>
                <a:lnTo>
                  <a:pt x="57137" y="164719"/>
                </a:lnTo>
                <a:close/>
              </a:path>
              <a:path w="285750" h="193039">
                <a:moveTo>
                  <a:pt x="57505" y="165303"/>
                </a:moveTo>
                <a:lnTo>
                  <a:pt x="57378" y="164820"/>
                </a:lnTo>
                <a:lnTo>
                  <a:pt x="57137" y="164719"/>
                </a:lnTo>
                <a:lnTo>
                  <a:pt x="57505" y="165303"/>
                </a:lnTo>
                <a:close/>
              </a:path>
              <a:path w="285750" h="193039">
                <a:moveTo>
                  <a:pt x="57607" y="164922"/>
                </a:moveTo>
                <a:lnTo>
                  <a:pt x="56616" y="162001"/>
                </a:lnTo>
                <a:lnTo>
                  <a:pt x="57378" y="164820"/>
                </a:lnTo>
                <a:lnTo>
                  <a:pt x="57607" y="164922"/>
                </a:lnTo>
                <a:close/>
              </a:path>
              <a:path w="285750" h="193039">
                <a:moveTo>
                  <a:pt x="59385" y="151218"/>
                </a:moveTo>
                <a:lnTo>
                  <a:pt x="58394" y="150736"/>
                </a:lnTo>
                <a:lnTo>
                  <a:pt x="58534" y="151142"/>
                </a:lnTo>
                <a:lnTo>
                  <a:pt x="59385" y="151218"/>
                </a:lnTo>
                <a:close/>
              </a:path>
              <a:path w="285750" h="193039">
                <a:moveTo>
                  <a:pt x="59728" y="165862"/>
                </a:moveTo>
                <a:lnTo>
                  <a:pt x="57607" y="164922"/>
                </a:lnTo>
                <a:lnTo>
                  <a:pt x="58191" y="166662"/>
                </a:lnTo>
                <a:lnTo>
                  <a:pt x="59728" y="165862"/>
                </a:lnTo>
                <a:close/>
              </a:path>
              <a:path w="285750" h="193039">
                <a:moveTo>
                  <a:pt x="63373" y="163957"/>
                </a:moveTo>
                <a:lnTo>
                  <a:pt x="59728" y="165862"/>
                </a:lnTo>
                <a:lnTo>
                  <a:pt x="63157" y="167386"/>
                </a:lnTo>
                <a:lnTo>
                  <a:pt x="63373" y="163957"/>
                </a:lnTo>
                <a:close/>
              </a:path>
              <a:path w="285750" h="193039">
                <a:moveTo>
                  <a:pt x="69392" y="159918"/>
                </a:moveTo>
                <a:lnTo>
                  <a:pt x="64681" y="158254"/>
                </a:lnTo>
                <a:lnTo>
                  <a:pt x="63855" y="158559"/>
                </a:lnTo>
                <a:lnTo>
                  <a:pt x="63538" y="158661"/>
                </a:lnTo>
                <a:lnTo>
                  <a:pt x="63576" y="159194"/>
                </a:lnTo>
                <a:lnTo>
                  <a:pt x="61544" y="157187"/>
                </a:lnTo>
                <a:lnTo>
                  <a:pt x="57404" y="155765"/>
                </a:lnTo>
                <a:lnTo>
                  <a:pt x="58940" y="152209"/>
                </a:lnTo>
                <a:lnTo>
                  <a:pt x="59385" y="151218"/>
                </a:lnTo>
                <a:lnTo>
                  <a:pt x="58902" y="152209"/>
                </a:lnTo>
                <a:lnTo>
                  <a:pt x="58534" y="151142"/>
                </a:lnTo>
                <a:lnTo>
                  <a:pt x="56222" y="150939"/>
                </a:lnTo>
                <a:lnTo>
                  <a:pt x="56629" y="157048"/>
                </a:lnTo>
                <a:lnTo>
                  <a:pt x="55105" y="159600"/>
                </a:lnTo>
                <a:lnTo>
                  <a:pt x="57353" y="161696"/>
                </a:lnTo>
                <a:lnTo>
                  <a:pt x="61442" y="163029"/>
                </a:lnTo>
                <a:lnTo>
                  <a:pt x="63588" y="159321"/>
                </a:lnTo>
                <a:lnTo>
                  <a:pt x="64135" y="165315"/>
                </a:lnTo>
                <a:lnTo>
                  <a:pt x="69392" y="159918"/>
                </a:lnTo>
                <a:close/>
              </a:path>
              <a:path w="285750" h="193039">
                <a:moveTo>
                  <a:pt x="71424" y="140182"/>
                </a:moveTo>
                <a:lnTo>
                  <a:pt x="67805" y="143243"/>
                </a:lnTo>
                <a:lnTo>
                  <a:pt x="60337" y="147955"/>
                </a:lnTo>
                <a:lnTo>
                  <a:pt x="57492" y="143129"/>
                </a:lnTo>
                <a:lnTo>
                  <a:pt x="57086" y="146316"/>
                </a:lnTo>
                <a:lnTo>
                  <a:pt x="52705" y="141859"/>
                </a:lnTo>
                <a:lnTo>
                  <a:pt x="47231" y="154076"/>
                </a:lnTo>
                <a:lnTo>
                  <a:pt x="54330" y="154482"/>
                </a:lnTo>
                <a:lnTo>
                  <a:pt x="55841" y="150939"/>
                </a:lnTo>
                <a:lnTo>
                  <a:pt x="55829" y="150736"/>
                </a:lnTo>
                <a:lnTo>
                  <a:pt x="55372" y="149428"/>
                </a:lnTo>
                <a:lnTo>
                  <a:pt x="56896" y="147751"/>
                </a:lnTo>
                <a:lnTo>
                  <a:pt x="56705" y="149313"/>
                </a:lnTo>
                <a:lnTo>
                  <a:pt x="69456" y="146939"/>
                </a:lnTo>
                <a:lnTo>
                  <a:pt x="71424" y="140182"/>
                </a:lnTo>
                <a:close/>
              </a:path>
              <a:path w="285750" h="193039">
                <a:moveTo>
                  <a:pt x="82283" y="140462"/>
                </a:moveTo>
                <a:lnTo>
                  <a:pt x="81915" y="141236"/>
                </a:lnTo>
                <a:lnTo>
                  <a:pt x="82245" y="141287"/>
                </a:lnTo>
                <a:lnTo>
                  <a:pt x="82283" y="140462"/>
                </a:lnTo>
                <a:close/>
              </a:path>
              <a:path w="285750" h="193039">
                <a:moveTo>
                  <a:pt x="84124" y="128333"/>
                </a:moveTo>
                <a:lnTo>
                  <a:pt x="79654" y="125691"/>
                </a:lnTo>
                <a:lnTo>
                  <a:pt x="78638" y="128371"/>
                </a:lnTo>
                <a:lnTo>
                  <a:pt x="76758" y="129032"/>
                </a:lnTo>
                <a:lnTo>
                  <a:pt x="74599" y="128968"/>
                </a:lnTo>
                <a:lnTo>
                  <a:pt x="72821" y="132969"/>
                </a:lnTo>
                <a:lnTo>
                  <a:pt x="78765" y="130530"/>
                </a:lnTo>
                <a:lnTo>
                  <a:pt x="78867" y="131927"/>
                </a:lnTo>
                <a:lnTo>
                  <a:pt x="82321" y="134620"/>
                </a:lnTo>
                <a:lnTo>
                  <a:pt x="79629" y="132448"/>
                </a:lnTo>
                <a:lnTo>
                  <a:pt x="81508" y="131394"/>
                </a:lnTo>
                <a:lnTo>
                  <a:pt x="81838" y="129984"/>
                </a:lnTo>
                <a:lnTo>
                  <a:pt x="82016" y="130251"/>
                </a:lnTo>
                <a:lnTo>
                  <a:pt x="82257" y="130213"/>
                </a:lnTo>
                <a:lnTo>
                  <a:pt x="81927" y="129235"/>
                </a:lnTo>
                <a:lnTo>
                  <a:pt x="84124" y="128333"/>
                </a:lnTo>
                <a:close/>
              </a:path>
              <a:path w="285750" h="193039">
                <a:moveTo>
                  <a:pt x="86893" y="161480"/>
                </a:moveTo>
                <a:lnTo>
                  <a:pt x="85369" y="161353"/>
                </a:lnTo>
                <a:lnTo>
                  <a:pt x="84353" y="163258"/>
                </a:lnTo>
                <a:lnTo>
                  <a:pt x="86893" y="161480"/>
                </a:lnTo>
                <a:close/>
              </a:path>
              <a:path w="285750" h="193039">
                <a:moveTo>
                  <a:pt x="87376" y="132575"/>
                </a:moveTo>
                <a:lnTo>
                  <a:pt x="85940" y="131089"/>
                </a:lnTo>
                <a:lnTo>
                  <a:pt x="84658" y="132245"/>
                </a:lnTo>
                <a:lnTo>
                  <a:pt x="84836" y="133819"/>
                </a:lnTo>
                <a:lnTo>
                  <a:pt x="82296" y="134683"/>
                </a:lnTo>
                <a:lnTo>
                  <a:pt x="84048" y="136994"/>
                </a:lnTo>
                <a:lnTo>
                  <a:pt x="87376" y="132575"/>
                </a:lnTo>
                <a:close/>
              </a:path>
              <a:path w="285750" h="193039">
                <a:moveTo>
                  <a:pt x="92227" y="161950"/>
                </a:moveTo>
                <a:lnTo>
                  <a:pt x="90119" y="158572"/>
                </a:lnTo>
                <a:lnTo>
                  <a:pt x="87261" y="161226"/>
                </a:lnTo>
                <a:lnTo>
                  <a:pt x="86893" y="161480"/>
                </a:lnTo>
                <a:lnTo>
                  <a:pt x="92227" y="161950"/>
                </a:lnTo>
                <a:close/>
              </a:path>
              <a:path w="285750" h="193039">
                <a:moveTo>
                  <a:pt x="93827" y="145707"/>
                </a:moveTo>
                <a:lnTo>
                  <a:pt x="93192" y="146507"/>
                </a:lnTo>
                <a:lnTo>
                  <a:pt x="93535" y="146608"/>
                </a:lnTo>
                <a:lnTo>
                  <a:pt x="93827" y="145707"/>
                </a:lnTo>
                <a:close/>
              </a:path>
              <a:path w="285750" h="193039">
                <a:moveTo>
                  <a:pt x="93840" y="155092"/>
                </a:moveTo>
                <a:lnTo>
                  <a:pt x="89255" y="153416"/>
                </a:lnTo>
                <a:lnTo>
                  <a:pt x="89395" y="151345"/>
                </a:lnTo>
                <a:lnTo>
                  <a:pt x="90665" y="149720"/>
                </a:lnTo>
                <a:lnTo>
                  <a:pt x="93192" y="146507"/>
                </a:lnTo>
                <a:lnTo>
                  <a:pt x="90157" y="145707"/>
                </a:lnTo>
                <a:lnTo>
                  <a:pt x="90271" y="145884"/>
                </a:lnTo>
                <a:lnTo>
                  <a:pt x="86283" y="149720"/>
                </a:lnTo>
                <a:lnTo>
                  <a:pt x="87947" y="142379"/>
                </a:lnTo>
                <a:lnTo>
                  <a:pt x="87972" y="142074"/>
                </a:lnTo>
                <a:lnTo>
                  <a:pt x="82245" y="141287"/>
                </a:lnTo>
                <a:lnTo>
                  <a:pt x="81445" y="157391"/>
                </a:lnTo>
                <a:lnTo>
                  <a:pt x="81318" y="158572"/>
                </a:lnTo>
                <a:lnTo>
                  <a:pt x="80772" y="161315"/>
                </a:lnTo>
                <a:lnTo>
                  <a:pt x="81889" y="161048"/>
                </a:lnTo>
                <a:lnTo>
                  <a:pt x="85369" y="161353"/>
                </a:lnTo>
                <a:lnTo>
                  <a:pt x="85534" y="161048"/>
                </a:lnTo>
                <a:lnTo>
                  <a:pt x="87934" y="156565"/>
                </a:lnTo>
                <a:lnTo>
                  <a:pt x="89166" y="157391"/>
                </a:lnTo>
                <a:lnTo>
                  <a:pt x="89801" y="158115"/>
                </a:lnTo>
                <a:lnTo>
                  <a:pt x="90119" y="158572"/>
                </a:lnTo>
                <a:lnTo>
                  <a:pt x="92316" y="156565"/>
                </a:lnTo>
                <a:lnTo>
                  <a:pt x="93840" y="155092"/>
                </a:lnTo>
                <a:close/>
              </a:path>
              <a:path w="285750" h="193039">
                <a:moveTo>
                  <a:pt x="94894" y="155486"/>
                </a:moveTo>
                <a:lnTo>
                  <a:pt x="93903" y="155117"/>
                </a:lnTo>
                <a:lnTo>
                  <a:pt x="93776" y="155359"/>
                </a:lnTo>
                <a:lnTo>
                  <a:pt x="94894" y="155486"/>
                </a:lnTo>
                <a:close/>
              </a:path>
              <a:path w="285750" h="193039">
                <a:moveTo>
                  <a:pt x="96202" y="142684"/>
                </a:moveTo>
                <a:lnTo>
                  <a:pt x="95046" y="142011"/>
                </a:lnTo>
                <a:lnTo>
                  <a:pt x="93827" y="145707"/>
                </a:lnTo>
                <a:lnTo>
                  <a:pt x="96202" y="142684"/>
                </a:lnTo>
                <a:close/>
              </a:path>
              <a:path w="285750" h="193039">
                <a:moveTo>
                  <a:pt x="96227" y="141020"/>
                </a:moveTo>
                <a:lnTo>
                  <a:pt x="95465" y="140512"/>
                </a:lnTo>
                <a:lnTo>
                  <a:pt x="94424" y="140322"/>
                </a:lnTo>
                <a:lnTo>
                  <a:pt x="93065" y="140627"/>
                </a:lnTo>
                <a:lnTo>
                  <a:pt x="94310" y="140919"/>
                </a:lnTo>
                <a:lnTo>
                  <a:pt x="95300" y="141020"/>
                </a:lnTo>
                <a:lnTo>
                  <a:pt x="96227" y="141020"/>
                </a:lnTo>
                <a:close/>
              </a:path>
              <a:path w="285750" h="193039">
                <a:moveTo>
                  <a:pt x="97040" y="143167"/>
                </a:moveTo>
                <a:lnTo>
                  <a:pt x="96862" y="143065"/>
                </a:lnTo>
                <a:lnTo>
                  <a:pt x="96393" y="143560"/>
                </a:lnTo>
                <a:lnTo>
                  <a:pt x="97040" y="143167"/>
                </a:lnTo>
                <a:close/>
              </a:path>
              <a:path w="285750" h="193039">
                <a:moveTo>
                  <a:pt x="97790" y="142087"/>
                </a:moveTo>
                <a:lnTo>
                  <a:pt x="97599" y="141922"/>
                </a:lnTo>
                <a:lnTo>
                  <a:pt x="97167" y="141465"/>
                </a:lnTo>
                <a:lnTo>
                  <a:pt x="96202" y="142684"/>
                </a:lnTo>
                <a:lnTo>
                  <a:pt x="96862" y="143065"/>
                </a:lnTo>
                <a:lnTo>
                  <a:pt x="97790" y="142087"/>
                </a:lnTo>
                <a:close/>
              </a:path>
              <a:path w="285750" h="193039">
                <a:moveTo>
                  <a:pt x="98120" y="143789"/>
                </a:moveTo>
                <a:lnTo>
                  <a:pt x="97751" y="143256"/>
                </a:lnTo>
                <a:lnTo>
                  <a:pt x="97675" y="142798"/>
                </a:lnTo>
                <a:lnTo>
                  <a:pt x="97040" y="143167"/>
                </a:lnTo>
                <a:lnTo>
                  <a:pt x="98120" y="143789"/>
                </a:lnTo>
                <a:close/>
              </a:path>
              <a:path w="285750" h="193039">
                <a:moveTo>
                  <a:pt x="98171" y="142379"/>
                </a:moveTo>
                <a:lnTo>
                  <a:pt x="97917" y="141947"/>
                </a:lnTo>
                <a:lnTo>
                  <a:pt x="97802" y="142087"/>
                </a:lnTo>
                <a:lnTo>
                  <a:pt x="98171" y="142379"/>
                </a:lnTo>
                <a:close/>
              </a:path>
              <a:path w="285750" h="193039">
                <a:moveTo>
                  <a:pt x="98221" y="142481"/>
                </a:moveTo>
                <a:lnTo>
                  <a:pt x="97675" y="142798"/>
                </a:lnTo>
                <a:lnTo>
                  <a:pt x="98221" y="142481"/>
                </a:lnTo>
                <a:close/>
              </a:path>
              <a:path w="285750" h="193039">
                <a:moveTo>
                  <a:pt x="98234" y="117119"/>
                </a:moveTo>
                <a:lnTo>
                  <a:pt x="94805" y="115976"/>
                </a:lnTo>
                <a:lnTo>
                  <a:pt x="92087" y="116954"/>
                </a:lnTo>
                <a:lnTo>
                  <a:pt x="91681" y="121437"/>
                </a:lnTo>
                <a:lnTo>
                  <a:pt x="92976" y="124206"/>
                </a:lnTo>
                <a:lnTo>
                  <a:pt x="93179" y="121704"/>
                </a:lnTo>
                <a:lnTo>
                  <a:pt x="98234" y="117119"/>
                </a:lnTo>
                <a:close/>
              </a:path>
              <a:path w="285750" h="193039">
                <a:moveTo>
                  <a:pt x="98259" y="156629"/>
                </a:moveTo>
                <a:lnTo>
                  <a:pt x="95046" y="155498"/>
                </a:lnTo>
                <a:lnTo>
                  <a:pt x="94894" y="155486"/>
                </a:lnTo>
                <a:lnTo>
                  <a:pt x="98094" y="156667"/>
                </a:lnTo>
                <a:lnTo>
                  <a:pt x="98259" y="156629"/>
                </a:lnTo>
                <a:close/>
              </a:path>
              <a:path w="285750" h="193039">
                <a:moveTo>
                  <a:pt x="100228" y="133159"/>
                </a:moveTo>
                <a:lnTo>
                  <a:pt x="98577" y="132092"/>
                </a:lnTo>
                <a:lnTo>
                  <a:pt x="97688" y="135331"/>
                </a:lnTo>
                <a:lnTo>
                  <a:pt x="95199" y="134200"/>
                </a:lnTo>
                <a:lnTo>
                  <a:pt x="93522" y="135369"/>
                </a:lnTo>
                <a:lnTo>
                  <a:pt x="95084" y="136105"/>
                </a:lnTo>
                <a:lnTo>
                  <a:pt x="96596" y="136753"/>
                </a:lnTo>
                <a:lnTo>
                  <a:pt x="99187" y="135331"/>
                </a:lnTo>
                <a:lnTo>
                  <a:pt x="100228" y="133159"/>
                </a:lnTo>
                <a:close/>
              </a:path>
              <a:path w="285750" h="193039">
                <a:moveTo>
                  <a:pt x="101333" y="138353"/>
                </a:moveTo>
                <a:lnTo>
                  <a:pt x="100088" y="138353"/>
                </a:lnTo>
                <a:lnTo>
                  <a:pt x="99479" y="138353"/>
                </a:lnTo>
                <a:lnTo>
                  <a:pt x="99364" y="139776"/>
                </a:lnTo>
                <a:lnTo>
                  <a:pt x="98259" y="140817"/>
                </a:lnTo>
                <a:lnTo>
                  <a:pt x="96151" y="140970"/>
                </a:lnTo>
                <a:lnTo>
                  <a:pt x="97078" y="141363"/>
                </a:lnTo>
                <a:lnTo>
                  <a:pt x="97434" y="141122"/>
                </a:lnTo>
                <a:lnTo>
                  <a:pt x="97917" y="141947"/>
                </a:lnTo>
                <a:lnTo>
                  <a:pt x="98704" y="141122"/>
                </a:lnTo>
                <a:lnTo>
                  <a:pt x="101333" y="138353"/>
                </a:lnTo>
                <a:close/>
              </a:path>
              <a:path w="285750" h="193039">
                <a:moveTo>
                  <a:pt x="103479" y="136105"/>
                </a:moveTo>
                <a:lnTo>
                  <a:pt x="102514" y="132842"/>
                </a:lnTo>
                <a:lnTo>
                  <a:pt x="100457" y="134023"/>
                </a:lnTo>
                <a:lnTo>
                  <a:pt x="102870" y="136537"/>
                </a:lnTo>
                <a:lnTo>
                  <a:pt x="101523" y="137414"/>
                </a:lnTo>
                <a:lnTo>
                  <a:pt x="102235" y="137414"/>
                </a:lnTo>
                <a:lnTo>
                  <a:pt x="103479" y="136105"/>
                </a:lnTo>
                <a:close/>
              </a:path>
              <a:path w="285750" h="193039">
                <a:moveTo>
                  <a:pt x="104254" y="142684"/>
                </a:moveTo>
                <a:lnTo>
                  <a:pt x="104203" y="142379"/>
                </a:lnTo>
                <a:lnTo>
                  <a:pt x="102412" y="140004"/>
                </a:lnTo>
                <a:lnTo>
                  <a:pt x="98386" y="142379"/>
                </a:lnTo>
                <a:lnTo>
                  <a:pt x="98348" y="142684"/>
                </a:lnTo>
                <a:lnTo>
                  <a:pt x="100037" y="145592"/>
                </a:lnTo>
                <a:lnTo>
                  <a:pt x="102958" y="144335"/>
                </a:lnTo>
                <a:lnTo>
                  <a:pt x="104254" y="142684"/>
                </a:lnTo>
                <a:close/>
              </a:path>
              <a:path w="285750" h="193039">
                <a:moveTo>
                  <a:pt x="105676" y="147535"/>
                </a:moveTo>
                <a:lnTo>
                  <a:pt x="105537" y="145275"/>
                </a:lnTo>
                <a:lnTo>
                  <a:pt x="104787" y="147764"/>
                </a:lnTo>
                <a:lnTo>
                  <a:pt x="104648" y="149440"/>
                </a:lnTo>
                <a:lnTo>
                  <a:pt x="104965" y="150647"/>
                </a:lnTo>
                <a:lnTo>
                  <a:pt x="105537" y="149199"/>
                </a:lnTo>
                <a:lnTo>
                  <a:pt x="105676" y="147535"/>
                </a:lnTo>
                <a:close/>
              </a:path>
              <a:path w="285750" h="193039">
                <a:moveTo>
                  <a:pt x="108318" y="133400"/>
                </a:moveTo>
                <a:lnTo>
                  <a:pt x="107784" y="132461"/>
                </a:lnTo>
                <a:lnTo>
                  <a:pt x="106324" y="132041"/>
                </a:lnTo>
                <a:lnTo>
                  <a:pt x="107111" y="132803"/>
                </a:lnTo>
                <a:lnTo>
                  <a:pt x="107670" y="133591"/>
                </a:lnTo>
                <a:lnTo>
                  <a:pt x="108064" y="134353"/>
                </a:lnTo>
                <a:lnTo>
                  <a:pt x="108318" y="133400"/>
                </a:lnTo>
                <a:close/>
              </a:path>
              <a:path w="285750" h="193039">
                <a:moveTo>
                  <a:pt x="108483" y="135280"/>
                </a:moveTo>
                <a:lnTo>
                  <a:pt x="108051" y="134404"/>
                </a:lnTo>
                <a:lnTo>
                  <a:pt x="107911" y="135140"/>
                </a:lnTo>
                <a:lnTo>
                  <a:pt x="107340" y="135813"/>
                </a:lnTo>
                <a:lnTo>
                  <a:pt x="106070" y="136436"/>
                </a:lnTo>
                <a:lnTo>
                  <a:pt x="108483" y="135280"/>
                </a:lnTo>
                <a:close/>
              </a:path>
              <a:path w="285750" h="193039">
                <a:moveTo>
                  <a:pt x="109105" y="134975"/>
                </a:moveTo>
                <a:lnTo>
                  <a:pt x="108483" y="135280"/>
                </a:lnTo>
                <a:lnTo>
                  <a:pt x="108813" y="135928"/>
                </a:lnTo>
                <a:lnTo>
                  <a:pt x="109105" y="134975"/>
                </a:lnTo>
                <a:close/>
              </a:path>
              <a:path w="285750" h="193039">
                <a:moveTo>
                  <a:pt x="109270" y="138391"/>
                </a:moveTo>
                <a:lnTo>
                  <a:pt x="109016" y="136347"/>
                </a:lnTo>
                <a:lnTo>
                  <a:pt x="108813" y="135928"/>
                </a:lnTo>
                <a:lnTo>
                  <a:pt x="108216" y="137820"/>
                </a:lnTo>
                <a:lnTo>
                  <a:pt x="104889" y="141859"/>
                </a:lnTo>
                <a:lnTo>
                  <a:pt x="108546" y="140728"/>
                </a:lnTo>
                <a:lnTo>
                  <a:pt x="109270" y="138391"/>
                </a:lnTo>
                <a:close/>
              </a:path>
              <a:path w="285750" h="193039">
                <a:moveTo>
                  <a:pt x="110693" y="143687"/>
                </a:moveTo>
                <a:lnTo>
                  <a:pt x="109270" y="145491"/>
                </a:lnTo>
                <a:lnTo>
                  <a:pt x="109855" y="145465"/>
                </a:lnTo>
                <a:lnTo>
                  <a:pt x="110693" y="143687"/>
                </a:lnTo>
                <a:close/>
              </a:path>
              <a:path w="285750" h="193039">
                <a:moveTo>
                  <a:pt x="111036" y="161099"/>
                </a:moveTo>
                <a:lnTo>
                  <a:pt x="107772" y="152539"/>
                </a:lnTo>
                <a:lnTo>
                  <a:pt x="106210" y="152539"/>
                </a:lnTo>
                <a:lnTo>
                  <a:pt x="105308" y="152006"/>
                </a:lnTo>
                <a:lnTo>
                  <a:pt x="104914" y="150698"/>
                </a:lnTo>
                <a:lnTo>
                  <a:pt x="103276" y="155651"/>
                </a:lnTo>
                <a:lnTo>
                  <a:pt x="98259" y="156629"/>
                </a:lnTo>
                <a:lnTo>
                  <a:pt x="111036" y="161099"/>
                </a:lnTo>
                <a:close/>
              </a:path>
              <a:path w="285750" h="193039">
                <a:moveTo>
                  <a:pt x="112598" y="145376"/>
                </a:moveTo>
                <a:lnTo>
                  <a:pt x="109855" y="145465"/>
                </a:lnTo>
                <a:lnTo>
                  <a:pt x="108559" y="148221"/>
                </a:lnTo>
                <a:lnTo>
                  <a:pt x="112598" y="145376"/>
                </a:lnTo>
                <a:close/>
              </a:path>
              <a:path w="285750" h="193039">
                <a:moveTo>
                  <a:pt x="112674" y="133997"/>
                </a:moveTo>
                <a:lnTo>
                  <a:pt x="110934" y="135077"/>
                </a:lnTo>
                <a:lnTo>
                  <a:pt x="112674" y="134035"/>
                </a:lnTo>
                <a:close/>
              </a:path>
              <a:path w="285750" h="193039">
                <a:moveTo>
                  <a:pt x="112750" y="141084"/>
                </a:moveTo>
                <a:lnTo>
                  <a:pt x="109156" y="141770"/>
                </a:lnTo>
                <a:lnTo>
                  <a:pt x="110769" y="143510"/>
                </a:lnTo>
                <a:lnTo>
                  <a:pt x="110693" y="143687"/>
                </a:lnTo>
                <a:lnTo>
                  <a:pt x="112750" y="141084"/>
                </a:lnTo>
                <a:close/>
              </a:path>
              <a:path w="285750" h="193039">
                <a:moveTo>
                  <a:pt x="116751" y="123113"/>
                </a:moveTo>
                <a:lnTo>
                  <a:pt x="116103" y="121970"/>
                </a:lnTo>
                <a:lnTo>
                  <a:pt x="115570" y="121056"/>
                </a:lnTo>
                <a:lnTo>
                  <a:pt x="110591" y="122186"/>
                </a:lnTo>
                <a:lnTo>
                  <a:pt x="110413" y="123228"/>
                </a:lnTo>
                <a:lnTo>
                  <a:pt x="112090" y="127304"/>
                </a:lnTo>
                <a:lnTo>
                  <a:pt x="112128" y="122682"/>
                </a:lnTo>
                <a:lnTo>
                  <a:pt x="113334" y="121970"/>
                </a:lnTo>
                <a:lnTo>
                  <a:pt x="116751" y="123113"/>
                </a:lnTo>
                <a:close/>
              </a:path>
              <a:path w="285750" h="193039">
                <a:moveTo>
                  <a:pt x="119964" y="138366"/>
                </a:moveTo>
                <a:lnTo>
                  <a:pt x="119138" y="137337"/>
                </a:lnTo>
                <a:lnTo>
                  <a:pt x="119024" y="137185"/>
                </a:lnTo>
                <a:lnTo>
                  <a:pt x="119024" y="136271"/>
                </a:lnTo>
                <a:lnTo>
                  <a:pt x="119761" y="135623"/>
                </a:lnTo>
                <a:lnTo>
                  <a:pt x="118224" y="132499"/>
                </a:lnTo>
                <a:lnTo>
                  <a:pt x="117233" y="136410"/>
                </a:lnTo>
                <a:lnTo>
                  <a:pt x="115112" y="135432"/>
                </a:lnTo>
                <a:lnTo>
                  <a:pt x="116192" y="131927"/>
                </a:lnTo>
                <a:lnTo>
                  <a:pt x="112737" y="133997"/>
                </a:lnTo>
                <a:lnTo>
                  <a:pt x="112712" y="136855"/>
                </a:lnTo>
                <a:lnTo>
                  <a:pt x="111061" y="140500"/>
                </a:lnTo>
                <a:lnTo>
                  <a:pt x="114592" y="141427"/>
                </a:lnTo>
                <a:lnTo>
                  <a:pt x="116370" y="139827"/>
                </a:lnTo>
                <a:lnTo>
                  <a:pt x="115722" y="142392"/>
                </a:lnTo>
                <a:lnTo>
                  <a:pt x="119964" y="138366"/>
                </a:lnTo>
                <a:close/>
              </a:path>
              <a:path w="285750" h="193039">
                <a:moveTo>
                  <a:pt x="130517" y="116090"/>
                </a:moveTo>
                <a:lnTo>
                  <a:pt x="129501" y="114249"/>
                </a:lnTo>
                <a:lnTo>
                  <a:pt x="128219" y="113157"/>
                </a:lnTo>
                <a:lnTo>
                  <a:pt x="128193" y="113322"/>
                </a:lnTo>
                <a:lnTo>
                  <a:pt x="130517" y="116090"/>
                </a:lnTo>
                <a:close/>
              </a:path>
              <a:path w="285750" h="193039">
                <a:moveTo>
                  <a:pt x="131343" y="109016"/>
                </a:moveTo>
                <a:lnTo>
                  <a:pt x="130479" y="103860"/>
                </a:lnTo>
                <a:lnTo>
                  <a:pt x="121894" y="108813"/>
                </a:lnTo>
                <a:lnTo>
                  <a:pt x="126022" y="112090"/>
                </a:lnTo>
                <a:lnTo>
                  <a:pt x="127889" y="112877"/>
                </a:lnTo>
                <a:lnTo>
                  <a:pt x="128219" y="113157"/>
                </a:lnTo>
                <a:lnTo>
                  <a:pt x="128447" y="111048"/>
                </a:lnTo>
                <a:lnTo>
                  <a:pt x="131343" y="109016"/>
                </a:lnTo>
                <a:close/>
              </a:path>
              <a:path w="285750" h="193039">
                <a:moveTo>
                  <a:pt x="142316" y="108051"/>
                </a:moveTo>
                <a:lnTo>
                  <a:pt x="142138" y="105549"/>
                </a:lnTo>
                <a:lnTo>
                  <a:pt x="140843" y="107645"/>
                </a:lnTo>
                <a:lnTo>
                  <a:pt x="140144" y="109829"/>
                </a:lnTo>
                <a:lnTo>
                  <a:pt x="140322" y="112331"/>
                </a:lnTo>
                <a:lnTo>
                  <a:pt x="141605" y="110236"/>
                </a:lnTo>
                <a:lnTo>
                  <a:pt x="142316" y="108051"/>
                </a:lnTo>
                <a:close/>
              </a:path>
              <a:path w="285750" h="193039">
                <a:moveTo>
                  <a:pt x="147929" y="128447"/>
                </a:moveTo>
                <a:lnTo>
                  <a:pt x="145440" y="118529"/>
                </a:lnTo>
                <a:lnTo>
                  <a:pt x="145249" y="120878"/>
                </a:lnTo>
                <a:lnTo>
                  <a:pt x="144995" y="120154"/>
                </a:lnTo>
                <a:lnTo>
                  <a:pt x="144653" y="119468"/>
                </a:lnTo>
                <a:lnTo>
                  <a:pt x="144106" y="118668"/>
                </a:lnTo>
                <a:lnTo>
                  <a:pt x="144983" y="122377"/>
                </a:lnTo>
                <a:lnTo>
                  <a:pt x="144081" y="124460"/>
                </a:lnTo>
                <a:lnTo>
                  <a:pt x="141173" y="124790"/>
                </a:lnTo>
                <a:lnTo>
                  <a:pt x="140982" y="124536"/>
                </a:lnTo>
                <a:lnTo>
                  <a:pt x="137896" y="120942"/>
                </a:lnTo>
                <a:lnTo>
                  <a:pt x="139153" y="120065"/>
                </a:lnTo>
                <a:lnTo>
                  <a:pt x="139369" y="118338"/>
                </a:lnTo>
                <a:lnTo>
                  <a:pt x="138950" y="116408"/>
                </a:lnTo>
                <a:lnTo>
                  <a:pt x="137109" y="114160"/>
                </a:lnTo>
                <a:lnTo>
                  <a:pt x="134315" y="114350"/>
                </a:lnTo>
                <a:lnTo>
                  <a:pt x="134962" y="112864"/>
                </a:lnTo>
                <a:lnTo>
                  <a:pt x="133146" y="111785"/>
                </a:lnTo>
                <a:lnTo>
                  <a:pt x="132194" y="113233"/>
                </a:lnTo>
                <a:lnTo>
                  <a:pt x="132702" y="114706"/>
                </a:lnTo>
                <a:lnTo>
                  <a:pt x="131673" y="115379"/>
                </a:lnTo>
                <a:lnTo>
                  <a:pt x="131673" y="117068"/>
                </a:lnTo>
                <a:lnTo>
                  <a:pt x="130035" y="117068"/>
                </a:lnTo>
                <a:lnTo>
                  <a:pt x="129349" y="117157"/>
                </a:lnTo>
                <a:lnTo>
                  <a:pt x="130543" y="116116"/>
                </a:lnTo>
                <a:lnTo>
                  <a:pt x="131673" y="117068"/>
                </a:lnTo>
                <a:lnTo>
                  <a:pt x="131673" y="115379"/>
                </a:lnTo>
                <a:lnTo>
                  <a:pt x="130556" y="116103"/>
                </a:lnTo>
                <a:lnTo>
                  <a:pt x="127622" y="114744"/>
                </a:lnTo>
                <a:lnTo>
                  <a:pt x="128168" y="117627"/>
                </a:lnTo>
                <a:lnTo>
                  <a:pt x="126479" y="118910"/>
                </a:lnTo>
                <a:lnTo>
                  <a:pt x="128041" y="120954"/>
                </a:lnTo>
                <a:lnTo>
                  <a:pt x="130327" y="117119"/>
                </a:lnTo>
                <a:lnTo>
                  <a:pt x="132130" y="117449"/>
                </a:lnTo>
                <a:lnTo>
                  <a:pt x="132753" y="117957"/>
                </a:lnTo>
                <a:lnTo>
                  <a:pt x="132905" y="117589"/>
                </a:lnTo>
                <a:lnTo>
                  <a:pt x="133477" y="117678"/>
                </a:lnTo>
                <a:lnTo>
                  <a:pt x="133286" y="116713"/>
                </a:lnTo>
                <a:lnTo>
                  <a:pt x="133756" y="115633"/>
                </a:lnTo>
                <a:lnTo>
                  <a:pt x="135128" y="117703"/>
                </a:lnTo>
                <a:lnTo>
                  <a:pt x="134531" y="116992"/>
                </a:lnTo>
                <a:lnTo>
                  <a:pt x="133464" y="117729"/>
                </a:lnTo>
                <a:lnTo>
                  <a:pt x="135331" y="120751"/>
                </a:lnTo>
                <a:lnTo>
                  <a:pt x="132168" y="124282"/>
                </a:lnTo>
                <a:lnTo>
                  <a:pt x="136156" y="122491"/>
                </a:lnTo>
                <a:lnTo>
                  <a:pt x="135470" y="122834"/>
                </a:lnTo>
                <a:lnTo>
                  <a:pt x="138176" y="123317"/>
                </a:lnTo>
                <a:lnTo>
                  <a:pt x="141414" y="126453"/>
                </a:lnTo>
                <a:lnTo>
                  <a:pt x="142430" y="128092"/>
                </a:lnTo>
                <a:lnTo>
                  <a:pt x="143421" y="126885"/>
                </a:lnTo>
                <a:lnTo>
                  <a:pt x="142214" y="126288"/>
                </a:lnTo>
                <a:lnTo>
                  <a:pt x="141351" y="125056"/>
                </a:lnTo>
                <a:lnTo>
                  <a:pt x="147929" y="128447"/>
                </a:lnTo>
                <a:close/>
              </a:path>
              <a:path w="285750" h="193039">
                <a:moveTo>
                  <a:pt x="148107" y="113499"/>
                </a:moveTo>
                <a:lnTo>
                  <a:pt x="147370" y="108521"/>
                </a:lnTo>
                <a:lnTo>
                  <a:pt x="139687" y="112712"/>
                </a:lnTo>
                <a:lnTo>
                  <a:pt x="142417" y="116052"/>
                </a:lnTo>
                <a:lnTo>
                  <a:pt x="141566" y="115201"/>
                </a:lnTo>
                <a:lnTo>
                  <a:pt x="139687" y="114033"/>
                </a:lnTo>
                <a:lnTo>
                  <a:pt x="142786" y="116586"/>
                </a:lnTo>
                <a:lnTo>
                  <a:pt x="145199" y="115150"/>
                </a:lnTo>
                <a:lnTo>
                  <a:pt x="144754" y="115468"/>
                </a:lnTo>
                <a:lnTo>
                  <a:pt x="148107" y="113499"/>
                </a:lnTo>
                <a:close/>
              </a:path>
              <a:path w="285750" h="193039">
                <a:moveTo>
                  <a:pt x="152273" y="117309"/>
                </a:moveTo>
                <a:lnTo>
                  <a:pt x="152234" y="117081"/>
                </a:lnTo>
                <a:lnTo>
                  <a:pt x="152044" y="116814"/>
                </a:lnTo>
                <a:lnTo>
                  <a:pt x="151384" y="116230"/>
                </a:lnTo>
                <a:lnTo>
                  <a:pt x="151777" y="116611"/>
                </a:lnTo>
                <a:lnTo>
                  <a:pt x="152273" y="117309"/>
                </a:lnTo>
                <a:close/>
              </a:path>
              <a:path w="285750" h="193039">
                <a:moveTo>
                  <a:pt x="153441" y="118986"/>
                </a:moveTo>
                <a:lnTo>
                  <a:pt x="152273" y="117309"/>
                </a:lnTo>
                <a:lnTo>
                  <a:pt x="152273" y="117703"/>
                </a:lnTo>
                <a:lnTo>
                  <a:pt x="150533" y="117094"/>
                </a:lnTo>
                <a:lnTo>
                  <a:pt x="151384" y="116230"/>
                </a:lnTo>
                <a:lnTo>
                  <a:pt x="148005" y="117792"/>
                </a:lnTo>
                <a:lnTo>
                  <a:pt x="148577" y="116090"/>
                </a:lnTo>
                <a:lnTo>
                  <a:pt x="149606" y="115125"/>
                </a:lnTo>
                <a:lnTo>
                  <a:pt x="150812" y="114414"/>
                </a:lnTo>
                <a:lnTo>
                  <a:pt x="149326" y="113601"/>
                </a:lnTo>
                <a:lnTo>
                  <a:pt x="151447" y="112128"/>
                </a:lnTo>
                <a:lnTo>
                  <a:pt x="149707" y="109283"/>
                </a:lnTo>
                <a:lnTo>
                  <a:pt x="148971" y="109931"/>
                </a:lnTo>
                <a:lnTo>
                  <a:pt x="147574" y="117462"/>
                </a:lnTo>
                <a:lnTo>
                  <a:pt x="147840" y="117856"/>
                </a:lnTo>
                <a:lnTo>
                  <a:pt x="147015" y="118237"/>
                </a:lnTo>
                <a:lnTo>
                  <a:pt x="146735" y="120269"/>
                </a:lnTo>
                <a:lnTo>
                  <a:pt x="150444" y="122402"/>
                </a:lnTo>
                <a:lnTo>
                  <a:pt x="152527" y="120688"/>
                </a:lnTo>
                <a:lnTo>
                  <a:pt x="153441" y="118986"/>
                </a:lnTo>
                <a:close/>
              </a:path>
              <a:path w="285750" h="193039">
                <a:moveTo>
                  <a:pt x="155625" y="115443"/>
                </a:moveTo>
                <a:lnTo>
                  <a:pt x="155321" y="115011"/>
                </a:lnTo>
                <a:lnTo>
                  <a:pt x="155130" y="114350"/>
                </a:lnTo>
                <a:lnTo>
                  <a:pt x="154901" y="113842"/>
                </a:lnTo>
                <a:lnTo>
                  <a:pt x="153339" y="113499"/>
                </a:lnTo>
                <a:lnTo>
                  <a:pt x="151980" y="113804"/>
                </a:lnTo>
                <a:lnTo>
                  <a:pt x="150863" y="114452"/>
                </a:lnTo>
                <a:lnTo>
                  <a:pt x="151561" y="114871"/>
                </a:lnTo>
                <a:lnTo>
                  <a:pt x="152819" y="115176"/>
                </a:lnTo>
                <a:lnTo>
                  <a:pt x="155625" y="115443"/>
                </a:lnTo>
                <a:close/>
              </a:path>
              <a:path w="285750" h="193039">
                <a:moveTo>
                  <a:pt x="159258" y="115519"/>
                </a:moveTo>
                <a:lnTo>
                  <a:pt x="158838" y="115290"/>
                </a:lnTo>
                <a:lnTo>
                  <a:pt x="158381" y="115214"/>
                </a:lnTo>
                <a:lnTo>
                  <a:pt x="157975" y="115011"/>
                </a:lnTo>
                <a:lnTo>
                  <a:pt x="158572" y="114185"/>
                </a:lnTo>
                <a:lnTo>
                  <a:pt x="158102" y="112953"/>
                </a:lnTo>
                <a:lnTo>
                  <a:pt x="157746" y="112496"/>
                </a:lnTo>
                <a:lnTo>
                  <a:pt x="156654" y="111074"/>
                </a:lnTo>
                <a:lnTo>
                  <a:pt x="155943" y="112496"/>
                </a:lnTo>
                <a:lnTo>
                  <a:pt x="155892" y="108864"/>
                </a:lnTo>
                <a:lnTo>
                  <a:pt x="156883" y="105410"/>
                </a:lnTo>
                <a:lnTo>
                  <a:pt x="153174" y="107607"/>
                </a:lnTo>
                <a:lnTo>
                  <a:pt x="153327" y="109867"/>
                </a:lnTo>
                <a:lnTo>
                  <a:pt x="153962" y="111912"/>
                </a:lnTo>
                <a:lnTo>
                  <a:pt x="154927" y="113855"/>
                </a:lnTo>
                <a:lnTo>
                  <a:pt x="155829" y="114020"/>
                </a:lnTo>
                <a:lnTo>
                  <a:pt x="156819" y="114503"/>
                </a:lnTo>
                <a:lnTo>
                  <a:pt x="157949" y="115011"/>
                </a:lnTo>
                <a:lnTo>
                  <a:pt x="157848" y="115201"/>
                </a:lnTo>
                <a:lnTo>
                  <a:pt x="157581" y="115379"/>
                </a:lnTo>
                <a:lnTo>
                  <a:pt x="157264" y="115481"/>
                </a:lnTo>
                <a:lnTo>
                  <a:pt x="158623" y="115557"/>
                </a:lnTo>
                <a:lnTo>
                  <a:pt x="159258" y="115519"/>
                </a:lnTo>
                <a:close/>
              </a:path>
              <a:path w="285750" h="193039">
                <a:moveTo>
                  <a:pt x="160388" y="117525"/>
                </a:moveTo>
                <a:lnTo>
                  <a:pt x="159372" y="119811"/>
                </a:lnTo>
                <a:lnTo>
                  <a:pt x="159981" y="119659"/>
                </a:lnTo>
                <a:lnTo>
                  <a:pt x="160388" y="117525"/>
                </a:lnTo>
                <a:close/>
              </a:path>
              <a:path w="285750" h="193039">
                <a:moveTo>
                  <a:pt x="161658" y="114668"/>
                </a:moveTo>
                <a:lnTo>
                  <a:pt x="158369" y="116332"/>
                </a:lnTo>
                <a:lnTo>
                  <a:pt x="160388" y="117525"/>
                </a:lnTo>
                <a:lnTo>
                  <a:pt x="161658" y="114668"/>
                </a:lnTo>
                <a:close/>
              </a:path>
              <a:path w="285750" h="193039">
                <a:moveTo>
                  <a:pt x="162687" y="118935"/>
                </a:moveTo>
                <a:lnTo>
                  <a:pt x="159981" y="119659"/>
                </a:lnTo>
                <a:lnTo>
                  <a:pt x="159410" y="122682"/>
                </a:lnTo>
                <a:lnTo>
                  <a:pt x="162687" y="118935"/>
                </a:lnTo>
                <a:close/>
              </a:path>
              <a:path w="285750" h="193039">
                <a:moveTo>
                  <a:pt x="166916" y="109499"/>
                </a:moveTo>
                <a:lnTo>
                  <a:pt x="162521" y="108648"/>
                </a:lnTo>
                <a:lnTo>
                  <a:pt x="161277" y="106502"/>
                </a:lnTo>
                <a:lnTo>
                  <a:pt x="162763" y="105067"/>
                </a:lnTo>
                <a:lnTo>
                  <a:pt x="156667" y="108153"/>
                </a:lnTo>
                <a:lnTo>
                  <a:pt x="156946" y="111366"/>
                </a:lnTo>
                <a:lnTo>
                  <a:pt x="163550" y="114617"/>
                </a:lnTo>
                <a:lnTo>
                  <a:pt x="166916" y="109499"/>
                </a:lnTo>
                <a:close/>
              </a:path>
              <a:path w="285750" h="193039">
                <a:moveTo>
                  <a:pt x="168795" y="105968"/>
                </a:moveTo>
                <a:lnTo>
                  <a:pt x="167944" y="106819"/>
                </a:lnTo>
                <a:lnTo>
                  <a:pt x="168795" y="105968"/>
                </a:lnTo>
                <a:close/>
              </a:path>
              <a:path w="285750" h="193039">
                <a:moveTo>
                  <a:pt x="173443" y="80073"/>
                </a:moveTo>
                <a:lnTo>
                  <a:pt x="171627" y="78994"/>
                </a:lnTo>
                <a:lnTo>
                  <a:pt x="169456" y="74218"/>
                </a:lnTo>
                <a:lnTo>
                  <a:pt x="162534" y="81165"/>
                </a:lnTo>
                <a:lnTo>
                  <a:pt x="167233" y="83375"/>
                </a:lnTo>
                <a:lnTo>
                  <a:pt x="168224" y="85178"/>
                </a:lnTo>
                <a:lnTo>
                  <a:pt x="173443" y="80073"/>
                </a:lnTo>
                <a:close/>
              </a:path>
              <a:path w="285750" h="193039">
                <a:moveTo>
                  <a:pt x="176695" y="94792"/>
                </a:moveTo>
                <a:lnTo>
                  <a:pt x="173558" y="92925"/>
                </a:lnTo>
                <a:lnTo>
                  <a:pt x="176695" y="94792"/>
                </a:lnTo>
                <a:close/>
              </a:path>
              <a:path w="285750" h="193039">
                <a:moveTo>
                  <a:pt x="177406" y="100850"/>
                </a:moveTo>
                <a:lnTo>
                  <a:pt x="177177" y="98856"/>
                </a:lnTo>
                <a:lnTo>
                  <a:pt x="177025" y="97612"/>
                </a:lnTo>
                <a:lnTo>
                  <a:pt x="176695" y="94792"/>
                </a:lnTo>
                <a:lnTo>
                  <a:pt x="175272" y="97612"/>
                </a:lnTo>
                <a:lnTo>
                  <a:pt x="174942" y="96735"/>
                </a:lnTo>
                <a:lnTo>
                  <a:pt x="173596" y="93040"/>
                </a:lnTo>
                <a:lnTo>
                  <a:pt x="173240" y="92849"/>
                </a:lnTo>
                <a:lnTo>
                  <a:pt x="173240" y="94716"/>
                </a:lnTo>
                <a:lnTo>
                  <a:pt x="171500" y="96723"/>
                </a:lnTo>
                <a:lnTo>
                  <a:pt x="171069" y="96735"/>
                </a:lnTo>
                <a:lnTo>
                  <a:pt x="169799" y="96735"/>
                </a:lnTo>
                <a:lnTo>
                  <a:pt x="167995" y="94716"/>
                </a:lnTo>
                <a:lnTo>
                  <a:pt x="169760" y="92570"/>
                </a:lnTo>
                <a:lnTo>
                  <a:pt x="171526" y="92633"/>
                </a:lnTo>
                <a:lnTo>
                  <a:pt x="173240" y="94716"/>
                </a:lnTo>
                <a:lnTo>
                  <a:pt x="173240" y="92849"/>
                </a:lnTo>
                <a:lnTo>
                  <a:pt x="172758" y="92570"/>
                </a:lnTo>
                <a:lnTo>
                  <a:pt x="171932" y="92100"/>
                </a:lnTo>
                <a:lnTo>
                  <a:pt x="167944" y="88468"/>
                </a:lnTo>
                <a:lnTo>
                  <a:pt x="163118" y="91757"/>
                </a:lnTo>
                <a:lnTo>
                  <a:pt x="163118" y="98793"/>
                </a:lnTo>
                <a:lnTo>
                  <a:pt x="162877" y="98844"/>
                </a:lnTo>
                <a:lnTo>
                  <a:pt x="162979" y="98501"/>
                </a:lnTo>
                <a:lnTo>
                  <a:pt x="163118" y="98793"/>
                </a:lnTo>
                <a:lnTo>
                  <a:pt x="163118" y="91757"/>
                </a:lnTo>
                <a:lnTo>
                  <a:pt x="162852" y="91948"/>
                </a:lnTo>
                <a:lnTo>
                  <a:pt x="162852" y="98983"/>
                </a:lnTo>
                <a:lnTo>
                  <a:pt x="162852" y="91948"/>
                </a:lnTo>
                <a:lnTo>
                  <a:pt x="160578" y="93484"/>
                </a:lnTo>
                <a:lnTo>
                  <a:pt x="161074" y="94195"/>
                </a:lnTo>
                <a:lnTo>
                  <a:pt x="161925" y="96088"/>
                </a:lnTo>
                <a:lnTo>
                  <a:pt x="159334" y="94602"/>
                </a:lnTo>
                <a:lnTo>
                  <a:pt x="159905" y="95250"/>
                </a:lnTo>
                <a:lnTo>
                  <a:pt x="157048" y="96202"/>
                </a:lnTo>
                <a:lnTo>
                  <a:pt x="157505" y="95745"/>
                </a:lnTo>
                <a:lnTo>
                  <a:pt x="155130" y="97409"/>
                </a:lnTo>
                <a:lnTo>
                  <a:pt x="155371" y="98679"/>
                </a:lnTo>
                <a:lnTo>
                  <a:pt x="157581" y="101460"/>
                </a:lnTo>
                <a:lnTo>
                  <a:pt x="162750" y="99288"/>
                </a:lnTo>
                <a:lnTo>
                  <a:pt x="163334" y="99288"/>
                </a:lnTo>
                <a:lnTo>
                  <a:pt x="163652" y="100126"/>
                </a:lnTo>
                <a:lnTo>
                  <a:pt x="163868" y="100622"/>
                </a:lnTo>
                <a:lnTo>
                  <a:pt x="162585" y="101777"/>
                </a:lnTo>
                <a:lnTo>
                  <a:pt x="161455" y="101663"/>
                </a:lnTo>
                <a:lnTo>
                  <a:pt x="160159" y="102438"/>
                </a:lnTo>
                <a:lnTo>
                  <a:pt x="161493" y="103593"/>
                </a:lnTo>
                <a:lnTo>
                  <a:pt x="162915" y="102997"/>
                </a:lnTo>
                <a:lnTo>
                  <a:pt x="164274" y="101777"/>
                </a:lnTo>
                <a:lnTo>
                  <a:pt x="165036" y="103606"/>
                </a:lnTo>
                <a:lnTo>
                  <a:pt x="165595" y="105321"/>
                </a:lnTo>
                <a:lnTo>
                  <a:pt x="165620" y="105943"/>
                </a:lnTo>
                <a:lnTo>
                  <a:pt x="165430" y="105956"/>
                </a:lnTo>
                <a:lnTo>
                  <a:pt x="165735" y="106400"/>
                </a:lnTo>
                <a:lnTo>
                  <a:pt x="165760" y="106248"/>
                </a:lnTo>
                <a:lnTo>
                  <a:pt x="165658" y="105956"/>
                </a:lnTo>
                <a:lnTo>
                  <a:pt x="167055" y="106019"/>
                </a:lnTo>
                <a:lnTo>
                  <a:pt x="169138" y="105714"/>
                </a:lnTo>
                <a:lnTo>
                  <a:pt x="168821" y="105943"/>
                </a:lnTo>
                <a:lnTo>
                  <a:pt x="168846" y="107365"/>
                </a:lnTo>
                <a:lnTo>
                  <a:pt x="169646" y="106807"/>
                </a:lnTo>
                <a:lnTo>
                  <a:pt x="170497" y="107645"/>
                </a:lnTo>
                <a:lnTo>
                  <a:pt x="170992" y="107035"/>
                </a:lnTo>
                <a:lnTo>
                  <a:pt x="171005" y="106807"/>
                </a:lnTo>
                <a:lnTo>
                  <a:pt x="170903" y="105714"/>
                </a:lnTo>
                <a:lnTo>
                  <a:pt x="170865" y="105562"/>
                </a:lnTo>
                <a:lnTo>
                  <a:pt x="175450" y="104444"/>
                </a:lnTo>
                <a:lnTo>
                  <a:pt x="176898" y="101777"/>
                </a:lnTo>
                <a:lnTo>
                  <a:pt x="177406" y="100850"/>
                </a:lnTo>
                <a:close/>
              </a:path>
              <a:path w="285750" h="193039">
                <a:moveTo>
                  <a:pt x="178803" y="89154"/>
                </a:moveTo>
                <a:lnTo>
                  <a:pt x="178587" y="88709"/>
                </a:lnTo>
                <a:lnTo>
                  <a:pt x="178447" y="88658"/>
                </a:lnTo>
                <a:lnTo>
                  <a:pt x="178752" y="89509"/>
                </a:lnTo>
                <a:lnTo>
                  <a:pt x="178803" y="89154"/>
                </a:lnTo>
                <a:close/>
              </a:path>
              <a:path w="285750" h="193039">
                <a:moveTo>
                  <a:pt x="179489" y="90868"/>
                </a:moveTo>
                <a:lnTo>
                  <a:pt x="179273" y="90944"/>
                </a:lnTo>
                <a:lnTo>
                  <a:pt x="179311" y="91071"/>
                </a:lnTo>
                <a:lnTo>
                  <a:pt x="179489" y="90868"/>
                </a:lnTo>
                <a:close/>
              </a:path>
              <a:path w="285750" h="193039">
                <a:moveTo>
                  <a:pt x="182257" y="83121"/>
                </a:moveTo>
                <a:lnTo>
                  <a:pt x="177774" y="81940"/>
                </a:lnTo>
                <a:lnTo>
                  <a:pt x="172923" y="85318"/>
                </a:lnTo>
                <a:lnTo>
                  <a:pt x="169456" y="89725"/>
                </a:lnTo>
                <a:lnTo>
                  <a:pt x="170853" y="89662"/>
                </a:lnTo>
                <a:lnTo>
                  <a:pt x="177977" y="91224"/>
                </a:lnTo>
                <a:lnTo>
                  <a:pt x="179844" y="92011"/>
                </a:lnTo>
                <a:lnTo>
                  <a:pt x="179451" y="91643"/>
                </a:lnTo>
                <a:lnTo>
                  <a:pt x="179019" y="91020"/>
                </a:lnTo>
                <a:lnTo>
                  <a:pt x="179273" y="90944"/>
                </a:lnTo>
                <a:lnTo>
                  <a:pt x="178904" y="89941"/>
                </a:lnTo>
                <a:lnTo>
                  <a:pt x="178752" y="89509"/>
                </a:lnTo>
                <a:lnTo>
                  <a:pt x="178130" y="89941"/>
                </a:lnTo>
                <a:lnTo>
                  <a:pt x="177939" y="89662"/>
                </a:lnTo>
                <a:lnTo>
                  <a:pt x="177596" y="89154"/>
                </a:lnTo>
                <a:lnTo>
                  <a:pt x="177292" y="88557"/>
                </a:lnTo>
                <a:lnTo>
                  <a:pt x="177139" y="88150"/>
                </a:lnTo>
                <a:lnTo>
                  <a:pt x="178447" y="88658"/>
                </a:lnTo>
                <a:lnTo>
                  <a:pt x="178257" y="88150"/>
                </a:lnTo>
                <a:lnTo>
                  <a:pt x="176936" y="84480"/>
                </a:lnTo>
                <a:lnTo>
                  <a:pt x="180733" y="86550"/>
                </a:lnTo>
                <a:lnTo>
                  <a:pt x="179146" y="84658"/>
                </a:lnTo>
                <a:lnTo>
                  <a:pt x="179209" y="84480"/>
                </a:lnTo>
                <a:lnTo>
                  <a:pt x="179654" y="83502"/>
                </a:lnTo>
                <a:lnTo>
                  <a:pt x="182257" y="83121"/>
                </a:lnTo>
                <a:close/>
              </a:path>
              <a:path w="285750" h="193039">
                <a:moveTo>
                  <a:pt x="184302" y="52476"/>
                </a:moveTo>
                <a:lnTo>
                  <a:pt x="181241" y="52387"/>
                </a:lnTo>
                <a:lnTo>
                  <a:pt x="177101" y="51917"/>
                </a:lnTo>
                <a:lnTo>
                  <a:pt x="174701" y="55346"/>
                </a:lnTo>
                <a:lnTo>
                  <a:pt x="174955" y="59499"/>
                </a:lnTo>
                <a:lnTo>
                  <a:pt x="178752" y="61201"/>
                </a:lnTo>
                <a:lnTo>
                  <a:pt x="181483" y="62839"/>
                </a:lnTo>
                <a:lnTo>
                  <a:pt x="184302" y="52476"/>
                </a:lnTo>
                <a:close/>
              </a:path>
              <a:path w="285750" h="193039">
                <a:moveTo>
                  <a:pt x="192582" y="59359"/>
                </a:moveTo>
                <a:lnTo>
                  <a:pt x="191020" y="58229"/>
                </a:lnTo>
                <a:lnTo>
                  <a:pt x="190322" y="58724"/>
                </a:lnTo>
                <a:lnTo>
                  <a:pt x="190347" y="60312"/>
                </a:lnTo>
                <a:lnTo>
                  <a:pt x="188315" y="62217"/>
                </a:lnTo>
                <a:lnTo>
                  <a:pt x="186944" y="63830"/>
                </a:lnTo>
                <a:lnTo>
                  <a:pt x="186423" y="68135"/>
                </a:lnTo>
                <a:lnTo>
                  <a:pt x="190246" y="68732"/>
                </a:lnTo>
                <a:lnTo>
                  <a:pt x="188569" y="62039"/>
                </a:lnTo>
                <a:lnTo>
                  <a:pt x="192582" y="59359"/>
                </a:lnTo>
                <a:close/>
              </a:path>
              <a:path w="285750" h="193039">
                <a:moveTo>
                  <a:pt x="193687" y="59626"/>
                </a:moveTo>
                <a:lnTo>
                  <a:pt x="192620" y="59321"/>
                </a:lnTo>
                <a:lnTo>
                  <a:pt x="192595" y="59855"/>
                </a:lnTo>
                <a:lnTo>
                  <a:pt x="193687" y="59626"/>
                </a:lnTo>
                <a:close/>
              </a:path>
              <a:path w="285750" h="193039">
                <a:moveTo>
                  <a:pt x="194335" y="46456"/>
                </a:moveTo>
                <a:lnTo>
                  <a:pt x="193573" y="42926"/>
                </a:lnTo>
                <a:lnTo>
                  <a:pt x="191858" y="39928"/>
                </a:lnTo>
                <a:lnTo>
                  <a:pt x="189217" y="37452"/>
                </a:lnTo>
                <a:lnTo>
                  <a:pt x="189890" y="41046"/>
                </a:lnTo>
                <a:lnTo>
                  <a:pt x="191592" y="44043"/>
                </a:lnTo>
                <a:lnTo>
                  <a:pt x="194335" y="46456"/>
                </a:lnTo>
                <a:close/>
              </a:path>
              <a:path w="285750" h="193039">
                <a:moveTo>
                  <a:pt x="199567" y="68897"/>
                </a:moveTo>
                <a:lnTo>
                  <a:pt x="194094" y="68935"/>
                </a:lnTo>
                <a:lnTo>
                  <a:pt x="199567" y="68897"/>
                </a:lnTo>
                <a:close/>
              </a:path>
              <a:path w="285750" h="193039">
                <a:moveTo>
                  <a:pt x="200190" y="79286"/>
                </a:moveTo>
                <a:lnTo>
                  <a:pt x="200113" y="77876"/>
                </a:lnTo>
                <a:lnTo>
                  <a:pt x="199859" y="73787"/>
                </a:lnTo>
                <a:lnTo>
                  <a:pt x="199567" y="68897"/>
                </a:lnTo>
                <a:lnTo>
                  <a:pt x="199720" y="73787"/>
                </a:lnTo>
                <a:lnTo>
                  <a:pt x="195491" y="70129"/>
                </a:lnTo>
                <a:lnTo>
                  <a:pt x="194957" y="69672"/>
                </a:lnTo>
                <a:lnTo>
                  <a:pt x="194957" y="71475"/>
                </a:lnTo>
                <a:lnTo>
                  <a:pt x="194183" y="75425"/>
                </a:lnTo>
                <a:lnTo>
                  <a:pt x="193344" y="75920"/>
                </a:lnTo>
                <a:lnTo>
                  <a:pt x="193344" y="79286"/>
                </a:lnTo>
                <a:lnTo>
                  <a:pt x="192506" y="79222"/>
                </a:lnTo>
                <a:lnTo>
                  <a:pt x="191706" y="79006"/>
                </a:lnTo>
                <a:lnTo>
                  <a:pt x="191096" y="78511"/>
                </a:lnTo>
                <a:lnTo>
                  <a:pt x="192366" y="77876"/>
                </a:lnTo>
                <a:lnTo>
                  <a:pt x="193141" y="78257"/>
                </a:lnTo>
                <a:lnTo>
                  <a:pt x="193344" y="79286"/>
                </a:lnTo>
                <a:lnTo>
                  <a:pt x="193344" y="75920"/>
                </a:lnTo>
                <a:lnTo>
                  <a:pt x="191947" y="76733"/>
                </a:lnTo>
                <a:lnTo>
                  <a:pt x="189611" y="75831"/>
                </a:lnTo>
                <a:lnTo>
                  <a:pt x="188188" y="75298"/>
                </a:lnTo>
                <a:lnTo>
                  <a:pt x="188963" y="71348"/>
                </a:lnTo>
                <a:lnTo>
                  <a:pt x="191262" y="70129"/>
                </a:lnTo>
                <a:lnTo>
                  <a:pt x="194957" y="71475"/>
                </a:lnTo>
                <a:lnTo>
                  <a:pt x="194957" y="69672"/>
                </a:lnTo>
                <a:lnTo>
                  <a:pt x="194144" y="68973"/>
                </a:lnTo>
                <a:lnTo>
                  <a:pt x="192265" y="68999"/>
                </a:lnTo>
                <a:lnTo>
                  <a:pt x="190182" y="69608"/>
                </a:lnTo>
                <a:lnTo>
                  <a:pt x="188315" y="71589"/>
                </a:lnTo>
                <a:lnTo>
                  <a:pt x="181622" y="75831"/>
                </a:lnTo>
                <a:lnTo>
                  <a:pt x="181571" y="74815"/>
                </a:lnTo>
                <a:lnTo>
                  <a:pt x="181495" y="73964"/>
                </a:lnTo>
                <a:lnTo>
                  <a:pt x="181203" y="72986"/>
                </a:lnTo>
                <a:lnTo>
                  <a:pt x="181356" y="76022"/>
                </a:lnTo>
                <a:lnTo>
                  <a:pt x="180035" y="78257"/>
                </a:lnTo>
                <a:lnTo>
                  <a:pt x="177419" y="79946"/>
                </a:lnTo>
                <a:lnTo>
                  <a:pt x="181013" y="82791"/>
                </a:lnTo>
                <a:lnTo>
                  <a:pt x="183959" y="82778"/>
                </a:lnTo>
                <a:lnTo>
                  <a:pt x="185153" y="82727"/>
                </a:lnTo>
                <a:lnTo>
                  <a:pt x="183476" y="85407"/>
                </a:lnTo>
                <a:lnTo>
                  <a:pt x="185000" y="85521"/>
                </a:lnTo>
                <a:lnTo>
                  <a:pt x="185775" y="84201"/>
                </a:lnTo>
                <a:lnTo>
                  <a:pt x="187477" y="84645"/>
                </a:lnTo>
                <a:lnTo>
                  <a:pt x="187439" y="85229"/>
                </a:lnTo>
                <a:lnTo>
                  <a:pt x="187337" y="85521"/>
                </a:lnTo>
                <a:lnTo>
                  <a:pt x="187223" y="86067"/>
                </a:lnTo>
                <a:lnTo>
                  <a:pt x="186880" y="85788"/>
                </a:lnTo>
                <a:lnTo>
                  <a:pt x="186702" y="85521"/>
                </a:lnTo>
                <a:lnTo>
                  <a:pt x="186359" y="85229"/>
                </a:lnTo>
                <a:lnTo>
                  <a:pt x="186334" y="87668"/>
                </a:lnTo>
                <a:lnTo>
                  <a:pt x="185762" y="89154"/>
                </a:lnTo>
                <a:lnTo>
                  <a:pt x="184340" y="90576"/>
                </a:lnTo>
                <a:lnTo>
                  <a:pt x="184238" y="90297"/>
                </a:lnTo>
                <a:lnTo>
                  <a:pt x="184137" y="89154"/>
                </a:lnTo>
                <a:lnTo>
                  <a:pt x="182702" y="87668"/>
                </a:lnTo>
                <a:lnTo>
                  <a:pt x="181584" y="87007"/>
                </a:lnTo>
                <a:lnTo>
                  <a:pt x="180733" y="86550"/>
                </a:lnTo>
                <a:lnTo>
                  <a:pt x="181127" y="86931"/>
                </a:lnTo>
                <a:lnTo>
                  <a:pt x="181432" y="87376"/>
                </a:lnTo>
                <a:lnTo>
                  <a:pt x="181978" y="87769"/>
                </a:lnTo>
                <a:lnTo>
                  <a:pt x="179489" y="90868"/>
                </a:lnTo>
                <a:lnTo>
                  <a:pt x="179755" y="90766"/>
                </a:lnTo>
                <a:lnTo>
                  <a:pt x="185775" y="93370"/>
                </a:lnTo>
                <a:lnTo>
                  <a:pt x="187147" y="94767"/>
                </a:lnTo>
                <a:lnTo>
                  <a:pt x="187998" y="92989"/>
                </a:lnTo>
                <a:lnTo>
                  <a:pt x="185559" y="92875"/>
                </a:lnTo>
                <a:lnTo>
                  <a:pt x="184531" y="91224"/>
                </a:lnTo>
                <a:lnTo>
                  <a:pt x="185089" y="90766"/>
                </a:lnTo>
                <a:lnTo>
                  <a:pt x="185331" y="90576"/>
                </a:lnTo>
                <a:lnTo>
                  <a:pt x="185610" y="90347"/>
                </a:lnTo>
                <a:lnTo>
                  <a:pt x="186537" y="90347"/>
                </a:lnTo>
                <a:lnTo>
                  <a:pt x="187223" y="91313"/>
                </a:lnTo>
                <a:lnTo>
                  <a:pt x="188429" y="90347"/>
                </a:lnTo>
                <a:lnTo>
                  <a:pt x="188531" y="90170"/>
                </a:lnTo>
                <a:lnTo>
                  <a:pt x="190220" y="86067"/>
                </a:lnTo>
                <a:lnTo>
                  <a:pt x="190728" y="84848"/>
                </a:lnTo>
                <a:lnTo>
                  <a:pt x="190741" y="84201"/>
                </a:lnTo>
                <a:lnTo>
                  <a:pt x="190741" y="84048"/>
                </a:lnTo>
                <a:lnTo>
                  <a:pt x="190754" y="83413"/>
                </a:lnTo>
                <a:lnTo>
                  <a:pt x="188429" y="83121"/>
                </a:lnTo>
                <a:lnTo>
                  <a:pt x="187502" y="84048"/>
                </a:lnTo>
                <a:lnTo>
                  <a:pt x="187591" y="82727"/>
                </a:lnTo>
                <a:lnTo>
                  <a:pt x="188010" y="76733"/>
                </a:lnTo>
                <a:lnTo>
                  <a:pt x="190779" y="80683"/>
                </a:lnTo>
                <a:lnTo>
                  <a:pt x="190754" y="83413"/>
                </a:lnTo>
                <a:lnTo>
                  <a:pt x="191300" y="83477"/>
                </a:lnTo>
                <a:lnTo>
                  <a:pt x="190728" y="84848"/>
                </a:lnTo>
                <a:lnTo>
                  <a:pt x="190652" y="90601"/>
                </a:lnTo>
                <a:lnTo>
                  <a:pt x="193217" y="91833"/>
                </a:lnTo>
                <a:lnTo>
                  <a:pt x="198056" y="84023"/>
                </a:lnTo>
                <a:lnTo>
                  <a:pt x="200050" y="82283"/>
                </a:lnTo>
                <a:lnTo>
                  <a:pt x="200139" y="80683"/>
                </a:lnTo>
                <a:lnTo>
                  <a:pt x="200190" y="79286"/>
                </a:lnTo>
                <a:close/>
              </a:path>
              <a:path w="285750" h="193039">
                <a:moveTo>
                  <a:pt x="202857" y="44284"/>
                </a:moveTo>
                <a:lnTo>
                  <a:pt x="202780" y="43497"/>
                </a:lnTo>
                <a:lnTo>
                  <a:pt x="202565" y="44297"/>
                </a:lnTo>
                <a:lnTo>
                  <a:pt x="202857" y="44284"/>
                </a:lnTo>
                <a:close/>
              </a:path>
              <a:path w="285750" h="193039">
                <a:moveTo>
                  <a:pt x="205206" y="56146"/>
                </a:moveTo>
                <a:lnTo>
                  <a:pt x="204901" y="56095"/>
                </a:lnTo>
                <a:lnTo>
                  <a:pt x="204520" y="56095"/>
                </a:lnTo>
                <a:lnTo>
                  <a:pt x="204508" y="56642"/>
                </a:lnTo>
                <a:lnTo>
                  <a:pt x="204825" y="56540"/>
                </a:lnTo>
                <a:lnTo>
                  <a:pt x="205092" y="56362"/>
                </a:lnTo>
                <a:lnTo>
                  <a:pt x="205206" y="56146"/>
                </a:lnTo>
                <a:close/>
              </a:path>
              <a:path w="285750" h="193039">
                <a:moveTo>
                  <a:pt x="206159" y="59296"/>
                </a:moveTo>
                <a:lnTo>
                  <a:pt x="205359" y="58318"/>
                </a:lnTo>
                <a:lnTo>
                  <a:pt x="204914" y="57785"/>
                </a:lnTo>
                <a:lnTo>
                  <a:pt x="204508" y="56642"/>
                </a:lnTo>
                <a:lnTo>
                  <a:pt x="202298" y="57785"/>
                </a:lnTo>
                <a:lnTo>
                  <a:pt x="200799" y="58115"/>
                </a:lnTo>
                <a:lnTo>
                  <a:pt x="201180" y="56019"/>
                </a:lnTo>
                <a:lnTo>
                  <a:pt x="199618" y="53962"/>
                </a:lnTo>
                <a:lnTo>
                  <a:pt x="197053" y="52362"/>
                </a:lnTo>
                <a:lnTo>
                  <a:pt x="192836" y="51765"/>
                </a:lnTo>
                <a:lnTo>
                  <a:pt x="188620" y="56426"/>
                </a:lnTo>
                <a:lnTo>
                  <a:pt x="198615" y="58572"/>
                </a:lnTo>
                <a:lnTo>
                  <a:pt x="193687" y="59626"/>
                </a:lnTo>
                <a:lnTo>
                  <a:pt x="200482" y="61556"/>
                </a:lnTo>
                <a:lnTo>
                  <a:pt x="202666" y="58318"/>
                </a:lnTo>
                <a:lnTo>
                  <a:pt x="206159" y="59296"/>
                </a:lnTo>
                <a:close/>
              </a:path>
              <a:path w="285750" h="193039">
                <a:moveTo>
                  <a:pt x="206375" y="44119"/>
                </a:moveTo>
                <a:lnTo>
                  <a:pt x="205206" y="43764"/>
                </a:lnTo>
                <a:lnTo>
                  <a:pt x="205422" y="44170"/>
                </a:lnTo>
                <a:lnTo>
                  <a:pt x="206375" y="44119"/>
                </a:lnTo>
                <a:close/>
              </a:path>
              <a:path w="285750" h="193039">
                <a:moveTo>
                  <a:pt x="206629" y="59867"/>
                </a:moveTo>
                <a:lnTo>
                  <a:pt x="206413" y="59372"/>
                </a:lnTo>
                <a:lnTo>
                  <a:pt x="206159" y="59296"/>
                </a:lnTo>
                <a:lnTo>
                  <a:pt x="206629" y="59867"/>
                </a:lnTo>
                <a:close/>
              </a:path>
              <a:path w="285750" h="193039">
                <a:moveTo>
                  <a:pt x="206667" y="59436"/>
                </a:moveTo>
                <a:lnTo>
                  <a:pt x="205092" y="56362"/>
                </a:lnTo>
                <a:lnTo>
                  <a:pt x="206413" y="59372"/>
                </a:lnTo>
                <a:lnTo>
                  <a:pt x="206667" y="59436"/>
                </a:lnTo>
                <a:close/>
              </a:path>
              <a:path w="285750" h="193039">
                <a:moveTo>
                  <a:pt x="209054" y="60109"/>
                </a:moveTo>
                <a:lnTo>
                  <a:pt x="206667" y="59436"/>
                </a:lnTo>
                <a:lnTo>
                  <a:pt x="207556" y="61188"/>
                </a:lnTo>
                <a:lnTo>
                  <a:pt x="209054" y="60109"/>
                </a:lnTo>
                <a:close/>
              </a:path>
              <a:path w="285750" h="193039">
                <a:moveTo>
                  <a:pt x="212356" y="52222"/>
                </a:moveTo>
                <a:lnTo>
                  <a:pt x="209626" y="50203"/>
                </a:lnTo>
                <a:lnTo>
                  <a:pt x="204914" y="49453"/>
                </a:lnTo>
                <a:lnTo>
                  <a:pt x="206057" y="45288"/>
                </a:lnTo>
                <a:lnTo>
                  <a:pt x="206375" y="44119"/>
                </a:lnTo>
                <a:lnTo>
                  <a:pt x="206006" y="45288"/>
                </a:lnTo>
                <a:lnTo>
                  <a:pt x="205422" y="44170"/>
                </a:lnTo>
                <a:lnTo>
                  <a:pt x="202946" y="44284"/>
                </a:lnTo>
                <a:lnTo>
                  <a:pt x="204330" y="50888"/>
                </a:lnTo>
                <a:lnTo>
                  <a:pt x="203098" y="53987"/>
                </a:lnTo>
                <a:lnTo>
                  <a:pt x="205765" y="55918"/>
                </a:lnTo>
                <a:lnTo>
                  <a:pt x="210502" y="56680"/>
                </a:lnTo>
                <a:lnTo>
                  <a:pt x="212356" y="52222"/>
                </a:lnTo>
                <a:close/>
              </a:path>
              <a:path w="285750" h="193039">
                <a:moveTo>
                  <a:pt x="213093" y="61239"/>
                </a:moveTo>
                <a:lnTo>
                  <a:pt x="212775" y="57404"/>
                </a:lnTo>
                <a:lnTo>
                  <a:pt x="209054" y="60109"/>
                </a:lnTo>
                <a:lnTo>
                  <a:pt x="213093" y="61239"/>
                </a:lnTo>
                <a:close/>
              </a:path>
              <a:path w="285750" h="193039">
                <a:moveTo>
                  <a:pt x="217906" y="30162"/>
                </a:moveTo>
                <a:lnTo>
                  <a:pt x="214299" y="33997"/>
                </a:lnTo>
                <a:lnTo>
                  <a:pt x="206844" y="40386"/>
                </a:lnTo>
                <a:lnTo>
                  <a:pt x="203073" y="35560"/>
                </a:lnTo>
                <a:lnTo>
                  <a:pt x="203123" y="39522"/>
                </a:lnTo>
                <a:lnTo>
                  <a:pt x="199656" y="39103"/>
                </a:lnTo>
                <a:lnTo>
                  <a:pt x="197269" y="42532"/>
                </a:lnTo>
                <a:lnTo>
                  <a:pt x="197548" y="46697"/>
                </a:lnTo>
                <a:lnTo>
                  <a:pt x="201371" y="48412"/>
                </a:lnTo>
                <a:lnTo>
                  <a:pt x="202552" y="44297"/>
                </a:lnTo>
                <a:lnTo>
                  <a:pt x="201663" y="42837"/>
                </a:lnTo>
                <a:lnTo>
                  <a:pt x="203136" y="40652"/>
                </a:lnTo>
                <a:lnTo>
                  <a:pt x="203174" y="42443"/>
                </a:lnTo>
                <a:lnTo>
                  <a:pt x="216712" y="37807"/>
                </a:lnTo>
                <a:lnTo>
                  <a:pt x="217906" y="30162"/>
                </a:lnTo>
                <a:close/>
              </a:path>
              <a:path w="285750" h="193039">
                <a:moveTo>
                  <a:pt x="229870" y="15138"/>
                </a:moveTo>
                <a:lnTo>
                  <a:pt x="224548" y="12966"/>
                </a:lnTo>
                <a:lnTo>
                  <a:pt x="223850" y="16078"/>
                </a:lnTo>
                <a:lnTo>
                  <a:pt x="221957" y="17132"/>
                </a:lnTo>
                <a:lnTo>
                  <a:pt x="219557" y="17246"/>
                </a:lnTo>
                <a:lnTo>
                  <a:pt x="218173" y="22021"/>
                </a:lnTo>
                <a:lnTo>
                  <a:pt x="229870" y="15138"/>
                </a:lnTo>
                <a:close/>
              </a:path>
              <a:path w="285750" h="193039">
                <a:moveTo>
                  <a:pt x="243547" y="774"/>
                </a:moveTo>
                <a:lnTo>
                  <a:pt x="239598" y="0"/>
                </a:lnTo>
                <a:lnTo>
                  <a:pt x="236804" y="1435"/>
                </a:lnTo>
                <a:lnTo>
                  <a:pt x="237070" y="6489"/>
                </a:lnTo>
                <a:lnTo>
                  <a:pt x="238887" y="9283"/>
                </a:lnTo>
                <a:lnTo>
                  <a:pt x="238620" y="6464"/>
                </a:lnTo>
                <a:lnTo>
                  <a:pt x="243547" y="774"/>
                </a:lnTo>
                <a:close/>
              </a:path>
              <a:path w="285750" h="193039">
                <a:moveTo>
                  <a:pt x="250939" y="27901"/>
                </a:moveTo>
                <a:lnTo>
                  <a:pt x="250012" y="26187"/>
                </a:lnTo>
                <a:lnTo>
                  <a:pt x="244335" y="22288"/>
                </a:lnTo>
                <a:lnTo>
                  <a:pt x="244830" y="22402"/>
                </a:lnTo>
                <a:lnTo>
                  <a:pt x="247167" y="20662"/>
                </a:lnTo>
                <a:lnTo>
                  <a:pt x="247497" y="20408"/>
                </a:lnTo>
                <a:lnTo>
                  <a:pt x="248246" y="17919"/>
                </a:lnTo>
                <a:lnTo>
                  <a:pt x="246316" y="17043"/>
                </a:lnTo>
                <a:lnTo>
                  <a:pt x="245833" y="20662"/>
                </a:lnTo>
                <a:lnTo>
                  <a:pt x="242963" y="19913"/>
                </a:lnTo>
                <a:lnTo>
                  <a:pt x="242036" y="20701"/>
                </a:lnTo>
                <a:lnTo>
                  <a:pt x="241617" y="20396"/>
                </a:lnTo>
                <a:lnTo>
                  <a:pt x="241604" y="21069"/>
                </a:lnTo>
                <a:lnTo>
                  <a:pt x="241236" y="21386"/>
                </a:lnTo>
                <a:lnTo>
                  <a:pt x="241604" y="21513"/>
                </a:lnTo>
                <a:lnTo>
                  <a:pt x="241579" y="27241"/>
                </a:lnTo>
                <a:lnTo>
                  <a:pt x="246976" y="25425"/>
                </a:lnTo>
                <a:lnTo>
                  <a:pt x="247078" y="28536"/>
                </a:lnTo>
                <a:lnTo>
                  <a:pt x="246875" y="28321"/>
                </a:lnTo>
                <a:lnTo>
                  <a:pt x="240703" y="31864"/>
                </a:lnTo>
                <a:lnTo>
                  <a:pt x="245478" y="34010"/>
                </a:lnTo>
                <a:lnTo>
                  <a:pt x="246049" y="31648"/>
                </a:lnTo>
                <a:lnTo>
                  <a:pt x="249008" y="33248"/>
                </a:lnTo>
                <a:lnTo>
                  <a:pt x="249948" y="31407"/>
                </a:lnTo>
                <a:lnTo>
                  <a:pt x="248450" y="29908"/>
                </a:lnTo>
                <a:lnTo>
                  <a:pt x="250939" y="27901"/>
                </a:lnTo>
                <a:close/>
              </a:path>
              <a:path w="285750" h="193039">
                <a:moveTo>
                  <a:pt x="265874" y="19723"/>
                </a:moveTo>
                <a:lnTo>
                  <a:pt x="263779" y="19354"/>
                </a:lnTo>
                <a:lnTo>
                  <a:pt x="260299" y="15506"/>
                </a:lnTo>
                <a:lnTo>
                  <a:pt x="255879" y="24358"/>
                </a:lnTo>
                <a:lnTo>
                  <a:pt x="261112" y="24892"/>
                </a:lnTo>
                <a:lnTo>
                  <a:pt x="262661" y="26162"/>
                </a:lnTo>
                <a:lnTo>
                  <a:pt x="265874" y="19723"/>
                </a:lnTo>
                <a:close/>
              </a:path>
              <a:path w="285750" h="193039">
                <a:moveTo>
                  <a:pt x="270408" y="25285"/>
                </a:moveTo>
                <a:lnTo>
                  <a:pt x="269557" y="24434"/>
                </a:lnTo>
                <a:lnTo>
                  <a:pt x="268909" y="24638"/>
                </a:lnTo>
                <a:lnTo>
                  <a:pt x="268782" y="25628"/>
                </a:lnTo>
                <a:lnTo>
                  <a:pt x="267411" y="26606"/>
                </a:lnTo>
                <a:lnTo>
                  <a:pt x="267233" y="26720"/>
                </a:lnTo>
                <a:lnTo>
                  <a:pt x="266153" y="27622"/>
                </a:lnTo>
                <a:lnTo>
                  <a:pt x="265290" y="30314"/>
                </a:lnTo>
                <a:lnTo>
                  <a:pt x="267690" y="31127"/>
                </a:lnTo>
                <a:lnTo>
                  <a:pt x="267411" y="26631"/>
                </a:lnTo>
                <a:lnTo>
                  <a:pt x="267652" y="26504"/>
                </a:lnTo>
                <a:lnTo>
                  <a:pt x="270408" y="25285"/>
                </a:lnTo>
                <a:close/>
              </a:path>
              <a:path w="285750" h="193039">
                <a:moveTo>
                  <a:pt x="282460" y="22529"/>
                </a:moveTo>
                <a:lnTo>
                  <a:pt x="281787" y="22872"/>
                </a:lnTo>
                <a:lnTo>
                  <a:pt x="280898" y="22174"/>
                </a:lnTo>
                <a:lnTo>
                  <a:pt x="279603" y="20332"/>
                </a:lnTo>
                <a:lnTo>
                  <a:pt x="276821" y="24777"/>
                </a:lnTo>
                <a:lnTo>
                  <a:pt x="280593" y="24358"/>
                </a:lnTo>
                <a:lnTo>
                  <a:pt x="282460" y="22529"/>
                </a:lnTo>
                <a:close/>
              </a:path>
              <a:path w="285750" h="193039">
                <a:moveTo>
                  <a:pt x="285673" y="16421"/>
                </a:moveTo>
                <a:lnTo>
                  <a:pt x="283146" y="21602"/>
                </a:lnTo>
                <a:lnTo>
                  <a:pt x="283095" y="21894"/>
                </a:lnTo>
                <a:lnTo>
                  <a:pt x="285673" y="164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2057590" y="4894109"/>
            <a:ext cx="314960" cy="238760"/>
          </a:xfrm>
          <a:custGeom>
            <a:avLst/>
            <a:gdLst/>
            <a:ahLst/>
            <a:cxnLst/>
            <a:rect l="l" t="t" r="r" b="b"/>
            <a:pathLst>
              <a:path w="314960" h="238760">
                <a:moveTo>
                  <a:pt x="2400" y="238658"/>
                </a:moveTo>
                <a:lnTo>
                  <a:pt x="2120" y="234162"/>
                </a:lnTo>
                <a:lnTo>
                  <a:pt x="1943" y="234251"/>
                </a:lnTo>
                <a:lnTo>
                  <a:pt x="863" y="235153"/>
                </a:lnTo>
                <a:lnTo>
                  <a:pt x="0" y="237845"/>
                </a:lnTo>
                <a:lnTo>
                  <a:pt x="2400" y="238658"/>
                </a:lnTo>
                <a:close/>
              </a:path>
              <a:path w="314960" h="238760">
                <a:moveTo>
                  <a:pt x="2438" y="233997"/>
                </a:moveTo>
                <a:lnTo>
                  <a:pt x="2120" y="234137"/>
                </a:lnTo>
                <a:lnTo>
                  <a:pt x="2438" y="233997"/>
                </a:lnTo>
                <a:close/>
              </a:path>
              <a:path w="314960" h="238760">
                <a:moveTo>
                  <a:pt x="5118" y="232816"/>
                </a:moveTo>
                <a:lnTo>
                  <a:pt x="4267" y="231965"/>
                </a:lnTo>
                <a:lnTo>
                  <a:pt x="3619" y="232168"/>
                </a:lnTo>
                <a:lnTo>
                  <a:pt x="3467" y="233451"/>
                </a:lnTo>
                <a:lnTo>
                  <a:pt x="2438" y="233997"/>
                </a:lnTo>
                <a:lnTo>
                  <a:pt x="5118" y="232816"/>
                </a:lnTo>
                <a:close/>
              </a:path>
              <a:path w="314960" h="238760">
                <a:moveTo>
                  <a:pt x="7810" y="224650"/>
                </a:moveTo>
                <a:lnTo>
                  <a:pt x="7785" y="222173"/>
                </a:lnTo>
                <a:lnTo>
                  <a:pt x="6921" y="220014"/>
                </a:lnTo>
                <a:lnTo>
                  <a:pt x="5575" y="218084"/>
                </a:lnTo>
                <a:lnTo>
                  <a:pt x="5600" y="220560"/>
                </a:lnTo>
                <a:lnTo>
                  <a:pt x="6362" y="222770"/>
                </a:lnTo>
                <a:lnTo>
                  <a:pt x="7810" y="224650"/>
                </a:lnTo>
                <a:close/>
              </a:path>
              <a:path w="314960" h="238760">
                <a:moveTo>
                  <a:pt x="11112" y="231749"/>
                </a:moveTo>
                <a:lnTo>
                  <a:pt x="10299" y="230212"/>
                </a:lnTo>
                <a:lnTo>
                  <a:pt x="8928" y="228815"/>
                </a:lnTo>
                <a:lnTo>
                  <a:pt x="6172" y="227863"/>
                </a:lnTo>
                <a:lnTo>
                  <a:pt x="2857" y="230441"/>
                </a:lnTo>
                <a:lnTo>
                  <a:pt x="10464" y="233641"/>
                </a:lnTo>
                <a:lnTo>
                  <a:pt x="11112" y="231749"/>
                </a:lnTo>
                <a:close/>
              </a:path>
              <a:path w="314960" h="238760">
                <a:moveTo>
                  <a:pt x="25260" y="216839"/>
                </a:moveTo>
                <a:lnTo>
                  <a:pt x="23774" y="216141"/>
                </a:lnTo>
                <a:lnTo>
                  <a:pt x="15290" y="219456"/>
                </a:lnTo>
                <a:lnTo>
                  <a:pt x="8509" y="223939"/>
                </a:lnTo>
                <a:lnTo>
                  <a:pt x="12166" y="226796"/>
                </a:lnTo>
                <a:lnTo>
                  <a:pt x="12649" y="225806"/>
                </a:lnTo>
                <a:lnTo>
                  <a:pt x="19431" y="226301"/>
                </a:lnTo>
                <a:lnTo>
                  <a:pt x="13855" y="223558"/>
                </a:lnTo>
                <a:lnTo>
                  <a:pt x="14528" y="223812"/>
                </a:lnTo>
                <a:lnTo>
                  <a:pt x="14287" y="223100"/>
                </a:lnTo>
                <a:lnTo>
                  <a:pt x="16459" y="221043"/>
                </a:lnTo>
                <a:lnTo>
                  <a:pt x="19532" y="221081"/>
                </a:lnTo>
                <a:lnTo>
                  <a:pt x="22606" y="220675"/>
                </a:lnTo>
                <a:lnTo>
                  <a:pt x="25260" y="216839"/>
                </a:lnTo>
                <a:close/>
              </a:path>
              <a:path w="314960" h="238760">
                <a:moveTo>
                  <a:pt x="34963" y="208622"/>
                </a:moveTo>
                <a:lnTo>
                  <a:pt x="31724" y="206425"/>
                </a:lnTo>
                <a:lnTo>
                  <a:pt x="30848" y="208356"/>
                </a:lnTo>
                <a:lnTo>
                  <a:pt x="29451" y="208800"/>
                </a:lnTo>
                <a:lnTo>
                  <a:pt x="27940" y="208686"/>
                </a:lnTo>
                <a:lnTo>
                  <a:pt x="26428" y="211582"/>
                </a:lnTo>
                <a:lnTo>
                  <a:pt x="34963" y="208622"/>
                </a:lnTo>
                <a:close/>
              </a:path>
              <a:path w="314960" h="238760">
                <a:moveTo>
                  <a:pt x="45643" y="200736"/>
                </a:moveTo>
                <a:lnTo>
                  <a:pt x="43192" y="199834"/>
                </a:lnTo>
                <a:lnTo>
                  <a:pt x="41135" y="200482"/>
                </a:lnTo>
                <a:lnTo>
                  <a:pt x="40652" y="203708"/>
                </a:lnTo>
                <a:lnTo>
                  <a:pt x="41592" y="205803"/>
                </a:lnTo>
                <a:lnTo>
                  <a:pt x="41757" y="203987"/>
                </a:lnTo>
                <a:lnTo>
                  <a:pt x="45643" y="200736"/>
                </a:lnTo>
                <a:close/>
              </a:path>
              <a:path w="314960" h="238760">
                <a:moveTo>
                  <a:pt x="47193" y="218668"/>
                </a:moveTo>
                <a:lnTo>
                  <a:pt x="47142" y="218503"/>
                </a:lnTo>
                <a:lnTo>
                  <a:pt x="46088" y="215582"/>
                </a:lnTo>
                <a:lnTo>
                  <a:pt x="44323" y="218503"/>
                </a:lnTo>
                <a:lnTo>
                  <a:pt x="43154" y="215138"/>
                </a:lnTo>
                <a:lnTo>
                  <a:pt x="45034" y="216319"/>
                </a:lnTo>
                <a:lnTo>
                  <a:pt x="45758" y="215582"/>
                </a:lnTo>
                <a:lnTo>
                  <a:pt x="45872" y="215138"/>
                </a:lnTo>
                <a:lnTo>
                  <a:pt x="45872" y="213969"/>
                </a:lnTo>
                <a:lnTo>
                  <a:pt x="42202" y="213969"/>
                </a:lnTo>
                <a:lnTo>
                  <a:pt x="41630" y="213969"/>
                </a:lnTo>
                <a:lnTo>
                  <a:pt x="42583" y="214896"/>
                </a:lnTo>
                <a:lnTo>
                  <a:pt x="43002" y="215112"/>
                </a:lnTo>
                <a:lnTo>
                  <a:pt x="36474" y="214960"/>
                </a:lnTo>
                <a:lnTo>
                  <a:pt x="42329" y="226339"/>
                </a:lnTo>
                <a:lnTo>
                  <a:pt x="46012" y="221665"/>
                </a:lnTo>
                <a:lnTo>
                  <a:pt x="45491" y="220827"/>
                </a:lnTo>
                <a:lnTo>
                  <a:pt x="45135" y="220256"/>
                </a:lnTo>
                <a:lnTo>
                  <a:pt x="43459" y="220827"/>
                </a:lnTo>
                <a:lnTo>
                  <a:pt x="44869" y="219837"/>
                </a:lnTo>
                <a:lnTo>
                  <a:pt x="45135" y="220256"/>
                </a:lnTo>
                <a:lnTo>
                  <a:pt x="46355" y="219837"/>
                </a:lnTo>
                <a:lnTo>
                  <a:pt x="46685" y="219722"/>
                </a:lnTo>
                <a:lnTo>
                  <a:pt x="47193" y="218668"/>
                </a:lnTo>
                <a:close/>
              </a:path>
              <a:path w="314960" h="238760">
                <a:moveTo>
                  <a:pt x="47472" y="219456"/>
                </a:moveTo>
                <a:lnTo>
                  <a:pt x="47256" y="218567"/>
                </a:lnTo>
                <a:lnTo>
                  <a:pt x="47472" y="219456"/>
                </a:lnTo>
                <a:close/>
              </a:path>
              <a:path w="314960" h="238760">
                <a:moveTo>
                  <a:pt x="47472" y="219456"/>
                </a:moveTo>
                <a:lnTo>
                  <a:pt x="46685" y="219722"/>
                </a:lnTo>
                <a:lnTo>
                  <a:pt x="47472" y="219456"/>
                </a:lnTo>
                <a:close/>
              </a:path>
              <a:path w="314960" h="238760">
                <a:moveTo>
                  <a:pt x="48844" y="189128"/>
                </a:moveTo>
                <a:lnTo>
                  <a:pt x="44602" y="189992"/>
                </a:lnTo>
                <a:lnTo>
                  <a:pt x="45453" y="192151"/>
                </a:lnTo>
                <a:lnTo>
                  <a:pt x="44716" y="193713"/>
                </a:lnTo>
                <a:lnTo>
                  <a:pt x="43370" y="194792"/>
                </a:lnTo>
                <a:lnTo>
                  <a:pt x="44462" y="198221"/>
                </a:lnTo>
                <a:lnTo>
                  <a:pt x="48844" y="189128"/>
                </a:lnTo>
                <a:close/>
              </a:path>
              <a:path w="314960" h="238760">
                <a:moveTo>
                  <a:pt x="49174" y="206336"/>
                </a:moveTo>
                <a:lnTo>
                  <a:pt x="47764" y="203390"/>
                </a:lnTo>
                <a:lnTo>
                  <a:pt x="47307" y="206857"/>
                </a:lnTo>
                <a:lnTo>
                  <a:pt x="42252" y="213893"/>
                </a:lnTo>
                <a:lnTo>
                  <a:pt x="45872" y="213893"/>
                </a:lnTo>
                <a:lnTo>
                  <a:pt x="45872" y="212420"/>
                </a:lnTo>
                <a:lnTo>
                  <a:pt x="46316" y="213207"/>
                </a:lnTo>
                <a:lnTo>
                  <a:pt x="47853" y="210159"/>
                </a:lnTo>
                <a:lnTo>
                  <a:pt x="46545" y="211582"/>
                </a:lnTo>
                <a:lnTo>
                  <a:pt x="47802" y="210185"/>
                </a:lnTo>
                <a:lnTo>
                  <a:pt x="49174" y="206336"/>
                </a:lnTo>
                <a:close/>
              </a:path>
              <a:path w="314960" h="238760">
                <a:moveTo>
                  <a:pt x="51854" y="181711"/>
                </a:moveTo>
                <a:lnTo>
                  <a:pt x="50533" y="180009"/>
                </a:lnTo>
                <a:lnTo>
                  <a:pt x="51130" y="174485"/>
                </a:lnTo>
                <a:lnTo>
                  <a:pt x="48361" y="175780"/>
                </a:lnTo>
                <a:lnTo>
                  <a:pt x="47244" y="177736"/>
                </a:lnTo>
                <a:lnTo>
                  <a:pt x="49479" y="180759"/>
                </a:lnTo>
                <a:lnTo>
                  <a:pt x="51854" y="181711"/>
                </a:lnTo>
                <a:close/>
              </a:path>
              <a:path w="314960" h="238760">
                <a:moveTo>
                  <a:pt x="68110" y="192201"/>
                </a:moveTo>
                <a:lnTo>
                  <a:pt x="67932" y="190614"/>
                </a:lnTo>
                <a:lnTo>
                  <a:pt x="66433" y="190360"/>
                </a:lnTo>
                <a:lnTo>
                  <a:pt x="67106" y="188023"/>
                </a:lnTo>
                <a:lnTo>
                  <a:pt x="65887" y="187413"/>
                </a:lnTo>
                <a:lnTo>
                  <a:pt x="60617" y="187401"/>
                </a:lnTo>
                <a:lnTo>
                  <a:pt x="61099" y="187248"/>
                </a:lnTo>
                <a:lnTo>
                  <a:pt x="62331" y="186778"/>
                </a:lnTo>
                <a:lnTo>
                  <a:pt x="61290" y="183045"/>
                </a:lnTo>
                <a:lnTo>
                  <a:pt x="60960" y="185775"/>
                </a:lnTo>
                <a:lnTo>
                  <a:pt x="58902" y="186563"/>
                </a:lnTo>
                <a:lnTo>
                  <a:pt x="58623" y="187401"/>
                </a:lnTo>
                <a:lnTo>
                  <a:pt x="58267" y="187388"/>
                </a:lnTo>
                <a:lnTo>
                  <a:pt x="58496" y="187756"/>
                </a:lnTo>
                <a:lnTo>
                  <a:pt x="58394" y="188087"/>
                </a:lnTo>
                <a:lnTo>
                  <a:pt x="58674" y="188010"/>
                </a:lnTo>
                <a:lnTo>
                  <a:pt x="61074" y="191579"/>
                </a:lnTo>
                <a:lnTo>
                  <a:pt x="63588" y="188252"/>
                </a:lnTo>
                <a:lnTo>
                  <a:pt x="65049" y="190119"/>
                </a:lnTo>
                <a:lnTo>
                  <a:pt x="64795" y="190068"/>
                </a:lnTo>
                <a:lnTo>
                  <a:pt x="62484" y="194830"/>
                </a:lnTo>
                <a:lnTo>
                  <a:pt x="66306" y="194119"/>
                </a:lnTo>
                <a:lnTo>
                  <a:pt x="65671" y="192468"/>
                </a:lnTo>
                <a:lnTo>
                  <a:pt x="68110" y="192201"/>
                </a:lnTo>
                <a:close/>
              </a:path>
              <a:path w="314960" h="238760">
                <a:moveTo>
                  <a:pt x="75615" y="188747"/>
                </a:moveTo>
                <a:lnTo>
                  <a:pt x="73126" y="186309"/>
                </a:lnTo>
                <a:lnTo>
                  <a:pt x="69900" y="184886"/>
                </a:lnTo>
                <a:lnTo>
                  <a:pt x="66433" y="184429"/>
                </a:lnTo>
                <a:lnTo>
                  <a:pt x="69088" y="186905"/>
                </a:lnTo>
                <a:lnTo>
                  <a:pt x="72161" y="188290"/>
                </a:lnTo>
                <a:lnTo>
                  <a:pt x="75615" y="188747"/>
                </a:lnTo>
                <a:close/>
              </a:path>
              <a:path w="314960" h="238760">
                <a:moveTo>
                  <a:pt x="78625" y="171030"/>
                </a:moveTo>
                <a:lnTo>
                  <a:pt x="77127" y="168541"/>
                </a:lnTo>
                <a:lnTo>
                  <a:pt x="78359" y="167297"/>
                </a:lnTo>
                <a:lnTo>
                  <a:pt x="78143" y="165481"/>
                </a:lnTo>
                <a:lnTo>
                  <a:pt x="75869" y="165620"/>
                </a:lnTo>
                <a:lnTo>
                  <a:pt x="75476" y="171792"/>
                </a:lnTo>
                <a:lnTo>
                  <a:pt x="78625" y="171030"/>
                </a:lnTo>
                <a:close/>
              </a:path>
              <a:path w="314960" h="238760">
                <a:moveTo>
                  <a:pt x="81064" y="176491"/>
                </a:moveTo>
                <a:lnTo>
                  <a:pt x="76365" y="175094"/>
                </a:lnTo>
                <a:lnTo>
                  <a:pt x="78600" y="178117"/>
                </a:lnTo>
                <a:lnTo>
                  <a:pt x="81064" y="176491"/>
                </a:lnTo>
                <a:close/>
              </a:path>
              <a:path w="314960" h="238760">
                <a:moveTo>
                  <a:pt x="82651" y="174790"/>
                </a:moveTo>
                <a:lnTo>
                  <a:pt x="82016" y="175856"/>
                </a:lnTo>
                <a:lnTo>
                  <a:pt x="81064" y="176491"/>
                </a:lnTo>
                <a:lnTo>
                  <a:pt x="82156" y="176809"/>
                </a:lnTo>
                <a:lnTo>
                  <a:pt x="82651" y="174790"/>
                </a:lnTo>
                <a:close/>
              </a:path>
              <a:path w="314960" h="238760">
                <a:moveTo>
                  <a:pt x="86156" y="143548"/>
                </a:moveTo>
                <a:lnTo>
                  <a:pt x="80606" y="144805"/>
                </a:lnTo>
                <a:lnTo>
                  <a:pt x="81813" y="147637"/>
                </a:lnTo>
                <a:lnTo>
                  <a:pt x="80924" y="149567"/>
                </a:lnTo>
                <a:lnTo>
                  <a:pt x="79121" y="151091"/>
                </a:lnTo>
                <a:lnTo>
                  <a:pt x="80619" y="155676"/>
                </a:lnTo>
                <a:lnTo>
                  <a:pt x="86156" y="143548"/>
                </a:lnTo>
                <a:close/>
              </a:path>
              <a:path w="314960" h="238760">
                <a:moveTo>
                  <a:pt x="89954" y="133654"/>
                </a:moveTo>
                <a:lnTo>
                  <a:pt x="88150" y="131648"/>
                </a:lnTo>
                <a:lnTo>
                  <a:pt x="88760" y="124269"/>
                </a:lnTo>
                <a:lnTo>
                  <a:pt x="85153" y="125882"/>
                </a:lnTo>
                <a:lnTo>
                  <a:pt x="83820" y="128651"/>
                </a:lnTo>
                <a:lnTo>
                  <a:pt x="86829" y="132575"/>
                </a:lnTo>
                <a:lnTo>
                  <a:pt x="89954" y="133654"/>
                </a:lnTo>
                <a:close/>
              </a:path>
              <a:path w="314960" h="238760">
                <a:moveTo>
                  <a:pt x="93319" y="170370"/>
                </a:moveTo>
                <a:lnTo>
                  <a:pt x="86601" y="172313"/>
                </a:lnTo>
                <a:lnTo>
                  <a:pt x="86245" y="171056"/>
                </a:lnTo>
                <a:lnTo>
                  <a:pt x="86067" y="167246"/>
                </a:lnTo>
                <a:lnTo>
                  <a:pt x="86245" y="164503"/>
                </a:lnTo>
                <a:lnTo>
                  <a:pt x="85102" y="162293"/>
                </a:lnTo>
                <a:lnTo>
                  <a:pt x="84505" y="167436"/>
                </a:lnTo>
                <a:lnTo>
                  <a:pt x="84201" y="168643"/>
                </a:lnTo>
                <a:lnTo>
                  <a:pt x="84201" y="172237"/>
                </a:lnTo>
                <a:lnTo>
                  <a:pt x="83731" y="173075"/>
                </a:lnTo>
                <a:lnTo>
                  <a:pt x="84201" y="172237"/>
                </a:lnTo>
                <a:lnTo>
                  <a:pt x="84201" y="168643"/>
                </a:lnTo>
                <a:lnTo>
                  <a:pt x="83007" y="173342"/>
                </a:lnTo>
                <a:lnTo>
                  <a:pt x="82194" y="173570"/>
                </a:lnTo>
                <a:lnTo>
                  <a:pt x="82765" y="174332"/>
                </a:lnTo>
                <a:lnTo>
                  <a:pt x="82651" y="174790"/>
                </a:lnTo>
                <a:lnTo>
                  <a:pt x="82854" y="174447"/>
                </a:lnTo>
                <a:lnTo>
                  <a:pt x="85204" y="177495"/>
                </a:lnTo>
                <a:lnTo>
                  <a:pt x="85928" y="180390"/>
                </a:lnTo>
                <a:lnTo>
                  <a:pt x="90004" y="176491"/>
                </a:lnTo>
                <a:lnTo>
                  <a:pt x="92151" y="176555"/>
                </a:lnTo>
                <a:lnTo>
                  <a:pt x="93319" y="170370"/>
                </a:lnTo>
                <a:close/>
              </a:path>
              <a:path w="314960" h="238760">
                <a:moveTo>
                  <a:pt x="94132" y="168287"/>
                </a:moveTo>
                <a:lnTo>
                  <a:pt x="89941" y="163614"/>
                </a:lnTo>
                <a:lnTo>
                  <a:pt x="88099" y="164909"/>
                </a:lnTo>
                <a:lnTo>
                  <a:pt x="89496" y="165773"/>
                </a:lnTo>
                <a:lnTo>
                  <a:pt x="90449" y="167335"/>
                </a:lnTo>
                <a:lnTo>
                  <a:pt x="91122" y="169608"/>
                </a:lnTo>
                <a:lnTo>
                  <a:pt x="94132" y="168287"/>
                </a:lnTo>
                <a:close/>
              </a:path>
              <a:path w="314960" h="238760">
                <a:moveTo>
                  <a:pt x="94208" y="155028"/>
                </a:moveTo>
                <a:lnTo>
                  <a:pt x="93751" y="154444"/>
                </a:lnTo>
                <a:lnTo>
                  <a:pt x="94005" y="155181"/>
                </a:lnTo>
                <a:lnTo>
                  <a:pt x="94208" y="155028"/>
                </a:lnTo>
                <a:close/>
              </a:path>
              <a:path w="314960" h="238760">
                <a:moveTo>
                  <a:pt x="111594" y="147040"/>
                </a:moveTo>
                <a:lnTo>
                  <a:pt x="111391" y="145072"/>
                </a:lnTo>
                <a:lnTo>
                  <a:pt x="109258" y="144703"/>
                </a:lnTo>
                <a:lnTo>
                  <a:pt x="110121" y="141617"/>
                </a:lnTo>
                <a:lnTo>
                  <a:pt x="108496" y="140779"/>
                </a:lnTo>
                <a:lnTo>
                  <a:pt x="101841" y="140906"/>
                </a:lnTo>
                <a:lnTo>
                  <a:pt x="102095" y="140817"/>
                </a:lnTo>
                <a:lnTo>
                  <a:pt x="103835" y="140131"/>
                </a:lnTo>
                <a:lnTo>
                  <a:pt x="103047" y="137668"/>
                </a:lnTo>
                <a:lnTo>
                  <a:pt x="102387" y="135242"/>
                </a:lnTo>
                <a:lnTo>
                  <a:pt x="101993" y="138798"/>
                </a:lnTo>
                <a:lnTo>
                  <a:pt x="99187" y="139839"/>
                </a:lnTo>
                <a:lnTo>
                  <a:pt x="98945" y="140957"/>
                </a:lnTo>
                <a:lnTo>
                  <a:pt x="98513" y="140957"/>
                </a:lnTo>
                <a:lnTo>
                  <a:pt x="98844" y="141439"/>
                </a:lnTo>
                <a:lnTo>
                  <a:pt x="98729" y="141998"/>
                </a:lnTo>
                <a:lnTo>
                  <a:pt x="99136" y="141846"/>
                </a:lnTo>
                <a:lnTo>
                  <a:pt x="102349" y="146405"/>
                </a:lnTo>
                <a:lnTo>
                  <a:pt x="105524" y="141960"/>
                </a:lnTo>
                <a:lnTo>
                  <a:pt x="107442" y="144386"/>
                </a:lnTo>
                <a:lnTo>
                  <a:pt x="107213" y="144335"/>
                </a:lnTo>
                <a:lnTo>
                  <a:pt x="104254" y="150596"/>
                </a:lnTo>
                <a:lnTo>
                  <a:pt x="109207" y="149618"/>
                </a:lnTo>
                <a:lnTo>
                  <a:pt x="108445" y="147408"/>
                </a:lnTo>
                <a:lnTo>
                  <a:pt x="111594" y="147040"/>
                </a:lnTo>
                <a:close/>
              </a:path>
              <a:path w="314960" h="238760">
                <a:moveTo>
                  <a:pt x="113042" y="166954"/>
                </a:moveTo>
                <a:lnTo>
                  <a:pt x="111734" y="168224"/>
                </a:lnTo>
                <a:lnTo>
                  <a:pt x="111925" y="168922"/>
                </a:lnTo>
                <a:lnTo>
                  <a:pt x="112661" y="169138"/>
                </a:lnTo>
                <a:lnTo>
                  <a:pt x="113042" y="166954"/>
                </a:lnTo>
                <a:close/>
              </a:path>
              <a:path w="314960" h="238760">
                <a:moveTo>
                  <a:pt x="114757" y="169481"/>
                </a:moveTo>
                <a:lnTo>
                  <a:pt x="113182" y="169278"/>
                </a:lnTo>
                <a:lnTo>
                  <a:pt x="112661" y="169138"/>
                </a:lnTo>
                <a:lnTo>
                  <a:pt x="112445" y="170421"/>
                </a:lnTo>
                <a:lnTo>
                  <a:pt x="113525" y="169964"/>
                </a:lnTo>
                <a:lnTo>
                  <a:pt x="114757" y="169481"/>
                </a:lnTo>
                <a:close/>
              </a:path>
              <a:path w="314960" h="238760">
                <a:moveTo>
                  <a:pt x="116141" y="163398"/>
                </a:moveTo>
                <a:lnTo>
                  <a:pt x="113411" y="162699"/>
                </a:lnTo>
                <a:lnTo>
                  <a:pt x="113042" y="166954"/>
                </a:lnTo>
                <a:lnTo>
                  <a:pt x="113322" y="166687"/>
                </a:lnTo>
                <a:lnTo>
                  <a:pt x="116141" y="163398"/>
                </a:lnTo>
                <a:close/>
              </a:path>
              <a:path w="314960" h="238760">
                <a:moveTo>
                  <a:pt x="119303" y="145999"/>
                </a:moveTo>
                <a:lnTo>
                  <a:pt x="114287" y="144272"/>
                </a:lnTo>
                <a:lnTo>
                  <a:pt x="113055" y="144741"/>
                </a:lnTo>
                <a:lnTo>
                  <a:pt x="113830" y="151663"/>
                </a:lnTo>
                <a:lnTo>
                  <a:pt x="119303" y="145999"/>
                </a:lnTo>
                <a:close/>
              </a:path>
              <a:path w="314960" h="238760">
                <a:moveTo>
                  <a:pt x="124790" y="119062"/>
                </a:moveTo>
                <a:lnTo>
                  <a:pt x="122745" y="115773"/>
                </a:lnTo>
                <a:lnTo>
                  <a:pt x="124269" y="114185"/>
                </a:lnTo>
                <a:lnTo>
                  <a:pt x="124028" y="111594"/>
                </a:lnTo>
                <a:lnTo>
                  <a:pt x="121031" y="111988"/>
                </a:lnTo>
                <a:lnTo>
                  <a:pt x="120611" y="120015"/>
                </a:lnTo>
                <a:lnTo>
                  <a:pt x="124790" y="119062"/>
                </a:lnTo>
                <a:close/>
              </a:path>
              <a:path w="314960" h="238760">
                <a:moveTo>
                  <a:pt x="131330" y="148450"/>
                </a:moveTo>
                <a:lnTo>
                  <a:pt x="127279" y="143789"/>
                </a:lnTo>
                <a:lnTo>
                  <a:pt x="120624" y="147574"/>
                </a:lnTo>
                <a:lnTo>
                  <a:pt x="113931" y="154736"/>
                </a:lnTo>
                <a:lnTo>
                  <a:pt x="108927" y="159283"/>
                </a:lnTo>
                <a:lnTo>
                  <a:pt x="104368" y="154089"/>
                </a:lnTo>
                <a:lnTo>
                  <a:pt x="103441" y="148450"/>
                </a:lnTo>
                <a:lnTo>
                  <a:pt x="94208" y="155028"/>
                </a:lnTo>
                <a:lnTo>
                  <a:pt x="105181" y="168719"/>
                </a:lnTo>
                <a:lnTo>
                  <a:pt x="107251" y="172034"/>
                </a:lnTo>
                <a:lnTo>
                  <a:pt x="106730" y="172618"/>
                </a:lnTo>
                <a:lnTo>
                  <a:pt x="107581" y="172148"/>
                </a:lnTo>
                <a:lnTo>
                  <a:pt x="108686" y="172034"/>
                </a:lnTo>
                <a:lnTo>
                  <a:pt x="112369" y="170459"/>
                </a:lnTo>
                <a:lnTo>
                  <a:pt x="111975" y="169100"/>
                </a:lnTo>
                <a:lnTo>
                  <a:pt x="111861" y="168897"/>
                </a:lnTo>
                <a:lnTo>
                  <a:pt x="110820" y="169100"/>
                </a:lnTo>
                <a:lnTo>
                  <a:pt x="111734" y="168224"/>
                </a:lnTo>
                <a:lnTo>
                  <a:pt x="110172" y="162737"/>
                </a:lnTo>
                <a:lnTo>
                  <a:pt x="111747" y="162547"/>
                </a:lnTo>
                <a:lnTo>
                  <a:pt x="112750" y="162496"/>
                </a:lnTo>
                <a:lnTo>
                  <a:pt x="113499" y="162636"/>
                </a:lnTo>
                <a:lnTo>
                  <a:pt x="113512" y="162496"/>
                </a:lnTo>
                <a:lnTo>
                  <a:pt x="113652" y="159283"/>
                </a:lnTo>
                <a:lnTo>
                  <a:pt x="113741" y="156425"/>
                </a:lnTo>
                <a:lnTo>
                  <a:pt x="113957" y="157467"/>
                </a:lnTo>
                <a:lnTo>
                  <a:pt x="119507" y="156425"/>
                </a:lnTo>
                <a:lnTo>
                  <a:pt x="120332" y="156273"/>
                </a:lnTo>
                <a:lnTo>
                  <a:pt x="126492" y="151968"/>
                </a:lnTo>
                <a:lnTo>
                  <a:pt x="131051" y="151003"/>
                </a:lnTo>
                <a:lnTo>
                  <a:pt x="131254" y="149415"/>
                </a:lnTo>
                <a:lnTo>
                  <a:pt x="131330" y="148450"/>
                </a:lnTo>
                <a:close/>
              </a:path>
              <a:path w="314960" h="238760">
                <a:moveTo>
                  <a:pt x="132168" y="149415"/>
                </a:moveTo>
                <a:lnTo>
                  <a:pt x="131483" y="147675"/>
                </a:lnTo>
                <a:lnTo>
                  <a:pt x="131381" y="148501"/>
                </a:lnTo>
                <a:lnTo>
                  <a:pt x="132168" y="149415"/>
                </a:lnTo>
                <a:close/>
              </a:path>
              <a:path w="314960" h="238760">
                <a:moveTo>
                  <a:pt x="134632" y="121221"/>
                </a:moveTo>
                <a:lnTo>
                  <a:pt x="134200" y="118211"/>
                </a:lnTo>
                <a:lnTo>
                  <a:pt x="132626" y="116230"/>
                </a:lnTo>
                <a:lnTo>
                  <a:pt x="132168" y="118249"/>
                </a:lnTo>
                <a:lnTo>
                  <a:pt x="132803" y="119900"/>
                </a:lnTo>
                <a:lnTo>
                  <a:pt x="131572" y="120751"/>
                </a:lnTo>
                <a:lnTo>
                  <a:pt x="131699" y="122250"/>
                </a:lnTo>
                <a:lnTo>
                  <a:pt x="134632" y="121221"/>
                </a:lnTo>
                <a:close/>
              </a:path>
              <a:path w="314960" h="238760">
                <a:moveTo>
                  <a:pt x="145097" y="140373"/>
                </a:moveTo>
                <a:lnTo>
                  <a:pt x="137845" y="136004"/>
                </a:lnTo>
                <a:lnTo>
                  <a:pt x="139941" y="132829"/>
                </a:lnTo>
                <a:lnTo>
                  <a:pt x="129171" y="128308"/>
                </a:lnTo>
                <a:lnTo>
                  <a:pt x="130911" y="131165"/>
                </a:lnTo>
                <a:lnTo>
                  <a:pt x="133337" y="133121"/>
                </a:lnTo>
                <a:lnTo>
                  <a:pt x="136347" y="134429"/>
                </a:lnTo>
                <a:lnTo>
                  <a:pt x="132880" y="134899"/>
                </a:lnTo>
                <a:lnTo>
                  <a:pt x="128714" y="136626"/>
                </a:lnTo>
                <a:lnTo>
                  <a:pt x="126936" y="139319"/>
                </a:lnTo>
                <a:lnTo>
                  <a:pt x="128104" y="140068"/>
                </a:lnTo>
                <a:lnTo>
                  <a:pt x="143852" y="144780"/>
                </a:lnTo>
                <a:lnTo>
                  <a:pt x="144894" y="141033"/>
                </a:lnTo>
                <a:lnTo>
                  <a:pt x="144475" y="140804"/>
                </a:lnTo>
                <a:lnTo>
                  <a:pt x="144043" y="139801"/>
                </a:lnTo>
                <a:lnTo>
                  <a:pt x="145097" y="140373"/>
                </a:lnTo>
                <a:close/>
              </a:path>
              <a:path w="314960" h="238760">
                <a:moveTo>
                  <a:pt x="145110" y="114909"/>
                </a:moveTo>
                <a:lnTo>
                  <a:pt x="139534" y="108991"/>
                </a:lnTo>
                <a:lnTo>
                  <a:pt x="137071" y="110705"/>
                </a:lnTo>
                <a:lnTo>
                  <a:pt x="138963" y="111747"/>
                </a:lnTo>
                <a:lnTo>
                  <a:pt x="140296" y="113830"/>
                </a:lnTo>
                <a:lnTo>
                  <a:pt x="141236" y="116840"/>
                </a:lnTo>
                <a:lnTo>
                  <a:pt x="145110" y="114909"/>
                </a:lnTo>
                <a:close/>
              </a:path>
              <a:path w="314960" h="238760">
                <a:moveTo>
                  <a:pt x="145262" y="141160"/>
                </a:moveTo>
                <a:lnTo>
                  <a:pt x="145097" y="140373"/>
                </a:lnTo>
                <a:lnTo>
                  <a:pt x="145122" y="140614"/>
                </a:lnTo>
                <a:lnTo>
                  <a:pt x="144868" y="140792"/>
                </a:lnTo>
                <a:lnTo>
                  <a:pt x="144894" y="141033"/>
                </a:lnTo>
                <a:lnTo>
                  <a:pt x="145021" y="141211"/>
                </a:lnTo>
                <a:lnTo>
                  <a:pt x="145262" y="141160"/>
                </a:lnTo>
                <a:close/>
              </a:path>
              <a:path w="314960" h="238760">
                <a:moveTo>
                  <a:pt x="156870" y="97066"/>
                </a:moveTo>
                <a:lnTo>
                  <a:pt x="151688" y="96761"/>
                </a:lnTo>
                <a:lnTo>
                  <a:pt x="151955" y="99593"/>
                </a:lnTo>
                <a:lnTo>
                  <a:pt x="150761" y="101079"/>
                </a:lnTo>
                <a:lnTo>
                  <a:pt x="148767" y="101955"/>
                </a:lnTo>
                <a:lnTo>
                  <a:pt x="148983" y="106387"/>
                </a:lnTo>
                <a:lnTo>
                  <a:pt x="156870" y="97066"/>
                </a:lnTo>
                <a:close/>
              </a:path>
              <a:path w="314960" h="238760">
                <a:moveTo>
                  <a:pt x="164007" y="80683"/>
                </a:moveTo>
                <a:lnTo>
                  <a:pt x="160451" y="81216"/>
                </a:lnTo>
                <a:lnTo>
                  <a:pt x="158470" y="83261"/>
                </a:lnTo>
                <a:lnTo>
                  <a:pt x="160197" y="87426"/>
                </a:lnTo>
                <a:lnTo>
                  <a:pt x="162725" y="89331"/>
                </a:lnTo>
                <a:lnTo>
                  <a:pt x="161683" y="86918"/>
                </a:lnTo>
                <a:lnTo>
                  <a:pt x="164007" y="80683"/>
                </a:lnTo>
                <a:close/>
              </a:path>
              <a:path w="314960" h="238760">
                <a:moveTo>
                  <a:pt x="177533" y="101955"/>
                </a:moveTo>
                <a:lnTo>
                  <a:pt x="174015" y="101803"/>
                </a:lnTo>
                <a:lnTo>
                  <a:pt x="163918" y="99174"/>
                </a:lnTo>
                <a:lnTo>
                  <a:pt x="173380" y="98450"/>
                </a:lnTo>
                <a:lnTo>
                  <a:pt x="173266" y="93802"/>
                </a:lnTo>
                <a:lnTo>
                  <a:pt x="171386" y="93548"/>
                </a:lnTo>
                <a:lnTo>
                  <a:pt x="171234" y="97459"/>
                </a:lnTo>
                <a:lnTo>
                  <a:pt x="170141" y="98501"/>
                </a:lnTo>
                <a:lnTo>
                  <a:pt x="168186" y="96837"/>
                </a:lnTo>
                <a:lnTo>
                  <a:pt x="163804" y="97345"/>
                </a:lnTo>
                <a:lnTo>
                  <a:pt x="162229" y="101460"/>
                </a:lnTo>
                <a:lnTo>
                  <a:pt x="163550" y="105676"/>
                </a:lnTo>
                <a:lnTo>
                  <a:pt x="167868" y="106502"/>
                </a:lnTo>
                <a:lnTo>
                  <a:pt x="169252" y="106972"/>
                </a:lnTo>
                <a:lnTo>
                  <a:pt x="170065" y="104952"/>
                </a:lnTo>
                <a:lnTo>
                  <a:pt x="170307" y="102692"/>
                </a:lnTo>
                <a:lnTo>
                  <a:pt x="170535" y="104508"/>
                </a:lnTo>
                <a:lnTo>
                  <a:pt x="175221" y="103327"/>
                </a:lnTo>
                <a:lnTo>
                  <a:pt x="177419" y="102171"/>
                </a:lnTo>
                <a:lnTo>
                  <a:pt x="177444" y="102019"/>
                </a:lnTo>
                <a:close/>
              </a:path>
              <a:path w="314960" h="238760">
                <a:moveTo>
                  <a:pt x="178587" y="101358"/>
                </a:moveTo>
                <a:lnTo>
                  <a:pt x="178193" y="100977"/>
                </a:lnTo>
                <a:lnTo>
                  <a:pt x="177723" y="101434"/>
                </a:lnTo>
                <a:lnTo>
                  <a:pt x="177558" y="101942"/>
                </a:lnTo>
                <a:lnTo>
                  <a:pt x="177698" y="101968"/>
                </a:lnTo>
                <a:lnTo>
                  <a:pt x="177419" y="102171"/>
                </a:lnTo>
                <a:lnTo>
                  <a:pt x="177165" y="102743"/>
                </a:lnTo>
                <a:lnTo>
                  <a:pt x="177330" y="103149"/>
                </a:lnTo>
                <a:lnTo>
                  <a:pt x="178168" y="101917"/>
                </a:lnTo>
                <a:lnTo>
                  <a:pt x="177863" y="101879"/>
                </a:lnTo>
                <a:lnTo>
                  <a:pt x="178206" y="101752"/>
                </a:lnTo>
                <a:lnTo>
                  <a:pt x="178409" y="101473"/>
                </a:lnTo>
                <a:lnTo>
                  <a:pt x="178587" y="101358"/>
                </a:lnTo>
                <a:close/>
              </a:path>
              <a:path w="314960" h="238760">
                <a:moveTo>
                  <a:pt x="178841" y="101714"/>
                </a:moveTo>
                <a:lnTo>
                  <a:pt x="178587" y="101358"/>
                </a:lnTo>
                <a:lnTo>
                  <a:pt x="178473" y="101561"/>
                </a:lnTo>
                <a:lnTo>
                  <a:pt x="178295" y="101688"/>
                </a:lnTo>
                <a:lnTo>
                  <a:pt x="178181" y="101904"/>
                </a:lnTo>
                <a:lnTo>
                  <a:pt x="178663" y="101828"/>
                </a:lnTo>
                <a:lnTo>
                  <a:pt x="178841" y="101714"/>
                </a:lnTo>
                <a:close/>
              </a:path>
              <a:path w="314960" h="238760">
                <a:moveTo>
                  <a:pt x="180200" y="87414"/>
                </a:moveTo>
                <a:lnTo>
                  <a:pt x="178511" y="83883"/>
                </a:lnTo>
                <a:lnTo>
                  <a:pt x="175971" y="81203"/>
                </a:lnTo>
                <a:lnTo>
                  <a:pt x="172605" y="79375"/>
                </a:lnTo>
                <a:lnTo>
                  <a:pt x="174294" y="82905"/>
                </a:lnTo>
                <a:lnTo>
                  <a:pt x="175831" y="84518"/>
                </a:lnTo>
                <a:lnTo>
                  <a:pt x="170954" y="82969"/>
                </a:lnTo>
                <a:lnTo>
                  <a:pt x="170446" y="83185"/>
                </a:lnTo>
                <a:lnTo>
                  <a:pt x="169799" y="83375"/>
                </a:lnTo>
                <a:lnTo>
                  <a:pt x="169303" y="83604"/>
                </a:lnTo>
                <a:lnTo>
                  <a:pt x="170548" y="92684"/>
                </a:lnTo>
                <a:lnTo>
                  <a:pt x="176987" y="85636"/>
                </a:lnTo>
                <a:lnTo>
                  <a:pt x="180200" y="87414"/>
                </a:lnTo>
                <a:close/>
              </a:path>
              <a:path w="314960" h="238760">
                <a:moveTo>
                  <a:pt x="187401" y="105168"/>
                </a:moveTo>
                <a:lnTo>
                  <a:pt x="187363" y="104546"/>
                </a:lnTo>
                <a:lnTo>
                  <a:pt x="187363" y="105854"/>
                </a:lnTo>
                <a:lnTo>
                  <a:pt x="187401" y="105168"/>
                </a:lnTo>
                <a:close/>
              </a:path>
              <a:path w="314960" h="238760">
                <a:moveTo>
                  <a:pt x="188239" y="77876"/>
                </a:moveTo>
                <a:lnTo>
                  <a:pt x="183845" y="78460"/>
                </a:lnTo>
                <a:lnTo>
                  <a:pt x="182435" y="82169"/>
                </a:lnTo>
                <a:lnTo>
                  <a:pt x="182372" y="82969"/>
                </a:lnTo>
                <a:lnTo>
                  <a:pt x="183578" y="86855"/>
                </a:lnTo>
                <a:lnTo>
                  <a:pt x="187896" y="87680"/>
                </a:lnTo>
                <a:lnTo>
                  <a:pt x="188061" y="83235"/>
                </a:lnTo>
                <a:lnTo>
                  <a:pt x="187972" y="82969"/>
                </a:lnTo>
                <a:lnTo>
                  <a:pt x="186778" y="81775"/>
                </a:lnTo>
                <a:lnTo>
                  <a:pt x="188239" y="77876"/>
                </a:lnTo>
                <a:close/>
              </a:path>
              <a:path w="314960" h="238760">
                <a:moveTo>
                  <a:pt x="188480" y="82969"/>
                </a:moveTo>
                <a:lnTo>
                  <a:pt x="188099" y="82169"/>
                </a:lnTo>
                <a:lnTo>
                  <a:pt x="188087" y="83083"/>
                </a:lnTo>
                <a:lnTo>
                  <a:pt x="188480" y="82969"/>
                </a:lnTo>
                <a:close/>
              </a:path>
              <a:path w="314960" h="238760">
                <a:moveTo>
                  <a:pt x="189750" y="76581"/>
                </a:moveTo>
                <a:lnTo>
                  <a:pt x="186397" y="73990"/>
                </a:lnTo>
                <a:lnTo>
                  <a:pt x="189484" y="76669"/>
                </a:lnTo>
                <a:lnTo>
                  <a:pt x="189750" y="76581"/>
                </a:lnTo>
                <a:close/>
              </a:path>
              <a:path w="314960" h="238760">
                <a:moveTo>
                  <a:pt x="189852" y="98602"/>
                </a:moveTo>
                <a:lnTo>
                  <a:pt x="189636" y="95478"/>
                </a:lnTo>
                <a:lnTo>
                  <a:pt x="187388" y="93776"/>
                </a:lnTo>
                <a:lnTo>
                  <a:pt x="184480" y="92798"/>
                </a:lnTo>
                <a:lnTo>
                  <a:pt x="179933" y="93230"/>
                </a:lnTo>
                <a:lnTo>
                  <a:pt x="176758" y="98996"/>
                </a:lnTo>
                <a:lnTo>
                  <a:pt x="189852" y="98602"/>
                </a:lnTo>
                <a:close/>
              </a:path>
              <a:path w="314960" h="238760">
                <a:moveTo>
                  <a:pt x="191998" y="81927"/>
                </a:moveTo>
                <a:lnTo>
                  <a:pt x="190677" y="81927"/>
                </a:lnTo>
                <a:lnTo>
                  <a:pt x="190982" y="82219"/>
                </a:lnTo>
                <a:lnTo>
                  <a:pt x="191998" y="81927"/>
                </a:lnTo>
                <a:close/>
              </a:path>
              <a:path w="314960" h="238760">
                <a:moveTo>
                  <a:pt x="193433" y="75374"/>
                </a:moveTo>
                <a:lnTo>
                  <a:pt x="189750" y="76581"/>
                </a:lnTo>
                <a:lnTo>
                  <a:pt x="191566" y="77990"/>
                </a:lnTo>
                <a:lnTo>
                  <a:pt x="193433" y="75374"/>
                </a:lnTo>
                <a:close/>
              </a:path>
              <a:path w="314960" h="238760">
                <a:moveTo>
                  <a:pt x="198348" y="78308"/>
                </a:moveTo>
                <a:lnTo>
                  <a:pt x="195656" y="77825"/>
                </a:lnTo>
                <a:lnTo>
                  <a:pt x="193255" y="84886"/>
                </a:lnTo>
                <a:lnTo>
                  <a:pt x="197256" y="84975"/>
                </a:lnTo>
                <a:lnTo>
                  <a:pt x="196227" y="81635"/>
                </a:lnTo>
                <a:lnTo>
                  <a:pt x="198005" y="80632"/>
                </a:lnTo>
                <a:lnTo>
                  <a:pt x="198348" y="78308"/>
                </a:lnTo>
                <a:close/>
              </a:path>
              <a:path w="314960" h="238760">
                <a:moveTo>
                  <a:pt x="200177" y="88709"/>
                </a:moveTo>
                <a:lnTo>
                  <a:pt x="196862" y="87350"/>
                </a:lnTo>
                <a:lnTo>
                  <a:pt x="191808" y="87757"/>
                </a:lnTo>
                <a:lnTo>
                  <a:pt x="191846" y="86855"/>
                </a:lnTo>
                <a:lnTo>
                  <a:pt x="191731" y="82969"/>
                </a:lnTo>
                <a:lnTo>
                  <a:pt x="190982" y="82219"/>
                </a:lnTo>
                <a:lnTo>
                  <a:pt x="188480" y="82969"/>
                </a:lnTo>
                <a:lnTo>
                  <a:pt x="191541" y="89382"/>
                </a:lnTo>
                <a:lnTo>
                  <a:pt x="191033" y="92875"/>
                </a:lnTo>
                <a:lnTo>
                  <a:pt x="194348" y="94234"/>
                </a:lnTo>
                <a:lnTo>
                  <a:pt x="199428" y="93814"/>
                </a:lnTo>
                <a:lnTo>
                  <a:pt x="200177" y="88709"/>
                </a:lnTo>
                <a:close/>
              </a:path>
              <a:path w="314960" h="238760">
                <a:moveTo>
                  <a:pt x="200304" y="64643"/>
                </a:moveTo>
                <a:lnTo>
                  <a:pt x="197599" y="69557"/>
                </a:lnTo>
                <a:lnTo>
                  <a:pt x="193433" y="75374"/>
                </a:lnTo>
                <a:lnTo>
                  <a:pt x="194335" y="75069"/>
                </a:lnTo>
                <a:lnTo>
                  <a:pt x="198704" y="70599"/>
                </a:lnTo>
                <a:lnTo>
                  <a:pt x="200304" y="64643"/>
                </a:lnTo>
                <a:close/>
              </a:path>
              <a:path w="314960" h="238760">
                <a:moveTo>
                  <a:pt x="208559" y="92570"/>
                </a:moveTo>
                <a:lnTo>
                  <a:pt x="204609" y="80010"/>
                </a:lnTo>
                <a:lnTo>
                  <a:pt x="203911" y="86131"/>
                </a:lnTo>
                <a:lnTo>
                  <a:pt x="204076" y="87845"/>
                </a:lnTo>
                <a:lnTo>
                  <a:pt x="202768" y="88239"/>
                </a:lnTo>
                <a:lnTo>
                  <a:pt x="202539" y="89585"/>
                </a:lnTo>
                <a:lnTo>
                  <a:pt x="208559" y="92570"/>
                </a:lnTo>
                <a:close/>
              </a:path>
              <a:path w="314960" h="238760">
                <a:moveTo>
                  <a:pt x="208978" y="46215"/>
                </a:moveTo>
                <a:lnTo>
                  <a:pt x="202819" y="45288"/>
                </a:lnTo>
                <a:lnTo>
                  <a:pt x="202831" y="48679"/>
                </a:lnTo>
                <a:lnTo>
                  <a:pt x="201180" y="50241"/>
                </a:lnTo>
                <a:lnTo>
                  <a:pt x="198716" y="51041"/>
                </a:lnTo>
                <a:lnTo>
                  <a:pt x="198577" y="56248"/>
                </a:lnTo>
                <a:lnTo>
                  <a:pt x="208978" y="46215"/>
                </a:lnTo>
                <a:close/>
              </a:path>
              <a:path w="314960" h="238760">
                <a:moveTo>
                  <a:pt x="219290" y="27990"/>
                </a:moveTo>
                <a:lnTo>
                  <a:pt x="215087" y="28168"/>
                </a:lnTo>
                <a:lnTo>
                  <a:pt x="212547" y="30353"/>
                </a:lnTo>
                <a:lnTo>
                  <a:pt x="214033" y="35458"/>
                </a:lnTo>
                <a:lnTo>
                  <a:pt x="216687" y="37934"/>
                </a:lnTo>
                <a:lnTo>
                  <a:pt x="215722" y="35064"/>
                </a:lnTo>
                <a:lnTo>
                  <a:pt x="219290" y="27990"/>
                </a:lnTo>
                <a:close/>
              </a:path>
              <a:path w="314960" h="238760">
                <a:moveTo>
                  <a:pt x="226098" y="81127"/>
                </a:moveTo>
                <a:lnTo>
                  <a:pt x="224675" y="81559"/>
                </a:lnTo>
                <a:lnTo>
                  <a:pt x="224447" y="83705"/>
                </a:lnTo>
                <a:lnTo>
                  <a:pt x="226098" y="81127"/>
                </a:lnTo>
                <a:close/>
              </a:path>
              <a:path w="314960" h="238760">
                <a:moveTo>
                  <a:pt x="231089" y="71069"/>
                </a:moveTo>
                <a:lnTo>
                  <a:pt x="225412" y="71221"/>
                </a:lnTo>
                <a:lnTo>
                  <a:pt x="222999" y="64300"/>
                </a:lnTo>
                <a:lnTo>
                  <a:pt x="223037" y="63817"/>
                </a:lnTo>
                <a:lnTo>
                  <a:pt x="224256" y="58140"/>
                </a:lnTo>
                <a:lnTo>
                  <a:pt x="212178" y="61137"/>
                </a:lnTo>
                <a:lnTo>
                  <a:pt x="212102" y="69799"/>
                </a:lnTo>
                <a:lnTo>
                  <a:pt x="218122" y="75018"/>
                </a:lnTo>
                <a:lnTo>
                  <a:pt x="219557" y="83451"/>
                </a:lnTo>
                <a:lnTo>
                  <a:pt x="220853" y="82677"/>
                </a:lnTo>
                <a:lnTo>
                  <a:pt x="224675" y="81559"/>
                </a:lnTo>
                <a:lnTo>
                  <a:pt x="225323" y="75222"/>
                </a:lnTo>
                <a:lnTo>
                  <a:pt x="226974" y="75514"/>
                </a:lnTo>
                <a:lnTo>
                  <a:pt x="228574" y="76479"/>
                </a:lnTo>
                <a:lnTo>
                  <a:pt x="229209" y="75222"/>
                </a:lnTo>
                <a:lnTo>
                  <a:pt x="229997" y="73660"/>
                </a:lnTo>
                <a:lnTo>
                  <a:pt x="231025" y="71221"/>
                </a:lnTo>
                <a:lnTo>
                  <a:pt x="231089" y="71069"/>
                </a:lnTo>
                <a:close/>
              </a:path>
              <a:path w="314960" h="238760">
                <a:moveTo>
                  <a:pt x="231330" y="70497"/>
                </a:moveTo>
                <a:lnTo>
                  <a:pt x="231089" y="71069"/>
                </a:lnTo>
                <a:lnTo>
                  <a:pt x="231267" y="71069"/>
                </a:lnTo>
                <a:lnTo>
                  <a:pt x="231330" y="70497"/>
                </a:lnTo>
                <a:close/>
              </a:path>
              <a:path w="314960" h="238760">
                <a:moveTo>
                  <a:pt x="232473" y="79248"/>
                </a:moveTo>
                <a:lnTo>
                  <a:pt x="228574" y="76479"/>
                </a:lnTo>
                <a:lnTo>
                  <a:pt x="226580" y="80378"/>
                </a:lnTo>
                <a:lnTo>
                  <a:pt x="226098" y="81127"/>
                </a:lnTo>
                <a:lnTo>
                  <a:pt x="232473" y="79248"/>
                </a:lnTo>
                <a:close/>
              </a:path>
              <a:path w="314960" h="238760">
                <a:moveTo>
                  <a:pt x="233680" y="54076"/>
                </a:moveTo>
                <a:lnTo>
                  <a:pt x="232422" y="52463"/>
                </a:lnTo>
                <a:lnTo>
                  <a:pt x="225399" y="49847"/>
                </a:lnTo>
                <a:lnTo>
                  <a:pt x="228053" y="49923"/>
                </a:lnTo>
                <a:lnTo>
                  <a:pt x="228231" y="47180"/>
                </a:lnTo>
                <a:lnTo>
                  <a:pt x="228473" y="44526"/>
                </a:lnTo>
                <a:lnTo>
                  <a:pt x="226250" y="43980"/>
                </a:lnTo>
                <a:lnTo>
                  <a:pt x="226682" y="47218"/>
                </a:lnTo>
                <a:lnTo>
                  <a:pt x="224574" y="47764"/>
                </a:lnTo>
                <a:lnTo>
                  <a:pt x="223062" y="48971"/>
                </a:lnTo>
                <a:lnTo>
                  <a:pt x="223558" y="48755"/>
                </a:lnTo>
                <a:lnTo>
                  <a:pt x="223570" y="49161"/>
                </a:lnTo>
                <a:lnTo>
                  <a:pt x="223062" y="48971"/>
                </a:lnTo>
                <a:lnTo>
                  <a:pt x="222300" y="48679"/>
                </a:lnTo>
                <a:lnTo>
                  <a:pt x="222542" y="49745"/>
                </a:lnTo>
                <a:lnTo>
                  <a:pt x="223913" y="55664"/>
                </a:lnTo>
                <a:lnTo>
                  <a:pt x="229031" y="52476"/>
                </a:lnTo>
                <a:lnTo>
                  <a:pt x="230035" y="55829"/>
                </a:lnTo>
                <a:lnTo>
                  <a:pt x="229628" y="55575"/>
                </a:lnTo>
                <a:lnTo>
                  <a:pt x="224256" y="60642"/>
                </a:lnTo>
                <a:lnTo>
                  <a:pt x="229552" y="61658"/>
                </a:lnTo>
                <a:lnTo>
                  <a:pt x="229704" y="59055"/>
                </a:lnTo>
                <a:lnTo>
                  <a:pt x="233095" y="59969"/>
                </a:lnTo>
                <a:lnTo>
                  <a:pt x="233603" y="57899"/>
                </a:lnTo>
                <a:lnTo>
                  <a:pt x="231686" y="56794"/>
                </a:lnTo>
                <a:lnTo>
                  <a:pt x="233680" y="54076"/>
                </a:lnTo>
                <a:close/>
              </a:path>
              <a:path w="314960" h="238760">
                <a:moveTo>
                  <a:pt x="240207" y="60452"/>
                </a:moveTo>
                <a:lnTo>
                  <a:pt x="239090" y="61099"/>
                </a:lnTo>
                <a:lnTo>
                  <a:pt x="238823" y="62217"/>
                </a:lnTo>
                <a:lnTo>
                  <a:pt x="239395" y="63779"/>
                </a:lnTo>
                <a:lnTo>
                  <a:pt x="239725" y="62750"/>
                </a:lnTo>
                <a:lnTo>
                  <a:pt x="240080" y="61582"/>
                </a:lnTo>
                <a:lnTo>
                  <a:pt x="240207" y="60452"/>
                </a:lnTo>
                <a:close/>
              </a:path>
              <a:path w="314960" h="238760">
                <a:moveTo>
                  <a:pt x="250863" y="61137"/>
                </a:moveTo>
                <a:lnTo>
                  <a:pt x="250609" y="60985"/>
                </a:lnTo>
                <a:lnTo>
                  <a:pt x="248564" y="59740"/>
                </a:lnTo>
                <a:lnTo>
                  <a:pt x="246697" y="60248"/>
                </a:lnTo>
                <a:lnTo>
                  <a:pt x="245859" y="60972"/>
                </a:lnTo>
                <a:lnTo>
                  <a:pt x="245986" y="61925"/>
                </a:lnTo>
                <a:lnTo>
                  <a:pt x="246392" y="62052"/>
                </a:lnTo>
                <a:lnTo>
                  <a:pt x="247345" y="60985"/>
                </a:lnTo>
                <a:lnTo>
                  <a:pt x="248729" y="61849"/>
                </a:lnTo>
                <a:lnTo>
                  <a:pt x="246786" y="67767"/>
                </a:lnTo>
                <a:lnTo>
                  <a:pt x="248945" y="66814"/>
                </a:lnTo>
                <a:lnTo>
                  <a:pt x="248043" y="65735"/>
                </a:lnTo>
                <a:lnTo>
                  <a:pt x="249186" y="64541"/>
                </a:lnTo>
                <a:lnTo>
                  <a:pt x="250012" y="62915"/>
                </a:lnTo>
                <a:lnTo>
                  <a:pt x="250863" y="61137"/>
                </a:lnTo>
                <a:close/>
              </a:path>
              <a:path w="314960" h="238760">
                <a:moveTo>
                  <a:pt x="252564" y="33515"/>
                </a:moveTo>
                <a:lnTo>
                  <a:pt x="249986" y="32829"/>
                </a:lnTo>
                <a:lnTo>
                  <a:pt x="245516" y="27571"/>
                </a:lnTo>
                <a:lnTo>
                  <a:pt x="239191" y="38938"/>
                </a:lnTo>
                <a:lnTo>
                  <a:pt x="246037" y="39916"/>
                </a:lnTo>
                <a:lnTo>
                  <a:pt x="247929" y="41859"/>
                </a:lnTo>
                <a:lnTo>
                  <a:pt x="252564" y="33515"/>
                </a:lnTo>
                <a:close/>
              </a:path>
              <a:path w="314960" h="238760">
                <a:moveTo>
                  <a:pt x="258140" y="64757"/>
                </a:moveTo>
                <a:lnTo>
                  <a:pt x="257670" y="64795"/>
                </a:lnTo>
                <a:lnTo>
                  <a:pt x="258051" y="64782"/>
                </a:lnTo>
                <a:close/>
              </a:path>
              <a:path w="314960" h="238760">
                <a:moveTo>
                  <a:pt x="259803" y="29514"/>
                </a:moveTo>
                <a:lnTo>
                  <a:pt x="256654" y="28575"/>
                </a:lnTo>
                <a:lnTo>
                  <a:pt x="253098" y="36576"/>
                </a:lnTo>
                <a:lnTo>
                  <a:pt x="257606" y="37223"/>
                </a:lnTo>
                <a:lnTo>
                  <a:pt x="256857" y="33159"/>
                </a:lnTo>
                <a:lnTo>
                  <a:pt x="259041" y="32156"/>
                </a:lnTo>
                <a:lnTo>
                  <a:pt x="259803" y="29514"/>
                </a:lnTo>
                <a:close/>
              </a:path>
              <a:path w="314960" h="238760">
                <a:moveTo>
                  <a:pt x="260261" y="64554"/>
                </a:moveTo>
                <a:lnTo>
                  <a:pt x="259803" y="64477"/>
                </a:lnTo>
                <a:lnTo>
                  <a:pt x="258940" y="64554"/>
                </a:lnTo>
                <a:lnTo>
                  <a:pt x="258559" y="64566"/>
                </a:lnTo>
                <a:lnTo>
                  <a:pt x="258140" y="64757"/>
                </a:lnTo>
                <a:lnTo>
                  <a:pt x="260261" y="64554"/>
                </a:lnTo>
                <a:close/>
              </a:path>
              <a:path w="314960" h="238760">
                <a:moveTo>
                  <a:pt x="270243" y="29629"/>
                </a:moveTo>
                <a:lnTo>
                  <a:pt x="269900" y="30264"/>
                </a:lnTo>
                <a:lnTo>
                  <a:pt x="270230" y="30327"/>
                </a:lnTo>
                <a:lnTo>
                  <a:pt x="270243" y="29629"/>
                </a:lnTo>
                <a:close/>
              </a:path>
              <a:path w="314960" h="238760">
                <a:moveTo>
                  <a:pt x="273253" y="30924"/>
                </a:moveTo>
                <a:lnTo>
                  <a:pt x="272262" y="30441"/>
                </a:lnTo>
                <a:lnTo>
                  <a:pt x="272364" y="30759"/>
                </a:lnTo>
                <a:lnTo>
                  <a:pt x="273253" y="30924"/>
                </a:lnTo>
                <a:close/>
              </a:path>
              <a:path w="314960" h="238760">
                <a:moveTo>
                  <a:pt x="273253" y="30924"/>
                </a:moveTo>
                <a:lnTo>
                  <a:pt x="272745" y="31851"/>
                </a:lnTo>
                <a:lnTo>
                  <a:pt x="273253" y="30924"/>
                </a:lnTo>
                <a:close/>
              </a:path>
              <a:path w="314960" h="238760">
                <a:moveTo>
                  <a:pt x="278980" y="41287"/>
                </a:moveTo>
                <a:lnTo>
                  <a:pt x="277114" y="35255"/>
                </a:lnTo>
                <a:lnTo>
                  <a:pt x="274599" y="34048"/>
                </a:lnTo>
                <a:lnTo>
                  <a:pt x="275031" y="33731"/>
                </a:lnTo>
                <a:lnTo>
                  <a:pt x="275170" y="33375"/>
                </a:lnTo>
                <a:lnTo>
                  <a:pt x="273253" y="33807"/>
                </a:lnTo>
                <a:lnTo>
                  <a:pt x="273723" y="33731"/>
                </a:lnTo>
                <a:lnTo>
                  <a:pt x="274180" y="33807"/>
                </a:lnTo>
                <a:lnTo>
                  <a:pt x="274548" y="34036"/>
                </a:lnTo>
                <a:lnTo>
                  <a:pt x="274231" y="34124"/>
                </a:lnTo>
                <a:lnTo>
                  <a:pt x="273672" y="34251"/>
                </a:lnTo>
                <a:lnTo>
                  <a:pt x="273215" y="33794"/>
                </a:lnTo>
                <a:lnTo>
                  <a:pt x="274104" y="34874"/>
                </a:lnTo>
                <a:lnTo>
                  <a:pt x="274612" y="36347"/>
                </a:lnTo>
                <a:lnTo>
                  <a:pt x="274764" y="38074"/>
                </a:lnTo>
                <a:lnTo>
                  <a:pt x="274116" y="36957"/>
                </a:lnTo>
                <a:lnTo>
                  <a:pt x="272757" y="35941"/>
                </a:lnTo>
                <a:lnTo>
                  <a:pt x="270954" y="35242"/>
                </a:lnTo>
                <a:lnTo>
                  <a:pt x="270624" y="35687"/>
                </a:lnTo>
                <a:lnTo>
                  <a:pt x="272745" y="31851"/>
                </a:lnTo>
                <a:lnTo>
                  <a:pt x="272364" y="30759"/>
                </a:lnTo>
                <a:lnTo>
                  <a:pt x="270230" y="30327"/>
                </a:lnTo>
                <a:lnTo>
                  <a:pt x="270078" y="36436"/>
                </a:lnTo>
                <a:lnTo>
                  <a:pt x="268414" y="38722"/>
                </a:lnTo>
                <a:lnTo>
                  <a:pt x="269163" y="39662"/>
                </a:lnTo>
                <a:lnTo>
                  <a:pt x="266941" y="42621"/>
                </a:lnTo>
                <a:lnTo>
                  <a:pt x="266420" y="39446"/>
                </a:lnTo>
                <a:lnTo>
                  <a:pt x="264756" y="37071"/>
                </a:lnTo>
                <a:lnTo>
                  <a:pt x="262064" y="35623"/>
                </a:lnTo>
                <a:lnTo>
                  <a:pt x="262483" y="34061"/>
                </a:lnTo>
                <a:lnTo>
                  <a:pt x="262255" y="33172"/>
                </a:lnTo>
                <a:lnTo>
                  <a:pt x="260057" y="34709"/>
                </a:lnTo>
                <a:lnTo>
                  <a:pt x="260781" y="35001"/>
                </a:lnTo>
                <a:lnTo>
                  <a:pt x="261404" y="35344"/>
                </a:lnTo>
                <a:lnTo>
                  <a:pt x="261988" y="35661"/>
                </a:lnTo>
                <a:lnTo>
                  <a:pt x="261378" y="37477"/>
                </a:lnTo>
                <a:lnTo>
                  <a:pt x="259651" y="40259"/>
                </a:lnTo>
                <a:lnTo>
                  <a:pt x="258635" y="41617"/>
                </a:lnTo>
                <a:lnTo>
                  <a:pt x="261302" y="45123"/>
                </a:lnTo>
                <a:lnTo>
                  <a:pt x="263918" y="48272"/>
                </a:lnTo>
                <a:lnTo>
                  <a:pt x="257911" y="46151"/>
                </a:lnTo>
                <a:lnTo>
                  <a:pt x="257911" y="52031"/>
                </a:lnTo>
                <a:lnTo>
                  <a:pt x="256400" y="55308"/>
                </a:lnTo>
                <a:lnTo>
                  <a:pt x="254215" y="55930"/>
                </a:lnTo>
                <a:lnTo>
                  <a:pt x="251244" y="53936"/>
                </a:lnTo>
                <a:lnTo>
                  <a:pt x="252666" y="50711"/>
                </a:lnTo>
                <a:lnTo>
                  <a:pt x="254850" y="50101"/>
                </a:lnTo>
                <a:lnTo>
                  <a:pt x="257911" y="52031"/>
                </a:lnTo>
                <a:lnTo>
                  <a:pt x="257911" y="46151"/>
                </a:lnTo>
                <a:lnTo>
                  <a:pt x="255905" y="45427"/>
                </a:lnTo>
                <a:lnTo>
                  <a:pt x="254279" y="47764"/>
                </a:lnTo>
                <a:lnTo>
                  <a:pt x="254317" y="42684"/>
                </a:lnTo>
                <a:lnTo>
                  <a:pt x="258368" y="41160"/>
                </a:lnTo>
                <a:lnTo>
                  <a:pt x="257213" y="39878"/>
                </a:lnTo>
                <a:lnTo>
                  <a:pt x="256476" y="40132"/>
                </a:lnTo>
                <a:lnTo>
                  <a:pt x="256159" y="41516"/>
                </a:lnTo>
                <a:lnTo>
                  <a:pt x="254000" y="42786"/>
                </a:lnTo>
                <a:lnTo>
                  <a:pt x="252564" y="43916"/>
                </a:lnTo>
                <a:lnTo>
                  <a:pt x="251193" y="47371"/>
                </a:lnTo>
                <a:lnTo>
                  <a:pt x="253809" y="48437"/>
                </a:lnTo>
                <a:lnTo>
                  <a:pt x="252183" y="50787"/>
                </a:lnTo>
                <a:lnTo>
                  <a:pt x="247205" y="54152"/>
                </a:lnTo>
                <a:lnTo>
                  <a:pt x="241007" y="55600"/>
                </a:lnTo>
                <a:lnTo>
                  <a:pt x="241884" y="58000"/>
                </a:lnTo>
                <a:lnTo>
                  <a:pt x="241655" y="57861"/>
                </a:lnTo>
                <a:lnTo>
                  <a:pt x="240182" y="57073"/>
                </a:lnTo>
                <a:lnTo>
                  <a:pt x="240360" y="58254"/>
                </a:lnTo>
                <a:lnTo>
                  <a:pt x="240245" y="59385"/>
                </a:lnTo>
                <a:lnTo>
                  <a:pt x="240144" y="60375"/>
                </a:lnTo>
                <a:lnTo>
                  <a:pt x="241084" y="59842"/>
                </a:lnTo>
                <a:lnTo>
                  <a:pt x="242290" y="59524"/>
                </a:lnTo>
                <a:lnTo>
                  <a:pt x="242455" y="59524"/>
                </a:lnTo>
                <a:lnTo>
                  <a:pt x="243344" y="61950"/>
                </a:lnTo>
                <a:lnTo>
                  <a:pt x="239636" y="64554"/>
                </a:lnTo>
                <a:lnTo>
                  <a:pt x="239433" y="64300"/>
                </a:lnTo>
                <a:lnTo>
                  <a:pt x="239369" y="63817"/>
                </a:lnTo>
                <a:lnTo>
                  <a:pt x="237629" y="68440"/>
                </a:lnTo>
                <a:lnTo>
                  <a:pt x="233006" y="71018"/>
                </a:lnTo>
                <a:lnTo>
                  <a:pt x="231267" y="71069"/>
                </a:lnTo>
                <a:lnTo>
                  <a:pt x="231228" y="71475"/>
                </a:lnTo>
                <a:lnTo>
                  <a:pt x="236232" y="72440"/>
                </a:lnTo>
                <a:lnTo>
                  <a:pt x="246710" y="67805"/>
                </a:lnTo>
                <a:lnTo>
                  <a:pt x="246303" y="64554"/>
                </a:lnTo>
                <a:lnTo>
                  <a:pt x="245986" y="61925"/>
                </a:lnTo>
                <a:lnTo>
                  <a:pt x="245071" y="61658"/>
                </a:lnTo>
                <a:lnTo>
                  <a:pt x="245846" y="60985"/>
                </a:lnTo>
                <a:lnTo>
                  <a:pt x="245770" y="60248"/>
                </a:lnTo>
                <a:lnTo>
                  <a:pt x="243382" y="61925"/>
                </a:lnTo>
                <a:lnTo>
                  <a:pt x="249059" y="56248"/>
                </a:lnTo>
                <a:lnTo>
                  <a:pt x="253771" y="57543"/>
                </a:lnTo>
                <a:lnTo>
                  <a:pt x="253034" y="57797"/>
                </a:lnTo>
                <a:lnTo>
                  <a:pt x="252145" y="58026"/>
                </a:lnTo>
                <a:lnTo>
                  <a:pt x="251460" y="58369"/>
                </a:lnTo>
                <a:lnTo>
                  <a:pt x="254101" y="61772"/>
                </a:lnTo>
                <a:lnTo>
                  <a:pt x="250113" y="67678"/>
                </a:lnTo>
                <a:lnTo>
                  <a:pt x="249161" y="64604"/>
                </a:lnTo>
                <a:lnTo>
                  <a:pt x="248107" y="65735"/>
                </a:lnTo>
                <a:lnTo>
                  <a:pt x="248945" y="66814"/>
                </a:lnTo>
                <a:lnTo>
                  <a:pt x="249897" y="68008"/>
                </a:lnTo>
                <a:lnTo>
                  <a:pt x="247738" y="71208"/>
                </a:lnTo>
                <a:lnTo>
                  <a:pt x="252666" y="72072"/>
                </a:lnTo>
                <a:lnTo>
                  <a:pt x="251841" y="68465"/>
                </a:lnTo>
                <a:lnTo>
                  <a:pt x="253326" y="65709"/>
                </a:lnTo>
                <a:lnTo>
                  <a:pt x="257048" y="63906"/>
                </a:lnTo>
                <a:lnTo>
                  <a:pt x="257289" y="64262"/>
                </a:lnTo>
                <a:lnTo>
                  <a:pt x="257556" y="64452"/>
                </a:lnTo>
                <a:lnTo>
                  <a:pt x="257632" y="64693"/>
                </a:lnTo>
                <a:lnTo>
                  <a:pt x="258394" y="64528"/>
                </a:lnTo>
                <a:lnTo>
                  <a:pt x="258940" y="64541"/>
                </a:lnTo>
                <a:lnTo>
                  <a:pt x="266636" y="58889"/>
                </a:lnTo>
                <a:lnTo>
                  <a:pt x="263436" y="56248"/>
                </a:lnTo>
                <a:lnTo>
                  <a:pt x="263042" y="55930"/>
                </a:lnTo>
                <a:lnTo>
                  <a:pt x="261391" y="54571"/>
                </a:lnTo>
                <a:lnTo>
                  <a:pt x="263334" y="50101"/>
                </a:lnTo>
                <a:lnTo>
                  <a:pt x="264058" y="48450"/>
                </a:lnTo>
                <a:lnTo>
                  <a:pt x="265709" y="50419"/>
                </a:lnTo>
                <a:lnTo>
                  <a:pt x="270700" y="54495"/>
                </a:lnTo>
                <a:lnTo>
                  <a:pt x="275132" y="54317"/>
                </a:lnTo>
                <a:lnTo>
                  <a:pt x="274561" y="51435"/>
                </a:lnTo>
                <a:lnTo>
                  <a:pt x="268109" y="42989"/>
                </a:lnTo>
                <a:lnTo>
                  <a:pt x="275501" y="46990"/>
                </a:lnTo>
                <a:lnTo>
                  <a:pt x="275805" y="44805"/>
                </a:lnTo>
                <a:lnTo>
                  <a:pt x="275348" y="45250"/>
                </a:lnTo>
                <a:lnTo>
                  <a:pt x="275221" y="45999"/>
                </a:lnTo>
                <a:lnTo>
                  <a:pt x="274091" y="43649"/>
                </a:lnTo>
                <a:lnTo>
                  <a:pt x="271945" y="41643"/>
                </a:lnTo>
                <a:lnTo>
                  <a:pt x="274218" y="42519"/>
                </a:lnTo>
                <a:lnTo>
                  <a:pt x="274675" y="42062"/>
                </a:lnTo>
                <a:lnTo>
                  <a:pt x="274701" y="41529"/>
                </a:lnTo>
                <a:lnTo>
                  <a:pt x="274955" y="40957"/>
                </a:lnTo>
                <a:lnTo>
                  <a:pt x="274904" y="41262"/>
                </a:lnTo>
                <a:lnTo>
                  <a:pt x="275018" y="41440"/>
                </a:lnTo>
                <a:lnTo>
                  <a:pt x="274967" y="41732"/>
                </a:lnTo>
                <a:lnTo>
                  <a:pt x="278980" y="41287"/>
                </a:lnTo>
                <a:close/>
              </a:path>
              <a:path w="314960" h="238760">
                <a:moveTo>
                  <a:pt x="286054" y="21374"/>
                </a:moveTo>
                <a:lnTo>
                  <a:pt x="282219" y="23939"/>
                </a:lnTo>
                <a:lnTo>
                  <a:pt x="274434" y="27813"/>
                </a:lnTo>
                <a:lnTo>
                  <a:pt x="272211" y="22948"/>
                </a:lnTo>
                <a:lnTo>
                  <a:pt x="271513" y="25958"/>
                </a:lnTo>
                <a:lnTo>
                  <a:pt x="267550" y="21285"/>
                </a:lnTo>
                <a:lnTo>
                  <a:pt x="261226" y="32664"/>
                </a:lnTo>
                <a:lnTo>
                  <a:pt x="268071" y="33642"/>
                </a:lnTo>
                <a:lnTo>
                  <a:pt x="269900" y="30264"/>
                </a:lnTo>
                <a:lnTo>
                  <a:pt x="269455" y="28867"/>
                </a:lnTo>
                <a:lnTo>
                  <a:pt x="271208" y="27279"/>
                </a:lnTo>
                <a:lnTo>
                  <a:pt x="270852" y="28867"/>
                </a:lnTo>
                <a:lnTo>
                  <a:pt x="283464" y="27774"/>
                </a:lnTo>
                <a:lnTo>
                  <a:pt x="286054" y="21374"/>
                </a:lnTo>
                <a:close/>
              </a:path>
              <a:path w="314960" h="238760">
                <a:moveTo>
                  <a:pt x="314121" y="1422"/>
                </a:moveTo>
                <a:lnTo>
                  <a:pt x="310896" y="0"/>
                </a:lnTo>
                <a:lnTo>
                  <a:pt x="308165" y="596"/>
                </a:lnTo>
                <a:lnTo>
                  <a:pt x="307327" y="4991"/>
                </a:lnTo>
                <a:lnTo>
                  <a:pt x="308368" y="7810"/>
                </a:lnTo>
                <a:lnTo>
                  <a:pt x="308724" y="5321"/>
                </a:lnTo>
                <a:lnTo>
                  <a:pt x="314121" y="1422"/>
                </a:lnTo>
                <a:close/>
              </a:path>
              <a:path w="314960" h="238760">
                <a:moveTo>
                  <a:pt x="314782" y="26276"/>
                </a:moveTo>
                <a:lnTo>
                  <a:pt x="314439" y="24688"/>
                </a:lnTo>
                <a:lnTo>
                  <a:pt x="308394" y="17907"/>
                </a:lnTo>
                <a:lnTo>
                  <a:pt x="306971" y="23749"/>
                </a:lnTo>
                <a:lnTo>
                  <a:pt x="311912" y="23304"/>
                </a:lnTo>
                <a:lnTo>
                  <a:pt x="310984" y="28155"/>
                </a:lnTo>
                <a:lnTo>
                  <a:pt x="314782" y="262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2317381" y="4737785"/>
            <a:ext cx="290195" cy="193040"/>
          </a:xfrm>
          <a:custGeom>
            <a:avLst/>
            <a:gdLst/>
            <a:ahLst/>
            <a:cxnLst/>
            <a:rect l="l" t="t" r="r" b="b"/>
            <a:pathLst>
              <a:path w="290194" h="193039">
                <a:moveTo>
                  <a:pt x="2730" y="183591"/>
                </a:moveTo>
                <a:lnTo>
                  <a:pt x="1866" y="180670"/>
                </a:lnTo>
                <a:lnTo>
                  <a:pt x="101" y="177965"/>
                </a:lnTo>
                <a:lnTo>
                  <a:pt x="0" y="181190"/>
                </a:lnTo>
                <a:lnTo>
                  <a:pt x="787" y="184175"/>
                </a:lnTo>
                <a:lnTo>
                  <a:pt x="2628" y="186817"/>
                </a:lnTo>
                <a:lnTo>
                  <a:pt x="2730" y="183591"/>
                </a:lnTo>
                <a:close/>
              </a:path>
              <a:path w="290194" h="193039">
                <a:moveTo>
                  <a:pt x="26263" y="177698"/>
                </a:moveTo>
                <a:lnTo>
                  <a:pt x="22428" y="180263"/>
                </a:lnTo>
                <a:lnTo>
                  <a:pt x="14643" y="184137"/>
                </a:lnTo>
                <a:lnTo>
                  <a:pt x="12420" y="179273"/>
                </a:lnTo>
                <a:lnTo>
                  <a:pt x="11061" y="185191"/>
                </a:lnTo>
                <a:lnTo>
                  <a:pt x="23672" y="184099"/>
                </a:lnTo>
                <a:lnTo>
                  <a:pt x="26263" y="177698"/>
                </a:lnTo>
                <a:close/>
              </a:path>
              <a:path w="290194" h="193039">
                <a:moveTo>
                  <a:pt x="39636" y="167386"/>
                </a:moveTo>
                <a:lnTo>
                  <a:pt x="35547" y="164350"/>
                </a:lnTo>
                <a:lnTo>
                  <a:pt x="34264" y="166814"/>
                </a:lnTo>
                <a:lnTo>
                  <a:pt x="32397" y="167335"/>
                </a:lnTo>
                <a:lnTo>
                  <a:pt x="30302" y="166966"/>
                </a:lnTo>
                <a:lnTo>
                  <a:pt x="28181" y="170675"/>
                </a:lnTo>
                <a:lnTo>
                  <a:pt x="39636" y="167386"/>
                </a:lnTo>
                <a:close/>
              </a:path>
              <a:path w="290194" h="193039">
                <a:moveTo>
                  <a:pt x="53682" y="175209"/>
                </a:moveTo>
                <a:lnTo>
                  <a:pt x="52095" y="175209"/>
                </a:lnTo>
                <a:lnTo>
                  <a:pt x="48183" y="175209"/>
                </a:lnTo>
                <a:lnTo>
                  <a:pt x="51041" y="178574"/>
                </a:lnTo>
                <a:lnTo>
                  <a:pt x="52908" y="178447"/>
                </a:lnTo>
                <a:lnTo>
                  <a:pt x="53682" y="175209"/>
                </a:lnTo>
                <a:close/>
              </a:path>
              <a:path w="290194" h="193039">
                <a:moveTo>
                  <a:pt x="54876" y="188391"/>
                </a:moveTo>
                <a:lnTo>
                  <a:pt x="54648" y="188595"/>
                </a:lnTo>
                <a:lnTo>
                  <a:pt x="54876" y="188391"/>
                </a:lnTo>
                <a:close/>
              </a:path>
              <a:path w="290194" h="193039">
                <a:moveTo>
                  <a:pt x="56248" y="192582"/>
                </a:moveTo>
                <a:lnTo>
                  <a:pt x="54660" y="188645"/>
                </a:lnTo>
                <a:lnTo>
                  <a:pt x="54533" y="188798"/>
                </a:lnTo>
                <a:lnTo>
                  <a:pt x="53809" y="189826"/>
                </a:lnTo>
                <a:lnTo>
                  <a:pt x="53784" y="192608"/>
                </a:lnTo>
                <a:lnTo>
                  <a:pt x="56248" y="192582"/>
                </a:lnTo>
                <a:close/>
              </a:path>
              <a:path w="290194" h="193039">
                <a:moveTo>
                  <a:pt x="57010" y="186537"/>
                </a:moveTo>
                <a:lnTo>
                  <a:pt x="55803" y="185940"/>
                </a:lnTo>
                <a:lnTo>
                  <a:pt x="55422" y="186334"/>
                </a:lnTo>
                <a:lnTo>
                  <a:pt x="55575" y="187363"/>
                </a:lnTo>
                <a:lnTo>
                  <a:pt x="54483" y="188722"/>
                </a:lnTo>
                <a:lnTo>
                  <a:pt x="55346" y="187820"/>
                </a:lnTo>
                <a:lnTo>
                  <a:pt x="54876" y="188391"/>
                </a:lnTo>
                <a:lnTo>
                  <a:pt x="56997" y="186550"/>
                </a:lnTo>
                <a:close/>
              </a:path>
              <a:path w="290194" h="193039">
                <a:moveTo>
                  <a:pt x="62064" y="183667"/>
                </a:moveTo>
                <a:lnTo>
                  <a:pt x="60820" y="182448"/>
                </a:lnTo>
                <a:lnTo>
                  <a:pt x="59169" y="181775"/>
                </a:lnTo>
                <a:lnTo>
                  <a:pt x="56388" y="181749"/>
                </a:lnTo>
                <a:lnTo>
                  <a:pt x="54203" y="184988"/>
                </a:lnTo>
                <a:lnTo>
                  <a:pt x="61963" y="185585"/>
                </a:lnTo>
                <a:lnTo>
                  <a:pt x="62064" y="183667"/>
                </a:lnTo>
                <a:close/>
              </a:path>
              <a:path w="290194" h="193039">
                <a:moveTo>
                  <a:pt x="62255" y="186232"/>
                </a:moveTo>
                <a:lnTo>
                  <a:pt x="60655" y="186563"/>
                </a:lnTo>
                <a:lnTo>
                  <a:pt x="59232" y="186778"/>
                </a:lnTo>
                <a:lnTo>
                  <a:pt x="56997" y="186550"/>
                </a:lnTo>
                <a:lnTo>
                  <a:pt x="59245" y="187172"/>
                </a:lnTo>
                <a:lnTo>
                  <a:pt x="60883" y="187071"/>
                </a:lnTo>
                <a:lnTo>
                  <a:pt x="62255" y="186232"/>
                </a:lnTo>
                <a:close/>
              </a:path>
              <a:path w="290194" h="193039">
                <a:moveTo>
                  <a:pt x="64262" y="175742"/>
                </a:moveTo>
                <a:lnTo>
                  <a:pt x="63512" y="175602"/>
                </a:lnTo>
                <a:lnTo>
                  <a:pt x="63665" y="175831"/>
                </a:lnTo>
                <a:lnTo>
                  <a:pt x="64262" y="175742"/>
                </a:lnTo>
                <a:close/>
              </a:path>
              <a:path w="290194" h="193039">
                <a:moveTo>
                  <a:pt x="65620" y="185534"/>
                </a:moveTo>
                <a:lnTo>
                  <a:pt x="65544" y="185394"/>
                </a:lnTo>
                <a:lnTo>
                  <a:pt x="64528" y="184480"/>
                </a:lnTo>
                <a:lnTo>
                  <a:pt x="64185" y="183794"/>
                </a:lnTo>
                <a:lnTo>
                  <a:pt x="63766" y="184886"/>
                </a:lnTo>
                <a:lnTo>
                  <a:pt x="63157" y="185699"/>
                </a:lnTo>
                <a:lnTo>
                  <a:pt x="62217" y="186232"/>
                </a:lnTo>
                <a:lnTo>
                  <a:pt x="64198" y="185877"/>
                </a:lnTo>
                <a:lnTo>
                  <a:pt x="65620" y="185534"/>
                </a:lnTo>
                <a:close/>
              </a:path>
              <a:path w="290194" h="193039">
                <a:moveTo>
                  <a:pt x="65722" y="185508"/>
                </a:moveTo>
                <a:lnTo>
                  <a:pt x="64414" y="183375"/>
                </a:lnTo>
                <a:lnTo>
                  <a:pt x="65722" y="185508"/>
                </a:lnTo>
                <a:close/>
              </a:path>
              <a:path w="290194" h="193039">
                <a:moveTo>
                  <a:pt x="65925" y="185724"/>
                </a:moveTo>
                <a:lnTo>
                  <a:pt x="65773" y="185597"/>
                </a:lnTo>
                <a:lnTo>
                  <a:pt x="65862" y="185724"/>
                </a:lnTo>
                <a:close/>
              </a:path>
              <a:path w="290194" h="193039">
                <a:moveTo>
                  <a:pt x="67233" y="185597"/>
                </a:moveTo>
                <a:lnTo>
                  <a:pt x="67106" y="185508"/>
                </a:lnTo>
                <a:lnTo>
                  <a:pt x="66217" y="185394"/>
                </a:lnTo>
                <a:lnTo>
                  <a:pt x="65773" y="185496"/>
                </a:lnTo>
                <a:lnTo>
                  <a:pt x="65925" y="185724"/>
                </a:lnTo>
                <a:lnTo>
                  <a:pt x="65963" y="185902"/>
                </a:lnTo>
                <a:lnTo>
                  <a:pt x="66332" y="186486"/>
                </a:lnTo>
                <a:lnTo>
                  <a:pt x="67233" y="185597"/>
                </a:lnTo>
                <a:close/>
              </a:path>
              <a:path w="290194" h="193039">
                <a:moveTo>
                  <a:pt x="69977" y="185902"/>
                </a:moveTo>
                <a:lnTo>
                  <a:pt x="69418" y="183413"/>
                </a:lnTo>
                <a:lnTo>
                  <a:pt x="67284" y="185534"/>
                </a:lnTo>
                <a:lnTo>
                  <a:pt x="69977" y="185902"/>
                </a:lnTo>
                <a:close/>
              </a:path>
              <a:path w="290194" h="193039">
                <a:moveTo>
                  <a:pt x="70243" y="165887"/>
                </a:moveTo>
                <a:lnTo>
                  <a:pt x="68275" y="168706"/>
                </a:lnTo>
                <a:lnTo>
                  <a:pt x="64223" y="173380"/>
                </a:lnTo>
                <a:lnTo>
                  <a:pt x="61379" y="170649"/>
                </a:lnTo>
                <a:lnTo>
                  <a:pt x="61709" y="172783"/>
                </a:lnTo>
                <a:lnTo>
                  <a:pt x="61201" y="172504"/>
                </a:lnTo>
                <a:lnTo>
                  <a:pt x="56642" y="176479"/>
                </a:lnTo>
                <a:lnTo>
                  <a:pt x="56591" y="177698"/>
                </a:lnTo>
                <a:lnTo>
                  <a:pt x="54914" y="176250"/>
                </a:lnTo>
                <a:lnTo>
                  <a:pt x="54127" y="174815"/>
                </a:lnTo>
                <a:lnTo>
                  <a:pt x="53924" y="174459"/>
                </a:lnTo>
                <a:lnTo>
                  <a:pt x="53594" y="173228"/>
                </a:lnTo>
                <a:lnTo>
                  <a:pt x="53365" y="172351"/>
                </a:lnTo>
                <a:lnTo>
                  <a:pt x="53174" y="173012"/>
                </a:lnTo>
                <a:lnTo>
                  <a:pt x="53060" y="173228"/>
                </a:lnTo>
                <a:lnTo>
                  <a:pt x="52781" y="173024"/>
                </a:lnTo>
                <a:lnTo>
                  <a:pt x="53657" y="174637"/>
                </a:lnTo>
                <a:lnTo>
                  <a:pt x="52578" y="175031"/>
                </a:lnTo>
                <a:lnTo>
                  <a:pt x="53721" y="175031"/>
                </a:lnTo>
                <a:lnTo>
                  <a:pt x="53771" y="174815"/>
                </a:lnTo>
                <a:lnTo>
                  <a:pt x="56908" y="180225"/>
                </a:lnTo>
                <a:lnTo>
                  <a:pt x="63233" y="181648"/>
                </a:lnTo>
                <a:lnTo>
                  <a:pt x="63119" y="182156"/>
                </a:lnTo>
                <a:lnTo>
                  <a:pt x="64935" y="183248"/>
                </a:lnTo>
                <a:lnTo>
                  <a:pt x="67932" y="183235"/>
                </a:lnTo>
                <a:lnTo>
                  <a:pt x="68694" y="180213"/>
                </a:lnTo>
                <a:lnTo>
                  <a:pt x="66865" y="179273"/>
                </a:lnTo>
                <a:lnTo>
                  <a:pt x="63792" y="179197"/>
                </a:lnTo>
                <a:lnTo>
                  <a:pt x="63754" y="179362"/>
                </a:lnTo>
                <a:lnTo>
                  <a:pt x="63982" y="177698"/>
                </a:lnTo>
                <a:lnTo>
                  <a:pt x="64147" y="176491"/>
                </a:lnTo>
                <a:lnTo>
                  <a:pt x="64262" y="175742"/>
                </a:lnTo>
                <a:lnTo>
                  <a:pt x="64122" y="176479"/>
                </a:lnTo>
                <a:lnTo>
                  <a:pt x="63893" y="176161"/>
                </a:lnTo>
                <a:lnTo>
                  <a:pt x="63665" y="175831"/>
                </a:lnTo>
                <a:lnTo>
                  <a:pt x="61798" y="176161"/>
                </a:lnTo>
                <a:lnTo>
                  <a:pt x="61175" y="175272"/>
                </a:lnTo>
                <a:lnTo>
                  <a:pt x="61887" y="173824"/>
                </a:lnTo>
                <a:lnTo>
                  <a:pt x="62077" y="175006"/>
                </a:lnTo>
                <a:lnTo>
                  <a:pt x="70154" y="170802"/>
                </a:lnTo>
                <a:lnTo>
                  <a:pt x="70243" y="165887"/>
                </a:lnTo>
                <a:close/>
              </a:path>
              <a:path w="290194" h="193039">
                <a:moveTo>
                  <a:pt x="76441" y="155384"/>
                </a:moveTo>
                <a:lnTo>
                  <a:pt x="72910" y="154444"/>
                </a:lnTo>
                <a:lnTo>
                  <a:pt x="72707" y="156425"/>
                </a:lnTo>
                <a:lnTo>
                  <a:pt x="71628" y="157314"/>
                </a:lnTo>
                <a:lnTo>
                  <a:pt x="70116" y="157581"/>
                </a:lnTo>
                <a:lnTo>
                  <a:pt x="69723" y="160743"/>
                </a:lnTo>
                <a:lnTo>
                  <a:pt x="76441" y="155384"/>
                </a:lnTo>
                <a:close/>
              </a:path>
              <a:path w="290194" h="193039">
                <a:moveTo>
                  <a:pt x="81191" y="144957"/>
                </a:moveTo>
                <a:lnTo>
                  <a:pt x="80060" y="144843"/>
                </a:lnTo>
                <a:lnTo>
                  <a:pt x="80848" y="146126"/>
                </a:lnTo>
                <a:lnTo>
                  <a:pt x="81191" y="144957"/>
                </a:lnTo>
                <a:close/>
              </a:path>
              <a:path w="290194" h="193039">
                <a:moveTo>
                  <a:pt x="90817" y="161455"/>
                </a:moveTo>
                <a:lnTo>
                  <a:pt x="90131" y="160489"/>
                </a:lnTo>
                <a:lnTo>
                  <a:pt x="86245" y="158584"/>
                </a:lnTo>
                <a:lnTo>
                  <a:pt x="86575" y="158635"/>
                </a:lnTo>
                <a:lnTo>
                  <a:pt x="87553" y="158737"/>
                </a:lnTo>
                <a:lnTo>
                  <a:pt x="87668" y="158318"/>
                </a:lnTo>
                <a:lnTo>
                  <a:pt x="87744" y="158026"/>
                </a:lnTo>
                <a:lnTo>
                  <a:pt x="87845" y="157657"/>
                </a:lnTo>
                <a:lnTo>
                  <a:pt x="87896" y="157467"/>
                </a:lnTo>
                <a:lnTo>
                  <a:pt x="88023" y="157010"/>
                </a:lnTo>
                <a:lnTo>
                  <a:pt x="88290" y="155460"/>
                </a:lnTo>
                <a:lnTo>
                  <a:pt x="86931" y="157454"/>
                </a:lnTo>
                <a:lnTo>
                  <a:pt x="86969" y="155079"/>
                </a:lnTo>
                <a:lnTo>
                  <a:pt x="86906" y="156679"/>
                </a:lnTo>
                <a:lnTo>
                  <a:pt x="86093" y="157010"/>
                </a:lnTo>
                <a:lnTo>
                  <a:pt x="85242" y="157467"/>
                </a:lnTo>
                <a:lnTo>
                  <a:pt x="86652" y="155562"/>
                </a:lnTo>
                <a:lnTo>
                  <a:pt x="84975" y="152844"/>
                </a:lnTo>
                <a:lnTo>
                  <a:pt x="84975" y="157657"/>
                </a:lnTo>
                <a:lnTo>
                  <a:pt x="84721" y="157835"/>
                </a:lnTo>
                <a:lnTo>
                  <a:pt x="84975" y="157657"/>
                </a:lnTo>
                <a:lnTo>
                  <a:pt x="84975" y="152844"/>
                </a:lnTo>
                <a:lnTo>
                  <a:pt x="84340" y="151815"/>
                </a:lnTo>
                <a:lnTo>
                  <a:pt x="84340" y="157861"/>
                </a:lnTo>
                <a:lnTo>
                  <a:pt x="84340" y="151815"/>
                </a:lnTo>
                <a:lnTo>
                  <a:pt x="80848" y="146126"/>
                </a:lnTo>
                <a:lnTo>
                  <a:pt x="76606" y="160489"/>
                </a:lnTo>
                <a:lnTo>
                  <a:pt x="80340" y="159131"/>
                </a:lnTo>
                <a:lnTo>
                  <a:pt x="84023" y="157797"/>
                </a:lnTo>
                <a:lnTo>
                  <a:pt x="80378" y="159118"/>
                </a:lnTo>
                <a:lnTo>
                  <a:pt x="83680" y="158826"/>
                </a:lnTo>
                <a:lnTo>
                  <a:pt x="84391" y="158318"/>
                </a:lnTo>
                <a:lnTo>
                  <a:pt x="84874" y="161950"/>
                </a:lnTo>
                <a:lnTo>
                  <a:pt x="88074" y="160350"/>
                </a:lnTo>
                <a:lnTo>
                  <a:pt x="88468" y="162293"/>
                </a:lnTo>
                <a:lnTo>
                  <a:pt x="88341" y="162191"/>
                </a:lnTo>
                <a:lnTo>
                  <a:pt x="84772" y="164947"/>
                </a:lnTo>
                <a:lnTo>
                  <a:pt x="87858" y="165811"/>
                </a:lnTo>
                <a:lnTo>
                  <a:pt x="88125" y="164312"/>
                </a:lnTo>
                <a:lnTo>
                  <a:pt x="90068" y="165036"/>
                </a:lnTo>
                <a:lnTo>
                  <a:pt x="90525" y="163804"/>
                </a:lnTo>
                <a:lnTo>
                  <a:pt x="89458" y="163029"/>
                </a:lnTo>
                <a:lnTo>
                  <a:pt x="90817" y="161455"/>
                </a:lnTo>
                <a:close/>
              </a:path>
              <a:path w="290194" h="193039">
                <a:moveTo>
                  <a:pt x="93345" y="142468"/>
                </a:moveTo>
                <a:lnTo>
                  <a:pt x="92075" y="139700"/>
                </a:lnTo>
                <a:lnTo>
                  <a:pt x="89966" y="137642"/>
                </a:lnTo>
                <a:lnTo>
                  <a:pt x="87287" y="136232"/>
                </a:lnTo>
                <a:lnTo>
                  <a:pt x="88658" y="138950"/>
                </a:lnTo>
                <a:lnTo>
                  <a:pt x="90678" y="141084"/>
                </a:lnTo>
                <a:lnTo>
                  <a:pt x="93345" y="142468"/>
                </a:lnTo>
                <a:close/>
              </a:path>
              <a:path w="290194" h="193039">
                <a:moveTo>
                  <a:pt x="99771" y="123698"/>
                </a:moveTo>
                <a:lnTo>
                  <a:pt x="98120" y="126034"/>
                </a:lnTo>
                <a:lnTo>
                  <a:pt x="98412" y="125691"/>
                </a:lnTo>
                <a:lnTo>
                  <a:pt x="98704" y="125361"/>
                </a:lnTo>
                <a:lnTo>
                  <a:pt x="99060" y="125107"/>
                </a:lnTo>
                <a:lnTo>
                  <a:pt x="99580" y="124358"/>
                </a:lnTo>
                <a:lnTo>
                  <a:pt x="99771" y="123698"/>
                </a:lnTo>
                <a:close/>
              </a:path>
              <a:path w="290194" h="193039">
                <a:moveTo>
                  <a:pt x="103416" y="97993"/>
                </a:moveTo>
                <a:lnTo>
                  <a:pt x="103403" y="96913"/>
                </a:lnTo>
                <a:lnTo>
                  <a:pt x="102400" y="97294"/>
                </a:lnTo>
                <a:lnTo>
                  <a:pt x="103416" y="97993"/>
                </a:lnTo>
                <a:close/>
              </a:path>
              <a:path w="290194" h="193039">
                <a:moveTo>
                  <a:pt x="106857" y="95618"/>
                </a:moveTo>
                <a:lnTo>
                  <a:pt x="106387" y="94272"/>
                </a:lnTo>
                <a:lnTo>
                  <a:pt x="105930" y="92976"/>
                </a:lnTo>
                <a:lnTo>
                  <a:pt x="104089" y="94272"/>
                </a:lnTo>
                <a:lnTo>
                  <a:pt x="103390" y="96075"/>
                </a:lnTo>
                <a:lnTo>
                  <a:pt x="103403" y="96913"/>
                </a:lnTo>
                <a:lnTo>
                  <a:pt x="106857" y="95618"/>
                </a:lnTo>
                <a:close/>
              </a:path>
              <a:path w="290194" h="193039">
                <a:moveTo>
                  <a:pt x="107149" y="100520"/>
                </a:moveTo>
                <a:lnTo>
                  <a:pt x="103416" y="97993"/>
                </a:lnTo>
                <a:lnTo>
                  <a:pt x="103505" y="102806"/>
                </a:lnTo>
                <a:lnTo>
                  <a:pt x="107149" y="100520"/>
                </a:lnTo>
                <a:close/>
              </a:path>
              <a:path w="290194" h="193039">
                <a:moveTo>
                  <a:pt x="108750" y="123583"/>
                </a:moveTo>
                <a:lnTo>
                  <a:pt x="102412" y="122377"/>
                </a:lnTo>
                <a:lnTo>
                  <a:pt x="99085" y="125107"/>
                </a:lnTo>
                <a:lnTo>
                  <a:pt x="98767" y="125590"/>
                </a:lnTo>
                <a:lnTo>
                  <a:pt x="98272" y="126199"/>
                </a:lnTo>
                <a:lnTo>
                  <a:pt x="98145" y="126034"/>
                </a:lnTo>
                <a:lnTo>
                  <a:pt x="99682" y="129146"/>
                </a:lnTo>
                <a:lnTo>
                  <a:pt x="102603" y="129197"/>
                </a:lnTo>
                <a:lnTo>
                  <a:pt x="106680" y="126212"/>
                </a:lnTo>
                <a:lnTo>
                  <a:pt x="108750" y="123583"/>
                </a:lnTo>
                <a:close/>
              </a:path>
              <a:path w="290194" h="193039">
                <a:moveTo>
                  <a:pt x="109258" y="143179"/>
                </a:moveTo>
                <a:lnTo>
                  <a:pt x="106743" y="142201"/>
                </a:lnTo>
                <a:lnTo>
                  <a:pt x="102666" y="142570"/>
                </a:lnTo>
                <a:lnTo>
                  <a:pt x="102095" y="146634"/>
                </a:lnTo>
                <a:lnTo>
                  <a:pt x="104775" y="147637"/>
                </a:lnTo>
                <a:lnTo>
                  <a:pt x="108699" y="147256"/>
                </a:lnTo>
                <a:lnTo>
                  <a:pt x="109258" y="143179"/>
                </a:lnTo>
                <a:close/>
              </a:path>
              <a:path w="290194" h="193039">
                <a:moveTo>
                  <a:pt x="109715" y="130632"/>
                </a:moveTo>
                <a:lnTo>
                  <a:pt x="109004" y="124180"/>
                </a:lnTo>
                <a:lnTo>
                  <a:pt x="106997" y="128079"/>
                </a:lnTo>
                <a:lnTo>
                  <a:pt x="102273" y="134797"/>
                </a:lnTo>
                <a:lnTo>
                  <a:pt x="98183" y="131762"/>
                </a:lnTo>
                <a:lnTo>
                  <a:pt x="98945" y="134531"/>
                </a:lnTo>
                <a:lnTo>
                  <a:pt x="93560" y="132473"/>
                </a:lnTo>
                <a:lnTo>
                  <a:pt x="93345" y="142468"/>
                </a:lnTo>
                <a:lnTo>
                  <a:pt x="93306" y="144843"/>
                </a:lnTo>
                <a:lnTo>
                  <a:pt x="99580" y="142557"/>
                </a:lnTo>
                <a:lnTo>
                  <a:pt x="99606" y="141097"/>
                </a:lnTo>
                <a:lnTo>
                  <a:pt x="107454" y="138087"/>
                </a:lnTo>
                <a:lnTo>
                  <a:pt x="100672" y="137960"/>
                </a:lnTo>
                <a:lnTo>
                  <a:pt x="99936" y="137210"/>
                </a:lnTo>
                <a:lnTo>
                  <a:pt x="109715" y="130632"/>
                </a:lnTo>
                <a:close/>
              </a:path>
              <a:path w="290194" h="193039">
                <a:moveTo>
                  <a:pt x="111785" y="150355"/>
                </a:moveTo>
                <a:lnTo>
                  <a:pt x="111226" y="148640"/>
                </a:lnTo>
                <a:lnTo>
                  <a:pt x="109753" y="149148"/>
                </a:lnTo>
                <a:lnTo>
                  <a:pt x="108089" y="149402"/>
                </a:lnTo>
                <a:lnTo>
                  <a:pt x="107429" y="149479"/>
                </a:lnTo>
                <a:lnTo>
                  <a:pt x="107759" y="149377"/>
                </a:lnTo>
                <a:lnTo>
                  <a:pt x="108051" y="149428"/>
                </a:lnTo>
                <a:lnTo>
                  <a:pt x="107353" y="149313"/>
                </a:lnTo>
                <a:lnTo>
                  <a:pt x="107657" y="148780"/>
                </a:lnTo>
                <a:lnTo>
                  <a:pt x="107797" y="148424"/>
                </a:lnTo>
                <a:lnTo>
                  <a:pt x="106807" y="147942"/>
                </a:lnTo>
                <a:lnTo>
                  <a:pt x="101180" y="150050"/>
                </a:lnTo>
                <a:lnTo>
                  <a:pt x="101015" y="148717"/>
                </a:lnTo>
                <a:lnTo>
                  <a:pt x="99263" y="147332"/>
                </a:lnTo>
                <a:lnTo>
                  <a:pt x="96913" y="146608"/>
                </a:lnTo>
                <a:lnTo>
                  <a:pt x="93357" y="147129"/>
                </a:lnTo>
                <a:lnTo>
                  <a:pt x="90932" y="151714"/>
                </a:lnTo>
                <a:lnTo>
                  <a:pt x="97510" y="151409"/>
                </a:lnTo>
                <a:lnTo>
                  <a:pt x="94754" y="152438"/>
                </a:lnTo>
                <a:lnTo>
                  <a:pt x="94818" y="153263"/>
                </a:lnTo>
                <a:lnTo>
                  <a:pt x="93268" y="152679"/>
                </a:lnTo>
                <a:lnTo>
                  <a:pt x="92786" y="153289"/>
                </a:lnTo>
                <a:lnTo>
                  <a:pt x="93154" y="154393"/>
                </a:lnTo>
                <a:lnTo>
                  <a:pt x="91960" y="156616"/>
                </a:lnTo>
                <a:lnTo>
                  <a:pt x="91224" y="158178"/>
                </a:lnTo>
                <a:lnTo>
                  <a:pt x="91681" y="161658"/>
                </a:lnTo>
                <a:lnTo>
                  <a:pt x="94894" y="161366"/>
                </a:lnTo>
                <a:lnTo>
                  <a:pt x="92163" y="156349"/>
                </a:lnTo>
                <a:lnTo>
                  <a:pt x="94818" y="153301"/>
                </a:lnTo>
                <a:lnTo>
                  <a:pt x="101688" y="153365"/>
                </a:lnTo>
                <a:lnTo>
                  <a:pt x="102692" y="150304"/>
                </a:lnTo>
                <a:lnTo>
                  <a:pt x="111785" y="150355"/>
                </a:lnTo>
                <a:close/>
              </a:path>
              <a:path w="290194" h="193039">
                <a:moveTo>
                  <a:pt x="113893" y="96964"/>
                </a:moveTo>
                <a:lnTo>
                  <a:pt x="111683" y="95110"/>
                </a:lnTo>
                <a:lnTo>
                  <a:pt x="110147" y="96837"/>
                </a:lnTo>
                <a:lnTo>
                  <a:pt x="110451" y="98971"/>
                </a:lnTo>
                <a:lnTo>
                  <a:pt x="107188" y="100482"/>
                </a:lnTo>
                <a:lnTo>
                  <a:pt x="109880" y="103581"/>
                </a:lnTo>
                <a:lnTo>
                  <a:pt x="113893" y="96964"/>
                </a:lnTo>
                <a:close/>
              </a:path>
              <a:path w="290194" h="193039">
                <a:moveTo>
                  <a:pt x="115506" y="109474"/>
                </a:moveTo>
                <a:lnTo>
                  <a:pt x="110693" y="108788"/>
                </a:lnTo>
                <a:lnTo>
                  <a:pt x="110756" y="111493"/>
                </a:lnTo>
                <a:lnTo>
                  <a:pt x="109474" y="112661"/>
                </a:lnTo>
                <a:lnTo>
                  <a:pt x="107645" y="113411"/>
                </a:lnTo>
                <a:lnTo>
                  <a:pt x="107467" y="117475"/>
                </a:lnTo>
                <a:lnTo>
                  <a:pt x="115506" y="109474"/>
                </a:lnTo>
                <a:close/>
              </a:path>
              <a:path w="290194" h="193039">
                <a:moveTo>
                  <a:pt x="123444" y="94792"/>
                </a:moveTo>
                <a:lnTo>
                  <a:pt x="120078" y="95046"/>
                </a:lnTo>
                <a:lnTo>
                  <a:pt x="118160" y="96786"/>
                </a:lnTo>
                <a:lnTo>
                  <a:pt x="119430" y="100863"/>
                </a:lnTo>
                <a:lnTo>
                  <a:pt x="121577" y="102781"/>
                </a:lnTo>
                <a:lnTo>
                  <a:pt x="120738" y="100482"/>
                </a:lnTo>
                <a:lnTo>
                  <a:pt x="123444" y="94792"/>
                </a:lnTo>
                <a:close/>
              </a:path>
              <a:path w="290194" h="193039">
                <a:moveTo>
                  <a:pt x="135293" y="115201"/>
                </a:moveTo>
                <a:lnTo>
                  <a:pt x="134200" y="114007"/>
                </a:lnTo>
                <a:lnTo>
                  <a:pt x="126149" y="111125"/>
                </a:lnTo>
                <a:lnTo>
                  <a:pt x="127558" y="116687"/>
                </a:lnTo>
                <a:lnTo>
                  <a:pt x="131483" y="114071"/>
                </a:lnTo>
                <a:lnTo>
                  <a:pt x="132308" y="116687"/>
                </a:lnTo>
                <a:lnTo>
                  <a:pt x="132092" y="116560"/>
                </a:lnTo>
                <a:lnTo>
                  <a:pt x="127901" y="120675"/>
                </a:lnTo>
                <a:lnTo>
                  <a:pt x="132168" y="121348"/>
                </a:lnTo>
                <a:lnTo>
                  <a:pt x="132156" y="119265"/>
                </a:lnTo>
                <a:lnTo>
                  <a:pt x="134886" y="119989"/>
                </a:lnTo>
                <a:lnTo>
                  <a:pt x="135255" y="118275"/>
                </a:lnTo>
                <a:lnTo>
                  <a:pt x="133654" y="117424"/>
                </a:lnTo>
                <a:lnTo>
                  <a:pt x="135293" y="115201"/>
                </a:lnTo>
                <a:close/>
              </a:path>
              <a:path w="290194" h="193039">
                <a:moveTo>
                  <a:pt x="136563" y="99720"/>
                </a:moveTo>
                <a:lnTo>
                  <a:pt x="134975" y="95199"/>
                </a:lnTo>
                <a:lnTo>
                  <a:pt x="132232" y="97269"/>
                </a:lnTo>
                <a:lnTo>
                  <a:pt x="135928" y="100304"/>
                </a:lnTo>
                <a:lnTo>
                  <a:pt x="132765" y="103835"/>
                </a:lnTo>
                <a:lnTo>
                  <a:pt x="129933" y="105029"/>
                </a:lnTo>
                <a:lnTo>
                  <a:pt x="130619" y="106768"/>
                </a:lnTo>
                <a:lnTo>
                  <a:pt x="135128" y="103479"/>
                </a:lnTo>
                <a:lnTo>
                  <a:pt x="136563" y="99720"/>
                </a:lnTo>
                <a:close/>
              </a:path>
              <a:path w="290194" h="193039">
                <a:moveTo>
                  <a:pt x="136893" y="106629"/>
                </a:moveTo>
                <a:lnTo>
                  <a:pt x="136677" y="106121"/>
                </a:lnTo>
                <a:lnTo>
                  <a:pt x="136423" y="105841"/>
                </a:lnTo>
                <a:lnTo>
                  <a:pt x="136639" y="106273"/>
                </a:lnTo>
                <a:lnTo>
                  <a:pt x="136867" y="106768"/>
                </a:lnTo>
                <a:lnTo>
                  <a:pt x="136893" y="106629"/>
                </a:lnTo>
                <a:close/>
              </a:path>
              <a:path w="290194" h="193039">
                <a:moveTo>
                  <a:pt x="144157" y="92900"/>
                </a:moveTo>
                <a:lnTo>
                  <a:pt x="143891" y="92163"/>
                </a:lnTo>
                <a:lnTo>
                  <a:pt x="141427" y="93103"/>
                </a:lnTo>
                <a:lnTo>
                  <a:pt x="142189" y="93091"/>
                </a:lnTo>
                <a:lnTo>
                  <a:pt x="142798" y="93433"/>
                </a:lnTo>
                <a:lnTo>
                  <a:pt x="144157" y="92900"/>
                </a:lnTo>
                <a:close/>
              </a:path>
              <a:path w="290194" h="193039">
                <a:moveTo>
                  <a:pt x="147866" y="109054"/>
                </a:moveTo>
                <a:lnTo>
                  <a:pt x="146113" y="111836"/>
                </a:lnTo>
                <a:lnTo>
                  <a:pt x="146888" y="111721"/>
                </a:lnTo>
                <a:lnTo>
                  <a:pt x="147866" y="109054"/>
                </a:lnTo>
                <a:close/>
              </a:path>
              <a:path w="290194" h="193039">
                <a:moveTo>
                  <a:pt x="150279" y="105244"/>
                </a:moveTo>
                <a:lnTo>
                  <a:pt x="145402" y="106692"/>
                </a:lnTo>
                <a:lnTo>
                  <a:pt x="147955" y="108839"/>
                </a:lnTo>
                <a:lnTo>
                  <a:pt x="147866" y="109054"/>
                </a:lnTo>
                <a:lnTo>
                  <a:pt x="150279" y="105244"/>
                </a:lnTo>
                <a:close/>
              </a:path>
              <a:path w="290194" h="193039">
                <a:moveTo>
                  <a:pt x="150774" y="111188"/>
                </a:moveTo>
                <a:lnTo>
                  <a:pt x="146888" y="111721"/>
                </a:lnTo>
                <a:lnTo>
                  <a:pt x="145415" y="115722"/>
                </a:lnTo>
                <a:lnTo>
                  <a:pt x="150774" y="111188"/>
                </a:lnTo>
                <a:close/>
              </a:path>
              <a:path w="290194" h="193039">
                <a:moveTo>
                  <a:pt x="153339" y="75793"/>
                </a:moveTo>
                <a:lnTo>
                  <a:pt x="153123" y="75298"/>
                </a:lnTo>
                <a:lnTo>
                  <a:pt x="152882" y="75323"/>
                </a:lnTo>
                <a:lnTo>
                  <a:pt x="152844" y="76009"/>
                </a:lnTo>
                <a:lnTo>
                  <a:pt x="153022" y="75895"/>
                </a:lnTo>
                <a:lnTo>
                  <a:pt x="153162" y="75920"/>
                </a:lnTo>
                <a:lnTo>
                  <a:pt x="153301" y="75831"/>
                </a:lnTo>
                <a:close/>
              </a:path>
              <a:path w="290194" h="193039">
                <a:moveTo>
                  <a:pt x="154139" y="104190"/>
                </a:moveTo>
                <a:lnTo>
                  <a:pt x="153835" y="103746"/>
                </a:lnTo>
                <a:lnTo>
                  <a:pt x="153238" y="103644"/>
                </a:lnTo>
                <a:lnTo>
                  <a:pt x="153022" y="104838"/>
                </a:lnTo>
                <a:lnTo>
                  <a:pt x="152971" y="105524"/>
                </a:lnTo>
                <a:lnTo>
                  <a:pt x="154139" y="104190"/>
                </a:lnTo>
                <a:close/>
              </a:path>
              <a:path w="290194" h="193039">
                <a:moveTo>
                  <a:pt x="155181" y="83540"/>
                </a:moveTo>
                <a:lnTo>
                  <a:pt x="155067" y="83362"/>
                </a:lnTo>
                <a:lnTo>
                  <a:pt x="154762" y="83299"/>
                </a:lnTo>
                <a:lnTo>
                  <a:pt x="154444" y="83413"/>
                </a:lnTo>
                <a:lnTo>
                  <a:pt x="154800" y="83540"/>
                </a:lnTo>
                <a:lnTo>
                  <a:pt x="155181" y="83540"/>
                </a:lnTo>
                <a:close/>
              </a:path>
              <a:path w="290194" h="193039">
                <a:moveTo>
                  <a:pt x="155524" y="95427"/>
                </a:moveTo>
                <a:lnTo>
                  <a:pt x="153517" y="96304"/>
                </a:lnTo>
                <a:lnTo>
                  <a:pt x="152933" y="95275"/>
                </a:lnTo>
                <a:lnTo>
                  <a:pt x="153873" y="92125"/>
                </a:lnTo>
                <a:lnTo>
                  <a:pt x="150977" y="94145"/>
                </a:lnTo>
                <a:lnTo>
                  <a:pt x="143573" y="101904"/>
                </a:lnTo>
                <a:lnTo>
                  <a:pt x="146126" y="94627"/>
                </a:lnTo>
                <a:lnTo>
                  <a:pt x="142798" y="93433"/>
                </a:lnTo>
                <a:lnTo>
                  <a:pt x="142138" y="93624"/>
                </a:lnTo>
                <a:lnTo>
                  <a:pt x="141338" y="93789"/>
                </a:lnTo>
                <a:lnTo>
                  <a:pt x="140182" y="93586"/>
                </a:lnTo>
                <a:lnTo>
                  <a:pt x="140004" y="93548"/>
                </a:lnTo>
                <a:lnTo>
                  <a:pt x="139712" y="107378"/>
                </a:lnTo>
                <a:lnTo>
                  <a:pt x="144399" y="105283"/>
                </a:lnTo>
                <a:lnTo>
                  <a:pt x="143014" y="103492"/>
                </a:lnTo>
                <a:lnTo>
                  <a:pt x="143179" y="103009"/>
                </a:lnTo>
                <a:lnTo>
                  <a:pt x="151663" y="105067"/>
                </a:lnTo>
                <a:lnTo>
                  <a:pt x="150609" y="104495"/>
                </a:lnTo>
                <a:lnTo>
                  <a:pt x="152311" y="103568"/>
                </a:lnTo>
                <a:lnTo>
                  <a:pt x="153238" y="103568"/>
                </a:lnTo>
                <a:lnTo>
                  <a:pt x="153593" y="100711"/>
                </a:lnTo>
                <a:lnTo>
                  <a:pt x="154305" y="97980"/>
                </a:lnTo>
                <a:lnTo>
                  <a:pt x="155524" y="95427"/>
                </a:lnTo>
                <a:close/>
              </a:path>
              <a:path w="290194" h="193039">
                <a:moveTo>
                  <a:pt x="155740" y="75565"/>
                </a:moveTo>
                <a:lnTo>
                  <a:pt x="155130" y="75069"/>
                </a:lnTo>
                <a:lnTo>
                  <a:pt x="153301" y="75831"/>
                </a:lnTo>
                <a:lnTo>
                  <a:pt x="153441" y="76034"/>
                </a:lnTo>
                <a:lnTo>
                  <a:pt x="153225" y="75996"/>
                </a:lnTo>
                <a:lnTo>
                  <a:pt x="152996" y="76034"/>
                </a:lnTo>
                <a:lnTo>
                  <a:pt x="152844" y="76009"/>
                </a:lnTo>
                <a:lnTo>
                  <a:pt x="152590" y="78613"/>
                </a:lnTo>
                <a:lnTo>
                  <a:pt x="151447" y="76962"/>
                </a:lnTo>
                <a:lnTo>
                  <a:pt x="144703" y="79324"/>
                </a:lnTo>
                <a:lnTo>
                  <a:pt x="144589" y="80848"/>
                </a:lnTo>
                <a:lnTo>
                  <a:pt x="147434" y="86194"/>
                </a:lnTo>
                <a:lnTo>
                  <a:pt x="147040" y="81178"/>
                </a:lnTo>
                <a:lnTo>
                  <a:pt x="147053" y="79768"/>
                </a:lnTo>
                <a:lnTo>
                  <a:pt x="148513" y="78752"/>
                </a:lnTo>
                <a:lnTo>
                  <a:pt x="153416" y="79768"/>
                </a:lnTo>
                <a:lnTo>
                  <a:pt x="152781" y="78879"/>
                </a:lnTo>
                <a:lnTo>
                  <a:pt x="153530" y="79057"/>
                </a:lnTo>
                <a:lnTo>
                  <a:pt x="154355" y="78359"/>
                </a:lnTo>
                <a:lnTo>
                  <a:pt x="153974" y="77444"/>
                </a:lnTo>
                <a:lnTo>
                  <a:pt x="153746" y="76555"/>
                </a:lnTo>
                <a:lnTo>
                  <a:pt x="153555" y="76111"/>
                </a:lnTo>
                <a:lnTo>
                  <a:pt x="154241" y="76225"/>
                </a:lnTo>
                <a:lnTo>
                  <a:pt x="154927" y="76276"/>
                </a:lnTo>
                <a:lnTo>
                  <a:pt x="155613" y="76314"/>
                </a:lnTo>
                <a:lnTo>
                  <a:pt x="155740" y="75565"/>
                </a:lnTo>
                <a:close/>
              </a:path>
              <a:path w="290194" h="193039">
                <a:moveTo>
                  <a:pt x="159893" y="100444"/>
                </a:moveTo>
                <a:lnTo>
                  <a:pt x="158457" y="98958"/>
                </a:lnTo>
                <a:lnTo>
                  <a:pt x="158445" y="97802"/>
                </a:lnTo>
                <a:lnTo>
                  <a:pt x="159334" y="96647"/>
                </a:lnTo>
                <a:lnTo>
                  <a:pt x="157581" y="96405"/>
                </a:lnTo>
                <a:lnTo>
                  <a:pt x="156667" y="99377"/>
                </a:lnTo>
                <a:lnTo>
                  <a:pt x="157213" y="101942"/>
                </a:lnTo>
                <a:lnTo>
                  <a:pt x="159893" y="100444"/>
                </a:lnTo>
                <a:close/>
              </a:path>
              <a:path w="290194" h="193039">
                <a:moveTo>
                  <a:pt x="165392" y="96075"/>
                </a:moveTo>
                <a:lnTo>
                  <a:pt x="165087" y="94361"/>
                </a:lnTo>
                <a:lnTo>
                  <a:pt x="163436" y="93687"/>
                </a:lnTo>
                <a:lnTo>
                  <a:pt x="160616" y="95656"/>
                </a:lnTo>
                <a:lnTo>
                  <a:pt x="161772" y="96545"/>
                </a:lnTo>
                <a:lnTo>
                  <a:pt x="163017" y="96075"/>
                </a:lnTo>
                <a:lnTo>
                  <a:pt x="164084" y="97421"/>
                </a:lnTo>
                <a:lnTo>
                  <a:pt x="165392" y="96113"/>
                </a:lnTo>
                <a:close/>
              </a:path>
              <a:path w="290194" h="193039">
                <a:moveTo>
                  <a:pt x="173888" y="60071"/>
                </a:moveTo>
                <a:lnTo>
                  <a:pt x="171665" y="58216"/>
                </a:lnTo>
                <a:lnTo>
                  <a:pt x="168910" y="55460"/>
                </a:lnTo>
                <a:lnTo>
                  <a:pt x="165188" y="56578"/>
                </a:lnTo>
                <a:lnTo>
                  <a:pt x="162953" y="59766"/>
                </a:lnTo>
                <a:lnTo>
                  <a:pt x="164693" y="63233"/>
                </a:lnTo>
                <a:lnTo>
                  <a:pt x="165671" y="65951"/>
                </a:lnTo>
                <a:lnTo>
                  <a:pt x="173888" y="60071"/>
                </a:lnTo>
                <a:close/>
              </a:path>
              <a:path w="290194" h="193039">
                <a:moveTo>
                  <a:pt x="175869" y="69977"/>
                </a:moveTo>
                <a:lnTo>
                  <a:pt x="175323" y="68262"/>
                </a:lnTo>
                <a:lnTo>
                  <a:pt x="174574" y="68135"/>
                </a:lnTo>
                <a:lnTo>
                  <a:pt x="173685" y="69291"/>
                </a:lnTo>
                <a:lnTo>
                  <a:pt x="171005" y="69583"/>
                </a:lnTo>
                <a:lnTo>
                  <a:pt x="169100" y="69862"/>
                </a:lnTo>
                <a:lnTo>
                  <a:pt x="166217" y="72669"/>
                </a:lnTo>
                <a:lnTo>
                  <a:pt x="168694" y="75272"/>
                </a:lnTo>
                <a:lnTo>
                  <a:pt x="171386" y="69583"/>
                </a:lnTo>
                <a:lnTo>
                  <a:pt x="175869" y="69977"/>
                </a:lnTo>
                <a:close/>
              </a:path>
              <a:path w="290194" h="193039">
                <a:moveTo>
                  <a:pt x="188074" y="48907"/>
                </a:moveTo>
                <a:lnTo>
                  <a:pt x="184886" y="48641"/>
                </a:lnTo>
                <a:lnTo>
                  <a:pt x="180682" y="47802"/>
                </a:lnTo>
                <a:lnTo>
                  <a:pt x="177965" y="51117"/>
                </a:lnTo>
                <a:lnTo>
                  <a:pt x="177888" y="55410"/>
                </a:lnTo>
                <a:lnTo>
                  <a:pt x="181622" y="57480"/>
                </a:lnTo>
                <a:lnTo>
                  <a:pt x="184226" y="59321"/>
                </a:lnTo>
                <a:lnTo>
                  <a:pt x="184607" y="61518"/>
                </a:lnTo>
                <a:lnTo>
                  <a:pt x="186143" y="58470"/>
                </a:lnTo>
                <a:lnTo>
                  <a:pt x="186702" y="55321"/>
                </a:lnTo>
                <a:lnTo>
                  <a:pt x="186372" y="53492"/>
                </a:lnTo>
                <a:lnTo>
                  <a:pt x="188074" y="48907"/>
                </a:lnTo>
                <a:close/>
              </a:path>
              <a:path w="290194" h="193039">
                <a:moveTo>
                  <a:pt x="198780" y="43700"/>
                </a:moveTo>
                <a:lnTo>
                  <a:pt x="198361" y="39928"/>
                </a:lnTo>
                <a:lnTo>
                  <a:pt x="196824" y="36804"/>
                </a:lnTo>
                <a:lnTo>
                  <a:pt x="194322" y="33972"/>
                </a:lnTo>
                <a:lnTo>
                  <a:pt x="194729" y="37757"/>
                </a:lnTo>
                <a:lnTo>
                  <a:pt x="196265" y="40868"/>
                </a:lnTo>
                <a:lnTo>
                  <a:pt x="198780" y="43700"/>
                </a:lnTo>
                <a:close/>
              </a:path>
              <a:path w="290194" h="193039">
                <a:moveTo>
                  <a:pt x="199694" y="62395"/>
                </a:moveTo>
                <a:lnTo>
                  <a:pt x="198183" y="60439"/>
                </a:lnTo>
                <a:lnTo>
                  <a:pt x="197332" y="58915"/>
                </a:lnTo>
                <a:lnTo>
                  <a:pt x="197345" y="58674"/>
                </a:lnTo>
                <a:lnTo>
                  <a:pt x="195033" y="61734"/>
                </a:lnTo>
                <a:lnTo>
                  <a:pt x="197319" y="61823"/>
                </a:lnTo>
                <a:lnTo>
                  <a:pt x="197319" y="60528"/>
                </a:lnTo>
                <a:lnTo>
                  <a:pt x="198208" y="61595"/>
                </a:lnTo>
                <a:lnTo>
                  <a:pt x="199694" y="62395"/>
                </a:lnTo>
                <a:close/>
              </a:path>
              <a:path w="290194" h="193039">
                <a:moveTo>
                  <a:pt x="199961" y="62217"/>
                </a:moveTo>
                <a:lnTo>
                  <a:pt x="199809" y="62585"/>
                </a:lnTo>
                <a:lnTo>
                  <a:pt x="199936" y="62369"/>
                </a:lnTo>
                <a:lnTo>
                  <a:pt x="199961" y="62217"/>
                </a:lnTo>
                <a:close/>
              </a:path>
              <a:path w="290194" h="193039">
                <a:moveTo>
                  <a:pt x="202666" y="58559"/>
                </a:moveTo>
                <a:lnTo>
                  <a:pt x="202577" y="58432"/>
                </a:lnTo>
                <a:lnTo>
                  <a:pt x="201472" y="58356"/>
                </a:lnTo>
                <a:lnTo>
                  <a:pt x="199948" y="62179"/>
                </a:lnTo>
                <a:lnTo>
                  <a:pt x="202666" y="58559"/>
                </a:lnTo>
                <a:close/>
              </a:path>
              <a:path w="290194" h="193039">
                <a:moveTo>
                  <a:pt x="207873" y="42240"/>
                </a:moveTo>
                <a:lnTo>
                  <a:pt x="207759" y="41300"/>
                </a:lnTo>
                <a:lnTo>
                  <a:pt x="207416" y="42240"/>
                </a:lnTo>
                <a:lnTo>
                  <a:pt x="207873" y="42240"/>
                </a:lnTo>
                <a:close/>
              </a:path>
              <a:path w="290194" h="193039">
                <a:moveTo>
                  <a:pt x="211366" y="42316"/>
                </a:moveTo>
                <a:lnTo>
                  <a:pt x="210134" y="41871"/>
                </a:lnTo>
                <a:lnTo>
                  <a:pt x="210324" y="42303"/>
                </a:lnTo>
                <a:lnTo>
                  <a:pt x="211366" y="42316"/>
                </a:lnTo>
                <a:close/>
              </a:path>
              <a:path w="290194" h="193039">
                <a:moveTo>
                  <a:pt x="216801" y="54051"/>
                </a:moveTo>
                <a:lnTo>
                  <a:pt x="215226" y="54165"/>
                </a:lnTo>
                <a:lnTo>
                  <a:pt x="216789" y="51079"/>
                </a:lnTo>
                <a:lnTo>
                  <a:pt x="214172" y="48844"/>
                </a:lnTo>
                <a:lnTo>
                  <a:pt x="209410" y="47625"/>
                </a:lnTo>
                <a:lnTo>
                  <a:pt x="210947" y="43472"/>
                </a:lnTo>
                <a:lnTo>
                  <a:pt x="211366" y="42316"/>
                </a:lnTo>
                <a:lnTo>
                  <a:pt x="210858" y="43472"/>
                </a:lnTo>
                <a:lnTo>
                  <a:pt x="210324" y="42303"/>
                </a:lnTo>
                <a:lnTo>
                  <a:pt x="207873" y="42240"/>
                </a:lnTo>
                <a:lnTo>
                  <a:pt x="208635" y="49085"/>
                </a:lnTo>
                <a:lnTo>
                  <a:pt x="207124" y="52082"/>
                </a:lnTo>
                <a:lnTo>
                  <a:pt x="209740" y="54305"/>
                </a:lnTo>
                <a:lnTo>
                  <a:pt x="210515" y="54508"/>
                </a:lnTo>
                <a:lnTo>
                  <a:pt x="204825" y="54914"/>
                </a:lnTo>
                <a:lnTo>
                  <a:pt x="205054" y="54051"/>
                </a:lnTo>
                <a:lnTo>
                  <a:pt x="203504" y="51841"/>
                </a:lnTo>
                <a:lnTo>
                  <a:pt x="201142" y="49961"/>
                </a:lnTo>
                <a:lnTo>
                  <a:pt x="196773" y="48958"/>
                </a:lnTo>
                <a:lnTo>
                  <a:pt x="192138" y="53390"/>
                </a:lnTo>
                <a:lnTo>
                  <a:pt x="198628" y="55372"/>
                </a:lnTo>
                <a:lnTo>
                  <a:pt x="196342" y="55524"/>
                </a:lnTo>
                <a:lnTo>
                  <a:pt x="195986" y="56692"/>
                </a:lnTo>
                <a:lnTo>
                  <a:pt x="201383" y="56718"/>
                </a:lnTo>
                <a:lnTo>
                  <a:pt x="202577" y="58432"/>
                </a:lnTo>
                <a:lnTo>
                  <a:pt x="213652" y="59270"/>
                </a:lnTo>
                <a:lnTo>
                  <a:pt x="216776" y="60363"/>
                </a:lnTo>
                <a:lnTo>
                  <a:pt x="216801" y="54051"/>
                </a:lnTo>
                <a:close/>
              </a:path>
              <a:path w="290194" h="193039">
                <a:moveTo>
                  <a:pt x="224307" y="28994"/>
                </a:moveTo>
                <a:lnTo>
                  <a:pt x="220332" y="32689"/>
                </a:lnTo>
                <a:lnTo>
                  <a:pt x="212217" y="38506"/>
                </a:lnTo>
                <a:lnTo>
                  <a:pt x="208673" y="33261"/>
                </a:lnTo>
                <a:lnTo>
                  <a:pt x="208394" y="37312"/>
                </a:lnTo>
                <a:lnTo>
                  <a:pt x="204927" y="36601"/>
                </a:lnTo>
                <a:lnTo>
                  <a:pt x="202196" y="39890"/>
                </a:lnTo>
                <a:lnTo>
                  <a:pt x="202120" y="44183"/>
                </a:lnTo>
                <a:lnTo>
                  <a:pt x="205879" y="46291"/>
                </a:lnTo>
                <a:lnTo>
                  <a:pt x="207378" y="42316"/>
                </a:lnTo>
                <a:lnTo>
                  <a:pt x="206590" y="40563"/>
                </a:lnTo>
                <a:lnTo>
                  <a:pt x="208305" y="38468"/>
                </a:lnTo>
                <a:lnTo>
                  <a:pt x="208178" y="40424"/>
                </a:lnTo>
                <a:lnTo>
                  <a:pt x="222453" y="36842"/>
                </a:lnTo>
                <a:lnTo>
                  <a:pt x="224307" y="28994"/>
                </a:lnTo>
                <a:close/>
              </a:path>
              <a:path w="290194" h="193039">
                <a:moveTo>
                  <a:pt x="237909" y="14668"/>
                </a:moveTo>
                <a:lnTo>
                  <a:pt x="232600" y="11963"/>
                </a:lnTo>
                <a:lnTo>
                  <a:pt x="231597" y="15024"/>
                </a:lnTo>
                <a:lnTo>
                  <a:pt x="229654" y="15989"/>
                </a:lnTo>
                <a:lnTo>
                  <a:pt x="227126" y="15938"/>
                </a:lnTo>
                <a:lnTo>
                  <a:pt x="225209" y="20688"/>
                </a:lnTo>
                <a:lnTo>
                  <a:pt x="237909" y="14668"/>
                </a:lnTo>
                <a:close/>
              </a:path>
              <a:path w="290194" h="193039">
                <a:moveTo>
                  <a:pt x="253034" y="1066"/>
                </a:moveTo>
                <a:lnTo>
                  <a:pt x="249135" y="0"/>
                </a:lnTo>
                <a:lnTo>
                  <a:pt x="246062" y="1231"/>
                </a:lnTo>
                <a:lnTo>
                  <a:pt x="245846" y="6362"/>
                </a:lnTo>
                <a:lnTo>
                  <a:pt x="247624" y="9448"/>
                </a:lnTo>
                <a:lnTo>
                  <a:pt x="247675" y="6527"/>
                </a:lnTo>
                <a:lnTo>
                  <a:pt x="253034" y="1066"/>
                </a:lnTo>
                <a:close/>
              </a:path>
              <a:path w="290194" h="193039">
                <a:moveTo>
                  <a:pt x="257327" y="45758"/>
                </a:moveTo>
                <a:lnTo>
                  <a:pt x="256451" y="46456"/>
                </a:lnTo>
                <a:lnTo>
                  <a:pt x="256895" y="47091"/>
                </a:lnTo>
                <a:lnTo>
                  <a:pt x="257327" y="45758"/>
                </a:lnTo>
                <a:close/>
              </a:path>
              <a:path w="290194" h="193039">
                <a:moveTo>
                  <a:pt x="257556" y="45059"/>
                </a:moveTo>
                <a:lnTo>
                  <a:pt x="257327" y="45758"/>
                </a:lnTo>
                <a:lnTo>
                  <a:pt x="257543" y="45593"/>
                </a:lnTo>
                <a:lnTo>
                  <a:pt x="257556" y="45059"/>
                </a:lnTo>
                <a:close/>
              </a:path>
              <a:path w="290194" h="193039">
                <a:moveTo>
                  <a:pt x="258279" y="29514"/>
                </a:moveTo>
                <a:lnTo>
                  <a:pt x="257606" y="27622"/>
                </a:lnTo>
                <a:lnTo>
                  <a:pt x="252006" y="23101"/>
                </a:lnTo>
                <a:lnTo>
                  <a:pt x="254317" y="23914"/>
                </a:lnTo>
                <a:lnTo>
                  <a:pt x="252577" y="23291"/>
                </a:lnTo>
                <a:lnTo>
                  <a:pt x="255270" y="21653"/>
                </a:lnTo>
                <a:lnTo>
                  <a:pt x="255422" y="21564"/>
                </a:lnTo>
                <a:lnTo>
                  <a:pt x="256476" y="19126"/>
                </a:lnTo>
                <a:lnTo>
                  <a:pt x="254508" y="18008"/>
                </a:lnTo>
                <a:lnTo>
                  <a:pt x="253784" y="21653"/>
                </a:lnTo>
                <a:lnTo>
                  <a:pt x="250812" y="20599"/>
                </a:lnTo>
                <a:lnTo>
                  <a:pt x="249847" y="21361"/>
                </a:lnTo>
                <a:lnTo>
                  <a:pt x="249440" y="21018"/>
                </a:lnTo>
                <a:lnTo>
                  <a:pt x="249377" y="21717"/>
                </a:lnTo>
                <a:lnTo>
                  <a:pt x="249034" y="21983"/>
                </a:lnTo>
                <a:lnTo>
                  <a:pt x="249339" y="22110"/>
                </a:lnTo>
                <a:lnTo>
                  <a:pt x="248831" y="28003"/>
                </a:lnTo>
                <a:lnTo>
                  <a:pt x="254457" y="26682"/>
                </a:lnTo>
                <a:lnTo>
                  <a:pt x="254368" y="29895"/>
                </a:lnTo>
                <a:lnTo>
                  <a:pt x="254177" y="29654"/>
                </a:lnTo>
                <a:lnTo>
                  <a:pt x="247624" y="32677"/>
                </a:lnTo>
                <a:lnTo>
                  <a:pt x="252183" y="35255"/>
                </a:lnTo>
                <a:lnTo>
                  <a:pt x="253060" y="32943"/>
                </a:lnTo>
                <a:lnTo>
                  <a:pt x="255892" y="34747"/>
                </a:lnTo>
                <a:lnTo>
                  <a:pt x="257048" y="33032"/>
                </a:lnTo>
                <a:lnTo>
                  <a:pt x="255625" y="31369"/>
                </a:lnTo>
                <a:lnTo>
                  <a:pt x="258279" y="29514"/>
                </a:lnTo>
                <a:close/>
              </a:path>
              <a:path w="290194" h="193039">
                <a:moveTo>
                  <a:pt x="264934" y="40411"/>
                </a:moveTo>
                <a:lnTo>
                  <a:pt x="257962" y="40182"/>
                </a:lnTo>
                <a:lnTo>
                  <a:pt x="253746" y="46151"/>
                </a:lnTo>
                <a:lnTo>
                  <a:pt x="245325" y="42735"/>
                </a:lnTo>
                <a:lnTo>
                  <a:pt x="245376" y="35496"/>
                </a:lnTo>
                <a:lnTo>
                  <a:pt x="248297" y="30314"/>
                </a:lnTo>
                <a:lnTo>
                  <a:pt x="236270" y="29425"/>
                </a:lnTo>
                <a:lnTo>
                  <a:pt x="233553" y="37350"/>
                </a:lnTo>
                <a:lnTo>
                  <a:pt x="237553" y="43980"/>
                </a:lnTo>
                <a:lnTo>
                  <a:pt x="236258" y="52247"/>
                </a:lnTo>
                <a:lnTo>
                  <a:pt x="237553" y="51854"/>
                </a:lnTo>
                <a:lnTo>
                  <a:pt x="247904" y="52209"/>
                </a:lnTo>
                <a:lnTo>
                  <a:pt x="247789" y="51854"/>
                </a:lnTo>
                <a:lnTo>
                  <a:pt x="247015" y="49377"/>
                </a:lnTo>
                <a:lnTo>
                  <a:pt x="246964" y="49199"/>
                </a:lnTo>
                <a:lnTo>
                  <a:pt x="244475" y="49377"/>
                </a:lnTo>
                <a:lnTo>
                  <a:pt x="242963" y="48717"/>
                </a:lnTo>
                <a:lnTo>
                  <a:pt x="244068" y="46367"/>
                </a:lnTo>
                <a:lnTo>
                  <a:pt x="246011" y="47637"/>
                </a:lnTo>
                <a:lnTo>
                  <a:pt x="246710" y="48450"/>
                </a:lnTo>
                <a:lnTo>
                  <a:pt x="246964" y="49199"/>
                </a:lnTo>
                <a:lnTo>
                  <a:pt x="250571" y="48907"/>
                </a:lnTo>
                <a:lnTo>
                  <a:pt x="256120" y="46723"/>
                </a:lnTo>
                <a:lnTo>
                  <a:pt x="256451" y="46456"/>
                </a:lnTo>
                <a:lnTo>
                  <a:pt x="256235" y="46151"/>
                </a:lnTo>
                <a:lnTo>
                  <a:pt x="255104" y="44538"/>
                </a:lnTo>
                <a:lnTo>
                  <a:pt x="257556" y="45059"/>
                </a:lnTo>
                <a:lnTo>
                  <a:pt x="257860" y="45110"/>
                </a:lnTo>
                <a:lnTo>
                  <a:pt x="257898" y="45339"/>
                </a:lnTo>
                <a:lnTo>
                  <a:pt x="257543" y="45593"/>
                </a:lnTo>
                <a:lnTo>
                  <a:pt x="257175" y="47688"/>
                </a:lnTo>
                <a:lnTo>
                  <a:pt x="258102" y="49923"/>
                </a:lnTo>
                <a:lnTo>
                  <a:pt x="260540" y="49123"/>
                </a:lnTo>
                <a:lnTo>
                  <a:pt x="261632" y="49542"/>
                </a:lnTo>
                <a:lnTo>
                  <a:pt x="261747" y="49123"/>
                </a:lnTo>
                <a:lnTo>
                  <a:pt x="262953" y="44538"/>
                </a:lnTo>
                <a:lnTo>
                  <a:pt x="263499" y="42468"/>
                </a:lnTo>
                <a:lnTo>
                  <a:pt x="264934" y="40411"/>
                </a:lnTo>
                <a:close/>
              </a:path>
              <a:path w="290194" h="193039">
                <a:moveTo>
                  <a:pt x="266280" y="40436"/>
                </a:moveTo>
                <a:lnTo>
                  <a:pt x="265963" y="39611"/>
                </a:lnTo>
                <a:lnTo>
                  <a:pt x="265391" y="39751"/>
                </a:lnTo>
                <a:lnTo>
                  <a:pt x="264972" y="40436"/>
                </a:lnTo>
                <a:lnTo>
                  <a:pt x="265353" y="40436"/>
                </a:lnTo>
                <a:lnTo>
                  <a:pt x="265836" y="40360"/>
                </a:lnTo>
                <a:lnTo>
                  <a:pt x="266280" y="40436"/>
                </a:lnTo>
                <a:close/>
              </a:path>
              <a:path w="290194" h="193039">
                <a:moveTo>
                  <a:pt x="272961" y="35712"/>
                </a:moveTo>
                <a:lnTo>
                  <a:pt x="272783" y="35331"/>
                </a:lnTo>
                <a:lnTo>
                  <a:pt x="272846" y="35801"/>
                </a:lnTo>
                <a:close/>
              </a:path>
              <a:path w="290194" h="193039">
                <a:moveTo>
                  <a:pt x="273075" y="32753"/>
                </a:moveTo>
                <a:lnTo>
                  <a:pt x="268655" y="30746"/>
                </a:lnTo>
                <a:lnTo>
                  <a:pt x="268033" y="39966"/>
                </a:lnTo>
                <a:lnTo>
                  <a:pt x="272681" y="38544"/>
                </a:lnTo>
                <a:lnTo>
                  <a:pt x="272770" y="35712"/>
                </a:lnTo>
                <a:lnTo>
                  <a:pt x="272148" y="34988"/>
                </a:lnTo>
                <a:lnTo>
                  <a:pt x="273075" y="32753"/>
                </a:lnTo>
                <a:close/>
              </a:path>
              <a:path w="290194" h="193039">
                <a:moveTo>
                  <a:pt x="275145" y="35902"/>
                </a:moveTo>
                <a:lnTo>
                  <a:pt x="274662" y="35344"/>
                </a:lnTo>
                <a:lnTo>
                  <a:pt x="272986" y="35763"/>
                </a:lnTo>
                <a:lnTo>
                  <a:pt x="274840" y="39776"/>
                </a:lnTo>
                <a:lnTo>
                  <a:pt x="275145" y="35902"/>
                </a:lnTo>
                <a:close/>
              </a:path>
              <a:path w="290194" h="193039">
                <a:moveTo>
                  <a:pt x="275196" y="35217"/>
                </a:moveTo>
                <a:lnTo>
                  <a:pt x="274510" y="35166"/>
                </a:lnTo>
                <a:lnTo>
                  <a:pt x="274662" y="35344"/>
                </a:lnTo>
                <a:lnTo>
                  <a:pt x="275196" y="35217"/>
                </a:lnTo>
                <a:close/>
              </a:path>
              <a:path w="290194" h="193039">
                <a:moveTo>
                  <a:pt x="289826" y="14973"/>
                </a:moveTo>
                <a:lnTo>
                  <a:pt x="287223" y="13131"/>
                </a:lnTo>
                <a:lnTo>
                  <a:pt x="281495" y="19367"/>
                </a:lnTo>
                <a:lnTo>
                  <a:pt x="285394" y="21361"/>
                </a:lnTo>
                <a:lnTo>
                  <a:pt x="286080" y="17462"/>
                </a:lnTo>
                <a:lnTo>
                  <a:pt x="288366" y="17183"/>
                </a:lnTo>
                <a:lnTo>
                  <a:pt x="289826" y="149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581313" y="4564201"/>
            <a:ext cx="284480" cy="213995"/>
          </a:xfrm>
          <a:custGeom>
            <a:avLst/>
            <a:gdLst/>
            <a:ahLst/>
            <a:cxnLst/>
            <a:rect l="l" t="t" r="r" b="b"/>
            <a:pathLst>
              <a:path w="284480" h="213995">
                <a:moveTo>
                  <a:pt x="4216" y="211797"/>
                </a:moveTo>
                <a:lnTo>
                  <a:pt x="3276" y="209702"/>
                </a:lnTo>
                <a:lnTo>
                  <a:pt x="1866" y="208076"/>
                </a:lnTo>
                <a:lnTo>
                  <a:pt x="0" y="206895"/>
                </a:lnTo>
                <a:lnTo>
                  <a:pt x="787" y="208953"/>
                </a:lnTo>
                <a:lnTo>
                  <a:pt x="2286" y="210540"/>
                </a:lnTo>
                <a:lnTo>
                  <a:pt x="4216" y="211797"/>
                </a:lnTo>
                <a:close/>
              </a:path>
              <a:path w="284480" h="213995">
                <a:moveTo>
                  <a:pt x="9029" y="209296"/>
                </a:moveTo>
                <a:lnTo>
                  <a:pt x="8851" y="208915"/>
                </a:lnTo>
                <a:lnTo>
                  <a:pt x="8915" y="209384"/>
                </a:lnTo>
                <a:close/>
              </a:path>
              <a:path w="284480" h="213995">
                <a:moveTo>
                  <a:pt x="11214" y="209486"/>
                </a:moveTo>
                <a:lnTo>
                  <a:pt x="10731" y="208927"/>
                </a:lnTo>
                <a:lnTo>
                  <a:pt x="9055" y="209346"/>
                </a:lnTo>
                <a:lnTo>
                  <a:pt x="10909" y="213360"/>
                </a:lnTo>
                <a:lnTo>
                  <a:pt x="11214" y="209486"/>
                </a:lnTo>
                <a:close/>
              </a:path>
              <a:path w="284480" h="213995">
                <a:moveTo>
                  <a:pt x="11264" y="208800"/>
                </a:moveTo>
                <a:lnTo>
                  <a:pt x="10579" y="208749"/>
                </a:lnTo>
                <a:lnTo>
                  <a:pt x="10731" y="208927"/>
                </a:lnTo>
                <a:lnTo>
                  <a:pt x="11264" y="208800"/>
                </a:lnTo>
                <a:close/>
              </a:path>
              <a:path w="284480" h="213995">
                <a:moveTo>
                  <a:pt x="16814" y="203669"/>
                </a:moveTo>
                <a:lnTo>
                  <a:pt x="16446" y="198818"/>
                </a:lnTo>
                <a:lnTo>
                  <a:pt x="14782" y="201688"/>
                </a:lnTo>
                <a:lnTo>
                  <a:pt x="11010" y="206425"/>
                </a:lnTo>
                <a:lnTo>
                  <a:pt x="8128" y="203987"/>
                </a:lnTo>
                <a:lnTo>
                  <a:pt x="8597" y="206095"/>
                </a:lnTo>
                <a:lnTo>
                  <a:pt x="4724" y="204330"/>
                </a:lnTo>
                <a:lnTo>
                  <a:pt x="4216" y="211797"/>
                </a:lnTo>
                <a:lnTo>
                  <a:pt x="4102" y="213550"/>
                </a:lnTo>
                <a:lnTo>
                  <a:pt x="8750" y="212128"/>
                </a:lnTo>
                <a:lnTo>
                  <a:pt x="8839" y="209296"/>
                </a:lnTo>
                <a:lnTo>
                  <a:pt x="8216" y="208572"/>
                </a:lnTo>
                <a:lnTo>
                  <a:pt x="8826" y="207086"/>
                </a:lnTo>
                <a:lnTo>
                  <a:pt x="9080" y="208165"/>
                </a:lnTo>
                <a:lnTo>
                  <a:pt x="16814" y="203669"/>
                </a:lnTo>
                <a:close/>
              </a:path>
              <a:path w="284480" h="213995">
                <a:moveTo>
                  <a:pt x="21818" y="188214"/>
                </a:moveTo>
                <a:lnTo>
                  <a:pt x="18313" y="187515"/>
                </a:lnTo>
                <a:lnTo>
                  <a:pt x="18275" y="189522"/>
                </a:lnTo>
                <a:lnTo>
                  <a:pt x="17284" y="190347"/>
                </a:lnTo>
                <a:lnTo>
                  <a:pt x="15798" y="190855"/>
                </a:lnTo>
                <a:lnTo>
                  <a:pt x="15570" y="193903"/>
                </a:lnTo>
                <a:lnTo>
                  <a:pt x="21818" y="188214"/>
                </a:lnTo>
                <a:close/>
              </a:path>
              <a:path w="284480" h="213995">
                <a:moveTo>
                  <a:pt x="28282" y="177711"/>
                </a:moveTo>
                <a:lnTo>
                  <a:pt x="25806" y="177736"/>
                </a:lnTo>
                <a:lnTo>
                  <a:pt x="24193" y="178993"/>
                </a:lnTo>
                <a:lnTo>
                  <a:pt x="24980" y="181991"/>
                </a:lnTo>
                <a:lnTo>
                  <a:pt x="26568" y="183502"/>
                </a:lnTo>
                <a:lnTo>
                  <a:pt x="26022" y="181775"/>
                </a:lnTo>
                <a:lnTo>
                  <a:pt x="28282" y="177711"/>
                </a:lnTo>
                <a:close/>
              </a:path>
              <a:path w="284480" h="213995">
                <a:moveTo>
                  <a:pt x="36233" y="193243"/>
                </a:moveTo>
                <a:lnTo>
                  <a:pt x="35458" y="192328"/>
                </a:lnTo>
                <a:lnTo>
                  <a:pt x="33058" y="191312"/>
                </a:lnTo>
                <a:lnTo>
                  <a:pt x="33032" y="190360"/>
                </a:lnTo>
                <a:lnTo>
                  <a:pt x="33553" y="191096"/>
                </a:lnTo>
                <a:lnTo>
                  <a:pt x="34378" y="191693"/>
                </a:lnTo>
                <a:lnTo>
                  <a:pt x="35344" y="190639"/>
                </a:lnTo>
                <a:lnTo>
                  <a:pt x="31953" y="189344"/>
                </a:lnTo>
                <a:lnTo>
                  <a:pt x="34404" y="187617"/>
                </a:lnTo>
                <a:lnTo>
                  <a:pt x="33426" y="186207"/>
                </a:lnTo>
                <a:lnTo>
                  <a:pt x="30340" y="189674"/>
                </a:lnTo>
                <a:lnTo>
                  <a:pt x="34556" y="183718"/>
                </a:lnTo>
                <a:lnTo>
                  <a:pt x="29959" y="189979"/>
                </a:lnTo>
                <a:lnTo>
                  <a:pt x="29654" y="189839"/>
                </a:lnTo>
                <a:lnTo>
                  <a:pt x="29730" y="190284"/>
                </a:lnTo>
                <a:lnTo>
                  <a:pt x="29591" y="190474"/>
                </a:lnTo>
                <a:lnTo>
                  <a:pt x="29794" y="190614"/>
                </a:lnTo>
                <a:lnTo>
                  <a:pt x="30467" y="193992"/>
                </a:lnTo>
                <a:lnTo>
                  <a:pt x="33464" y="192290"/>
                </a:lnTo>
                <a:lnTo>
                  <a:pt x="33947" y="194106"/>
                </a:lnTo>
                <a:lnTo>
                  <a:pt x="30543" y="196938"/>
                </a:lnTo>
                <a:lnTo>
                  <a:pt x="33667" y="197637"/>
                </a:lnTo>
                <a:lnTo>
                  <a:pt x="33782" y="196126"/>
                </a:lnTo>
                <a:lnTo>
                  <a:pt x="35763" y="196697"/>
                </a:lnTo>
                <a:lnTo>
                  <a:pt x="36118" y="195529"/>
                </a:lnTo>
                <a:lnTo>
                  <a:pt x="35001" y="194792"/>
                </a:lnTo>
                <a:lnTo>
                  <a:pt x="36233" y="193243"/>
                </a:lnTo>
                <a:close/>
              </a:path>
              <a:path w="284480" h="213995">
                <a:moveTo>
                  <a:pt x="38950" y="187528"/>
                </a:moveTo>
                <a:lnTo>
                  <a:pt x="37325" y="186702"/>
                </a:lnTo>
                <a:lnTo>
                  <a:pt x="36639" y="187960"/>
                </a:lnTo>
                <a:lnTo>
                  <a:pt x="37172" y="189293"/>
                </a:lnTo>
                <a:lnTo>
                  <a:pt x="35306" y="190741"/>
                </a:lnTo>
                <a:lnTo>
                  <a:pt x="37452" y="192125"/>
                </a:lnTo>
                <a:lnTo>
                  <a:pt x="38950" y="187528"/>
                </a:lnTo>
                <a:close/>
              </a:path>
              <a:path w="284480" h="213995">
                <a:moveTo>
                  <a:pt x="51981" y="179374"/>
                </a:moveTo>
                <a:lnTo>
                  <a:pt x="50152" y="178816"/>
                </a:lnTo>
                <a:lnTo>
                  <a:pt x="47866" y="183438"/>
                </a:lnTo>
                <a:lnTo>
                  <a:pt x="50507" y="183819"/>
                </a:lnTo>
                <a:lnTo>
                  <a:pt x="50241" y="181381"/>
                </a:lnTo>
                <a:lnTo>
                  <a:pt x="51485" y="180911"/>
                </a:lnTo>
                <a:lnTo>
                  <a:pt x="51981" y="179374"/>
                </a:lnTo>
                <a:close/>
              </a:path>
              <a:path w="284480" h="213995">
                <a:moveTo>
                  <a:pt x="53441" y="185966"/>
                </a:moveTo>
                <a:lnTo>
                  <a:pt x="51803" y="183451"/>
                </a:lnTo>
                <a:lnTo>
                  <a:pt x="50342" y="185115"/>
                </a:lnTo>
                <a:lnTo>
                  <a:pt x="53124" y="186448"/>
                </a:lnTo>
                <a:lnTo>
                  <a:pt x="51574" y="189115"/>
                </a:lnTo>
                <a:lnTo>
                  <a:pt x="49999" y="190220"/>
                </a:lnTo>
                <a:lnTo>
                  <a:pt x="50723" y="191274"/>
                </a:lnTo>
                <a:lnTo>
                  <a:pt x="53060" y="188607"/>
                </a:lnTo>
                <a:lnTo>
                  <a:pt x="53441" y="185966"/>
                </a:lnTo>
                <a:close/>
              </a:path>
              <a:path w="284480" h="213995">
                <a:moveTo>
                  <a:pt x="55245" y="196634"/>
                </a:moveTo>
                <a:lnTo>
                  <a:pt x="55092" y="196494"/>
                </a:lnTo>
                <a:lnTo>
                  <a:pt x="55245" y="196634"/>
                </a:lnTo>
                <a:close/>
              </a:path>
              <a:path w="284480" h="213995">
                <a:moveTo>
                  <a:pt x="55372" y="196735"/>
                </a:moveTo>
                <a:lnTo>
                  <a:pt x="55245" y="196634"/>
                </a:lnTo>
                <a:lnTo>
                  <a:pt x="55372" y="196735"/>
                </a:lnTo>
                <a:close/>
              </a:path>
              <a:path w="284480" h="213995">
                <a:moveTo>
                  <a:pt x="56197" y="184924"/>
                </a:moveTo>
                <a:lnTo>
                  <a:pt x="55791" y="184810"/>
                </a:lnTo>
                <a:lnTo>
                  <a:pt x="53771" y="187540"/>
                </a:lnTo>
                <a:lnTo>
                  <a:pt x="56197" y="184924"/>
                </a:lnTo>
                <a:close/>
              </a:path>
              <a:path w="284480" h="213995">
                <a:moveTo>
                  <a:pt x="56527" y="182181"/>
                </a:moveTo>
                <a:lnTo>
                  <a:pt x="56172" y="181648"/>
                </a:lnTo>
                <a:lnTo>
                  <a:pt x="55219" y="181698"/>
                </a:lnTo>
                <a:lnTo>
                  <a:pt x="55702" y="182105"/>
                </a:lnTo>
                <a:lnTo>
                  <a:pt x="56489" y="182867"/>
                </a:lnTo>
                <a:lnTo>
                  <a:pt x="56527" y="182181"/>
                </a:lnTo>
                <a:close/>
              </a:path>
              <a:path w="284480" h="213995">
                <a:moveTo>
                  <a:pt x="60985" y="188645"/>
                </a:moveTo>
                <a:lnTo>
                  <a:pt x="58420" y="184810"/>
                </a:lnTo>
                <a:lnTo>
                  <a:pt x="56527" y="182854"/>
                </a:lnTo>
                <a:lnTo>
                  <a:pt x="56540" y="184556"/>
                </a:lnTo>
                <a:lnTo>
                  <a:pt x="56197" y="184924"/>
                </a:lnTo>
                <a:lnTo>
                  <a:pt x="57111" y="185191"/>
                </a:lnTo>
                <a:lnTo>
                  <a:pt x="57581" y="188671"/>
                </a:lnTo>
                <a:lnTo>
                  <a:pt x="55740" y="190347"/>
                </a:lnTo>
                <a:lnTo>
                  <a:pt x="54470" y="190588"/>
                </a:lnTo>
                <a:lnTo>
                  <a:pt x="53733" y="189534"/>
                </a:lnTo>
                <a:lnTo>
                  <a:pt x="51041" y="193382"/>
                </a:lnTo>
                <a:lnTo>
                  <a:pt x="52590" y="193675"/>
                </a:lnTo>
                <a:lnTo>
                  <a:pt x="56057" y="192620"/>
                </a:lnTo>
                <a:lnTo>
                  <a:pt x="59156" y="192417"/>
                </a:lnTo>
                <a:lnTo>
                  <a:pt x="60312" y="190690"/>
                </a:lnTo>
                <a:lnTo>
                  <a:pt x="59423" y="189433"/>
                </a:lnTo>
                <a:lnTo>
                  <a:pt x="59093" y="189280"/>
                </a:lnTo>
                <a:lnTo>
                  <a:pt x="58343" y="188912"/>
                </a:lnTo>
                <a:lnTo>
                  <a:pt x="58013" y="188899"/>
                </a:lnTo>
                <a:lnTo>
                  <a:pt x="58343" y="189014"/>
                </a:lnTo>
                <a:lnTo>
                  <a:pt x="58305" y="188887"/>
                </a:lnTo>
                <a:lnTo>
                  <a:pt x="60985" y="188645"/>
                </a:lnTo>
                <a:close/>
              </a:path>
              <a:path w="284480" h="213995">
                <a:moveTo>
                  <a:pt x="68859" y="173126"/>
                </a:moveTo>
                <a:lnTo>
                  <a:pt x="68834" y="172732"/>
                </a:lnTo>
                <a:lnTo>
                  <a:pt x="68834" y="172351"/>
                </a:lnTo>
                <a:lnTo>
                  <a:pt x="68414" y="172123"/>
                </a:lnTo>
                <a:lnTo>
                  <a:pt x="68199" y="171996"/>
                </a:lnTo>
                <a:lnTo>
                  <a:pt x="67843" y="171869"/>
                </a:lnTo>
                <a:lnTo>
                  <a:pt x="67360" y="171932"/>
                </a:lnTo>
                <a:lnTo>
                  <a:pt x="68326" y="173494"/>
                </a:lnTo>
                <a:lnTo>
                  <a:pt x="68795" y="173418"/>
                </a:lnTo>
                <a:lnTo>
                  <a:pt x="68859" y="173126"/>
                </a:lnTo>
                <a:close/>
              </a:path>
              <a:path w="284480" h="213995">
                <a:moveTo>
                  <a:pt x="70853" y="156184"/>
                </a:moveTo>
                <a:lnTo>
                  <a:pt x="69227" y="155359"/>
                </a:lnTo>
                <a:lnTo>
                  <a:pt x="67106" y="151206"/>
                </a:lnTo>
                <a:lnTo>
                  <a:pt x="61239" y="157797"/>
                </a:lnTo>
                <a:lnTo>
                  <a:pt x="65659" y="159435"/>
                </a:lnTo>
                <a:lnTo>
                  <a:pt x="66611" y="160985"/>
                </a:lnTo>
                <a:lnTo>
                  <a:pt x="70853" y="156184"/>
                </a:lnTo>
                <a:close/>
              </a:path>
              <a:path w="284480" h="213995">
                <a:moveTo>
                  <a:pt x="74523" y="164109"/>
                </a:moveTo>
                <a:lnTo>
                  <a:pt x="73571" y="163093"/>
                </a:lnTo>
                <a:lnTo>
                  <a:pt x="73215" y="162966"/>
                </a:lnTo>
                <a:lnTo>
                  <a:pt x="72910" y="162902"/>
                </a:lnTo>
                <a:lnTo>
                  <a:pt x="72529" y="162915"/>
                </a:lnTo>
                <a:lnTo>
                  <a:pt x="73406" y="163614"/>
                </a:lnTo>
                <a:lnTo>
                  <a:pt x="74523" y="164109"/>
                </a:lnTo>
                <a:close/>
              </a:path>
              <a:path w="284480" h="213995">
                <a:moveTo>
                  <a:pt x="74777" y="164211"/>
                </a:moveTo>
                <a:lnTo>
                  <a:pt x="74523" y="164109"/>
                </a:lnTo>
                <a:lnTo>
                  <a:pt x="74777" y="164211"/>
                </a:lnTo>
                <a:close/>
              </a:path>
              <a:path w="284480" h="213995">
                <a:moveTo>
                  <a:pt x="75768" y="174307"/>
                </a:moveTo>
                <a:lnTo>
                  <a:pt x="75272" y="171780"/>
                </a:lnTo>
                <a:lnTo>
                  <a:pt x="75145" y="171132"/>
                </a:lnTo>
                <a:lnTo>
                  <a:pt x="74714" y="168884"/>
                </a:lnTo>
                <a:lnTo>
                  <a:pt x="71678" y="167436"/>
                </a:lnTo>
                <a:lnTo>
                  <a:pt x="71678" y="169037"/>
                </a:lnTo>
                <a:lnTo>
                  <a:pt x="70269" y="170954"/>
                </a:lnTo>
                <a:lnTo>
                  <a:pt x="68694" y="171132"/>
                </a:lnTo>
                <a:lnTo>
                  <a:pt x="67068" y="169379"/>
                </a:lnTo>
                <a:lnTo>
                  <a:pt x="68491" y="167474"/>
                </a:lnTo>
                <a:lnTo>
                  <a:pt x="69977" y="167360"/>
                </a:lnTo>
                <a:lnTo>
                  <a:pt x="71678" y="169037"/>
                </a:lnTo>
                <a:lnTo>
                  <a:pt x="71678" y="167436"/>
                </a:lnTo>
                <a:lnTo>
                  <a:pt x="71526" y="167360"/>
                </a:lnTo>
                <a:lnTo>
                  <a:pt x="70383" y="166814"/>
                </a:lnTo>
                <a:lnTo>
                  <a:pt x="69443" y="166103"/>
                </a:lnTo>
                <a:lnTo>
                  <a:pt x="69824" y="166370"/>
                </a:lnTo>
                <a:lnTo>
                  <a:pt x="70751" y="162445"/>
                </a:lnTo>
                <a:lnTo>
                  <a:pt x="73469" y="162102"/>
                </a:lnTo>
                <a:lnTo>
                  <a:pt x="73139" y="162445"/>
                </a:lnTo>
                <a:lnTo>
                  <a:pt x="73317" y="162712"/>
                </a:lnTo>
                <a:lnTo>
                  <a:pt x="73571" y="163068"/>
                </a:lnTo>
                <a:lnTo>
                  <a:pt x="74460" y="163220"/>
                </a:lnTo>
                <a:lnTo>
                  <a:pt x="74968" y="163398"/>
                </a:lnTo>
                <a:lnTo>
                  <a:pt x="74180" y="162636"/>
                </a:lnTo>
                <a:lnTo>
                  <a:pt x="73914" y="162433"/>
                </a:lnTo>
                <a:lnTo>
                  <a:pt x="73520" y="162052"/>
                </a:lnTo>
                <a:lnTo>
                  <a:pt x="72923" y="161061"/>
                </a:lnTo>
                <a:lnTo>
                  <a:pt x="72440" y="161137"/>
                </a:lnTo>
                <a:lnTo>
                  <a:pt x="72009" y="162013"/>
                </a:lnTo>
                <a:lnTo>
                  <a:pt x="70510" y="162483"/>
                </a:lnTo>
                <a:lnTo>
                  <a:pt x="69418" y="162979"/>
                </a:lnTo>
                <a:lnTo>
                  <a:pt x="67995" y="165011"/>
                </a:lnTo>
                <a:lnTo>
                  <a:pt x="66433" y="163804"/>
                </a:lnTo>
                <a:lnTo>
                  <a:pt x="60274" y="168884"/>
                </a:lnTo>
                <a:lnTo>
                  <a:pt x="60236" y="170116"/>
                </a:lnTo>
                <a:lnTo>
                  <a:pt x="60604" y="170637"/>
                </a:lnTo>
                <a:lnTo>
                  <a:pt x="61061" y="171107"/>
                </a:lnTo>
                <a:lnTo>
                  <a:pt x="60210" y="170256"/>
                </a:lnTo>
                <a:lnTo>
                  <a:pt x="59359" y="169799"/>
                </a:lnTo>
                <a:lnTo>
                  <a:pt x="59944" y="170446"/>
                </a:lnTo>
                <a:lnTo>
                  <a:pt x="57531" y="171475"/>
                </a:lnTo>
                <a:lnTo>
                  <a:pt x="57848" y="170992"/>
                </a:lnTo>
                <a:lnTo>
                  <a:pt x="55791" y="172567"/>
                </a:lnTo>
                <a:lnTo>
                  <a:pt x="56210" y="173710"/>
                </a:lnTo>
                <a:lnTo>
                  <a:pt x="58267" y="176085"/>
                </a:lnTo>
                <a:lnTo>
                  <a:pt x="61734" y="174307"/>
                </a:lnTo>
                <a:lnTo>
                  <a:pt x="62090" y="173647"/>
                </a:lnTo>
                <a:lnTo>
                  <a:pt x="62687" y="173926"/>
                </a:lnTo>
                <a:lnTo>
                  <a:pt x="63398" y="173443"/>
                </a:lnTo>
                <a:lnTo>
                  <a:pt x="64274" y="174129"/>
                </a:lnTo>
                <a:lnTo>
                  <a:pt x="63233" y="175869"/>
                </a:lnTo>
                <a:lnTo>
                  <a:pt x="64173" y="175869"/>
                </a:lnTo>
                <a:lnTo>
                  <a:pt x="64439" y="173443"/>
                </a:lnTo>
                <a:lnTo>
                  <a:pt x="64516" y="172783"/>
                </a:lnTo>
                <a:lnTo>
                  <a:pt x="63169" y="172935"/>
                </a:lnTo>
                <a:lnTo>
                  <a:pt x="62217" y="173405"/>
                </a:lnTo>
                <a:lnTo>
                  <a:pt x="62649" y="172618"/>
                </a:lnTo>
                <a:lnTo>
                  <a:pt x="61531" y="171475"/>
                </a:lnTo>
                <a:lnTo>
                  <a:pt x="61277" y="171208"/>
                </a:lnTo>
                <a:lnTo>
                  <a:pt x="62877" y="172186"/>
                </a:lnTo>
                <a:lnTo>
                  <a:pt x="65252" y="171208"/>
                </a:lnTo>
                <a:lnTo>
                  <a:pt x="65519" y="171107"/>
                </a:lnTo>
                <a:lnTo>
                  <a:pt x="67868" y="171843"/>
                </a:lnTo>
                <a:lnTo>
                  <a:pt x="68872" y="172326"/>
                </a:lnTo>
                <a:lnTo>
                  <a:pt x="68922" y="173329"/>
                </a:lnTo>
                <a:lnTo>
                  <a:pt x="68046" y="175653"/>
                </a:lnTo>
                <a:lnTo>
                  <a:pt x="63157" y="176022"/>
                </a:lnTo>
                <a:lnTo>
                  <a:pt x="62814" y="176034"/>
                </a:lnTo>
                <a:lnTo>
                  <a:pt x="62903" y="176161"/>
                </a:lnTo>
                <a:lnTo>
                  <a:pt x="61391" y="176161"/>
                </a:lnTo>
                <a:lnTo>
                  <a:pt x="60579" y="176720"/>
                </a:lnTo>
                <a:lnTo>
                  <a:pt x="62496" y="178130"/>
                </a:lnTo>
                <a:lnTo>
                  <a:pt x="63487" y="176961"/>
                </a:lnTo>
                <a:lnTo>
                  <a:pt x="64871" y="178828"/>
                </a:lnTo>
                <a:lnTo>
                  <a:pt x="65125" y="182333"/>
                </a:lnTo>
                <a:lnTo>
                  <a:pt x="63068" y="182130"/>
                </a:lnTo>
                <a:lnTo>
                  <a:pt x="63042" y="180962"/>
                </a:lnTo>
                <a:lnTo>
                  <a:pt x="62674" y="180822"/>
                </a:lnTo>
                <a:lnTo>
                  <a:pt x="62636" y="180200"/>
                </a:lnTo>
                <a:lnTo>
                  <a:pt x="61988" y="182092"/>
                </a:lnTo>
                <a:lnTo>
                  <a:pt x="61023" y="182765"/>
                </a:lnTo>
                <a:lnTo>
                  <a:pt x="59817" y="182168"/>
                </a:lnTo>
                <a:lnTo>
                  <a:pt x="60185" y="182702"/>
                </a:lnTo>
                <a:lnTo>
                  <a:pt x="60756" y="185572"/>
                </a:lnTo>
                <a:lnTo>
                  <a:pt x="60553" y="186778"/>
                </a:lnTo>
                <a:lnTo>
                  <a:pt x="61772" y="185521"/>
                </a:lnTo>
                <a:lnTo>
                  <a:pt x="62979" y="185737"/>
                </a:lnTo>
                <a:lnTo>
                  <a:pt x="64325" y="187286"/>
                </a:lnTo>
                <a:lnTo>
                  <a:pt x="65341" y="185458"/>
                </a:lnTo>
                <a:lnTo>
                  <a:pt x="65519" y="187769"/>
                </a:lnTo>
                <a:lnTo>
                  <a:pt x="67957" y="183184"/>
                </a:lnTo>
                <a:lnTo>
                  <a:pt x="66992" y="182524"/>
                </a:lnTo>
                <a:lnTo>
                  <a:pt x="66662" y="181711"/>
                </a:lnTo>
                <a:lnTo>
                  <a:pt x="67030" y="180936"/>
                </a:lnTo>
                <a:lnTo>
                  <a:pt x="65570" y="179489"/>
                </a:lnTo>
                <a:lnTo>
                  <a:pt x="66675" y="179489"/>
                </a:lnTo>
                <a:lnTo>
                  <a:pt x="67627" y="179349"/>
                </a:lnTo>
                <a:lnTo>
                  <a:pt x="68668" y="179146"/>
                </a:lnTo>
                <a:lnTo>
                  <a:pt x="68313" y="179400"/>
                </a:lnTo>
                <a:lnTo>
                  <a:pt x="67767" y="180022"/>
                </a:lnTo>
                <a:lnTo>
                  <a:pt x="68580" y="180530"/>
                </a:lnTo>
                <a:lnTo>
                  <a:pt x="69278" y="180022"/>
                </a:lnTo>
                <a:lnTo>
                  <a:pt x="70078" y="180784"/>
                </a:lnTo>
                <a:lnTo>
                  <a:pt x="70510" y="180086"/>
                </a:lnTo>
                <a:lnTo>
                  <a:pt x="70383" y="179146"/>
                </a:lnTo>
                <a:lnTo>
                  <a:pt x="70332" y="178904"/>
                </a:lnTo>
                <a:lnTo>
                  <a:pt x="74320" y="177685"/>
                </a:lnTo>
                <a:lnTo>
                  <a:pt x="75768" y="174307"/>
                </a:lnTo>
                <a:close/>
              </a:path>
              <a:path w="284480" h="213995">
                <a:moveTo>
                  <a:pt x="78257" y="153530"/>
                </a:moveTo>
                <a:lnTo>
                  <a:pt x="78143" y="151511"/>
                </a:lnTo>
                <a:lnTo>
                  <a:pt x="77355" y="149440"/>
                </a:lnTo>
                <a:lnTo>
                  <a:pt x="76758" y="151574"/>
                </a:lnTo>
                <a:lnTo>
                  <a:pt x="76949" y="153530"/>
                </a:lnTo>
                <a:lnTo>
                  <a:pt x="77736" y="155600"/>
                </a:lnTo>
                <a:lnTo>
                  <a:pt x="78257" y="153530"/>
                </a:lnTo>
                <a:close/>
              </a:path>
              <a:path w="284480" h="213995">
                <a:moveTo>
                  <a:pt x="78917" y="162445"/>
                </a:moveTo>
                <a:lnTo>
                  <a:pt x="78638" y="160934"/>
                </a:lnTo>
                <a:lnTo>
                  <a:pt x="77749" y="159461"/>
                </a:lnTo>
                <a:lnTo>
                  <a:pt x="75590" y="158076"/>
                </a:lnTo>
                <a:lnTo>
                  <a:pt x="72136" y="159321"/>
                </a:lnTo>
                <a:lnTo>
                  <a:pt x="77876" y="163957"/>
                </a:lnTo>
                <a:lnTo>
                  <a:pt x="78917" y="162445"/>
                </a:lnTo>
                <a:close/>
              </a:path>
              <a:path w="284480" h="213995">
                <a:moveTo>
                  <a:pt x="80797" y="165735"/>
                </a:moveTo>
                <a:lnTo>
                  <a:pt x="80543" y="164541"/>
                </a:lnTo>
                <a:lnTo>
                  <a:pt x="80645" y="163652"/>
                </a:lnTo>
                <a:lnTo>
                  <a:pt x="79260" y="164109"/>
                </a:lnTo>
                <a:lnTo>
                  <a:pt x="74777" y="164211"/>
                </a:lnTo>
                <a:lnTo>
                  <a:pt x="75641" y="164541"/>
                </a:lnTo>
                <a:lnTo>
                  <a:pt x="74472" y="165874"/>
                </a:lnTo>
                <a:lnTo>
                  <a:pt x="80797" y="165735"/>
                </a:lnTo>
                <a:close/>
              </a:path>
              <a:path w="284480" h="213995">
                <a:moveTo>
                  <a:pt x="82080" y="166611"/>
                </a:moveTo>
                <a:lnTo>
                  <a:pt x="81064" y="165735"/>
                </a:lnTo>
                <a:lnTo>
                  <a:pt x="80860" y="165735"/>
                </a:lnTo>
                <a:lnTo>
                  <a:pt x="80835" y="165989"/>
                </a:lnTo>
                <a:lnTo>
                  <a:pt x="80784" y="166839"/>
                </a:lnTo>
                <a:lnTo>
                  <a:pt x="82080" y="166611"/>
                </a:lnTo>
                <a:close/>
              </a:path>
              <a:path w="284480" h="213995">
                <a:moveTo>
                  <a:pt x="84759" y="166154"/>
                </a:moveTo>
                <a:lnTo>
                  <a:pt x="82080" y="166611"/>
                </a:lnTo>
                <a:lnTo>
                  <a:pt x="83997" y="168249"/>
                </a:lnTo>
                <a:lnTo>
                  <a:pt x="84759" y="166154"/>
                </a:lnTo>
                <a:close/>
              </a:path>
              <a:path w="284480" h="213995">
                <a:moveTo>
                  <a:pt x="87871" y="121005"/>
                </a:moveTo>
                <a:lnTo>
                  <a:pt x="82550" y="122758"/>
                </a:lnTo>
                <a:lnTo>
                  <a:pt x="84010" y="125412"/>
                </a:lnTo>
                <a:lnTo>
                  <a:pt x="83337" y="127457"/>
                </a:lnTo>
                <a:lnTo>
                  <a:pt x="81673" y="129006"/>
                </a:lnTo>
                <a:lnTo>
                  <a:pt x="83616" y="133286"/>
                </a:lnTo>
                <a:lnTo>
                  <a:pt x="87871" y="121005"/>
                </a:lnTo>
                <a:close/>
              </a:path>
              <a:path w="284480" h="213995">
                <a:moveTo>
                  <a:pt x="90589" y="110934"/>
                </a:moveTo>
                <a:lnTo>
                  <a:pt x="88671" y="109131"/>
                </a:lnTo>
                <a:lnTo>
                  <a:pt x="88569" y="101866"/>
                </a:lnTo>
                <a:lnTo>
                  <a:pt x="85217" y="103809"/>
                </a:lnTo>
                <a:lnTo>
                  <a:pt x="84086" y="106692"/>
                </a:lnTo>
                <a:lnTo>
                  <a:pt x="87414" y="110134"/>
                </a:lnTo>
                <a:lnTo>
                  <a:pt x="90589" y="110934"/>
                </a:lnTo>
                <a:close/>
              </a:path>
              <a:path w="284480" h="213995">
                <a:moveTo>
                  <a:pt x="94500" y="152996"/>
                </a:moveTo>
                <a:lnTo>
                  <a:pt x="92163" y="153924"/>
                </a:lnTo>
                <a:lnTo>
                  <a:pt x="94500" y="152996"/>
                </a:lnTo>
                <a:lnTo>
                  <a:pt x="92798" y="152844"/>
                </a:lnTo>
                <a:lnTo>
                  <a:pt x="91694" y="152730"/>
                </a:lnTo>
                <a:lnTo>
                  <a:pt x="88963" y="152946"/>
                </a:lnTo>
                <a:lnTo>
                  <a:pt x="86194" y="153301"/>
                </a:lnTo>
                <a:lnTo>
                  <a:pt x="87439" y="154355"/>
                </a:lnTo>
                <a:lnTo>
                  <a:pt x="83718" y="155397"/>
                </a:lnTo>
                <a:lnTo>
                  <a:pt x="84810" y="154901"/>
                </a:lnTo>
                <a:lnTo>
                  <a:pt x="84912" y="154292"/>
                </a:lnTo>
                <a:lnTo>
                  <a:pt x="83947" y="153670"/>
                </a:lnTo>
                <a:lnTo>
                  <a:pt x="84747" y="153504"/>
                </a:lnTo>
                <a:lnTo>
                  <a:pt x="85432" y="153543"/>
                </a:lnTo>
                <a:lnTo>
                  <a:pt x="86233" y="153377"/>
                </a:lnTo>
                <a:lnTo>
                  <a:pt x="85598" y="153035"/>
                </a:lnTo>
                <a:lnTo>
                  <a:pt x="88912" y="150837"/>
                </a:lnTo>
                <a:lnTo>
                  <a:pt x="91465" y="143814"/>
                </a:lnTo>
                <a:lnTo>
                  <a:pt x="88620" y="139382"/>
                </a:lnTo>
                <a:lnTo>
                  <a:pt x="88633" y="141084"/>
                </a:lnTo>
                <a:lnTo>
                  <a:pt x="79425" y="157886"/>
                </a:lnTo>
                <a:lnTo>
                  <a:pt x="81026" y="158470"/>
                </a:lnTo>
                <a:lnTo>
                  <a:pt x="81038" y="158318"/>
                </a:lnTo>
                <a:lnTo>
                  <a:pt x="81191" y="160959"/>
                </a:lnTo>
                <a:lnTo>
                  <a:pt x="82105" y="163207"/>
                </a:lnTo>
                <a:lnTo>
                  <a:pt x="83756" y="165201"/>
                </a:lnTo>
                <a:lnTo>
                  <a:pt x="87706" y="161645"/>
                </a:lnTo>
                <a:lnTo>
                  <a:pt x="91973" y="154266"/>
                </a:lnTo>
                <a:lnTo>
                  <a:pt x="92316" y="156235"/>
                </a:lnTo>
                <a:lnTo>
                  <a:pt x="94500" y="152996"/>
                </a:lnTo>
                <a:close/>
              </a:path>
              <a:path w="284480" h="213995">
                <a:moveTo>
                  <a:pt x="116014" y="141389"/>
                </a:moveTo>
                <a:lnTo>
                  <a:pt x="115722" y="141351"/>
                </a:lnTo>
                <a:lnTo>
                  <a:pt x="115239" y="141020"/>
                </a:lnTo>
                <a:lnTo>
                  <a:pt x="114808" y="140792"/>
                </a:lnTo>
                <a:lnTo>
                  <a:pt x="115341" y="141744"/>
                </a:lnTo>
                <a:lnTo>
                  <a:pt x="115785" y="141808"/>
                </a:lnTo>
                <a:lnTo>
                  <a:pt x="116014" y="141389"/>
                </a:lnTo>
                <a:close/>
              </a:path>
              <a:path w="284480" h="213995">
                <a:moveTo>
                  <a:pt x="116420" y="138214"/>
                </a:moveTo>
                <a:lnTo>
                  <a:pt x="116408" y="137198"/>
                </a:lnTo>
                <a:lnTo>
                  <a:pt x="116382" y="134975"/>
                </a:lnTo>
                <a:lnTo>
                  <a:pt x="116306" y="134213"/>
                </a:lnTo>
                <a:lnTo>
                  <a:pt x="116103" y="132168"/>
                </a:lnTo>
                <a:lnTo>
                  <a:pt x="111645" y="134213"/>
                </a:lnTo>
                <a:lnTo>
                  <a:pt x="109664" y="132334"/>
                </a:lnTo>
                <a:lnTo>
                  <a:pt x="109562" y="125158"/>
                </a:lnTo>
                <a:lnTo>
                  <a:pt x="110947" y="124726"/>
                </a:lnTo>
                <a:lnTo>
                  <a:pt x="109943" y="122542"/>
                </a:lnTo>
                <a:lnTo>
                  <a:pt x="113055" y="121932"/>
                </a:lnTo>
                <a:lnTo>
                  <a:pt x="112636" y="120015"/>
                </a:lnTo>
                <a:lnTo>
                  <a:pt x="110591" y="119888"/>
                </a:lnTo>
                <a:lnTo>
                  <a:pt x="111086" y="116789"/>
                </a:lnTo>
                <a:lnTo>
                  <a:pt x="109435" y="116116"/>
                </a:lnTo>
                <a:lnTo>
                  <a:pt x="102908" y="116865"/>
                </a:lnTo>
                <a:lnTo>
                  <a:pt x="103200" y="116725"/>
                </a:lnTo>
                <a:lnTo>
                  <a:pt x="104724" y="115912"/>
                </a:lnTo>
                <a:lnTo>
                  <a:pt x="103809" y="113665"/>
                </a:lnTo>
                <a:lnTo>
                  <a:pt x="102920" y="111277"/>
                </a:lnTo>
                <a:lnTo>
                  <a:pt x="102908" y="114820"/>
                </a:lnTo>
                <a:lnTo>
                  <a:pt x="100291" y="116128"/>
                </a:lnTo>
                <a:lnTo>
                  <a:pt x="100101" y="117182"/>
                </a:lnTo>
                <a:lnTo>
                  <a:pt x="99593" y="117233"/>
                </a:lnTo>
                <a:lnTo>
                  <a:pt x="99999" y="117729"/>
                </a:lnTo>
                <a:lnTo>
                  <a:pt x="99923" y="118224"/>
                </a:lnTo>
                <a:lnTo>
                  <a:pt x="100291" y="118059"/>
                </a:lnTo>
                <a:lnTo>
                  <a:pt x="103886" y="122224"/>
                </a:lnTo>
                <a:lnTo>
                  <a:pt x="106641" y="117551"/>
                </a:lnTo>
                <a:lnTo>
                  <a:pt x="108788" y="119773"/>
                </a:lnTo>
                <a:lnTo>
                  <a:pt x="108521" y="119748"/>
                </a:lnTo>
                <a:lnTo>
                  <a:pt x="106222" y="126199"/>
                </a:lnTo>
                <a:lnTo>
                  <a:pt x="109524" y="125171"/>
                </a:lnTo>
                <a:lnTo>
                  <a:pt x="107188" y="134975"/>
                </a:lnTo>
                <a:lnTo>
                  <a:pt x="101803" y="127088"/>
                </a:lnTo>
                <a:lnTo>
                  <a:pt x="96596" y="131648"/>
                </a:lnTo>
                <a:lnTo>
                  <a:pt x="101104" y="137045"/>
                </a:lnTo>
                <a:lnTo>
                  <a:pt x="105397" y="138938"/>
                </a:lnTo>
                <a:lnTo>
                  <a:pt x="108927" y="141097"/>
                </a:lnTo>
                <a:lnTo>
                  <a:pt x="111112" y="147307"/>
                </a:lnTo>
                <a:lnTo>
                  <a:pt x="111379" y="146202"/>
                </a:lnTo>
                <a:lnTo>
                  <a:pt x="111645" y="146011"/>
                </a:lnTo>
                <a:lnTo>
                  <a:pt x="112014" y="146532"/>
                </a:lnTo>
                <a:lnTo>
                  <a:pt x="112166" y="146011"/>
                </a:lnTo>
                <a:lnTo>
                  <a:pt x="112433" y="145072"/>
                </a:lnTo>
                <a:lnTo>
                  <a:pt x="113334" y="143433"/>
                </a:lnTo>
                <a:lnTo>
                  <a:pt x="113893" y="142481"/>
                </a:lnTo>
                <a:lnTo>
                  <a:pt x="112331" y="143433"/>
                </a:lnTo>
                <a:lnTo>
                  <a:pt x="111810" y="142481"/>
                </a:lnTo>
                <a:lnTo>
                  <a:pt x="112369" y="139738"/>
                </a:lnTo>
                <a:lnTo>
                  <a:pt x="113360" y="140220"/>
                </a:lnTo>
                <a:lnTo>
                  <a:pt x="113995" y="140563"/>
                </a:lnTo>
                <a:lnTo>
                  <a:pt x="114808" y="140792"/>
                </a:lnTo>
                <a:lnTo>
                  <a:pt x="114376" y="140169"/>
                </a:lnTo>
                <a:lnTo>
                  <a:pt x="114173" y="139738"/>
                </a:lnTo>
                <a:lnTo>
                  <a:pt x="113817" y="138938"/>
                </a:lnTo>
                <a:lnTo>
                  <a:pt x="113182" y="137337"/>
                </a:lnTo>
                <a:lnTo>
                  <a:pt x="114122" y="137198"/>
                </a:lnTo>
                <a:lnTo>
                  <a:pt x="115290" y="137553"/>
                </a:lnTo>
                <a:lnTo>
                  <a:pt x="116420" y="138214"/>
                </a:lnTo>
                <a:close/>
              </a:path>
              <a:path w="284480" h="213995">
                <a:moveTo>
                  <a:pt x="119786" y="130479"/>
                </a:moveTo>
                <a:lnTo>
                  <a:pt x="119532" y="129552"/>
                </a:lnTo>
                <a:lnTo>
                  <a:pt x="119164" y="129857"/>
                </a:lnTo>
                <a:lnTo>
                  <a:pt x="116395" y="131813"/>
                </a:lnTo>
                <a:lnTo>
                  <a:pt x="116014" y="131292"/>
                </a:lnTo>
                <a:lnTo>
                  <a:pt x="116103" y="132168"/>
                </a:lnTo>
                <a:lnTo>
                  <a:pt x="116878" y="131813"/>
                </a:lnTo>
                <a:lnTo>
                  <a:pt x="119786" y="130479"/>
                </a:lnTo>
                <a:close/>
              </a:path>
              <a:path w="284480" h="213995">
                <a:moveTo>
                  <a:pt x="120789" y="143154"/>
                </a:moveTo>
                <a:lnTo>
                  <a:pt x="119049" y="139928"/>
                </a:lnTo>
                <a:lnTo>
                  <a:pt x="116420" y="138226"/>
                </a:lnTo>
                <a:lnTo>
                  <a:pt x="116395" y="139687"/>
                </a:lnTo>
                <a:lnTo>
                  <a:pt x="116332" y="140906"/>
                </a:lnTo>
                <a:lnTo>
                  <a:pt x="116014" y="141389"/>
                </a:lnTo>
                <a:lnTo>
                  <a:pt x="120789" y="143154"/>
                </a:lnTo>
                <a:close/>
              </a:path>
              <a:path w="284480" h="213995">
                <a:moveTo>
                  <a:pt x="123240" y="93306"/>
                </a:moveTo>
                <a:lnTo>
                  <a:pt x="120992" y="90297"/>
                </a:lnTo>
                <a:lnTo>
                  <a:pt x="122301" y="88595"/>
                </a:lnTo>
                <a:lnTo>
                  <a:pt x="121805" y="86194"/>
                </a:lnTo>
                <a:lnTo>
                  <a:pt x="118922" y="86766"/>
                </a:lnTo>
                <a:lnTo>
                  <a:pt x="119227" y="94678"/>
                </a:lnTo>
                <a:lnTo>
                  <a:pt x="123240" y="93306"/>
                </a:lnTo>
                <a:close/>
              </a:path>
              <a:path w="284480" h="213995">
                <a:moveTo>
                  <a:pt x="126492" y="121945"/>
                </a:moveTo>
                <a:lnTo>
                  <a:pt x="123659" y="118605"/>
                </a:lnTo>
                <a:lnTo>
                  <a:pt x="117767" y="123113"/>
                </a:lnTo>
                <a:lnTo>
                  <a:pt x="119532" y="129552"/>
                </a:lnTo>
                <a:lnTo>
                  <a:pt x="123761" y="126123"/>
                </a:lnTo>
                <a:lnTo>
                  <a:pt x="126492" y="121945"/>
                </a:lnTo>
                <a:close/>
              </a:path>
              <a:path w="284480" h="213995">
                <a:moveTo>
                  <a:pt x="138569" y="94018"/>
                </a:moveTo>
                <a:lnTo>
                  <a:pt x="137147" y="90678"/>
                </a:lnTo>
                <a:lnTo>
                  <a:pt x="134886" y="88201"/>
                </a:lnTo>
                <a:lnTo>
                  <a:pt x="131838" y="86271"/>
                </a:lnTo>
                <a:lnTo>
                  <a:pt x="133248" y="89611"/>
                </a:lnTo>
                <a:lnTo>
                  <a:pt x="135420" y="92151"/>
                </a:lnTo>
                <a:lnTo>
                  <a:pt x="138569" y="94018"/>
                </a:lnTo>
                <a:close/>
              </a:path>
              <a:path w="284480" h="213995">
                <a:moveTo>
                  <a:pt x="139712" y="106984"/>
                </a:moveTo>
                <a:lnTo>
                  <a:pt x="139319" y="106984"/>
                </a:lnTo>
                <a:lnTo>
                  <a:pt x="139496" y="106857"/>
                </a:lnTo>
                <a:lnTo>
                  <a:pt x="138226" y="106172"/>
                </a:lnTo>
                <a:lnTo>
                  <a:pt x="137604" y="106222"/>
                </a:lnTo>
                <a:lnTo>
                  <a:pt x="137629" y="106997"/>
                </a:lnTo>
                <a:lnTo>
                  <a:pt x="134023" y="107289"/>
                </a:lnTo>
                <a:lnTo>
                  <a:pt x="129438" y="109613"/>
                </a:lnTo>
                <a:lnTo>
                  <a:pt x="130035" y="101777"/>
                </a:lnTo>
                <a:lnTo>
                  <a:pt x="127012" y="102336"/>
                </a:lnTo>
                <a:lnTo>
                  <a:pt x="120027" y="99098"/>
                </a:lnTo>
                <a:lnTo>
                  <a:pt x="118922" y="113626"/>
                </a:lnTo>
                <a:lnTo>
                  <a:pt x="126415" y="111404"/>
                </a:lnTo>
                <a:lnTo>
                  <a:pt x="127889" y="111950"/>
                </a:lnTo>
                <a:lnTo>
                  <a:pt x="127444" y="112687"/>
                </a:lnTo>
                <a:lnTo>
                  <a:pt x="129857" y="113487"/>
                </a:lnTo>
                <a:lnTo>
                  <a:pt x="134988" y="115392"/>
                </a:lnTo>
                <a:lnTo>
                  <a:pt x="135166" y="115277"/>
                </a:lnTo>
                <a:lnTo>
                  <a:pt x="135166" y="115658"/>
                </a:lnTo>
                <a:lnTo>
                  <a:pt x="135102" y="116103"/>
                </a:lnTo>
                <a:lnTo>
                  <a:pt x="135166" y="116586"/>
                </a:lnTo>
                <a:lnTo>
                  <a:pt x="137579" y="113855"/>
                </a:lnTo>
                <a:lnTo>
                  <a:pt x="139052" y="110718"/>
                </a:lnTo>
                <a:lnTo>
                  <a:pt x="139712" y="106984"/>
                </a:lnTo>
                <a:close/>
              </a:path>
              <a:path w="284480" h="213995">
                <a:moveTo>
                  <a:pt x="147104" y="101968"/>
                </a:moveTo>
                <a:lnTo>
                  <a:pt x="145148" y="100317"/>
                </a:lnTo>
                <a:lnTo>
                  <a:pt x="142633" y="99339"/>
                </a:lnTo>
                <a:lnTo>
                  <a:pt x="142328" y="99352"/>
                </a:lnTo>
                <a:lnTo>
                  <a:pt x="142608" y="99339"/>
                </a:lnTo>
                <a:lnTo>
                  <a:pt x="139674" y="98818"/>
                </a:lnTo>
                <a:lnTo>
                  <a:pt x="140550" y="98425"/>
                </a:lnTo>
                <a:lnTo>
                  <a:pt x="141351" y="98259"/>
                </a:lnTo>
                <a:lnTo>
                  <a:pt x="139598" y="94602"/>
                </a:lnTo>
                <a:lnTo>
                  <a:pt x="136131" y="94678"/>
                </a:lnTo>
                <a:lnTo>
                  <a:pt x="128676" y="85432"/>
                </a:lnTo>
                <a:lnTo>
                  <a:pt x="130403" y="91833"/>
                </a:lnTo>
                <a:lnTo>
                  <a:pt x="131203" y="93357"/>
                </a:lnTo>
                <a:lnTo>
                  <a:pt x="129946" y="94373"/>
                </a:lnTo>
                <a:lnTo>
                  <a:pt x="130403" y="95758"/>
                </a:lnTo>
                <a:lnTo>
                  <a:pt x="133705" y="96024"/>
                </a:lnTo>
                <a:lnTo>
                  <a:pt x="132194" y="97129"/>
                </a:lnTo>
                <a:lnTo>
                  <a:pt x="132626" y="100571"/>
                </a:lnTo>
                <a:lnTo>
                  <a:pt x="134366" y="100215"/>
                </a:lnTo>
                <a:lnTo>
                  <a:pt x="139433" y="102209"/>
                </a:lnTo>
                <a:lnTo>
                  <a:pt x="144716" y="103733"/>
                </a:lnTo>
                <a:lnTo>
                  <a:pt x="147104" y="101968"/>
                </a:lnTo>
                <a:close/>
              </a:path>
              <a:path w="284480" h="213995">
                <a:moveTo>
                  <a:pt x="147891" y="84353"/>
                </a:moveTo>
                <a:lnTo>
                  <a:pt x="144843" y="81826"/>
                </a:lnTo>
                <a:lnTo>
                  <a:pt x="147662" y="84416"/>
                </a:lnTo>
                <a:lnTo>
                  <a:pt x="147891" y="84353"/>
                </a:lnTo>
                <a:close/>
              </a:path>
              <a:path w="284480" h="213995">
                <a:moveTo>
                  <a:pt x="151434" y="83350"/>
                </a:moveTo>
                <a:lnTo>
                  <a:pt x="147891" y="84353"/>
                </a:lnTo>
                <a:lnTo>
                  <a:pt x="149542" y="85737"/>
                </a:lnTo>
                <a:lnTo>
                  <a:pt x="151434" y="83350"/>
                </a:lnTo>
                <a:close/>
              </a:path>
              <a:path w="284480" h="213995">
                <a:moveTo>
                  <a:pt x="155435" y="89839"/>
                </a:moveTo>
                <a:lnTo>
                  <a:pt x="147421" y="89217"/>
                </a:lnTo>
                <a:lnTo>
                  <a:pt x="146278" y="87960"/>
                </a:lnTo>
                <a:lnTo>
                  <a:pt x="146329" y="86766"/>
                </a:lnTo>
                <a:lnTo>
                  <a:pt x="146481" y="85483"/>
                </a:lnTo>
                <a:lnTo>
                  <a:pt x="146240" y="85509"/>
                </a:lnTo>
                <a:lnTo>
                  <a:pt x="146240" y="88265"/>
                </a:lnTo>
                <a:lnTo>
                  <a:pt x="146202" y="89128"/>
                </a:lnTo>
                <a:lnTo>
                  <a:pt x="146240" y="88265"/>
                </a:lnTo>
                <a:lnTo>
                  <a:pt x="146240" y="85509"/>
                </a:lnTo>
                <a:lnTo>
                  <a:pt x="142379" y="85852"/>
                </a:lnTo>
                <a:lnTo>
                  <a:pt x="141960" y="86817"/>
                </a:lnTo>
                <a:lnTo>
                  <a:pt x="136652" y="82067"/>
                </a:lnTo>
                <a:lnTo>
                  <a:pt x="134454" y="83997"/>
                </a:lnTo>
                <a:lnTo>
                  <a:pt x="136385" y="84874"/>
                </a:lnTo>
                <a:lnTo>
                  <a:pt x="137972" y="86766"/>
                </a:lnTo>
                <a:lnTo>
                  <a:pt x="139115" y="89522"/>
                </a:lnTo>
                <a:lnTo>
                  <a:pt x="141401" y="88087"/>
                </a:lnTo>
                <a:lnTo>
                  <a:pt x="140716" y="89662"/>
                </a:lnTo>
                <a:lnTo>
                  <a:pt x="141770" y="93662"/>
                </a:lnTo>
                <a:lnTo>
                  <a:pt x="145796" y="94615"/>
                </a:lnTo>
                <a:lnTo>
                  <a:pt x="145884" y="92849"/>
                </a:lnTo>
                <a:lnTo>
                  <a:pt x="155435" y="89839"/>
                </a:lnTo>
                <a:close/>
              </a:path>
              <a:path w="284480" h="213995">
                <a:moveTo>
                  <a:pt x="157162" y="96088"/>
                </a:moveTo>
                <a:lnTo>
                  <a:pt x="154178" y="94640"/>
                </a:lnTo>
                <a:lnTo>
                  <a:pt x="149364" y="94869"/>
                </a:lnTo>
                <a:lnTo>
                  <a:pt x="148513" y="99656"/>
                </a:lnTo>
                <a:lnTo>
                  <a:pt x="151434" y="101028"/>
                </a:lnTo>
                <a:lnTo>
                  <a:pt x="156260" y="100787"/>
                </a:lnTo>
                <a:lnTo>
                  <a:pt x="157162" y="96088"/>
                </a:lnTo>
                <a:close/>
              </a:path>
              <a:path w="284480" h="213995">
                <a:moveTo>
                  <a:pt x="158242" y="73621"/>
                </a:moveTo>
                <a:lnTo>
                  <a:pt x="155600" y="78092"/>
                </a:lnTo>
                <a:lnTo>
                  <a:pt x="151434" y="83350"/>
                </a:lnTo>
                <a:lnTo>
                  <a:pt x="152273" y="83108"/>
                </a:lnTo>
                <a:lnTo>
                  <a:pt x="156514" y="79108"/>
                </a:lnTo>
                <a:lnTo>
                  <a:pt x="158242" y="73621"/>
                </a:lnTo>
                <a:close/>
              </a:path>
              <a:path w="284480" h="213995">
                <a:moveTo>
                  <a:pt x="171526" y="55041"/>
                </a:moveTo>
                <a:lnTo>
                  <a:pt x="164922" y="53644"/>
                </a:lnTo>
                <a:lnTo>
                  <a:pt x="163322" y="54368"/>
                </a:lnTo>
                <a:lnTo>
                  <a:pt x="163766" y="56159"/>
                </a:lnTo>
                <a:lnTo>
                  <a:pt x="161315" y="55651"/>
                </a:lnTo>
                <a:lnTo>
                  <a:pt x="161239" y="58724"/>
                </a:lnTo>
                <a:lnTo>
                  <a:pt x="159664" y="60223"/>
                </a:lnTo>
                <a:lnTo>
                  <a:pt x="157327" y="60807"/>
                </a:lnTo>
                <a:lnTo>
                  <a:pt x="156933" y="65671"/>
                </a:lnTo>
                <a:lnTo>
                  <a:pt x="164490" y="59004"/>
                </a:lnTo>
                <a:lnTo>
                  <a:pt x="165557" y="63169"/>
                </a:lnTo>
                <a:lnTo>
                  <a:pt x="171526" y="55041"/>
                </a:lnTo>
                <a:close/>
              </a:path>
              <a:path w="284480" h="213995">
                <a:moveTo>
                  <a:pt x="177317" y="40144"/>
                </a:moveTo>
                <a:lnTo>
                  <a:pt x="173393" y="40144"/>
                </a:lnTo>
                <a:lnTo>
                  <a:pt x="170967" y="42113"/>
                </a:lnTo>
                <a:lnTo>
                  <a:pt x="172110" y="46939"/>
                </a:lnTo>
                <a:lnTo>
                  <a:pt x="174548" y="49301"/>
                </a:lnTo>
                <a:lnTo>
                  <a:pt x="173710" y="46609"/>
                </a:lnTo>
                <a:lnTo>
                  <a:pt x="177317" y="40144"/>
                </a:lnTo>
                <a:close/>
              </a:path>
              <a:path w="284480" h="213995">
                <a:moveTo>
                  <a:pt x="184899" y="59029"/>
                </a:moveTo>
                <a:lnTo>
                  <a:pt x="183489" y="59029"/>
                </a:lnTo>
                <a:lnTo>
                  <a:pt x="180403" y="59029"/>
                </a:lnTo>
                <a:lnTo>
                  <a:pt x="179209" y="60591"/>
                </a:lnTo>
                <a:lnTo>
                  <a:pt x="184607" y="60998"/>
                </a:lnTo>
                <a:lnTo>
                  <a:pt x="184899" y="59029"/>
                </a:lnTo>
                <a:close/>
              </a:path>
              <a:path w="284480" h="213995">
                <a:moveTo>
                  <a:pt x="185356" y="55892"/>
                </a:moveTo>
                <a:lnTo>
                  <a:pt x="183565" y="58889"/>
                </a:lnTo>
                <a:lnTo>
                  <a:pt x="184924" y="58889"/>
                </a:lnTo>
                <a:lnTo>
                  <a:pt x="185356" y="55892"/>
                </a:lnTo>
                <a:close/>
              </a:path>
              <a:path w="284480" h="213995">
                <a:moveTo>
                  <a:pt x="191643" y="61531"/>
                </a:moveTo>
                <a:lnTo>
                  <a:pt x="187998" y="59626"/>
                </a:lnTo>
                <a:lnTo>
                  <a:pt x="191414" y="61645"/>
                </a:lnTo>
                <a:lnTo>
                  <a:pt x="191643" y="61531"/>
                </a:lnTo>
                <a:close/>
              </a:path>
              <a:path w="284480" h="213995">
                <a:moveTo>
                  <a:pt x="194906" y="59766"/>
                </a:moveTo>
                <a:lnTo>
                  <a:pt x="191643" y="61531"/>
                </a:lnTo>
                <a:lnTo>
                  <a:pt x="193573" y="62534"/>
                </a:lnTo>
                <a:lnTo>
                  <a:pt x="194906" y="59766"/>
                </a:lnTo>
                <a:close/>
              </a:path>
              <a:path w="284480" h="213995">
                <a:moveTo>
                  <a:pt x="199771" y="48361"/>
                </a:moveTo>
                <a:lnTo>
                  <a:pt x="197954" y="53441"/>
                </a:lnTo>
                <a:lnTo>
                  <a:pt x="194906" y="59766"/>
                </a:lnTo>
                <a:lnTo>
                  <a:pt x="195808" y="59283"/>
                </a:lnTo>
                <a:lnTo>
                  <a:pt x="199250" y="54267"/>
                </a:lnTo>
                <a:lnTo>
                  <a:pt x="199771" y="48361"/>
                </a:lnTo>
                <a:close/>
              </a:path>
              <a:path w="284480" h="213995">
                <a:moveTo>
                  <a:pt x="204825" y="29260"/>
                </a:moveTo>
                <a:lnTo>
                  <a:pt x="198869" y="29362"/>
                </a:lnTo>
                <a:lnTo>
                  <a:pt x="199390" y="32537"/>
                </a:lnTo>
                <a:lnTo>
                  <a:pt x="198145" y="34328"/>
                </a:lnTo>
                <a:lnTo>
                  <a:pt x="195935" y="35471"/>
                </a:lnTo>
                <a:lnTo>
                  <a:pt x="196583" y="40525"/>
                </a:lnTo>
                <a:lnTo>
                  <a:pt x="204825" y="29260"/>
                </a:lnTo>
                <a:close/>
              </a:path>
              <a:path w="284480" h="213995">
                <a:moveTo>
                  <a:pt x="211645" y="9893"/>
                </a:moveTo>
                <a:lnTo>
                  <a:pt x="207619" y="10871"/>
                </a:lnTo>
                <a:lnTo>
                  <a:pt x="205549" y="13360"/>
                </a:lnTo>
                <a:lnTo>
                  <a:pt x="207810" y="18084"/>
                </a:lnTo>
                <a:lnTo>
                  <a:pt x="210807" y="19913"/>
                </a:lnTo>
                <a:lnTo>
                  <a:pt x="209410" y="17360"/>
                </a:lnTo>
                <a:lnTo>
                  <a:pt x="211645" y="9893"/>
                </a:lnTo>
                <a:close/>
              </a:path>
              <a:path w="284480" h="213995">
                <a:moveTo>
                  <a:pt x="230403" y="36156"/>
                </a:moveTo>
                <a:lnTo>
                  <a:pt x="228409" y="35407"/>
                </a:lnTo>
                <a:lnTo>
                  <a:pt x="229908" y="32461"/>
                </a:lnTo>
                <a:lnTo>
                  <a:pt x="228447" y="31127"/>
                </a:lnTo>
                <a:lnTo>
                  <a:pt x="221424" y="29832"/>
                </a:lnTo>
                <a:lnTo>
                  <a:pt x="221919" y="29743"/>
                </a:lnTo>
                <a:lnTo>
                  <a:pt x="223735" y="29527"/>
                </a:lnTo>
                <a:lnTo>
                  <a:pt x="223520" y="26797"/>
                </a:lnTo>
                <a:lnTo>
                  <a:pt x="223278" y="24206"/>
                </a:lnTo>
                <a:lnTo>
                  <a:pt x="222110" y="27774"/>
                </a:lnTo>
                <a:lnTo>
                  <a:pt x="219087" y="28321"/>
                </a:lnTo>
                <a:lnTo>
                  <a:pt x="218605" y="29311"/>
                </a:lnTo>
                <a:lnTo>
                  <a:pt x="218059" y="29210"/>
                </a:lnTo>
                <a:lnTo>
                  <a:pt x="218338" y="29870"/>
                </a:lnTo>
                <a:lnTo>
                  <a:pt x="218122" y="30314"/>
                </a:lnTo>
                <a:lnTo>
                  <a:pt x="218516" y="30276"/>
                </a:lnTo>
                <a:lnTo>
                  <a:pt x="220853" y="35648"/>
                </a:lnTo>
                <a:lnTo>
                  <a:pt x="225082" y="31762"/>
                </a:lnTo>
                <a:lnTo>
                  <a:pt x="226529" y="34696"/>
                </a:lnTo>
                <a:lnTo>
                  <a:pt x="226288" y="34594"/>
                </a:lnTo>
                <a:lnTo>
                  <a:pt x="222008" y="40462"/>
                </a:lnTo>
                <a:lnTo>
                  <a:pt x="227253" y="40462"/>
                </a:lnTo>
                <a:lnTo>
                  <a:pt x="226923" y="37947"/>
                </a:lnTo>
                <a:lnTo>
                  <a:pt x="230327" y="38303"/>
                </a:lnTo>
                <a:lnTo>
                  <a:pt x="230403" y="36156"/>
                </a:lnTo>
                <a:close/>
              </a:path>
              <a:path w="284480" h="213995">
                <a:moveTo>
                  <a:pt x="250672" y="4546"/>
                </a:moveTo>
                <a:lnTo>
                  <a:pt x="247510" y="4140"/>
                </a:lnTo>
                <a:lnTo>
                  <a:pt x="245338" y="12471"/>
                </a:lnTo>
                <a:lnTo>
                  <a:pt x="249923" y="12280"/>
                </a:lnTo>
                <a:lnTo>
                  <a:pt x="248500" y="8547"/>
                </a:lnTo>
                <a:lnTo>
                  <a:pt x="250431" y="7200"/>
                </a:lnTo>
                <a:lnTo>
                  <a:pt x="250672" y="4546"/>
                </a:lnTo>
                <a:close/>
              </a:path>
              <a:path w="284480" h="213995">
                <a:moveTo>
                  <a:pt x="251091" y="46545"/>
                </a:moveTo>
                <a:lnTo>
                  <a:pt x="249809" y="41656"/>
                </a:lnTo>
                <a:lnTo>
                  <a:pt x="247751" y="42202"/>
                </a:lnTo>
                <a:lnTo>
                  <a:pt x="247370" y="44919"/>
                </a:lnTo>
                <a:lnTo>
                  <a:pt x="251091" y="46545"/>
                </a:lnTo>
                <a:close/>
              </a:path>
              <a:path w="284480" h="213995">
                <a:moveTo>
                  <a:pt x="259791" y="13500"/>
                </a:moveTo>
                <a:lnTo>
                  <a:pt x="258622" y="11112"/>
                </a:lnTo>
                <a:lnTo>
                  <a:pt x="257733" y="13093"/>
                </a:lnTo>
                <a:lnTo>
                  <a:pt x="257949" y="14909"/>
                </a:lnTo>
                <a:lnTo>
                  <a:pt x="256438" y="15570"/>
                </a:lnTo>
                <a:lnTo>
                  <a:pt x="256324" y="17094"/>
                </a:lnTo>
                <a:lnTo>
                  <a:pt x="259588" y="16675"/>
                </a:lnTo>
                <a:lnTo>
                  <a:pt x="259791" y="13500"/>
                </a:lnTo>
                <a:close/>
              </a:path>
              <a:path w="284480" h="213995">
                <a:moveTo>
                  <a:pt x="271576" y="12433"/>
                </a:moveTo>
                <a:lnTo>
                  <a:pt x="267246" y="5118"/>
                </a:lnTo>
                <a:lnTo>
                  <a:pt x="264325" y="6375"/>
                </a:lnTo>
                <a:lnTo>
                  <a:pt x="266001" y="7823"/>
                </a:lnTo>
                <a:lnTo>
                  <a:pt x="266941" y="10312"/>
                </a:lnTo>
                <a:lnTo>
                  <a:pt x="267284" y="13614"/>
                </a:lnTo>
                <a:lnTo>
                  <a:pt x="271576" y="12433"/>
                </a:lnTo>
                <a:close/>
              </a:path>
              <a:path w="284480" h="213995">
                <a:moveTo>
                  <a:pt x="281584" y="6134"/>
                </a:moveTo>
                <a:lnTo>
                  <a:pt x="279615" y="5016"/>
                </a:lnTo>
                <a:lnTo>
                  <a:pt x="277418" y="0"/>
                </a:lnTo>
                <a:lnTo>
                  <a:pt x="270052" y="7264"/>
                </a:lnTo>
                <a:lnTo>
                  <a:pt x="275043" y="9525"/>
                </a:lnTo>
                <a:lnTo>
                  <a:pt x="276161" y="11493"/>
                </a:lnTo>
                <a:lnTo>
                  <a:pt x="281584" y="6134"/>
                </a:lnTo>
                <a:close/>
              </a:path>
              <a:path w="284480" h="213995">
                <a:moveTo>
                  <a:pt x="284187" y="13220"/>
                </a:moveTo>
                <a:lnTo>
                  <a:pt x="283565" y="11963"/>
                </a:lnTo>
                <a:lnTo>
                  <a:pt x="282943" y="12001"/>
                </a:lnTo>
                <a:lnTo>
                  <a:pt x="282486" y="12915"/>
                </a:lnTo>
                <a:lnTo>
                  <a:pt x="280771" y="13398"/>
                </a:lnTo>
                <a:lnTo>
                  <a:pt x="280441" y="13487"/>
                </a:lnTo>
                <a:lnTo>
                  <a:pt x="279209" y="13970"/>
                </a:lnTo>
                <a:lnTo>
                  <a:pt x="277380" y="16421"/>
                </a:lnTo>
                <a:lnTo>
                  <a:pt x="279412" y="18008"/>
                </a:lnTo>
                <a:lnTo>
                  <a:pt x="280758" y="13449"/>
                </a:lnTo>
                <a:lnTo>
                  <a:pt x="281190" y="13385"/>
                </a:lnTo>
                <a:lnTo>
                  <a:pt x="284187" y="13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2793441" y="4421440"/>
            <a:ext cx="343535" cy="207010"/>
          </a:xfrm>
          <a:custGeom>
            <a:avLst/>
            <a:gdLst/>
            <a:ahLst/>
            <a:cxnLst/>
            <a:rect l="l" t="t" r="r" b="b"/>
            <a:pathLst>
              <a:path w="343535" h="207010">
                <a:moveTo>
                  <a:pt x="609" y="192087"/>
                </a:moveTo>
                <a:lnTo>
                  <a:pt x="228" y="192493"/>
                </a:lnTo>
                <a:lnTo>
                  <a:pt x="0" y="192913"/>
                </a:lnTo>
                <a:lnTo>
                  <a:pt x="596" y="193014"/>
                </a:lnTo>
                <a:lnTo>
                  <a:pt x="495" y="192697"/>
                </a:lnTo>
                <a:lnTo>
                  <a:pt x="558" y="192392"/>
                </a:lnTo>
                <a:lnTo>
                  <a:pt x="609" y="192087"/>
                </a:lnTo>
                <a:close/>
              </a:path>
              <a:path w="343535" h="207010">
                <a:moveTo>
                  <a:pt x="7188" y="203542"/>
                </a:moveTo>
                <a:lnTo>
                  <a:pt x="4660" y="202374"/>
                </a:lnTo>
                <a:lnTo>
                  <a:pt x="5930" y="206997"/>
                </a:lnTo>
                <a:lnTo>
                  <a:pt x="7188" y="203542"/>
                </a:lnTo>
                <a:close/>
              </a:path>
              <a:path w="343535" h="207010">
                <a:moveTo>
                  <a:pt x="18046" y="201930"/>
                </a:moveTo>
                <a:lnTo>
                  <a:pt x="16459" y="199009"/>
                </a:lnTo>
                <a:lnTo>
                  <a:pt x="16344" y="198805"/>
                </a:lnTo>
                <a:lnTo>
                  <a:pt x="15671" y="198374"/>
                </a:lnTo>
                <a:lnTo>
                  <a:pt x="13296" y="196900"/>
                </a:lnTo>
                <a:lnTo>
                  <a:pt x="13779" y="196570"/>
                </a:lnTo>
                <a:lnTo>
                  <a:pt x="8470" y="196570"/>
                </a:lnTo>
                <a:lnTo>
                  <a:pt x="6502" y="196570"/>
                </a:lnTo>
                <a:lnTo>
                  <a:pt x="6375" y="196900"/>
                </a:lnTo>
                <a:lnTo>
                  <a:pt x="5956" y="197675"/>
                </a:lnTo>
                <a:lnTo>
                  <a:pt x="5600" y="198843"/>
                </a:lnTo>
                <a:lnTo>
                  <a:pt x="7594" y="200202"/>
                </a:lnTo>
                <a:lnTo>
                  <a:pt x="8610" y="199618"/>
                </a:lnTo>
                <a:lnTo>
                  <a:pt x="7188" y="203542"/>
                </a:lnTo>
                <a:lnTo>
                  <a:pt x="14147" y="206756"/>
                </a:lnTo>
                <a:lnTo>
                  <a:pt x="12331" y="204355"/>
                </a:lnTo>
                <a:lnTo>
                  <a:pt x="11468" y="201803"/>
                </a:lnTo>
                <a:lnTo>
                  <a:pt x="11734" y="199009"/>
                </a:lnTo>
                <a:lnTo>
                  <a:pt x="16967" y="203073"/>
                </a:lnTo>
                <a:lnTo>
                  <a:pt x="18046" y="201930"/>
                </a:lnTo>
                <a:close/>
              </a:path>
              <a:path w="343535" h="207010">
                <a:moveTo>
                  <a:pt x="19900" y="198107"/>
                </a:moveTo>
                <a:lnTo>
                  <a:pt x="19050" y="196900"/>
                </a:lnTo>
                <a:lnTo>
                  <a:pt x="18529" y="196773"/>
                </a:lnTo>
                <a:lnTo>
                  <a:pt x="18643" y="200456"/>
                </a:lnTo>
                <a:lnTo>
                  <a:pt x="19900" y="198107"/>
                </a:lnTo>
                <a:close/>
              </a:path>
              <a:path w="343535" h="207010">
                <a:moveTo>
                  <a:pt x="22339" y="193548"/>
                </a:moveTo>
                <a:lnTo>
                  <a:pt x="19900" y="198107"/>
                </a:lnTo>
                <a:lnTo>
                  <a:pt x="20104" y="198386"/>
                </a:lnTo>
                <a:lnTo>
                  <a:pt x="22339" y="193548"/>
                </a:lnTo>
                <a:close/>
              </a:path>
              <a:path w="343535" h="207010">
                <a:moveTo>
                  <a:pt x="23266" y="182143"/>
                </a:moveTo>
                <a:lnTo>
                  <a:pt x="23228" y="181914"/>
                </a:lnTo>
                <a:lnTo>
                  <a:pt x="23050" y="181660"/>
                </a:lnTo>
                <a:lnTo>
                  <a:pt x="23139" y="181965"/>
                </a:lnTo>
                <a:lnTo>
                  <a:pt x="23177" y="182206"/>
                </a:lnTo>
                <a:close/>
              </a:path>
              <a:path w="343535" h="207010">
                <a:moveTo>
                  <a:pt x="32359" y="184810"/>
                </a:moveTo>
                <a:lnTo>
                  <a:pt x="30886" y="180492"/>
                </a:lnTo>
                <a:lnTo>
                  <a:pt x="28079" y="181533"/>
                </a:lnTo>
                <a:lnTo>
                  <a:pt x="26149" y="183273"/>
                </a:lnTo>
                <a:lnTo>
                  <a:pt x="24003" y="185826"/>
                </a:lnTo>
                <a:lnTo>
                  <a:pt x="22631" y="184429"/>
                </a:lnTo>
                <a:lnTo>
                  <a:pt x="23355" y="183400"/>
                </a:lnTo>
                <a:lnTo>
                  <a:pt x="23202" y="182333"/>
                </a:lnTo>
                <a:lnTo>
                  <a:pt x="23177" y="182206"/>
                </a:lnTo>
                <a:lnTo>
                  <a:pt x="22999" y="182333"/>
                </a:lnTo>
                <a:lnTo>
                  <a:pt x="22542" y="181864"/>
                </a:lnTo>
                <a:lnTo>
                  <a:pt x="22923" y="181470"/>
                </a:lnTo>
                <a:lnTo>
                  <a:pt x="18910" y="185470"/>
                </a:lnTo>
                <a:lnTo>
                  <a:pt x="24104" y="188772"/>
                </a:lnTo>
                <a:lnTo>
                  <a:pt x="15328" y="190461"/>
                </a:lnTo>
                <a:lnTo>
                  <a:pt x="12103" y="186042"/>
                </a:lnTo>
                <a:lnTo>
                  <a:pt x="3797" y="189357"/>
                </a:lnTo>
                <a:lnTo>
                  <a:pt x="1054" y="191541"/>
                </a:lnTo>
                <a:lnTo>
                  <a:pt x="952" y="191389"/>
                </a:lnTo>
                <a:lnTo>
                  <a:pt x="749" y="191287"/>
                </a:lnTo>
                <a:lnTo>
                  <a:pt x="622" y="191109"/>
                </a:lnTo>
                <a:lnTo>
                  <a:pt x="571" y="191401"/>
                </a:lnTo>
                <a:lnTo>
                  <a:pt x="660" y="191731"/>
                </a:lnTo>
                <a:lnTo>
                  <a:pt x="622" y="192036"/>
                </a:lnTo>
                <a:lnTo>
                  <a:pt x="787" y="191909"/>
                </a:lnTo>
                <a:lnTo>
                  <a:pt x="812" y="191757"/>
                </a:lnTo>
                <a:lnTo>
                  <a:pt x="1041" y="191592"/>
                </a:lnTo>
                <a:lnTo>
                  <a:pt x="3810" y="194983"/>
                </a:lnTo>
                <a:lnTo>
                  <a:pt x="5676" y="196164"/>
                </a:lnTo>
                <a:lnTo>
                  <a:pt x="6578" y="196316"/>
                </a:lnTo>
                <a:lnTo>
                  <a:pt x="7924" y="193941"/>
                </a:lnTo>
                <a:lnTo>
                  <a:pt x="8407" y="196316"/>
                </a:lnTo>
                <a:lnTo>
                  <a:pt x="14198" y="196316"/>
                </a:lnTo>
                <a:lnTo>
                  <a:pt x="16027" y="195211"/>
                </a:lnTo>
                <a:lnTo>
                  <a:pt x="17106" y="195630"/>
                </a:lnTo>
                <a:lnTo>
                  <a:pt x="16649" y="197789"/>
                </a:lnTo>
                <a:lnTo>
                  <a:pt x="17945" y="196634"/>
                </a:lnTo>
                <a:lnTo>
                  <a:pt x="18529" y="196773"/>
                </a:lnTo>
                <a:lnTo>
                  <a:pt x="18516" y="196634"/>
                </a:lnTo>
                <a:lnTo>
                  <a:pt x="18465" y="195211"/>
                </a:lnTo>
                <a:lnTo>
                  <a:pt x="18427" y="193941"/>
                </a:lnTo>
                <a:lnTo>
                  <a:pt x="18376" y="192379"/>
                </a:lnTo>
                <a:lnTo>
                  <a:pt x="21704" y="191338"/>
                </a:lnTo>
                <a:lnTo>
                  <a:pt x="23672" y="190461"/>
                </a:lnTo>
                <a:lnTo>
                  <a:pt x="27825" y="188620"/>
                </a:lnTo>
                <a:lnTo>
                  <a:pt x="31153" y="185826"/>
                </a:lnTo>
                <a:lnTo>
                  <a:pt x="32359" y="184810"/>
                </a:lnTo>
                <a:close/>
              </a:path>
              <a:path w="343535" h="207010">
                <a:moveTo>
                  <a:pt x="59029" y="166687"/>
                </a:moveTo>
                <a:lnTo>
                  <a:pt x="55702" y="164807"/>
                </a:lnTo>
                <a:lnTo>
                  <a:pt x="55257" y="158419"/>
                </a:lnTo>
                <a:lnTo>
                  <a:pt x="42189" y="159854"/>
                </a:lnTo>
                <a:lnTo>
                  <a:pt x="45059" y="165455"/>
                </a:lnTo>
                <a:lnTo>
                  <a:pt x="50863" y="164020"/>
                </a:lnTo>
                <a:lnTo>
                  <a:pt x="53530" y="165950"/>
                </a:lnTo>
                <a:lnTo>
                  <a:pt x="52946" y="171475"/>
                </a:lnTo>
                <a:lnTo>
                  <a:pt x="58369" y="169113"/>
                </a:lnTo>
                <a:lnTo>
                  <a:pt x="59029" y="166687"/>
                </a:lnTo>
                <a:close/>
              </a:path>
              <a:path w="343535" h="207010">
                <a:moveTo>
                  <a:pt x="70510" y="155625"/>
                </a:moveTo>
                <a:lnTo>
                  <a:pt x="68313" y="156248"/>
                </a:lnTo>
                <a:lnTo>
                  <a:pt x="70218" y="155968"/>
                </a:lnTo>
                <a:lnTo>
                  <a:pt x="70510" y="155625"/>
                </a:lnTo>
                <a:close/>
              </a:path>
              <a:path w="343535" h="207010">
                <a:moveTo>
                  <a:pt x="77368" y="130860"/>
                </a:moveTo>
                <a:lnTo>
                  <a:pt x="74142" y="131140"/>
                </a:lnTo>
                <a:lnTo>
                  <a:pt x="69837" y="131064"/>
                </a:lnTo>
                <a:lnTo>
                  <a:pt x="67741" y="134823"/>
                </a:lnTo>
                <a:lnTo>
                  <a:pt x="68453" y="139065"/>
                </a:lnTo>
                <a:lnTo>
                  <a:pt x="72517" y="140411"/>
                </a:lnTo>
                <a:lnTo>
                  <a:pt x="75438" y="141782"/>
                </a:lnTo>
                <a:lnTo>
                  <a:pt x="77368" y="130860"/>
                </a:lnTo>
                <a:close/>
              </a:path>
              <a:path w="343535" h="207010">
                <a:moveTo>
                  <a:pt x="78257" y="146240"/>
                </a:moveTo>
                <a:lnTo>
                  <a:pt x="78232" y="143764"/>
                </a:lnTo>
                <a:lnTo>
                  <a:pt x="77495" y="141401"/>
                </a:lnTo>
                <a:lnTo>
                  <a:pt x="76682" y="143802"/>
                </a:lnTo>
                <a:lnTo>
                  <a:pt x="76708" y="146278"/>
                </a:lnTo>
                <a:lnTo>
                  <a:pt x="77508" y="148729"/>
                </a:lnTo>
                <a:lnTo>
                  <a:pt x="78257" y="146240"/>
                </a:lnTo>
                <a:close/>
              </a:path>
              <a:path w="343535" h="207010">
                <a:moveTo>
                  <a:pt x="86868" y="123710"/>
                </a:moveTo>
                <a:lnTo>
                  <a:pt x="85801" y="120129"/>
                </a:lnTo>
                <a:lnTo>
                  <a:pt x="83680" y="117297"/>
                </a:lnTo>
                <a:lnTo>
                  <a:pt x="80695" y="114909"/>
                </a:lnTo>
                <a:lnTo>
                  <a:pt x="81826" y="118579"/>
                </a:lnTo>
                <a:lnTo>
                  <a:pt x="83870" y="121488"/>
                </a:lnTo>
                <a:lnTo>
                  <a:pt x="86868" y="123710"/>
                </a:lnTo>
                <a:close/>
              </a:path>
              <a:path w="343535" h="207010">
                <a:moveTo>
                  <a:pt x="93421" y="137591"/>
                </a:moveTo>
                <a:lnTo>
                  <a:pt x="92214" y="137731"/>
                </a:lnTo>
                <a:lnTo>
                  <a:pt x="91516" y="141770"/>
                </a:lnTo>
                <a:lnTo>
                  <a:pt x="93421" y="137731"/>
                </a:lnTo>
                <a:lnTo>
                  <a:pt x="93421" y="137591"/>
                </a:lnTo>
                <a:close/>
              </a:path>
              <a:path w="343535" h="207010">
                <a:moveTo>
                  <a:pt x="95529" y="120573"/>
                </a:moveTo>
                <a:lnTo>
                  <a:pt x="95262" y="119735"/>
                </a:lnTo>
                <a:lnTo>
                  <a:pt x="95110" y="120637"/>
                </a:lnTo>
                <a:lnTo>
                  <a:pt x="95529" y="120573"/>
                </a:lnTo>
                <a:close/>
              </a:path>
              <a:path w="343535" h="207010">
                <a:moveTo>
                  <a:pt x="97586" y="114528"/>
                </a:moveTo>
                <a:lnTo>
                  <a:pt x="94754" y="111582"/>
                </a:lnTo>
                <a:lnTo>
                  <a:pt x="97294" y="114579"/>
                </a:lnTo>
                <a:lnTo>
                  <a:pt x="97586" y="114528"/>
                </a:lnTo>
                <a:close/>
              </a:path>
              <a:path w="343535" h="207010">
                <a:moveTo>
                  <a:pt x="98996" y="120015"/>
                </a:moveTo>
                <a:lnTo>
                  <a:pt x="97790" y="119799"/>
                </a:lnTo>
                <a:lnTo>
                  <a:pt x="98044" y="120167"/>
                </a:lnTo>
                <a:lnTo>
                  <a:pt x="98996" y="120015"/>
                </a:lnTo>
                <a:close/>
              </a:path>
              <a:path w="343535" h="207010">
                <a:moveTo>
                  <a:pt x="101295" y="113868"/>
                </a:moveTo>
                <a:lnTo>
                  <a:pt x="97586" y="114528"/>
                </a:lnTo>
                <a:lnTo>
                  <a:pt x="99110" y="116128"/>
                </a:lnTo>
                <a:lnTo>
                  <a:pt x="101295" y="113868"/>
                </a:lnTo>
                <a:close/>
              </a:path>
              <a:path w="343535" h="207010">
                <a:moveTo>
                  <a:pt x="107721" y="136842"/>
                </a:moveTo>
                <a:lnTo>
                  <a:pt x="107619" y="136321"/>
                </a:lnTo>
                <a:lnTo>
                  <a:pt x="107569" y="136042"/>
                </a:lnTo>
                <a:lnTo>
                  <a:pt x="106502" y="130619"/>
                </a:lnTo>
                <a:lnTo>
                  <a:pt x="105029" y="131000"/>
                </a:lnTo>
                <a:lnTo>
                  <a:pt x="106057" y="127647"/>
                </a:lnTo>
                <a:lnTo>
                  <a:pt x="102984" y="125869"/>
                </a:lnTo>
                <a:lnTo>
                  <a:pt x="98094" y="125628"/>
                </a:lnTo>
                <a:lnTo>
                  <a:pt x="98005" y="125907"/>
                </a:lnTo>
                <a:lnTo>
                  <a:pt x="98793" y="121208"/>
                </a:lnTo>
                <a:lnTo>
                  <a:pt x="98044" y="120167"/>
                </a:lnTo>
                <a:lnTo>
                  <a:pt x="95529" y="120573"/>
                </a:lnTo>
                <a:lnTo>
                  <a:pt x="97624" y="127228"/>
                </a:lnTo>
                <a:lnTo>
                  <a:pt x="96710" y="130390"/>
                </a:lnTo>
                <a:lnTo>
                  <a:pt x="99631" y="132143"/>
                </a:lnTo>
                <a:lnTo>
                  <a:pt x="100406" y="132207"/>
                </a:lnTo>
                <a:lnTo>
                  <a:pt x="94919" y="133616"/>
                </a:lnTo>
                <a:lnTo>
                  <a:pt x="94919" y="133489"/>
                </a:lnTo>
                <a:lnTo>
                  <a:pt x="94970" y="132753"/>
                </a:lnTo>
                <a:lnTo>
                  <a:pt x="95300" y="133032"/>
                </a:lnTo>
                <a:lnTo>
                  <a:pt x="90589" y="123736"/>
                </a:lnTo>
                <a:lnTo>
                  <a:pt x="94335" y="124968"/>
                </a:lnTo>
                <a:lnTo>
                  <a:pt x="95110" y="120637"/>
                </a:lnTo>
                <a:lnTo>
                  <a:pt x="94056" y="119138"/>
                </a:lnTo>
                <a:lnTo>
                  <a:pt x="95923" y="115620"/>
                </a:lnTo>
                <a:lnTo>
                  <a:pt x="91643" y="115582"/>
                </a:lnTo>
                <a:lnTo>
                  <a:pt x="89687" y="119138"/>
                </a:lnTo>
                <a:lnTo>
                  <a:pt x="89674" y="120015"/>
                </a:lnTo>
                <a:lnTo>
                  <a:pt x="90271" y="123621"/>
                </a:lnTo>
                <a:lnTo>
                  <a:pt x="91313" y="130327"/>
                </a:lnTo>
                <a:lnTo>
                  <a:pt x="89865" y="129755"/>
                </a:lnTo>
                <a:lnTo>
                  <a:pt x="88163" y="129374"/>
                </a:lnTo>
                <a:lnTo>
                  <a:pt x="85928" y="129374"/>
                </a:lnTo>
                <a:lnTo>
                  <a:pt x="82105" y="134404"/>
                </a:lnTo>
                <a:lnTo>
                  <a:pt x="88823" y="135191"/>
                </a:lnTo>
                <a:lnTo>
                  <a:pt x="86639" y="135750"/>
                </a:lnTo>
                <a:lnTo>
                  <a:pt x="86550" y="137109"/>
                </a:lnTo>
                <a:lnTo>
                  <a:pt x="91821" y="136042"/>
                </a:lnTo>
                <a:lnTo>
                  <a:pt x="93421" y="137591"/>
                </a:lnTo>
                <a:lnTo>
                  <a:pt x="104343" y="136321"/>
                </a:lnTo>
                <a:lnTo>
                  <a:pt x="107721" y="136842"/>
                </a:lnTo>
                <a:close/>
              </a:path>
              <a:path w="343535" h="207010">
                <a:moveTo>
                  <a:pt x="109334" y="104508"/>
                </a:moveTo>
                <a:lnTo>
                  <a:pt x="106095" y="108877"/>
                </a:lnTo>
                <a:lnTo>
                  <a:pt x="101295" y="113868"/>
                </a:lnTo>
                <a:lnTo>
                  <a:pt x="102171" y="113703"/>
                </a:lnTo>
                <a:lnTo>
                  <a:pt x="106997" y="109994"/>
                </a:lnTo>
                <a:lnTo>
                  <a:pt x="109334" y="104508"/>
                </a:lnTo>
                <a:close/>
              </a:path>
              <a:path w="343535" h="207010">
                <a:moveTo>
                  <a:pt x="120040" y="87934"/>
                </a:moveTo>
                <a:lnTo>
                  <a:pt x="114338" y="86156"/>
                </a:lnTo>
                <a:lnTo>
                  <a:pt x="113842" y="89382"/>
                </a:lnTo>
                <a:lnTo>
                  <a:pt x="112064" y="90766"/>
                </a:lnTo>
                <a:lnTo>
                  <a:pt x="109689" y="91122"/>
                </a:lnTo>
                <a:lnTo>
                  <a:pt x="108724" y="96113"/>
                </a:lnTo>
                <a:lnTo>
                  <a:pt x="120040" y="87934"/>
                </a:lnTo>
                <a:close/>
              </a:path>
              <a:path w="343535" h="207010">
                <a:moveTo>
                  <a:pt x="131978" y="123723"/>
                </a:moveTo>
                <a:lnTo>
                  <a:pt x="130492" y="123939"/>
                </a:lnTo>
                <a:lnTo>
                  <a:pt x="129971" y="126072"/>
                </a:lnTo>
                <a:lnTo>
                  <a:pt x="131978" y="123723"/>
                </a:lnTo>
                <a:close/>
              </a:path>
              <a:path w="343535" h="207010">
                <a:moveTo>
                  <a:pt x="132537" y="71678"/>
                </a:moveTo>
                <a:lnTo>
                  <a:pt x="128358" y="71323"/>
                </a:lnTo>
                <a:lnTo>
                  <a:pt x="125653" y="73088"/>
                </a:lnTo>
                <a:lnTo>
                  <a:pt x="126377" y="78219"/>
                </a:lnTo>
                <a:lnTo>
                  <a:pt x="128663" y="80937"/>
                </a:lnTo>
                <a:lnTo>
                  <a:pt x="128092" y="78066"/>
                </a:lnTo>
                <a:lnTo>
                  <a:pt x="132537" y="71678"/>
                </a:lnTo>
                <a:close/>
              </a:path>
              <a:path w="343535" h="207010">
                <a:moveTo>
                  <a:pt x="137883" y="115176"/>
                </a:moveTo>
                <a:lnTo>
                  <a:pt x="132778" y="114236"/>
                </a:lnTo>
                <a:lnTo>
                  <a:pt x="132651" y="114020"/>
                </a:lnTo>
                <a:lnTo>
                  <a:pt x="131267" y="106946"/>
                </a:lnTo>
                <a:lnTo>
                  <a:pt x="133159" y="101422"/>
                </a:lnTo>
                <a:lnTo>
                  <a:pt x="121158" y="102616"/>
                </a:lnTo>
                <a:lnTo>
                  <a:pt x="119976" y="111048"/>
                </a:lnTo>
                <a:lnTo>
                  <a:pt x="125120" y="116890"/>
                </a:lnTo>
                <a:lnTo>
                  <a:pt x="125361" y="125107"/>
                </a:lnTo>
                <a:lnTo>
                  <a:pt x="126631" y="124472"/>
                </a:lnTo>
                <a:lnTo>
                  <a:pt x="130492" y="123939"/>
                </a:lnTo>
                <a:lnTo>
                  <a:pt x="131965" y="117868"/>
                </a:lnTo>
                <a:lnTo>
                  <a:pt x="133616" y="118541"/>
                </a:lnTo>
                <a:lnTo>
                  <a:pt x="134366" y="119062"/>
                </a:lnTo>
                <a:lnTo>
                  <a:pt x="134950" y="119697"/>
                </a:lnTo>
                <a:lnTo>
                  <a:pt x="136169" y="117868"/>
                </a:lnTo>
                <a:lnTo>
                  <a:pt x="136817" y="116890"/>
                </a:lnTo>
                <a:lnTo>
                  <a:pt x="137883" y="115176"/>
                </a:lnTo>
                <a:close/>
              </a:path>
              <a:path w="343535" h="207010">
                <a:moveTo>
                  <a:pt x="138328" y="122847"/>
                </a:moveTo>
                <a:lnTo>
                  <a:pt x="134950" y="119697"/>
                </a:lnTo>
                <a:lnTo>
                  <a:pt x="132499" y="123126"/>
                </a:lnTo>
                <a:lnTo>
                  <a:pt x="131978" y="123723"/>
                </a:lnTo>
                <a:lnTo>
                  <a:pt x="138328" y="122847"/>
                </a:lnTo>
                <a:close/>
              </a:path>
              <a:path w="343535" h="207010">
                <a:moveTo>
                  <a:pt x="138480" y="115277"/>
                </a:moveTo>
                <a:lnTo>
                  <a:pt x="138214" y="115189"/>
                </a:lnTo>
                <a:lnTo>
                  <a:pt x="138468" y="114236"/>
                </a:lnTo>
                <a:lnTo>
                  <a:pt x="138074" y="114858"/>
                </a:lnTo>
                <a:lnTo>
                  <a:pt x="137985" y="115189"/>
                </a:lnTo>
                <a:lnTo>
                  <a:pt x="138480" y="115277"/>
                </a:lnTo>
                <a:close/>
              </a:path>
              <a:path w="343535" h="207010">
                <a:moveTo>
                  <a:pt x="142722" y="114020"/>
                </a:moveTo>
                <a:lnTo>
                  <a:pt x="142011" y="115925"/>
                </a:lnTo>
                <a:lnTo>
                  <a:pt x="138480" y="115277"/>
                </a:lnTo>
                <a:lnTo>
                  <a:pt x="142506" y="116636"/>
                </a:lnTo>
                <a:lnTo>
                  <a:pt x="142570" y="115925"/>
                </a:lnTo>
                <a:lnTo>
                  <a:pt x="142722" y="114020"/>
                </a:lnTo>
                <a:close/>
              </a:path>
              <a:path w="343535" h="207010">
                <a:moveTo>
                  <a:pt x="142900" y="98640"/>
                </a:moveTo>
                <a:lnTo>
                  <a:pt x="141884" y="96989"/>
                </a:lnTo>
                <a:lnTo>
                  <a:pt x="135674" y="93649"/>
                </a:lnTo>
                <a:lnTo>
                  <a:pt x="136093" y="93713"/>
                </a:lnTo>
                <a:lnTo>
                  <a:pt x="137972" y="93967"/>
                </a:lnTo>
                <a:lnTo>
                  <a:pt x="138417" y="91846"/>
                </a:lnTo>
                <a:lnTo>
                  <a:pt x="138506" y="91363"/>
                </a:lnTo>
                <a:lnTo>
                  <a:pt x="139192" y="88785"/>
                </a:lnTo>
                <a:lnTo>
                  <a:pt x="136880" y="91846"/>
                </a:lnTo>
                <a:lnTo>
                  <a:pt x="133794" y="91376"/>
                </a:lnTo>
                <a:lnTo>
                  <a:pt x="133057" y="92240"/>
                </a:lnTo>
                <a:lnTo>
                  <a:pt x="132588" y="91973"/>
                </a:lnTo>
                <a:lnTo>
                  <a:pt x="132651" y="92697"/>
                </a:lnTo>
                <a:lnTo>
                  <a:pt x="132346" y="93052"/>
                </a:lnTo>
                <a:lnTo>
                  <a:pt x="132702" y="93116"/>
                </a:lnTo>
                <a:lnTo>
                  <a:pt x="133286" y="98945"/>
                </a:lnTo>
                <a:lnTo>
                  <a:pt x="138557" y="96570"/>
                </a:lnTo>
                <a:lnTo>
                  <a:pt x="139026" y="99771"/>
                </a:lnTo>
                <a:lnTo>
                  <a:pt x="138798" y="99568"/>
                </a:lnTo>
                <a:lnTo>
                  <a:pt x="132880" y="103847"/>
                </a:lnTo>
                <a:lnTo>
                  <a:pt x="137922" y="105435"/>
                </a:lnTo>
                <a:lnTo>
                  <a:pt x="138341" y="103035"/>
                </a:lnTo>
                <a:lnTo>
                  <a:pt x="141503" y="104368"/>
                </a:lnTo>
                <a:lnTo>
                  <a:pt x="142240" y="102412"/>
                </a:lnTo>
                <a:lnTo>
                  <a:pt x="140576" y="101053"/>
                </a:lnTo>
                <a:lnTo>
                  <a:pt x="142900" y="98640"/>
                </a:lnTo>
                <a:close/>
              </a:path>
              <a:path w="343535" h="207010">
                <a:moveTo>
                  <a:pt x="143192" y="112737"/>
                </a:moveTo>
                <a:lnTo>
                  <a:pt x="142836" y="112610"/>
                </a:lnTo>
                <a:lnTo>
                  <a:pt x="142722" y="114020"/>
                </a:lnTo>
                <a:lnTo>
                  <a:pt x="143179" y="112763"/>
                </a:lnTo>
                <a:close/>
              </a:path>
              <a:path w="343535" h="207010">
                <a:moveTo>
                  <a:pt x="154254" y="68338"/>
                </a:moveTo>
                <a:lnTo>
                  <a:pt x="152869" y="66560"/>
                </a:lnTo>
                <a:lnTo>
                  <a:pt x="147497" y="65608"/>
                </a:lnTo>
                <a:lnTo>
                  <a:pt x="144449" y="68376"/>
                </a:lnTo>
                <a:lnTo>
                  <a:pt x="145643" y="72148"/>
                </a:lnTo>
                <a:lnTo>
                  <a:pt x="148755" y="72847"/>
                </a:lnTo>
                <a:lnTo>
                  <a:pt x="153974" y="70370"/>
                </a:lnTo>
                <a:lnTo>
                  <a:pt x="153111" y="69138"/>
                </a:lnTo>
                <a:lnTo>
                  <a:pt x="153695" y="68465"/>
                </a:lnTo>
                <a:lnTo>
                  <a:pt x="154254" y="68338"/>
                </a:lnTo>
                <a:close/>
              </a:path>
              <a:path w="343535" h="207010">
                <a:moveTo>
                  <a:pt x="155765" y="68986"/>
                </a:moveTo>
                <a:lnTo>
                  <a:pt x="154965" y="68237"/>
                </a:lnTo>
                <a:lnTo>
                  <a:pt x="154254" y="68338"/>
                </a:lnTo>
                <a:lnTo>
                  <a:pt x="154838" y="68973"/>
                </a:lnTo>
                <a:lnTo>
                  <a:pt x="154800" y="69672"/>
                </a:lnTo>
                <a:lnTo>
                  <a:pt x="153974" y="70370"/>
                </a:lnTo>
                <a:lnTo>
                  <a:pt x="155765" y="68986"/>
                </a:lnTo>
                <a:close/>
              </a:path>
              <a:path w="343535" h="207010">
                <a:moveTo>
                  <a:pt x="156946" y="37185"/>
                </a:moveTo>
                <a:lnTo>
                  <a:pt x="155524" y="37452"/>
                </a:lnTo>
                <a:lnTo>
                  <a:pt x="156743" y="38696"/>
                </a:lnTo>
                <a:lnTo>
                  <a:pt x="156629" y="38112"/>
                </a:lnTo>
                <a:lnTo>
                  <a:pt x="156946" y="37185"/>
                </a:lnTo>
                <a:close/>
              </a:path>
              <a:path w="343535" h="207010">
                <a:moveTo>
                  <a:pt x="157657" y="101688"/>
                </a:moveTo>
                <a:lnTo>
                  <a:pt x="155486" y="101777"/>
                </a:lnTo>
                <a:lnTo>
                  <a:pt x="151028" y="98602"/>
                </a:lnTo>
                <a:lnTo>
                  <a:pt x="148450" y="108178"/>
                </a:lnTo>
                <a:lnTo>
                  <a:pt x="144830" y="108331"/>
                </a:lnTo>
                <a:lnTo>
                  <a:pt x="143268" y="112560"/>
                </a:lnTo>
                <a:lnTo>
                  <a:pt x="143294" y="112763"/>
                </a:lnTo>
                <a:lnTo>
                  <a:pt x="148501" y="114541"/>
                </a:lnTo>
                <a:lnTo>
                  <a:pt x="147624" y="114757"/>
                </a:lnTo>
                <a:lnTo>
                  <a:pt x="151231" y="114858"/>
                </a:lnTo>
                <a:lnTo>
                  <a:pt x="152971" y="112610"/>
                </a:lnTo>
                <a:lnTo>
                  <a:pt x="152958" y="111048"/>
                </a:lnTo>
                <a:lnTo>
                  <a:pt x="152819" y="108153"/>
                </a:lnTo>
                <a:lnTo>
                  <a:pt x="153847" y="108038"/>
                </a:lnTo>
                <a:lnTo>
                  <a:pt x="155740" y="109054"/>
                </a:lnTo>
                <a:lnTo>
                  <a:pt x="157657" y="101688"/>
                </a:lnTo>
                <a:close/>
              </a:path>
              <a:path w="343535" h="207010">
                <a:moveTo>
                  <a:pt x="158280" y="42710"/>
                </a:moveTo>
                <a:lnTo>
                  <a:pt x="157289" y="41846"/>
                </a:lnTo>
                <a:lnTo>
                  <a:pt x="157073" y="40424"/>
                </a:lnTo>
                <a:lnTo>
                  <a:pt x="156133" y="40944"/>
                </a:lnTo>
                <a:lnTo>
                  <a:pt x="157048" y="43192"/>
                </a:lnTo>
                <a:lnTo>
                  <a:pt x="158280" y="42710"/>
                </a:lnTo>
                <a:close/>
              </a:path>
              <a:path w="343535" h="207010">
                <a:moveTo>
                  <a:pt x="158457" y="40436"/>
                </a:moveTo>
                <a:lnTo>
                  <a:pt x="158229" y="40208"/>
                </a:lnTo>
                <a:lnTo>
                  <a:pt x="156743" y="38696"/>
                </a:lnTo>
                <a:lnTo>
                  <a:pt x="157073" y="40424"/>
                </a:lnTo>
                <a:lnTo>
                  <a:pt x="157568" y="40208"/>
                </a:lnTo>
                <a:lnTo>
                  <a:pt x="158457" y="40436"/>
                </a:lnTo>
                <a:close/>
              </a:path>
              <a:path w="343535" h="207010">
                <a:moveTo>
                  <a:pt x="160032" y="42024"/>
                </a:moveTo>
                <a:lnTo>
                  <a:pt x="158534" y="40449"/>
                </a:lnTo>
                <a:lnTo>
                  <a:pt x="160032" y="42024"/>
                </a:lnTo>
                <a:close/>
              </a:path>
              <a:path w="343535" h="207010">
                <a:moveTo>
                  <a:pt x="160845" y="36461"/>
                </a:moveTo>
                <a:lnTo>
                  <a:pt x="160312" y="33439"/>
                </a:lnTo>
                <a:lnTo>
                  <a:pt x="157886" y="34480"/>
                </a:lnTo>
                <a:lnTo>
                  <a:pt x="156946" y="37185"/>
                </a:lnTo>
                <a:lnTo>
                  <a:pt x="160845" y="36461"/>
                </a:lnTo>
                <a:close/>
              </a:path>
              <a:path w="343535" h="207010">
                <a:moveTo>
                  <a:pt x="164630" y="97497"/>
                </a:moveTo>
                <a:lnTo>
                  <a:pt x="163982" y="95059"/>
                </a:lnTo>
                <a:lnTo>
                  <a:pt x="162737" y="92925"/>
                </a:lnTo>
                <a:lnTo>
                  <a:pt x="160883" y="91198"/>
                </a:lnTo>
                <a:lnTo>
                  <a:pt x="161442" y="93687"/>
                </a:lnTo>
                <a:lnTo>
                  <a:pt x="162623" y="95758"/>
                </a:lnTo>
                <a:lnTo>
                  <a:pt x="164630" y="97497"/>
                </a:lnTo>
                <a:close/>
              </a:path>
              <a:path w="343535" h="207010">
                <a:moveTo>
                  <a:pt x="168313" y="39560"/>
                </a:moveTo>
                <a:lnTo>
                  <a:pt x="166293" y="37045"/>
                </a:lnTo>
                <a:lnTo>
                  <a:pt x="164160" y="38671"/>
                </a:lnTo>
                <a:lnTo>
                  <a:pt x="164033" y="41122"/>
                </a:lnTo>
                <a:lnTo>
                  <a:pt x="160096" y="42049"/>
                </a:lnTo>
                <a:lnTo>
                  <a:pt x="162420" y="45923"/>
                </a:lnTo>
                <a:lnTo>
                  <a:pt x="168313" y="39560"/>
                </a:lnTo>
                <a:close/>
              </a:path>
              <a:path w="343535" h="207010">
                <a:moveTo>
                  <a:pt x="171208" y="78524"/>
                </a:moveTo>
                <a:lnTo>
                  <a:pt x="168351" y="77254"/>
                </a:lnTo>
                <a:lnTo>
                  <a:pt x="163779" y="84391"/>
                </a:lnTo>
                <a:lnTo>
                  <a:pt x="168097" y="85686"/>
                </a:lnTo>
                <a:lnTo>
                  <a:pt x="167881" y="81648"/>
                </a:lnTo>
                <a:lnTo>
                  <a:pt x="170167" y="80975"/>
                </a:lnTo>
                <a:lnTo>
                  <a:pt x="171208" y="78524"/>
                </a:lnTo>
                <a:close/>
              </a:path>
              <a:path w="343535" h="207010">
                <a:moveTo>
                  <a:pt x="179184" y="63830"/>
                </a:moveTo>
                <a:lnTo>
                  <a:pt x="178130" y="63500"/>
                </a:lnTo>
                <a:lnTo>
                  <a:pt x="174091" y="63322"/>
                </a:lnTo>
                <a:lnTo>
                  <a:pt x="179184" y="63830"/>
                </a:lnTo>
                <a:close/>
              </a:path>
              <a:path w="343535" h="207010">
                <a:moveTo>
                  <a:pt x="180949" y="85813"/>
                </a:moveTo>
                <a:lnTo>
                  <a:pt x="179552" y="88900"/>
                </a:lnTo>
                <a:lnTo>
                  <a:pt x="177660" y="89954"/>
                </a:lnTo>
                <a:lnTo>
                  <a:pt x="175387" y="88976"/>
                </a:lnTo>
                <a:lnTo>
                  <a:pt x="176377" y="85801"/>
                </a:lnTo>
                <a:lnTo>
                  <a:pt x="175234" y="88836"/>
                </a:lnTo>
                <a:lnTo>
                  <a:pt x="174790" y="90525"/>
                </a:lnTo>
                <a:lnTo>
                  <a:pt x="173850" y="91046"/>
                </a:lnTo>
                <a:lnTo>
                  <a:pt x="172656" y="90830"/>
                </a:lnTo>
                <a:lnTo>
                  <a:pt x="173050" y="91211"/>
                </a:lnTo>
                <a:lnTo>
                  <a:pt x="173126" y="91694"/>
                </a:lnTo>
                <a:lnTo>
                  <a:pt x="172720" y="92240"/>
                </a:lnTo>
                <a:lnTo>
                  <a:pt x="176695" y="91935"/>
                </a:lnTo>
                <a:lnTo>
                  <a:pt x="179476" y="89725"/>
                </a:lnTo>
                <a:lnTo>
                  <a:pt x="180949" y="85813"/>
                </a:lnTo>
                <a:close/>
              </a:path>
              <a:path w="343535" h="207010">
                <a:moveTo>
                  <a:pt x="181622" y="63652"/>
                </a:moveTo>
                <a:lnTo>
                  <a:pt x="178523" y="62242"/>
                </a:lnTo>
                <a:lnTo>
                  <a:pt x="177228" y="61912"/>
                </a:lnTo>
                <a:lnTo>
                  <a:pt x="172364" y="60680"/>
                </a:lnTo>
                <a:lnTo>
                  <a:pt x="170726" y="60566"/>
                </a:lnTo>
                <a:lnTo>
                  <a:pt x="171577" y="62344"/>
                </a:lnTo>
                <a:lnTo>
                  <a:pt x="173113" y="61912"/>
                </a:lnTo>
                <a:lnTo>
                  <a:pt x="178130" y="63500"/>
                </a:lnTo>
                <a:lnTo>
                  <a:pt x="181622" y="63652"/>
                </a:lnTo>
                <a:close/>
              </a:path>
              <a:path w="343535" h="207010">
                <a:moveTo>
                  <a:pt x="188709" y="92481"/>
                </a:moveTo>
                <a:lnTo>
                  <a:pt x="186766" y="84277"/>
                </a:lnTo>
                <a:lnTo>
                  <a:pt x="183642" y="84493"/>
                </a:lnTo>
                <a:lnTo>
                  <a:pt x="184848" y="86398"/>
                </a:lnTo>
                <a:lnTo>
                  <a:pt x="184912" y="89103"/>
                </a:lnTo>
                <a:lnTo>
                  <a:pt x="184213" y="92227"/>
                </a:lnTo>
                <a:lnTo>
                  <a:pt x="188709" y="92481"/>
                </a:lnTo>
                <a:close/>
              </a:path>
              <a:path w="343535" h="207010">
                <a:moveTo>
                  <a:pt x="189255" y="75222"/>
                </a:moveTo>
                <a:lnTo>
                  <a:pt x="185432" y="73698"/>
                </a:lnTo>
                <a:lnTo>
                  <a:pt x="184975" y="75857"/>
                </a:lnTo>
                <a:lnTo>
                  <a:pt x="183680" y="76631"/>
                </a:lnTo>
                <a:lnTo>
                  <a:pt x="181965" y="76784"/>
                </a:lnTo>
                <a:lnTo>
                  <a:pt x="180987" y="80086"/>
                </a:lnTo>
                <a:lnTo>
                  <a:pt x="189255" y="75222"/>
                </a:lnTo>
                <a:close/>
              </a:path>
              <a:path w="343535" h="207010">
                <a:moveTo>
                  <a:pt x="191731" y="55194"/>
                </a:moveTo>
                <a:lnTo>
                  <a:pt x="191592" y="54635"/>
                </a:lnTo>
                <a:lnTo>
                  <a:pt x="191401" y="54317"/>
                </a:lnTo>
                <a:lnTo>
                  <a:pt x="191477" y="54851"/>
                </a:lnTo>
                <a:lnTo>
                  <a:pt x="191681" y="55499"/>
                </a:lnTo>
                <a:lnTo>
                  <a:pt x="191731" y="55194"/>
                </a:lnTo>
                <a:close/>
              </a:path>
              <a:path w="343535" h="207010">
                <a:moveTo>
                  <a:pt x="193078" y="46697"/>
                </a:moveTo>
                <a:lnTo>
                  <a:pt x="192176" y="42214"/>
                </a:lnTo>
                <a:lnTo>
                  <a:pt x="188582" y="43827"/>
                </a:lnTo>
                <a:lnTo>
                  <a:pt x="192011" y="47980"/>
                </a:lnTo>
                <a:lnTo>
                  <a:pt x="187731" y="51231"/>
                </a:lnTo>
                <a:lnTo>
                  <a:pt x="184353" y="52019"/>
                </a:lnTo>
                <a:lnTo>
                  <a:pt x="184721" y="53924"/>
                </a:lnTo>
                <a:lnTo>
                  <a:pt x="183388" y="54025"/>
                </a:lnTo>
                <a:lnTo>
                  <a:pt x="181724" y="56896"/>
                </a:lnTo>
                <a:lnTo>
                  <a:pt x="186309" y="61937"/>
                </a:lnTo>
                <a:lnTo>
                  <a:pt x="190246" y="60629"/>
                </a:lnTo>
                <a:lnTo>
                  <a:pt x="192455" y="58547"/>
                </a:lnTo>
                <a:lnTo>
                  <a:pt x="191617" y="55473"/>
                </a:lnTo>
                <a:lnTo>
                  <a:pt x="191262" y="56108"/>
                </a:lnTo>
                <a:lnTo>
                  <a:pt x="189141" y="54190"/>
                </a:lnTo>
                <a:lnTo>
                  <a:pt x="190817" y="53403"/>
                </a:lnTo>
                <a:lnTo>
                  <a:pt x="186969" y="53733"/>
                </a:lnTo>
                <a:lnTo>
                  <a:pt x="189687" y="53263"/>
                </a:lnTo>
                <a:lnTo>
                  <a:pt x="193078" y="46697"/>
                </a:lnTo>
                <a:close/>
              </a:path>
              <a:path w="343535" h="207010">
                <a:moveTo>
                  <a:pt x="198158" y="70535"/>
                </a:moveTo>
                <a:lnTo>
                  <a:pt x="196977" y="65481"/>
                </a:lnTo>
                <a:lnTo>
                  <a:pt x="196811" y="66370"/>
                </a:lnTo>
                <a:lnTo>
                  <a:pt x="196126" y="65011"/>
                </a:lnTo>
                <a:lnTo>
                  <a:pt x="194932" y="62179"/>
                </a:lnTo>
                <a:lnTo>
                  <a:pt x="189128" y="64935"/>
                </a:lnTo>
                <a:lnTo>
                  <a:pt x="190500" y="70269"/>
                </a:lnTo>
                <a:lnTo>
                  <a:pt x="192659" y="75971"/>
                </a:lnTo>
                <a:lnTo>
                  <a:pt x="196964" y="73875"/>
                </a:lnTo>
                <a:lnTo>
                  <a:pt x="198158" y="70535"/>
                </a:lnTo>
                <a:close/>
              </a:path>
              <a:path w="343535" h="207010">
                <a:moveTo>
                  <a:pt x="199682" y="41275"/>
                </a:moveTo>
                <a:lnTo>
                  <a:pt x="198094" y="41529"/>
                </a:lnTo>
                <a:lnTo>
                  <a:pt x="199682" y="41275"/>
                </a:lnTo>
                <a:close/>
              </a:path>
              <a:path w="343535" h="207010">
                <a:moveTo>
                  <a:pt x="202704" y="40792"/>
                </a:moveTo>
                <a:lnTo>
                  <a:pt x="199682" y="41275"/>
                </a:lnTo>
                <a:lnTo>
                  <a:pt x="200482" y="41567"/>
                </a:lnTo>
                <a:lnTo>
                  <a:pt x="201117" y="41910"/>
                </a:lnTo>
                <a:lnTo>
                  <a:pt x="202692" y="41719"/>
                </a:lnTo>
                <a:lnTo>
                  <a:pt x="202704" y="40792"/>
                </a:lnTo>
                <a:close/>
              </a:path>
              <a:path w="343535" h="207010">
                <a:moveTo>
                  <a:pt x="203466" y="60147"/>
                </a:moveTo>
                <a:lnTo>
                  <a:pt x="200647" y="63042"/>
                </a:lnTo>
                <a:lnTo>
                  <a:pt x="201650" y="63119"/>
                </a:lnTo>
                <a:lnTo>
                  <a:pt x="203466" y="60147"/>
                </a:lnTo>
                <a:close/>
              </a:path>
              <a:path w="343535" h="207010">
                <a:moveTo>
                  <a:pt x="204533" y="43980"/>
                </a:moveTo>
                <a:lnTo>
                  <a:pt x="201117" y="41910"/>
                </a:lnTo>
                <a:lnTo>
                  <a:pt x="200406" y="42011"/>
                </a:lnTo>
                <a:lnTo>
                  <a:pt x="199339" y="41986"/>
                </a:lnTo>
                <a:lnTo>
                  <a:pt x="198094" y="41529"/>
                </a:lnTo>
                <a:lnTo>
                  <a:pt x="194665" y="56654"/>
                </a:lnTo>
                <a:lnTo>
                  <a:pt x="200266" y="55486"/>
                </a:lnTo>
                <a:lnTo>
                  <a:pt x="199136" y="53124"/>
                </a:lnTo>
                <a:lnTo>
                  <a:pt x="204533" y="43980"/>
                </a:lnTo>
                <a:close/>
              </a:path>
              <a:path w="343535" h="207010">
                <a:moveTo>
                  <a:pt x="206044" y="63461"/>
                </a:moveTo>
                <a:lnTo>
                  <a:pt x="201650" y="63119"/>
                </a:lnTo>
                <a:lnTo>
                  <a:pt x="199136" y="67246"/>
                </a:lnTo>
                <a:lnTo>
                  <a:pt x="206044" y="63461"/>
                </a:lnTo>
                <a:close/>
              </a:path>
              <a:path w="343535" h="207010">
                <a:moveTo>
                  <a:pt x="206781" y="56642"/>
                </a:moveTo>
                <a:lnTo>
                  <a:pt x="201142" y="57188"/>
                </a:lnTo>
                <a:lnTo>
                  <a:pt x="203441" y="60121"/>
                </a:lnTo>
                <a:lnTo>
                  <a:pt x="206781" y="56642"/>
                </a:lnTo>
                <a:close/>
              </a:path>
              <a:path w="343535" h="207010">
                <a:moveTo>
                  <a:pt x="213677" y="42913"/>
                </a:moveTo>
                <a:lnTo>
                  <a:pt x="210820" y="44259"/>
                </a:lnTo>
                <a:lnTo>
                  <a:pt x="210870" y="44627"/>
                </a:lnTo>
                <a:lnTo>
                  <a:pt x="213677" y="42913"/>
                </a:lnTo>
                <a:close/>
              </a:path>
              <a:path w="343535" h="207010">
                <a:moveTo>
                  <a:pt x="216598" y="24676"/>
                </a:moveTo>
                <a:lnTo>
                  <a:pt x="216458" y="24117"/>
                </a:lnTo>
                <a:lnTo>
                  <a:pt x="216255" y="24003"/>
                </a:lnTo>
                <a:lnTo>
                  <a:pt x="216027" y="24815"/>
                </a:lnTo>
                <a:lnTo>
                  <a:pt x="216204" y="24688"/>
                </a:lnTo>
                <a:lnTo>
                  <a:pt x="216357" y="24714"/>
                </a:lnTo>
                <a:lnTo>
                  <a:pt x="216598" y="24676"/>
                </a:lnTo>
                <a:close/>
              </a:path>
              <a:path w="343535" h="207010">
                <a:moveTo>
                  <a:pt x="218694" y="49161"/>
                </a:moveTo>
                <a:lnTo>
                  <a:pt x="216789" y="48475"/>
                </a:lnTo>
                <a:lnTo>
                  <a:pt x="215620" y="50647"/>
                </a:lnTo>
                <a:lnTo>
                  <a:pt x="211353" y="48209"/>
                </a:lnTo>
                <a:lnTo>
                  <a:pt x="210870" y="44627"/>
                </a:lnTo>
                <a:lnTo>
                  <a:pt x="209702" y="45339"/>
                </a:lnTo>
                <a:lnTo>
                  <a:pt x="205638" y="49276"/>
                </a:lnTo>
                <a:lnTo>
                  <a:pt x="204609" y="53657"/>
                </a:lnTo>
                <a:lnTo>
                  <a:pt x="209715" y="57480"/>
                </a:lnTo>
                <a:lnTo>
                  <a:pt x="215188" y="53378"/>
                </a:lnTo>
                <a:lnTo>
                  <a:pt x="215226" y="54483"/>
                </a:lnTo>
                <a:lnTo>
                  <a:pt x="218554" y="53454"/>
                </a:lnTo>
                <a:lnTo>
                  <a:pt x="217424" y="51689"/>
                </a:lnTo>
                <a:lnTo>
                  <a:pt x="217347" y="51549"/>
                </a:lnTo>
                <a:lnTo>
                  <a:pt x="217525" y="50114"/>
                </a:lnTo>
                <a:lnTo>
                  <a:pt x="218694" y="49161"/>
                </a:lnTo>
                <a:close/>
              </a:path>
              <a:path w="343535" h="207010">
                <a:moveTo>
                  <a:pt x="225640" y="47891"/>
                </a:moveTo>
                <a:lnTo>
                  <a:pt x="223913" y="46736"/>
                </a:lnTo>
                <a:lnTo>
                  <a:pt x="222237" y="47523"/>
                </a:lnTo>
                <a:lnTo>
                  <a:pt x="220408" y="48272"/>
                </a:lnTo>
                <a:lnTo>
                  <a:pt x="221411" y="49530"/>
                </a:lnTo>
                <a:lnTo>
                  <a:pt x="222923" y="49263"/>
                </a:lnTo>
                <a:lnTo>
                  <a:pt x="223774" y="51028"/>
                </a:lnTo>
                <a:lnTo>
                  <a:pt x="225615" y="49733"/>
                </a:lnTo>
                <a:lnTo>
                  <a:pt x="225628" y="49263"/>
                </a:lnTo>
                <a:lnTo>
                  <a:pt x="225640" y="47891"/>
                </a:lnTo>
                <a:close/>
              </a:path>
              <a:path w="343535" h="207010">
                <a:moveTo>
                  <a:pt x="239915" y="35102"/>
                </a:moveTo>
                <a:lnTo>
                  <a:pt x="236143" y="38531"/>
                </a:lnTo>
                <a:lnTo>
                  <a:pt x="236143" y="38074"/>
                </a:lnTo>
                <a:lnTo>
                  <a:pt x="236131" y="35306"/>
                </a:lnTo>
                <a:lnTo>
                  <a:pt x="236118" y="30810"/>
                </a:lnTo>
                <a:lnTo>
                  <a:pt x="239915" y="35102"/>
                </a:lnTo>
                <a:lnTo>
                  <a:pt x="236372" y="30810"/>
                </a:lnTo>
                <a:lnTo>
                  <a:pt x="235737" y="30035"/>
                </a:lnTo>
                <a:lnTo>
                  <a:pt x="234772" y="29146"/>
                </a:lnTo>
                <a:lnTo>
                  <a:pt x="234772" y="33197"/>
                </a:lnTo>
                <a:lnTo>
                  <a:pt x="231013" y="35306"/>
                </a:lnTo>
                <a:lnTo>
                  <a:pt x="228549" y="34417"/>
                </a:lnTo>
                <a:lnTo>
                  <a:pt x="228142" y="33210"/>
                </a:lnTo>
                <a:lnTo>
                  <a:pt x="227177" y="30391"/>
                </a:lnTo>
                <a:lnTo>
                  <a:pt x="230784" y="28244"/>
                </a:lnTo>
                <a:lnTo>
                  <a:pt x="233324" y="29235"/>
                </a:lnTo>
                <a:lnTo>
                  <a:pt x="234772" y="33197"/>
                </a:lnTo>
                <a:lnTo>
                  <a:pt x="234772" y="29146"/>
                </a:lnTo>
                <a:lnTo>
                  <a:pt x="233819" y="28244"/>
                </a:lnTo>
                <a:lnTo>
                  <a:pt x="231330" y="25920"/>
                </a:lnTo>
                <a:lnTo>
                  <a:pt x="225412" y="23787"/>
                </a:lnTo>
                <a:lnTo>
                  <a:pt x="216623" y="24676"/>
                </a:lnTo>
                <a:lnTo>
                  <a:pt x="217093" y="25920"/>
                </a:lnTo>
                <a:lnTo>
                  <a:pt x="217360" y="29235"/>
                </a:lnTo>
                <a:lnTo>
                  <a:pt x="214249" y="25615"/>
                </a:lnTo>
                <a:lnTo>
                  <a:pt x="207391" y="26492"/>
                </a:lnTo>
                <a:lnTo>
                  <a:pt x="206273" y="28067"/>
                </a:lnTo>
                <a:lnTo>
                  <a:pt x="207327" y="32575"/>
                </a:lnTo>
                <a:lnTo>
                  <a:pt x="206603" y="28359"/>
                </a:lnTo>
                <a:lnTo>
                  <a:pt x="208521" y="28854"/>
                </a:lnTo>
                <a:lnTo>
                  <a:pt x="207911" y="34912"/>
                </a:lnTo>
                <a:lnTo>
                  <a:pt x="216433" y="34340"/>
                </a:lnTo>
                <a:lnTo>
                  <a:pt x="216700" y="34709"/>
                </a:lnTo>
                <a:lnTo>
                  <a:pt x="217017" y="34417"/>
                </a:lnTo>
                <a:lnTo>
                  <a:pt x="216801" y="34315"/>
                </a:lnTo>
                <a:lnTo>
                  <a:pt x="217360" y="33515"/>
                </a:lnTo>
                <a:lnTo>
                  <a:pt x="217601" y="33553"/>
                </a:lnTo>
                <a:lnTo>
                  <a:pt x="217576" y="33261"/>
                </a:lnTo>
                <a:lnTo>
                  <a:pt x="218274" y="33210"/>
                </a:lnTo>
                <a:lnTo>
                  <a:pt x="217043" y="34378"/>
                </a:lnTo>
                <a:lnTo>
                  <a:pt x="217601" y="34709"/>
                </a:lnTo>
                <a:lnTo>
                  <a:pt x="217703" y="36893"/>
                </a:lnTo>
                <a:lnTo>
                  <a:pt x="215265" y="38074"/>
                </a:lnTo>
                <a:lnTo>
                  <a:pt x="213474" y="37223"/>
                </a:lnTo>
                <a:lnTo>
                  <a:pt x="211251" y="37604"/>
                </a:lnTo>
                <a:lnTo>
                  <a:pt x="212648" y="40157"/>
                </a:lnTo>
                <a:lnTo>
                  <a:pt x="214998" y="39966"/>
                </a:lnTo>
                <a:lnTo>
                  <a:pt x="217716" y="38976"/>
                </a:lnTo>
                <a:lnTo>
                  <a:pt x="217728" y="44627"/>
                </a:lnTo>
                <a:lnTo>
                  <a:pt x="217576" y="45491"/>
                </a:lnTo>
                <a:lnTo>
                  <a:pt x="217017" y="45618"/>
                </a:lnTo>
                <a:lnTo>
                  <a:pt x="217373" y="46685"/>
                </a:lnTo>
                <a:lnTo>
                  <a:pt x="217487" y="46469"/>
                </a:lnTo>
                <a:lnTo>
                  <a:pt x="217576" y="45504"/>
                </a:lnTo>
                <a:lnTo>
                  <a:pt x="226758" y="44208"/>
                </a:lnTo>
                <a:lnTo>
                  <a:pt x="229450" y="44627"/>
                </a:lnTo>
                <a:lnTo>
                  <a:pt x="230022" y="44208"/>
                </a:lnTo>
                <a:lnTo>
                  <a:pt x="231800" y="42887"/>
                </a:lnTo>
                <a:lnTo>
                  <a:pt x="235877" y="38976"/>
                </a:lnTo>
                <a:lnTo>
                  <a:pt x="236347" y="38531"/>
                </a:lnTo>
                <a:lnTo>
                  <a:pt x="239915" y="35102"/>
                </a:lnTo>
                <a:close/>
              </a:path>
              <a:path w="343535" h="207010">
                <a:moveTo>
                  <a:pt x="242811" y="11645"/>
                </a:moveTo>
                <a:lnTo>
                  <a:pt x="240690" y="9194"/>
                </a:lnTo>
                <a:lnTo>
                  <a:pt x="238252" y="5524"/>
                </a:lnTo>
                <a:lnTo>
                  <a:pt x="233883" y="5930"/>
                </a:lnTo>
                <a:lnTo>
                  <a:pt x="230720" y="8978"/>
                </a:lnTo>
                <a:lnTo>
                  <a:pt x="231978" y="13208"/>
                </a:lnTo>
                <a:lnTo>
                  <a:pt x="232397" y="16446"/>
                </a:lnTo>
                <a:lnTo>
                  <a:pt x="242811" y="11645"/>
                </a:lnTo>
                <a:close/>
              </a:path>
              <a:path w="343535" h="207010">
                <a:moveTo>
                  <a:pt x="242874" y="23101"/>
                </a:moveTo>
                <a:lnTo>
                  <a:pt x="242252" y="21691"/>
                </a:lnTo>
                <a:lnTo>
                  <a:pt x="241554" y="20104"/>
                </a:lnTo>
                <a:lnTo>
                  <a:pt x="233959" y="22529"/>
                </a:lnTo>
                <a:lnTo>
                  <a:pt x="231609" y="24053"/>
                </a:lnTo>
                <a:lnTo>
                  <a:pt x="233718" y="27419"/>
                </a:lnTo>
                <a:lnTo>
                  <a:pt x="237959" y="21691"/>
                </a:lnTo>
                <a:lnTo>
                  <a:pt x="242595" y="22517"/>
                </a:lnTo>
                <a:lnTo>
                  <a:pt x="242874" y="23101"/>
                </a:lnTo>
                <a:close/>
              </a:path>
              <a:path w="343535" h="207010">
                <a:moveTo>
                  <a:pt x="246443" y="29095"/>
                </a:moveTo>
                <a:lnTo>
                  <a:pt x="245668" y="28206"/>
                </a:lnTo>
                <a:lnTo>
                  <a:pt x="241820" y="29997"/>
                </a:lnTo>
                <a:lnTo>
                  <a:pt x="246418" y="29260"/>
                </a:lnTo>
                <a:lnTo>
                  <a:pt x="246443" y="29095"/>
                </a:lnTo>
                <a:close/>
              </a:path>
              <a:path w="343535" h="207010">
                <a:moveTo>
                  <a:pt x="252933" y="41046"/>
                </a:moveTo>
                <a:lnTo>
                  <a:pt x="248589" y="40284"/>
                </a:lnTo>
                <a:lnTo>
                  <a:pt x="245135" y="32740"/>
                </a:lnTo>
                <a:lnTo>
                  <a:pt x="240017" y="36322"/>
                </a:lnTo>
                <a:lnTo>
                  <a:pt x="240919" y="41402"/>
                </a:lnTo>
                <a:lnTo>
                  <a:pt x="245110" y="45859"/>
                </a:lnTo>
                <a:lnTo>
                  <a:pt x="249859" y="47523"/>
                </a:lnTo>
                <a:lnTo>
                  <a:pt x="252933" y="41046"/>
                </a:lnTo>
                <a:close/>
              </a:path>
              <a:path w="343535" h="207010">
                <a:moveTo>
                  <a:pt x="255435" y="36017"/>
                </a:moveTo>
                <a:lnTo>
                  <a:pt x="251256" y="29997"/>
                </a:lnTo>
                <a:lnTo>
                  <a:pt x="249834" y="28651"/>
                </a:lnTo>
                <a:lnTo>
                  <a:pt x="251409" y="27698"/>
                </a:lnTo>
                <a:lnTo>
                  <a:pt x="251968" y="24942"/>
                </a:lnTo>
                <a:lnTo>
                  <a:pt x="251574" y="21945"/>
                </a:lnTo>
                <a:lnTo>
                  <a:pt x="249161" y="18135"/>
                </a:lnTo>
                <a:lnTo>
                  <a:pt x="242506" y="17805"/>
                </a:lnTo>
                <a:lnTo>
                  <a:pt x="246608" y="25565"/>
                </a:lnTo>
                <a:lnTo>
                  <a:pt x="245986" y="24955"/>
                </a:lnTo>
                <a:lnTo>
                  <a:pt x="242874" y="23101"/>
                </a:lnTo>
                <a:lnTo>
                  <a:pt x="246748" y="26936"/>
                </a:lnTo>
                <a:lnTo>
                  <a:pt x="246443" y="29095"/>
                </a:lnTo>
                <a:lnTo>
                  <a:pt x="253873" y="37668"/>
                </a:lnTo>
                <a:lnTo>
                  <a:pt x="255257" y="40767"/>
                </a:lnTo>
                <a:lnTo>
                  <a:pt x="255435" y="36017"/>
                </a:lnTo>
                <a:close/>
              </a:path>
              <a:path w="343535" h="207010">
                <a:moveTo>
                  <a:pt x="258152" y="5435"/>
                </a:moveTo>
                <a:lnTo>
                  <a:pt x="255778" y="8407"/>
                </a:lnTo>
                <a:lnTo>
                  <a:pt x="254546" y="11899"/>
                </a:lnTo>
                <a:lnTo>
                  <a:pt x="254419" y="15646"/>
                </a:lnTo>
                <a:lnTo>
                  <a:pt x="256794" y="12674"/>
                </a:lnTo>
                <a:lnTo>
                  <a:pt x="258025" y="9194"/>
                </a:lnTo>
                <a:lnTo>
                  <a:pt x="258152" y="5435"/>
                </a:lnTo>
                <a:close/>
              </a:path>
              <a:path w="343535" h="207010">
                <a:moveTo>
                  <a:pt x="262051" y="34036"/>
                </a:moveTo>
                <a:lnTo>
                  <a:pt x="261823" y="30518"/>
                </a:lnTo>
                <a:lnTo>
                  <a:pt x="259194" y="26200"/>
                </a:lnTo>
                <a:lnTo>
                  <a:pt x="254368" y="27749"/>
                </a:lnTo>
                <a:lnTo>
                  <a:pt x="254596" y="31254"/>
                </a:lnTo>
                <a:lnTo>
                  <a:pt x="257200" y="35725"/>
                </a:lnTo>
                <a:lnTo>
                  <a:pt x="262051" y="34036"/>
                </a:lnTo>
                <a:close/>
              </a:path>
              <a:path w="343535" h="207010">
                <a:moveTo>
                  <a:pt x="266407" y="18669"/>
                </a:moveTo>
                <a:lnTo>
                  <a:pt x="265874" y="10795"/>
                </a:lnTo>
                <a:lnTo>
                  <a:pt x="253250" y="16357"/>
                </a:lnTo>
                <a:lnTo>
                  <a:pt x="257073" y="21805"/>
                </a:lnTo>
                <a:lnTo>
                  <a:pt x="257683" y="22682"/>
                </a:lnTo>
                <a:lnTo>
                  <a:pt x="261543" y="20891"/>
                </a:lnTo>
                <a:lnTo>
                  <a:pt x="260870" y="21247"/>
                </a:lnTo>
                <a:lnTo>
                  <a:pt x="266407" y="18669"/>
                </a:lnTo>
                <a:close/>
              </a:path>
              <a:path w="343535" h="207010">
                <a:moveTo>
                  <a:pt x="269113" y="15265"/>
                </a:moveTo>
                <a:lnTo>
                  <a:pt x="267944" y="18897"/>
                </a:lnTo>
                <a:lnTo>
                  <a:pt x="268287" y="19304"/>
                </a:lnTo>
                <a:lnTo>
                  <a:pt x="269113" y="15265"/>
                </a:lnTo>
                <a:close/>
              </a:path>
              <a:path w="343535" h="207010">
                <a:moveTo>
                  <a:pt x="270141" y="21450"/>
                </a:moveTo>
                <a:lnTo>
                  <a:pt x="268287" y="19304"/>
                </a:lnTo>
                <a:lnTo>
                  <a:pt x="267957" y="20916"/>
                </a:lnTo>
                <a:lnTo>
                  <a:pt x="270141" y="21450"/>
                </a:lnTo>
                <a:close/>
              </a:path>
              <a:path w="343535" h="207010">
                <a:moveTo>
                  <a:pt x="274916" y="27444"/>
                </a:moveTo>
                <a:lnTo>
                  <a:pt x="272910" y="27025"/>
                </a:lnTo>
                <a:lnTo>
                  <a:pt x="269278" y="23139"/>
                </a:lnTo>
                <a:lnTo>
                  <a:pt x="264947" y="31940"/>
                </a:lnTo>
                <a:lnTo>
                  <a:pt x="270179" y="32473"/>
                </a:lnTo>
                <a:lnTo>
                  <a:pt x="271703" y="33896"/>
                </a:lnTo>
                <a:lnTo>
                  <a:pt x="274916" y="27444"/>
                </a:lnTo>
                <a:close/>
              </a:path>
              <a:path w="343535" h="207010">
                <a:moveTo>
                  <a:pt x="281330" y="22999"/>
                </a:moveTo>
                <a:lnTo>
                  <a:pt x="280517" y="21475"/>
                </a:lnTo>
                <a:lnTo>
                  <a:pt x="280009" y="20002"/>
                </a:lnTo>
                <a:lnTo>
                  <a:pt x="280085" y="18237"/>
                </a:lnTo>
                <a:lnTo>
                  <a:pt x="279730" y="20713"/>
                </a:lnTo>
                <a:lnTo>
                  <a:pt x="280238" y="22199"/>
                </a:lnTo>
                <a:lnTo>
                  <a:pt x="281330" y="22999"/>
                </a:lnTo>
                <a:close/>
              </a:path>
              <a:path w="343535" h="207010">
                <a:moveTo>
                  <a:pt x="282232" y="23520"/>
                </a:moveTo>
                <a:lnTo>
                  <a:pt x="281889" y="23380"/>
                </a:lnTo>
                <a:lnTo>
                  <a:pt x="281330" y="22999"/>
                </a:lnTo>
                <a:lnTo>
                  <a:pt x="281444" y="23139"/>
                </a:lnTo>
                <a:lnTo>
                  <a:pt x="281470" y="23380"/>
                </a:lnTo>
                <a:lnTo>
                  <a:pt x="275869" y="22860"/>
                </a:lnTo>
                <a:lnTo>
                  <a:pt x="270141" y="21450"/>
                </a:lnTo>
                <a:lnTo>
                  <a:pt x="270891" y="22326"/>
                </a:lnTo>
                <a:lnTo>
                  <a:pt x="276148" y="24447"/>
                </a:lnTo>
                <a:lnTo>
                  <a:pt x="281889" y="24142"/>
                </a:lnTo>
                <a:lnTo>
                  <a:pt x="274726" y="26657"/>
                </a:lnTo>
                <a:lnTo>
                  <a:pt x="282003" y="24320"/>
                </a:lnTo>
                <a:lnTo>
                  <a:pt x="282041" y="24561"/>
                </a:lnTo>
                <a:lnTo>
                  <a:pt x="282219" y="24828"/>
                </a:lnTo>
                <a:lnTo>
                  <a:pt x="281952" y="24142"/>
                </a:lnTo>
                <a:lnTo>
                  <a:pt x="281851" y="23914"/>
                </a:lnTo>
                <a:lnTo>
                  <a:pt x="282232" y="23520"/>
                </a:lnTo>
                <a:close/>
              </a:path>
              <a:path w="343535" h="207010">
                <a:moveTo>
                  <a:pt x="288124" y="23888"/>
                </a:moveTo>
                <a:lnTo>
                  <a:pt x="287870" y="24460"/>
                </a:lnTo>
                <a:lnTo>
                  <a:pt x="288124" y="24485"/>
                </a:lnTo>
                <a:lnTo>
                  <a:pt x="288124" y="23888"/>
                </a:lnTo>
                <a:close/>
              </a:path>
              <a:path w="343535" h="207010">
                <a:moveTo>
                  <a:pt x="289318" y="21475"/>
                </a:moveTo>
                <a:lnTo>
                  <a:pt x="285775" y="17526"/>
                </a:lnTo>
                <a:lnTo>
                  <a:pt x="282854" y="23520"/>
                </a:lnTo>
                <a:lnTo>
                  <a:pt x="282232" y="23520"/>
                </a:lnTo>
                <a:lnTo>
                  <a:pt x="282587" y="23660"/>
                </a:lnTo>
                <a:lnTo>
                  <a:pt x="282803" y="23634"/>
                </a:lnTo>
                <a:lnTo>
                  <a:pt x="282219" y="24828"/>
                </a:lnTo>
                <a:lnTo>
                  <a:pt x="281419" y="26479"/>
                </a:lnTo>
                <a:lnTo>
                  <a:pt x="286639" y="27012"/>
                </a:lnTo>
                <a:lnTo>
                  <a:pt x="287832" y="24485"/>
                </a:lnTo>
                <a:lnTo>
                  <a:pt x="287451" y="23304"/>
                </a:lnTo>
                <a:lnTo>
                  <a:pt x="289318" y="21475"/>
                </a:lnTo>
                <a:close/>
              </a:path>
              <a:path w="343535" h="207010">
                <a:moveTo>
                  <a:pt x="290118" y="25374"/>
                </a:moveTo>
                <a:lnTo>
                  <a:pt x="289890" y="24688"/>
                </a:lnTo>
                <a:lnTo>
                  <a:pt x="288124" y="24485"/>
                </a:lnTo>
                <a:lnTo>
                  <a:pt x="288175" y="29210"/>
                </a:lnTo>
                <a:lnTo>
                  <a:pt x="290118" y="25374"/>
                </a:lnTo>
                <a:close/>
              </a:path>
              <a:path w="343535" h="207010">
                <a:moveTo>
                  <a:pt x="290436" y="24752"/>
                </a:moveTo>
                <a:lnTo>
                  <a:pt x="289801" y="24409"/>
                </a:lnTo>
                <a:lnTo>
                  <a:pt x="289890" y="24688"/>
                </a:lnTo>
                <a:lnTo>
                  <a:pt x="290436" y="24752"/>
                </a:lnTo>
                <a:close/>
              </a:path>
              <a:path w="343535" h="207010">
                <a:moveTo>
                  <a:pt x="290436" y="24752"/>
                </a:moveTo>
                <a:lnTo>
                  <a:pt x="290118" y="25374"/>
                </a:lnTo>
                <a:lnTo>
                  <a:pt x="290436" y="24752"/>
                </a:lnTo>
                <a:close/>
              </a:path>
              <a:path w="343535" h="207010">
                <a:moveTo>
                  <a:pt x="294386" y="19926"/>
                </a:moveTo>
                <a:lnTo>
                  <a:pt x="292773" y="19862"/>
                </a:lnTo>
                <a:lnTo>
                  <a:pt x="291122" y="19583"/>
                </a:lnTo>
                <a:lnTo>
                  <a:pt x="289344" y="18719"/>
                </a:lnTo>
                <a:lnTo>
                  <a:pt x="290398" y="20612"/>
                </a:lnTo>
                <a:lnTo>
                  <a:pt x="292252" y="20624"/>
                </a:lnTo>
                <a:lnTo>
                  <a:pt x="294386" y="19926"/>
                </a:lnTo>
                <a:close/>
              </a:path>
              <a:path w="343535" h="207010">
                <a:moveTo>
                  <a:pt x="301815" y="17246"/>
                </a:moveTo>
                <a:lnTo>
                  <a:pt x="300964" y="17703"/>
                </a:lnTo>
                <a:lnTo>
                  <a:pt x="300075" y="17932"/>
                </a:lnTo>
                <a:lnTo>
                  <a:pt x="299212" y="18008"/>
                </a:lnTo>
                <a:lnTo>
                  <a:pt x="299364" y="17653"/>
                </a:lnTo>
                <a:lnTo>
                  <a:pt x="299656" y="17310"/>
                </a:lnTo>
                <a:lnTo>
                  <a:pt x="299758" y="17106"/>
                </a:lnTo>
                <a:lnTo>
                  <a:pt x="298335" y="18630"/>
                </a:lnTo>
                <a:lnTo>
                  <a:pt x="296697" y="18338"/>
                </a:lnTo>
                <a:lnTo>
                  <a:pt x="295008" y="16116"/>
                </a:lnTo>
                <a:lnTo>
                  <a:pt x="293001" y="16992"/>
                </a:lnTo>
                <a:lnTo>
                  <a:pt x="294220" y="18364"/>
                </a:lnTo>
                <a:lnTo>
                  <a:pt x="296240" y="19177"/>
                </a:lnTo>
                <a:lnTo>
                  <a:pt x="295643" y="19469"/>
                </a:lnTo>
                <a:lnTo>
                  <a:pt x="294970" y="19812"/>
                </a:lnTo>
                <a:lnTo>
                  <a:pt x="294411" y="19939"/>
                </a:lnTo>
                <a:lnTo>
                  <a:pt x="297141" y="20116"/>
                </a:lnTo>
                <a:lnTo>
                  <a:pt x="299694" y="19253"/>
                </a:lnTo>
                <a:lnTo>
                  <a:pt x="301815" y="17246"/>
                </a:lnTo>
                <a:close/>
              </a:path>
              <a:path w="343535" h="207010">
                <a:moveTo>
                  <a:pt x="309562" y="8775"/>
                </a:moveTo>
                <a:lnTo>
                  <a:pt x="306324" y="6591"/>
                </a:lnTo>
                <a:lnTo>
                  <a:pt x="305447" y="8521"/>
                </a:lnTo>
                <a:lnTo>
                  <a:pt x="304050" y="8966"/>
                </a:lnTo>
                <a:lnTo>
                  <a:pt x="302526" y="8851"/>
                </a:lnTo>
                <a:lnTo>
                  <a:pt x="301015" y="11747"/>
                </a:lnTo>
                <a:lnTo>
                  <a:pt x="309562" y="8775"/>
                </a:lnTo>
                <a:close/>
              </a:path>
              <a:path w="343535" h="207010">
                <a:moveTo>
                  <a:pt x="320294" y="1041"/>
                </a:moveTo>
                <a:lnTo>
                  <a:pt x="317842" y="0"/>
                </a:lnTo>
                <a:lnTo>
                  <a:pt x="315810" y="635"/>
                </a:lnTo>
                <a:lnTo>
                  <a:pt x="315226" y="3924"/>
                </a:lnTo>
                <a:lnTo>
                  <a:pt x="316179" y="6019"/>
                </a:lnTo>
                <a:lnTo>
                  <a:pt x="316433" y="4140"/>
                </a:lnTo>
                <a:lnTo>
                  <a:pt x="320294" y="1041"/>
                </a:lnTo>
                <a:close/>
              </a:path>
              <a:path w="343535" h="207010">
                <a:moveTo>
                  <a:pt x="321691" y="19786"/>
                </a:moveTo>
                <a:lnTo>
                  <a:pt x="321449" y="18503"/>
                </a:lnTo>
                <a:lnTo>
                  <a:pt x="318185" y="15227"/>
                </a:lnTo>
                <a:lnTo>
                  <a:pt x="318452" y="15341"/>
                </a:lnTo>
                <a:lnTo>
                  <a:pt x="320344" y="14401"/>
                </a:lnTo>
                <a:lnTo>
                  <a:pt x="321195" y="12903"/>
                </a:lnTo>
                <a:lnTo>
                  <a:pt x="320014" y="12153"/>
                </a:lnTo>
                <a:lnTo>
                  <a:pt x="319239" y="14401"/>
                </a:lnTo>
                <a:lnTo>
                  <a:pt x="317538" y="13487"/>
                </a:lnTo>
                <a:lnTo>
                  <a:pt x="316865" y="13906"/>
                </a:lnTo>
                <a:lnTo>
                  <a:pt x="316611" y="13639"/>
                </a:lnTo>
                <a:lnTo>
                  <a:pt x="316496" y="14122"/>
                </a:lnTo>
                <a:lnTo>
                  <a:pt x="316166" y="14325"/>
                </a:lnTo>
                <a:lnTo>
                  <a:pt x="316433" y="14452"/>
                </a:lnTo>
                <a:lnTo>
                  <a:pt x="315658" y="18097"/>
                </a:lnTo>
                <a:lnTo>
                  <a:pt x="319430" y="17691"/>
                </a:lnTo>
                <a:lnTo>
                  <a:pt x="318947" y="21310"/>
                </a:lnTo>
                <a:lnTo>
                  <a:pt x="321691" y="19786"/>
                </a:lnTo>
                <a:close/>
              </a:path>
              <a:path w="343535" h="207010">
                <a:moveTo>
                  <a:pt x="343052" y="12585"/>
                </a:moveTo>
                <a:lnTo>
                  <a:pt x="341528" y="11150"/>
                </a:lnTo>
                <a:lnTo>
                  <a:pt x="337413" y="14833"/>
                </a:lnTo>
                <a:lnTo>
                  <a:pt x="339826" y="16408"/>
                </a:lnTo>
                <a:lnTo>
                  <a:pt x="340512" y="13830"/>
                </a:lnTo>
                <a:lnTo>
                  <a:pt x="341972" y="13855"/>
                </a:lnTo>
                <a:lnTo>
                  <a:pt x="343052" y="125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3094467" y="4428025"/>
            <a:ext cx="8890" cy="5715"/>
          </a:xfrm>
          <a:custGeom>
            <a:avLst/>
            <a:gdLst/>
            <a:ahLst/>
            <a:cxnLst/>
            <a:rect l="l" t="t" r="r" b="b"/>
            <a:pathLst>
              <a:path w="8889" h="5714">
                <a:moveTo>
                  <a:pt x="5300" y="0"/>
                </a:moveTo>
                <a:lnTo>
                  <a:pt x="4422" y="1924"/>
                </a:lnTo>
                <a:lnTo>
                  <a:pt x="3028" y="2375"/>
                </a:lnTo>
                <a:lnTo>
                  <a:pt x="1506" y="2262"/>
                </a:lnTo>
                <a:lnTo>
                  <a:pt x="0" y="5154"/>
                </a:lnTo>
                <a:lnTo>
                  <a:pt x="8537" y="2190"/>
                </a:lnTo>
                <a:lnTo>
                  <a:pt x="5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507807" y="3108755"/>
            <a:ext cx="6224905" cy="8265159"/>
          </a:xfrm>
          <a:custGeom>
            <a:avLst/>
            <a:gdLst/>
            <a:ahLst/>
            <a:cxnLst/>
            <a:rect l="l" t="t" r="r" b="b"/>
            <a:pathLst>
              <a:path w="6224905" h="8265159">
                <a:moveTo>
                  <a:pt x="2429472" y="85204"/>
                </a:moveTo>
                <a:lnTo>
                  <a:pt x="2386584" y="61366"/>
                </a:lnTo>
                <a:lnTo>
                  <a:pt x="2335250" y="51473"/>
                </a:lnTo>
                <a:lnTo>
                  <a:pt x="2266302" y="42786"/>
                </a:lnTo>
                <a:lnTo>
                  <a:pt x="2225776" y="38862"/>
                </a:lnTo>
                <a:lnTo>
                  <a:pt x="2181491" y="35191"/>
                </a:lnTo>
                <a:lnTo>
                  <a:pt x="2133689" y="31788"/>
                </a:lnTo>
                <a:lnTo>
                  <a:pt x="2082558" y="28600"/>
                </a:lnTo>
                <a:lnTo>
                  <a:pt x="2028355" y="25654"/>
                </a:lnTo>
                <a:lnTo>
                  <a:pt x="1971255" y="22910"/>
                </a:lnTo>
                <a:lnTo>
                  <a:pt x="1911515" y="20358"/>
                </a:lnTo>
                <a:lnTo>
                  <a:pt x="1849323" y="17983"/>
                </a:lnTo>
                <a:lnTo>
                  <a:pt x="1784908" y="15786"/>
                </a:lnTo>
                <a:lnTo>
                  <a:pt x="1718500" y="13741"/>
                </a:lnTo>
                <a:lnTo>
                  <a:pt x="1650301" y="11849"/>
                </a:lnTo>
                <a:lnTo>
                  <a:pt x="1509420" y="8420"/>
                </a:lnTo>
                <a:lnTo>
                  <a:pt x="1364005" y="5397"/>
                </a:lnTo>
                <a:lnTo>
                  <a:pt x="1215809" y="2679"/>
                </a:lnTo>
                <a:lnTo>
                  <a:pt x="513372" y="0"/>
                </a:lnTo>
                <a:lnTo>
                  <a:pt x="152374" y="14795"/>
                </a:lnTo>
                <a:lnTo>
                  <a:pt x="19151" y="33553"/>
                </a:lnTo>
                <a:lnTo>
                  <a:pt x="0" y="42799"/>
                </a:lnTo>
                <a:lnTo>
                  <a:pt x="1574" y="48336"/>
                </a:lnTo>
                <a:lnTo>
                  <a:pt x="41719" y="69596"/>
                </a:lnTo>
                <a:lnTo>
                  <a:pt x="82435" y="79616"/>
                </a:lnTo>
                <a:lnTo>
                  <a:pt x="137198" y="89192"/>
                </a:lnTo>
                <a:lnTo>
                  <a:pt x="206197" y="98285"/>
                </a:lnTo>
                <a:lnTo>
                  <a:pt x="246087" y="102641"/>
                </a:lnTo>
                <a:lnTo>
                  <a:pt x="289610" y="106857"/>
                </a:lnTo>
                <a:lnTo>
                  <a:pt x="336804" y="110934"/>
                </a:lnTo>
                <a:lnTo>
                  <a:pt x="387667" y="114871"/>
                </a:lnTo>
                <a:lnTo>
                  <a:pt x="442239" y="118643"/>
                </a:lnTo>
                <a:lnTo>
                  <a:pt x="500545" y="122275"/>
                </a:lnTo>
                <a:lnTo>
                  <a:pt x="562597" y="125742"/>
                </a:lnTo>
                <a:lnTo>
                  <a:pt x="628446" y="129057"/>
                </a:lnTo>
                <a:lnTo>
                  <a:pt x="698093" y="132194"/>
                </a:lnTo>
                <a:lnTo>
                  <a:pt x="771563" y="135153"/>
                </a:lnTo>
                <a:lnTo>
                  <a:pt x="848893" y="137947"/>
                </a:lnTo>
                <a:lnTo>
                  <a:pt x="930109" y="140550"/>
                </a:lnTo>
                <a:lnTo>
                  <a:pt x="1015225" y="142963"/>
                </a:lnTo>
                <a:lnTo>
                  <a:pt x="1104277" y="145186"/>
                </a:lnTo>
                <a:lnTo>
                  <a:pt x="1197279" y="147218"/>
                </a:lnTo>
                <a:lnTo>
                  <a:pt x="1294257" y="149047"/>
                </a:lnTo>
                <a:lnTo>
                  <a:pt x="1406817" y="150863"/>
                </a:lnTo>
                <a:lnTo>
                  <a:pt x="1512227" y="152222"/>
                </a:lnTo>
                <a:lnTo>
                  <a:pt x="1610690" y="153149"/>
                </a:lnTo>
                <a:lnTo>
                  <a:pt x="1702409" y="153644"/>
                </a:lnTo>
                <a:lnTo>
                  <a:pt x="1787601" y="153708"/>
                </a:lnTo>
                <a:lnTo>
                  <a:pt x="1866430" y="153352"/>
                </a:lnTo>
                <a:lnTo>
                  <a:pt x="1939124" y="152565"/>
                </a:lnTo>
                <a:lnTo>
                  <a:pt x="2005876" y="151358"/>
                </a:lnTo>
                <a:lnTo>
                  <a:pt x="2066874" y="149733"/>
                </a:lnTo>
                <a:lnTo>
                  <a:pt x="2122322" y="147701"/>
                </a:lnTo>
                <a:lnTo>
                  <a:pt x="2172436" y="145249"/>
                </a:lnTo>
                <a:lnTo>
                  <a:pt x="2217407" y="142392"/>
                </a:lnTo>
                <a:lnTo>
                  <a:pt x="2257425" y="139141"/>
                </a:lnTo>
                <a:lnTo>
                  <a:pt x="2323414" y="131432"/>
                </a:lnTo>
                <a:lnTo>
                  <a:pt x="2372017" y="122161"/>
                </a:lnTo>
                <a:lnTo>
                  <a:pt x="2415819" y="105371"/>
                </a:lnTo>
                <a:lnTo>
                  <a:pt x="2429472" y="85204"/>
                </a:lnTo>
                <a:close/>
              </a:path>
              <a:path w="6224905" h="8265159">
                <a:moveTo>
                  <a:pt x="5430888" y="7981785"/>
                </a:moveTo>
                <a:lnTo>
                  <a:pt x="5426849" y="7927899"/>
                </a:lnTo>
                <a:lnTo>
                  <a:pt x="5418874" y="7870761"/>
                </a:lnTo>
                <a:lnTo>
                  <a:pt x="5383314" y="7742187"/>
                </a:lnTo>
                <a:lnTo>
                  <a:pt x="5340058" y="7680122"/>
                </a:lnTo>
                <a:lnTo>
                  <a:pt x="5303532" y="7660513"/>
                </a:lnTo>
                <a:lnTo>
                  <a:pt x="5288153" y="7659319"/>
                </a:lnTo>
                <a:lnTo>
                  <a:pt x="5257292" y="7668996"/>
                </a:lnTo>
                <a:lnTo>
                  <a:pt x="5211457" y="7715326"/>
                </a:lnTo>
                <a:lnTo>
                  <a:pt x="5197462" y="7752385"/>
                </a:lnTo>
                <a:lnTo>
                  <a:pt x="5190071" y="7798943"/>
                </a:lnTo>
                <a:lnTo>
                  <a:pt x="5189779" y="7855204"/>
                </a:lnTo>
                <a:lnTo>
                  <a:pt x="5197094" y="7921371"/>
                </a:lnTo>
                <a:lnTo>
                  <a:pt x="5212296" y="7994116"/>
                </a:lnTo>
                <a:lnTo>
                  <a:pt x="5231828" y="8047698"/>
                </a:lnTo>
                <a:lnTo>
                  <a:pt x="5256022" y="8084210"/>
                </a:lnTo>
                <a:lnTo>
                  <a:pt x="5319725" y="8114385"/>
                </a:lnTo>
                <a:lnTo>
                  <a:pt x="5359882" y="8112252"/>
                </a:lnTo>
                <a:lnTo>
                  <a:pt x="5395468" y="8097660"/>
                </a:lnTo>
                <a:lnTo>
                  <a:pt x="5417566" y="8069300"/>
                </a:lnTo>
                <a:lnTo>
                  <a:pt x="5428577" y="8029791"/>
                </a:lnTo>
                <a:lnTo>
                  <a:pt x="5430888" y="7981785"/>
                </a:lnTo>
                <a:close/>
              </a:path>
              <a:path w="6224905" h="8265159">
                <a:moveTo>
                  <a:pt x="6085586" y="8203031"/>
                </a:moveTo>
                <a:lnTo>
                  <a:pt x="6072365" y="8135315"/>
                </a:lnTo>
                <a:lnTo>
                  <a:pt x="6054953" y="8094345"/>
                </a:lnTo>
                <a:lnTo>
                  <a:pt x="6031687" y="8049590"/>
                </a:lnTo>
                <a:lnTo>
                  <a:pt x="6003595" y="8001775"/>
                </a:lnTo>
                <a:lnTo>
                  <a:pt x="5971705" y="7951622"/>
                </a:lnTo>
                <a:lnTo>
                  <a:pt x="5937021" y="7899870"/>
                </a:lnTo>
                <a:lnTo>
                  <a:pt x="5900572" y="7847228"/>
                </a:lnTo>
                <a:lnTo>
                  <a:pt x="5748782" y="7656614"/>
                </a:lnTo>
                <a:lnTo>
                  <a:pt x="5650115" y="7573238"/>
                </a:lnTo>
                <a:lnTo>
                  <a:pt x="5596674" y="7554493"/>
                </a:lnTo>
                <a:lnTo>
                  <a:pt x="5580621" y="7557706"/>
                </a:lnTo>
                <a:lnTo>
                  <a:pt x="5565622" y="7572476"/>
                </a:lnTo>
                <a:lnTo>
                  <a:pt x="5555843" y="7592238"/>
                </a:lnTo>
                <a:lnTo>
                  <a:pt x="5551462" y="7617015"/>
                </a:lnTo>
                <a:lnTo>
                  <a:pt x="5552630" y="7646860"/>
                </a:lnTo>
                <a:lnTo>
                  <a:pt x="5572341" y="7721854"/>
                </a:lnTo>
                <a:lnTo>
                  <a:pt x="5591213" y="7767079"/>
                </a:lnTo>
                <a:lnTo>
                  <a:pt x="5616321" y="7817523"/>
                </a:lnTo>
                <a:lnTo>
                  <a:pt x="5647829" y="7873187"/>
                </a:lnTo>
                <a:lnTo>
                  <a:pt x="5685917" y="7934134"/>
                </a:lnTo>
                <a:lnTo>
                  <a:pt x="5730748" y="8000390"/>
                </a:lnTo>
                <a:lnTo>
                  <a:pt x="5781116" y="8070050"/>
                </a:lnTo>
                <a:lnTo>
                  <a:pt x="5826404" y="8127873"/>
                </a:lnTo>
                <a:lnTo>
                  <a:pt x="5867070" y="8174545"/>
                </a:lnTo>
                <a:lnTo>
                  <a:pt x="5903620" y="8210753"/>
                </a:lnTo>
                <a:lnTo>
                  <a:pt x="5936513" y="8237182"/>
                </a:lnTo>
                <a:lnTo>
                  <a:pt x="5993308" y="8263496"/>
                </a:lnTo>
                <a:lnTo>
                  <a:pt x="6018161" y="8264753"/>
                </a:lnTo>
                <a:lnTo>
                  <a:pt x="6041301" y="8259000"/>
                </a:lnTo>
                <a:lnTo>
                  <a:pt x="6063208" y="8246910"/>
                </a:lnTo>
                <a:lnTo>
                  <a:pt x="6079350" y="8228304"/>
                </a:lnTo>
                <a:lnTo>
                  <a:pt x="6085586" y="8203031"/>
                </a:lnTo>
                <a:close/>
              </a:path>
              <a:path w="6224905" h="8265159">
                <a:moveTo>
                  <a:pt x="6224295" y="7597673"/>
                </a:moveTo>
                <a:lnTo>
                  <a:pt x="6193587" y="7528687"/>
                </a:lnTo>
                <a:lnTo>
                  <a:pt x="6158281" y="7496061"/>
                </a:lnTo>
                <a:lnTo>
                  <a:pt x="6114415" y="7464514"/>
                </a:lnTo>
                <a:lnTo>
                  <a:pt x="6065520" y="7433907"/>
                </a:lnTo>
                <a:lnTo>
                  <a:pt x="5944171" y="7378497"/>
                </a:lnTo>
                <a:lnTo>
                  <a:pt x="5868822" y="7371740"/>
                </a:lnTo>
                <a:lnTo>
                  <a:pt x="5830328" y="7387107"/>
                </a:lnTo>
                <a:lnTo>
                  <a:pt x="5819521" y="7398131"/>
                </a:lnTo>
                <a:lnTo>
                  <a:pt x="5807100" y="7427989"/>
                </a:lnTo>
                <a:lnTo>
                  <a:pt x="5804814" y="7459650"/>
                </a:lnTo>
                <a:lnTo>
                  <a:pt x="5813133" y="7492886"/>
                </a:lnTo>
                <a:lnTo>
                  <a:pt x="5832513" y="7527417"/>
                </a:lnTo>
                <a:lnTo>
                  <a:pt x="5863437" y="7563002"/>
                </a:lnTo>
                <a:lnTo>
                  <a:pt x="5906351" y="7599388"/>
                </a:lnTo>
                <a:lnTo>
                  <a:pt x="5961723" y="7636319"/>
                </a:lnTo>
                <a:lnTo>
                  <a:pt x="6027229" y="7671435"/>
                </a:lnTo>
                <a:lnTo>
                  <a:pt x="6080836" y="7690917"/>
                </a:lnTo>
                <a:lnTo>
                  <a:pt x="6124346" y="7695844"/>
                </a:lnTo>
                <a:lnTo>
                  <a:pt x="6159601" y="7687323"/>
                </a:lnTo>
                <a:lnTo>
                  <a:pt x="6188418" y="7666456"/>
                </a:lnTo>
                <a:lnTo>
                  <a:pt x="6212598" y="7634313"/>
                </a:lnTo>
                <a:lnTo>
                  <a:pt x="6224295" y="759767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60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" algn="ctr">
              <a:lnSpc>
                <a:spcPts val="7330"/>
              </a:lnSpc>
            </a:pPr>
            <a:r>
              <a:rPr spc="180" dirty="0"/>
              <a:t>RESTAURANT</a:t>
            </a:r>
            <a:r>
              <a:rPr spc="270" dirty="0"/>
              <a:t> </a:t>
            </a:r>
            <a:r>
              <a:rPr spc="300" dirty="0"/>
              <a:t>NAME</a:t>
            </a:r>
          </a:p>
          <a:p>
            <a:pPr marL="12065" marR="5080" algn="ctr">
              <a:lnSpc>
                <a:spcPct val="100099"/>
              </a:lnSpc>
            </a:pPr>
            <a:r>
              <a:rPr spc="220" dirty="0"/>
              <a:t>RESTAURANTNAME.COM </a:t>
            </a:r>
            <a:r>
              <a:rPr spc="-1705" dirty="0"/>
              <a:t> </a:t>
            </a:r>
            <a:r>
              <a:rPr dirty="0"/>
              <a:t>000.000.0000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0817" y="120817"/>
            <a:ext cx="14063344" cy="19862800"/>
          </a:xfrm>
          <a:custGeom>
            <a:avLst/>
            <a:gdLst/>
            <a:ahLst/>
            <a:cxnLst/>
            <a:rect l="l" t="t" r="r" b="b"/>
            <a:pathLst>
              <a:path w="14063344" h="19862800">
                <a:moveTo>
                  <a:pt x="14063204" y="0"/>
                </a:moveTo>
                <a:lnTo>
                  <a:pt x="0" y="0"/>
                </a:lnTo>
                <a:lnTo>
                  <a:pt x="0" y="19862464"/>
                </a:lnTo>
                <a:lnTo>
                  <a:pt x="14063204" y="19862464"/>
                </a:lnTo>
                <a:lnTo>
                  <a:pt x="14063204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5393" y="12115962"/>
            <a:ext cx="9995763" cy="1804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327" y="4623943"/>
            <a:ext cx="1287589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59170" y="15548646"/>
            <a:ext cx="10751820" cy="3312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60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" algn="ctr">
              <a:lnSpc>
                <a:spcPts val="7330"/>
              </a:lnSpc>
            </a:pPr>
            <a:r>
              <a:rPr spc="180" dirty="0"/>
              <a:t>RESTAURANT</a:t>
            </a:r>
            <a:r>
              <a:rPr spc="270" dirty="0"/>
              <a:t> </a:t>
            </a:r>
            <a:r>
              <a:rPr spc="300" dirty="0"/>
              <a:t>NAME</a:t>
            </a:r>
          </a:p>
          <a:p>
            <a:pPr marL="12065" marR="5080" algn="ctr">
              <a:lnSpc>
                <a:spcPct val="100099"/>
              </a:lnSpc>
            </a:pPr>
            <a:r>
              <a:rPr spc="220" dirty="0"/>
              <a:t>RESTAURANTNAME.COM </a:t>
            </a:r>
            <a:r>
              <a:rPr spc="-1705" dirty="0"/>
              <a:t> </a:t>
            </a:r>
            <a:r>
              <a:rPr dirty="0"/>
              <a:t>000.000.0000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5327" y="18696814"/>
            <a:ext cx="329050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00716" y="18696814"/>
            <a:ext cx="329050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20"/>
              </a:spcBef>
            </a:pPr>
            <a:r>
              <a:rPr spc="360" dirty="0"/>
              <a:t>KITCHEN</a:t>
            </a:r>
            <a:r>
              <a:rPr spc="380" dirty="0"/>
              <a:t> </a:t>
            </a:r>
            <a:r>
              <a:rPr spc="254" dirty="0"/>
              <a:t>STAFF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9910792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12081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184022" y="19910792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4">
                <a:moveTo>
                  <a:pt x="0" y="0"/>
                </a:moveTo>
                <a:lnTo>
                  <a:pt x="12081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4305280" cy="193675"/>
          </a:xfrm>
          <a:custGeom>
            <a:avLst/>
            <a:gdLst/>
            <a:ahLst/>
            <a:cxnLst/>
            <a:rect l="l" t="t" r="r" b="b"/>
            <a:pathLst>
              <a:path w="14305280" h="193675">
                <a:moveTo>
                  <a:pt x="120817" y="193308"/>
                </a:moveTo>
                <a:lnTo>
                  <a:pt x="0" y="193308"/>
                </a:lnTo>
              </a:path>
              <a:path w="14305280" h="193675">
                <a:moveTo>
                  <a:pt x="14184022" y="193308"/>
                </a:moveTo>
                <a:lnTo>
                  <a:pt x="14304840" y="193308"/>
                </a:lnTo>
              </a:path>
              <a:path w="14305280" h="193675">
                <a:moveTo>
                  <a:pt x="193308" y="120817"/>
                </a:moveTo>
                <a:lnTo>
                  <a:pt x="193308" y="0"/>
                </a:lnTo>
              </a:path>
              <a:path w="14305280" h="193675">
                <a:moveTo>
                  <a:pt x="14111532" y="120817"/>
                </a:moveTo>
                <a:lnTo>
                  <a:pt x="141115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3308" y="19983282"/>
            <a:ext cx="0" cy="121285"/>
          </a:xfrm>
          <a:custGeom>
            <a:avLst/>
            <a:gdLst/>
            <a:ahLst/>
            <a:cxnLst/>
            <a:rect l="l" t="t" r="r" b="b"/>
            <a:pathLst>
              <a:path h="121284">
                <a:moveTo>
                  <a:pt x="0" y="0"/>
                </a:moveTo>
                <a:lnTo>
                  <a:pt x="0" y="1208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11532" y="19983282"/>
            <a:ext cx="0" cy="121285"/>
          </a:xfrm>
          <a:custGeom>
            <a:avLst/>
            <a:gdLst/>
            <a:ahLst/>
            <a:cxnLst/>
            <a:rect l="l" t="t" r="r" b="b"/>
            <a:pathLst>
              <a:path h="121284">
                <a:moveTo>
                  <a:pt x="0" y="0"/>
                </a:moveTo>
                <a:lnTo>
                  <a:pt x="0" y="1208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170" y="15172018"/>
            <a:ext cx="10751820" cy="3312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7330"/>
              </a:lnSpc>
            </a:pPr>
            <a:r>
              <a:rPr sz="7600" b="1" spc="180" dirty="0">
                <a:solidFill>
                  <a:srgbClr val="231F20"/>
                </a:solidFill>
                <a:latin typeface="Calibri"/>
                <a:cs typeface="Calibri"/>
              </a:rPr>
              <a:t>RESTAURANT</a:t>
            </a:r>
            <a:r>
              <a:rPr sz="7600" b="1" spc="27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600" b="1" spc="300" dirty="0">
                <a:solidFill>
                  <a:srgbClr val="231F20"/>
                </a:solidFill>
                <a:latin typeface="Calibri"/>
                <a:cs typeface="Calibri"/>
              </a:rPr>
              <a:t>NAME</a:t>
            </a:r>
            <a:endParaRPr sz="7600">
              <a:latin typeface="Calibri"/>
              <a:cs typeface="Calibri"/>
            </a:endParaRPr>
          </a:p>
          <a:p>
            <a:pPr marL="12065" marR="5080" algn="ctr">
              <a:lnSpc>
                <a:spcPct val="100099"/>
              </a:lnSpc>
            </a:pPr>
            <a:r>
              <a:rPr sz="7600" b="1" spc="220" dirty="0">
                <a:solidFill>
                  <a:srgbClr val="231F20"/>
                </a:solidFill>
                <a:latin typeface="Calibri"/>
                <a:cs typeface="Calibri"/>
              </a:rPr>
              <a:t>RESTAURANTNAME.COM </a:t>
            </a:r>
            <a:r>
              <a:rPr sz="7600" b="1" spc="-170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600" b="1" dirty="0">
                <a:solidFill>
                  <a:srgbClr val="231F20"/>
                </a:solidFill>
                <a:latin typeface="Calibri"/>
                <a:cs typeface="Calibri"/>
              </a:rPr>
              <a:t>000.000.0000</a:t>
            </a:r>
            <a:endParaRPr sz="7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817" y="120817"/>
            <a:ext cx="14063344" cy="19862800"/>
          </a:xfrm>
          <a:custGeom>
            <a:avLst/>
            <a:gdLst/>
            <a:ahLst/>
            <a:cxnLst/>
            <a:rect l="l" t="t" r="r" b="b"/>
            <a:pathLst>
              <a:path w="14063344" h="19862800">
                <a:moveTo>
                  <a:pt x="14063204" y="0"/>
                </a:moveTo>
                <a:lnTo>
                  <a:pt x="0" y="0"/>
                </a:lnTo>
                <a:lnTo>
                  <a:pt x="0" y="19862464"/>
                </a:lnTo>
                <a:lnTo>
                  <a:pt x="14063204" y="19862464"/>
                </a:lnTo>
                <a:lnTo>
                  <a:pt x="14063204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80439" y="1569682"/>
            <a:ext cx="6454140" cy="2925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0" spc="15" dirty="0">
                <a:solidFill>
                  <a:srgbClr val="FFFFFF"/>
                </a:solidFill>
                <a:latin typeface="Calibri"/>
                <a:cs typeface="Calibri"/>
              </a:rPr>
              <a:t>WE’RE</a:t>
            </a:r>
            <a:endParaRPr sz="19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1140" y="10758727"/>
            <a:ext cx="8755380" cy="15913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250" b="1" spc="320" dirty="0">
                <a:solidFill>
                  <a:srgbClr val="FFCC3A"/>
                </a:solidFill>
                <a:latin typeface="Calibri"/>
                <a:cs typeface="Calibri"/>
              </a:rPr>
              <a:t>KITCHEN</a:t>
            </a:r>
            <a:r>
              <a:rPr sz="10250" b="1" spc="315" dirty="0">
                <a:solidFill>
                  <a:srgbClr val="FFCC3A"/>
                </a:solidFill>
                <a:latin typeface="Calibri"/>
                <a:cs typeface="Calibri"/>
              </a:rPr>
              <a:t> </a:t>
            </a:r>
            <a:r>
              <a:rPr sz="10250" b="1" spc="229" dirty="0">
                <a:solidFill>
                  <a:srgbClr val="FFCC3A"/>
                </a:solidFill>
                <a:latin typeface="Calibri"/>
                <a:cs typeface="Calibri"/>
              </a:rPr>
              <a:t>STAFF</a:t>
            </a:r>
            <a:endParaRPr sz="1025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0"/>
            <a:ext cx="14305280" cy="20104100"/>
            <a:chOff x="0" y="0"/>
            <a:chExt cx="14305280" cy="2010410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6717" y="4960435"/>
              <a:ext cx="11173353" cy="752665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0"/>
              <a:ext cx="14305280" cy="20104100"/>
            </a:xfrm>
            <a:custGeom>
              <a:avLst/>
              <a:gdLst/>
              <a:ahLst/>
              <a:cxnLst/>
              <a:rect l="l" t="t" r="r" b="b"/>
              <a:pathLst>
                <a:path w="14305280" h="20104100">
                  <a:moveTo>
                    <a:pt x="120817" y="193308"/>
                  </a:moveTo>
                  <a:lnTo>
                    <a:pt x="0" y="193308"/>
                  </a:lnTo>
                </a:path>
                <a:path w="14305280" h="20104100">
                  <a:moveTo>
                    <a:pt x="14184022" y="193308"/>
                  </a:moveTo>
                  <a:lnTo>
                    <a:pt x="14304840" y="193308"/>
                  </a:lnTo>
                </a:path>
                <a:path w="14305280" h="20104100">
                  <a:moveTo>
                    <a:pt x="120817" y="19910791"/>
                  </a:moveTo>
                  <a:lnTo>
                    <a:pt x="0" y="19910791"/>
                  </a:lnTo>
                </a:path>
                <a:path w="14305280" h="20104100">
                  <a:moveTo>
                    <a:pt x="14184022" y="19910791"/>
                  </a:moveTo>
                  <a:lnTo>
                    <a:pt x="14304840" y="19910791"/>
                  </a:lnTo>
                </a:path>
                <a:path w="14305280" h="20104100">
                  <a:moveTo>
                    <a:pt x="193308" y="120817"/>
                  </a:moveTo>
                  <a:lnTo>
                    <a:pt x="193308" y="0"/>
                  </a:lnTo>
                </a:path>
                <a:path w="14305280" h="20104100">
                  <a:moveTo>
                    <a:pt x="193308" y="19983282"/>
                  </a:moveTo>
                  <a:lnTo>
                    <a:pt x="193308" y="20104100"/>
                  </a:lnTo>
                </a:path>
                <a:path w="14305280" h="20104100">
                  <a:moveTo>
                    <a:pt x="14111532" y="120817"/>
                  </a:moveTo>
                  <a:lnTo>
                    <a:pt x="14111532" y="0"/>
                  </a:lnTo>
                </a:path>
                <a:path w="14305280" h="20104100">
                  <a:moveTo>
                    <a:pt x="14111532" y="19983282"/>
                  </a:moveTo>
                  <a:lnTo>
                    <a:pt x="14111532" y="20104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759170" y="15172018"/>
            <a:ext cx="10751820" cy="3312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7330"/>
              </a:lnSpc>
            </a:pPr>
            <a:r>
              <a:rPr sz="7600" b="1" spc="180" dirty="0">
                <a:solidFill>
                  <a:schemeClr val="bg1"/>
                </a:solidFill>
                <a:latin typeface="Calibri"/>
                <a:cs typeface="Calibri"/>
              </a:rPr>
              <a:t>RESTAURANT</a:t>
            </a:r>
            <a:r>
              <a:rPr sz="7600" b="1" spc="2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7600" b="1" spc="300" dirty="0">
                <a:solidFill>
                  <a:schemeClr val="bg1"/>
                </a:solidFill>
                <a:latin typeface="Calibri"/>
                <a:cs typeface="Calibri"/>
              </a:rPr>
              <a:t>NAME</a:t>
            </a:r>
            <a:endParaRPr sz="76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2065" marR="5080" algn="ctr">
              <a:lnSpc>
                <a:spcPct val="100099"/>
              </a:lnSpc>
            </a:pPr>
            <a:r>
              <a:rPr sz="7600" b="1" spc="220" dirty="0">
                <a:solidFill>
                  <a:schemeClr val="bg1"/>
                </a:solidFill>
                <a:latin typeface="Calibri"/>
                <a:cs typeface="Calibri"/>
              </a:rPr>
              <a:t>RESTAURANTNAME.COM </a:t>
            </a:r>
            <a:r>
              <a:rPr sz="7600" b="1" spc="-17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7600" b="1" dirty="0">
                <a:solidFill>
                  <a:schemeClr val="bg1"/>
                </a:solidFill>
                <a:latin typeface="Calibri"/>
                <a:cs typeface="Calibri"/>
              </a:rPr>
              <a:t>000.000.0000</a:t>
            </a:r>
            <a:endParaRPr sz="76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0817" y="120817"/>
            <a:ext cx="14063344" cy="19862800"/>
            <a:chOff x="120817" y="120817"/>
            <a:chExt cx="14063344" cy="19862800"/>
          </a:xfrm>
        </p:grpSpPr>
        <p:sp>
          <p:nvSpPr>
            <p:cNvPr id="3" name="object 3"/>
            <p:cNvSpPr/>
            <p:nvPr/>
          </p:nvSpPr>
          <p:spPr>
            <a:xfrm>
              <a:off x="120817" y="120817"/>
              <a:ext cx="14063344" cy="19862800"/>
            </a:xfrm>
            <a:custGeom>
              <a:avLst/>
              <a:gdLst/>
              <a:ahLst/>
              <a:cxnLst/>
              <a:rect l="l" t="t" r="r" b="b"/>
              <a:pathLst>
                <a:path w="14063344" h="19862800">
                  <a:moveTo>
                    <a:pt x="14063204" y="0"/>
                  </a:moveTo>
                  <a:lnTo>
                    <a:pt x="0" y="0"/>
                  </a:lnTo>
                  <a:lnTo>
                    <a:pt x="0" y="19862464"/>
                  </a:lnTo>
                  <a:lnTo>
                    <a:pt x="14063204" y="19862464"/>
                  </a:lnTo>
                  <a:lnTo>
                    <a:pt x="14063204" y="0"/>
                  </a:lnTo>
                  <a:close/>
                </a:path>
              </a:pathLst>
            </a:custGeom>
            <a:solidFill>
              <a:srgbClr val="FFCC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0817" y="6701366"/>
              <a:ext cx="13990955" cy="5267960"/>
            </a:xfrm>
            <a:custGeom>
              <a:avLst/>
              <a:gdLst/>
              <a:ahLst/>
              <a:cxnLst/>
              <a:rect l="l" t="t" r="r" b="b"/>
              <a:pathLst>
                <a:path w="13990955" h="5267959">
                  <a:moveTo>
                    <a:pt x="13990714" y="0"/>
                  </a:moveTo>
                  <a:lnTo>
                    <a:pt x="0" y="0"/>
                  </a:lnTo>
                  <a:lnTo>
                    <a:pt x="0" y="5267660"/>
                  </a:lnTo>
                  <a:lnTo>
                    <a:pt x="13990714" y="5267660"/>
                  </a:lnTo>
                  <a:lnTo>
                    <a:pt x="13990714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13704" y="6233586"/>
            <a:ext cx="13076555" cy="5341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4850" spc="10" dirty="0">
                <a:solidFill>
                  <a:srgbClr val="FFFFFF"/>
                </a:solidFill>
                <a:latin typeface="Calibri"/>
                <a:cs typeface="Calibri"/>
              </a:rPr>
              <a:t>HIRING</a:t>
            </a:r>
            <a:endParaRPr sz="348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4231" y="12371135"/>
            <a:ext cx="9996170" cy="2248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50" b="1" spc="15" dirty="0">
                <a:solidFill>
                  <a:srgbClr val="EC008C"/>
                </a:solidFill>
                <a:latin typeface="Calibri"/>
                <a:cs typeface="Calibri"/>
              </a:rPr>
              <a:t>Apply</a:t>
            </a:r>
            <a:r>
              <a:rPr sz="14550" b="1" spc="-75" dirty="0">
                <a:solidFill>
                  <a:srgbClr val="EC008C"/>
                </a:solidFill>
                <a:latin typeface="Calibri"/>
                <a:cs typeface="Calibri"/>
              </a:rPr>
              <a:t> </a:t>
            </a:r>
            <a:r>
              <a:rPr sz="14550" b="1" spc="-240" dirty="0">
                <a:solidFill>
                  <a:srgbClr val="EC008C"/>
                </a:solidFill>
                <a:latin typeface="Calibri"/>
                <a:cs typeface="Calibri"/>
              </a:rPr>
              <a:t>Today!</a:t>
            </a:r>
            <a:endParaRPr sz="1455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0"/>
            <a:ext cx="14305280" cy="20104100"/>
            <a:chOff x="0" y="0"/>
            <a:chExt cx="14305280" cy="2010410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23802" y="3772837"/>
              <a:ext cx="5094063" cy="274320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032188" y="750036"/>
              <a:ext cx="1410335" cy="2579370"/>
            </a:xfrm>
            <a:custGeom>
              <a:avLst/>
              <a:gdLst/>
              <a:ahLst/>
              <a:cxnLst/>
              <a:rect l="l" t="t" r="r" b="b"/>
              <a:pathLst>
                <a:path w="1410334" h="2579370">
                  <a:moveTo>
                    <a:pt x="0" y="0"/>
                  </a:moveTo>
                  <a:lnTo>
                    <a:pt x="1146948" y="2578954"/>
                  </a:lnTo>
                  <a:lnTo>
                    <a:pt x="1410194" y="9874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05453" y="1398192"/>
              <a:ext cx="10379075" cy="4533900"/>
            </a:xfrm>
            <a:custGeom>
              <a:avLst/>
              <a:gdLst/>
              <a:ahLst/>
              <a:cxnLst/>
              <a:rect l="l" t="t" r="r" b="b"/>
              <a:pathLst>
                <a:path w="10379075" h="4533900">
                  <a:moveTo>
                    <a:pt x="1639392" y="1930806"/>
                  </a:moveTo>
                  <a:lnTo>
                    <a:pt x="250571" y="1072730"/>
                  </a:lnTo>
                  <a:lnTo>
                    <a:pt x="0" y="1758505"/>
                  </a:lnTo>
                  <a:lnTo>
                    <a:pt x="1639392" y="1930806"/>
                  </a:lnTo>
                  <a:close/>
                </a:path>
                <a:path w="10379075" h="4533900">
                  <a:moveTo>
                    <a:pt x="10378567" y="157797"/>
                  </a:moveTo>
                  <a:lnTo>
                    <a:pt x="5226126" y="0"/>
                  </a:lnTo>
                  <a:lnTo>
                    <a:pt x="4325582" y="4533379"/>
                  </a:lnTo>
                  <a:lnTo>
                    <a:pt x="6084481" y="1179296"/>
                  </a:lnTo>
                  <a:lnTo>
                    <a:pt x="10378567" y="270560"/>
                  </a:lnTo>
                  <a:lnTo>
                    <a:pt x="10378567" y="157797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94111" y="3672952"/>
              <a:ext cx="4790440" cy="1856739"/>
            </a:xfrm>
            <a:custGeom>
              <a:avLst/>
              <a:gdLst/>
              <a:ahLst/>
              <a:cxnLst/>
              <a:rect l="l" t="t" r="r" b="b"/>
              <a:pathLst>
                <a:path w="4790440" h="1856739">
                  <a:moveTo>
                    <a:pt x="2181504" y="0"/>
                  </a:moveTo>
                  <a:lnTo>
                    <a:pt x="0" y="1856608"/>
                  </a:lnTo>
                  <a:lnTo>
                    <a:pt x="4789914" y="1025703"/>
                  </a:lnTo>
                  <a:lnTo>
                    <a:pt x="4789914" y="459937"/>
                  </a:lnTo>
                  <a:lnTo>
                    <a:pt x="2181504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0"/>
              <a:ext cx="14305280" cy="20104100"/>
            </a:xfrm>
            <a:custGeom>
              <a:avLst/>
              <a:gdLst/>
              <a:ahLst/>
              <a:cxnLst/>
              <a:rect l="l" t="t" r="r" b="b"/>
              <a:pathLst>
                <a:path w="14305280" h="20104100">
                  <a:moveTo>
                    <a:pt x="120817" y="193308"/>
                  </a:moveTo>
                  <a:lnTo>
                    <a:pt x="0" y="193308"/>
                  </a:lnTo>
                </a:path>
                <a:path w="14305280" h="20104100">
                  <a:moveTo>
                    <a:pt x="14184022" y="193308"/>
                  </a:moveTo>
                  <a:lnTo>
                    <a:pt x="14304840" y="193308"/>
                  </a:lnTo>
                </a:path>
                <a:path w="14305280" h="20104100">
                  <a:moveTo>
                    <a:pt x="120817" y="19910791"/>
                  </a:moveTo>
                  <a:lnTo>
                    <a:pt x="0" y="19910791"/>
                  </a:lnTo>
                </a:path>
                <a:path w="14305280" h="20104100">
                  <a:moveTo>
                    <a:pt x="14184022" y="19910791"/>
                  </a:moveTo>
                  <a:lnTo>
                    <a:pt x="14304840" y="19910791"/>
                  </a:lnTo>
                </a:path>
                <a:path w="14305280" h="20104100">
                  <a:moveTo>
                    <a:pt x="193308" y="120817"/>
                  </a:moveTo>
                  <a:lnTo>
                    <a:pt x="193308" y="0"/>
                  </a:lnTo>
                </a:path>
                <a:path w="14305280" h="20104100">
                  <a:moveTo>
                    <a:pt x="193308" y="19983282"/>
                  </a:moveTo>
                  <a:lnTo>
                    <a:pt x="193308" y="20104100"/>
                  </a:lnTo>
                </a:path>
                <a:path w="14305280" h="20104100">
                  <a:moveTo>
                    <a:pt x="14111532" y="120817"/>
                  </a:moveTo>
                  <a:lnTo>
                    <a:pt x="14111532" y="0"/>
                  </a:lnTo>
                </a:path>
                <a:path w="14305280" h="20104100">
                  <a:moveTo>
                    <a:pt x="14111532" y="19983282"/>
                  </a:moveTo>
                  <a:lnTo>
                    <a:pt x="14111532" y="20104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7330"/>
              </a:lnSpc>
            </a:pPr>
            <a:r>
              <a:rPr spc="180" dirty="0"/>
              <a:t>RESTAURANT</a:t>
            </a:r>
            <a:r>
              <a:rPr spc="270" dirty="0"/>
              <a:t> </a:t>
            </a:r>
            <a:r>
              <a:rPr spc="300" dirty="0"/>
              <a:t>NAME</a:t>
            </a:r>
          </a:p>
          <a:p>
            <a:pPr marL="12065" marR="5080" algn="ctr">
              <a:lnSpc>
                <a:spcPct val="100099"/>
              </a:lnSpc>
            </a:pPr>
            <a:r>
              <a:rPr spc="220" dirty="0"/>
              <a:t>RESTAURANTNAME.COM </a:t>
            </a:r>
            <a:r>
              <a:rPr spc="-1705" dirty="0"/>
              <a:t> </a:t>
            </a:r>
            <a:r>
              <a:rPr dirty="0"/>
              <a:t>000.000.0000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607" y="11967907"/>
            <a:ext cx="12019915" cy="196532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1080135">
              <a:lnSpc>
                <a:spcPts val="13255"/>
              </a:lnSpc>
            </a:pPr>
            <a:r>
              <a:rPr sz="11650" b="1" spc="360" dirty="0">
                <a:solidFill>
                  <a:srgbClr val="FFFFFF"/>
                </a:solidFill>
                <a:latin typeface="Calibri"/>
                <a:cs typeface="Calibri"/>
              </a:rPr>
              <a:t>KITCHEN</a:t>
            </a:r>
            <a:r>
              <a:rPr sz="11650" b="1" spc="4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650" b="1" spc="254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endParaRPr sz="116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4305280" cy="20104100"/>
          </a:xfrm>
          <a:custGeom>
            <a:avLst/>
            <a:gdLst/>
            <a:ahLst/>
            <a:cxnLst/>
            <a:rect l="l" t="t" r="r" b="b"/>
            <a:pathLst>
              <a:path w="14305280" h="20104100">
                <a:moveTo>
                  <a:pt x="120817" y="193308"/>
                </a:moveTo>
                <a:lnTo>
                  <a:pt x="0" y="193308"/>
                </a:lnTo>
              </a:path>
              <a:path w="14305280" h="20104100">
                <a:moveTo>
                  <a:pt x="14184022" y="193308"/>
                </a:moveTo>
                <a:lnTo>
                  <a:pt x="14304840" y="193308"/>
                </a:lnTo>
              </a:path>
              <a:path w="14305280" h="20104100">
                <a:moveTo>
                  <a:pt x="120817" y="19910791"/>
                </a:moveTo>
                <a:lnTo>
                  <a:pt x="0" y="19910791"/>
                </a:lnTo>
              </a:path>
              <a:path w="14305280" h="20104100">
                <a:moveTo>
                  <a:pt x="14184022" y="19910791"/>
                </a:moveTo>
                <a:lnTo>
                  <a:pt x="14304840" y="19910791"/>
                </a:lnTo>
              </a:path>
              <a:path w="14305280" h="20104100">
                <a:moveTo>
                  <a:pt x="193308" y="120817"/>
                </a:moveTo>
                <a:lnTo>
                  <a:pt x="193308" y="0"/>
                </a:lnTo>
              </a:path>
              <a:path w="14305280" h="20104100">
                <a:moveTo>
                  <a:pt x="193308" y="19983282"/>
                </a:moveTo>
                <a:lnTo>
                  <a:pt x="193308" y="20104100"/>
                </a:lnTo>
              </a:path>
              <a:path w="14305280" h="20104100">
                <a:moveTo>
                  <a:pt x="14111532" y="120817"/>
                </a:moveTo>
                <a:lnTo>
                  <a:pt x="14111532" y="0"/>
                </a:lnTo>
              </a:path>
              <a:path w="14305280" h="20104100">
                <a:moveTo>
                  <a:pt x="14111532" y="19983282"/>
                </a:moveTo>
                <a:lnTo>
                  <a:pt x="14111532" y="201041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7330"/>
              </a:lnSpc>
            </a:pPr>
            <a:r>
              <a:rPr spc="180" dirty="0">
                <a:solidFill>
                  <a:schemeClr val="tx1"/>
                </a:solidFill>
              </a:rPr>
              <a:t>RESTAURANT</a:t>
            </a:r>
            <a:r>
              <a:rPr spc="270" dirty="0">
                <a:solidFill>
                  <a:schemeClr val="tx1"/>
                </a:solidFill>
              </a:rPr>
              <a:t> </a:t>
            </a:r>
            <a:r>
              <a:rPr spc="300" dirty="0">
                <a:solidFill>
                  <a:schemeClr val="tx1"/>
                </a:solidFill>
              </a:rPr>
              <a:t>NAME</a:t>
            </a:r>
          </a:p>
          <a:p>
            <a:pPr marL="12065" marR="5080" algn="ctr">
              <a:lnSpc>
                <a:spcPct val="100099"/>
              </a:lnSpc>
            </a:pPr>
            <a:r>
              <a:rPr spc="220" dirty="0">
                <a:solidFill>
                  <a:schemeClr val="tx1"/>
                </a:solidFill>
              </a:rPr>
              <a:t>RESTAURANTNAME.COM </a:t>
            </a:r>
            <a:r>
              <a:rPr spc="-170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000.000.0000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817" y="11324665"/>
            <a:ext cx="14063344" cy="8586470"/>
          </a:xfrm>
          <a:custGeom>
            <a:avLst/>
            <a:gdLst/>
            <a:ahLst/>
            <a:cxnLst/>
            <a:rect l="l" t="t" r="r" b="b"/>
            <a:pathLst>
              <a:path w="14063344" h="8586469">
                <a:moveTo>
                  <a:pt x="0" y="8586126"/>
                </a:moveTo>
                <a:lnTo>
                  <a:pt x="14063204" y="8586126"/>
                </a:lnTo>
                <a:lnTo>
                  <a:pt x="14063204" y="0"/>
                </a:lnTo>
                <a:lnTo>
                  <a:pt x="0" y="0"/>
                </a:lnTo>
                <a:lnTo>
                  <a:pt x="0" y="8586126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0817" y="120817"/>
            <a:ext cx="14063344" cy="11203940"/>
            <a:chOff x="120817" y="120817"/>
            <a:chExt cx="14063344" cy="11203940"/>
          </a:xfrm>
        </p:grpSpPr>
        <p:sp>
          <p:nvSpPr>
            <p:cNvPr id="4" name="object 4"/>
            <p:cNvSpPr/>
            <p:nvPr/>
          </p:nvSpPr>
          <p:spPr>
            <a:xfrm>
              <a:off x="120817" y="120817"/>
              <a:ext cx="14063344" cy="7917815"/>
            </a:xfrm>
            <a:custGeom>
              <a:avLst/>
              <a:gdLst/>
              <a:ahLst/>
              <a:cxnLst/>
              <a:rect l="l" t="t" r="r" b="b"/>
              <a:pathLst>
                <a:path w="14063344" h="7917815">
                  <a:moveTo>
                    <a:pt x="0" y="7917600"/>
                  </a:moveTo>
                  <a:lnTo>
                    <a:pt x="14063204" y="7917600"/>
                  </a:lnTo>
                  <a:lnTo>
                    <a:pt x="14063204" y="0"/>
                  </a:lnTo>
                  <a:lnTo>
                    <a:pt x="0" y="0"/>
                  </a:lnTo>
                  <a:lnTo>
                    <a:pt x="0" y="7917600"/>
                  </a:lnTo>
                  <a:close/>
                </a:path>
              </a:pathLst>
            </a:custGeom>
            <a:solidFill>
              <a:srgbClr val="FFCC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0817" y="8038417"/>
              <a:ext cx="14063344" cy="3286760"/>
            </a:xfrm>
            <a:custGeom>
              <a:avLst/>
              <a:gdLst/>
              <a:ahLst/>
              <a:cxnLst/>
              <a:rect l="l" t="t" r="r" b="b"/>
              <a:pathLst>
                <a:path w="14063344" h="3286759">
                  <a:moveTo>
                    <a:pt x="14063204" y="0"/>
                  </a:moveTo>
                  <a:lnTo>
                    <a:pt x="0" y="0"/>
                  </a:lnTo>
                  <a:lnTo>
                    <a:pt x="0" y="3286247"/>
                  </a:lnTo>
                  <a:lnTo>
                    <a:pt x="14063204" y="3286247"/>
                  </a:lnTo>
                  <a:lnTo>
                    <a:pt x="14063204" y="0"/>
                  </a:lnTo>
                  <a:close/>
                </a:path>
              </a:pathLst>
            </a:custGeom>
            <a:solidFill>
              <a:srgbClr val="003E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87891" y="8107861"/>
            <a:ext cx="12729210" cy="2451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900" b="1" spc="375" dirty="0">
                <a:solidFill>
                  <a:srgbClr val="FFFFFF"/>
                </a:solidFill>
                <a:latin typeface="Calibri"/>
                <a:cs typeface="Calibri"/>
              </a:rPr>
              <a:t>WE’RE</a:t>
            </a:r>
            <a:r>
              <a:rPr sz="15900" b="1" spc="2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900" b="1" spc="530" dirty="0">
                <a:solidFill>
                  <a:srgbClr val="FFFFFF"/>
                </a:solidFill>
                <a:latin typeface="Calibri"/>
                <a:cs typeface="Calibri"/>
              </a:rPr>
              <a:t>HIRING</a:t>
            </a:r>
            <a:endParaRPr sz="159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</a:pPr>
            <a:r>
              <a:rPr spc="229" dirty="0"/>
              <a:t>APPLY</a:t>
            </a:r>
            <a:r>
              <a:rPr spc="555" dirty="0"/>
              <a:t> </a:t>
            </a:r>
            <a:r>
              <a:rPr spc="125" dirty="0"/>
              <a:t>TODAY!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19910792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12081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184022" y="19910792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4">
                <a:moveTo>
                  <a:pt x="0" y="0"/>
                </a:moveTo>
                <a:lnTo>
                  <a:pt x="12081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14305280" cy="7078345"/>
            <a:chOff x="0" y="0"/>
            <a:chExt cx="14305280" cy="7078345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21095" y="1157947"/>
              <a:ext cx="10062658" cy="592025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0" y="0"/>
              <a:ext cx="14305280" cy="193675"/>
            </a:xfrm>
            <a:custGeom>
              <a:avLst/>
              <a:gdLst/>
              <a:ahLst/>
              <a:cxnLst/>
              <a:rect l="l" t="t" r="r" b="b"/>
              <a:pathLst>
                <a:path w="14305280" h="193675">
                  <a:moveTo>
                    <a:pt x="120817" y="193308"/>
                  </a:moveTo>
                  <a:lnTo>
                    <a:pt x="0" y="193308"/>
                  </a:lnTo>
                </a:path>
                <a:path w="14305280" h="193675">
                  <a:moveTo>
                    <a:pt x="14184022" y="193308"/>
                  </a:moveTo>
                  <a:lnTo>
                    <a:pt x="14304840" y="193308"/>
                  </a:lnTo>
                </a:path>
                <a:path w="14305280" h="193675">
                  <a:moveTo>
                    <a:pt x="193308" y="120817"/>
                  </a:moveTo>
                  <a:lnTo>
                    <a:pt x="193308" y="0"/>
                  </a:lnTo>
                </a:path>
                <a:path w="14305280" h="193675">
                  <a:moveTo>
                    <a:pt x="14111532" y="120817"/>
                  </a:moveTo>
                  <a:lnTo>
                    <a:pt x="14111532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193308" y="19983282"/>
            <a:ext cx="0" cy="121285"/>
          </a:xfrm>
          <a:custGeom>
            <a:avLst/>
            <a:gdLst/>
            <a:ahLst/>
            <a:cxnLst/>
            <a:rect l="l" t="t" r="r" b="b"/>
            <a:pathLst>
              <a:path h="121284">
                <a:moveTo>
                  <a:pt x="0" y="0"/>
                </a:moveTo>
                <a:lnTo>
                  <a:pt x="0" y="1208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111532" y="19983282"/>
            <a:ext cx="0" cy="121285"/>
          </a:xfrm>
          <a:custGeom>
            <a:avLst/>
            <a:gdLst/>
            <a:ahLst/>
            <a:cxnLst/>
            <a:rect l="l" t="t" r="r" b="b"/>
            <a:pathLst>
              <a:path h="121284">
                <a:moveTo>
                  <a:pt x="0" y="0"/>
                </a:moveTo>
                <a:lnTo>
                  <a:pt x="0" y="1208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7330"/>
              </a:lnSpc>
            </a:pPr>
            <a:r>
              <a:rPr spc="180" dirty="0">
                <a:solidFill>
                  <a:schemeClr val="bg1"/>
                </a:solidFill>
              </a:rPr>
              <a:t>RESTAURANT</a:t>
            </a:r>
            <a:r>
              <a:rPr spc="270" dirty="0">
                <a:solidFill>
                  <a:schemeClr val="bg1"/>
                </a:solidFill>
              </a:rPr>
              <a:t> </a:t>
            </a:r>
            <a:r>
              <a:rPr spc="300" dirty="0">
                <a:solidFill>
                  <a:schemeClr val="bg1"/>
                </a:solidFill>
              </a:rPr>
              <a:t>NAME</a:t>
            </a:r>
          </a:p>
          <a:p>
            <a:pPr marL="12065" marR="5080" algn="ctr">
              <a:lnSpc>
                <a:spcPct val="100099"/>
              </a:lnSpc>
            </a:pPr>
            <a:r>
              <a:rPr spc="220" dirty="0">
                <a:solidFill>
                  <a:schemeClr val="bg1"/>
                </a:solidFill>
              </a:rPr>
              <a:t>RESTAURANTNAME.COM </a:t>
            </a:r>
            <a:r>
              <a:rPr spc="-1705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000.000.0000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3E7AE0701A4F47A20B3C2D80CD084F" ma:contentTypeVersion="10" ma:contentTypeDescription="Create a new document." ma:contentTypeScope="" ma:versionID="9c0b03edb4ce4f2db50916bf58141afc">
  <xsd:schema xmlns:xsd="http://www.w3.org/2001/XMLSchema" xmlns:xs="http://www.w3.org/2001/XMLSchema" xmlns:p="http://schemas.microsoft.com/office/2006/metadata/properties" xmlns:ns2="86c0c94f-3f61-4c44-be85-d4328d134e68" xmlns:ns3="4a5a1abe-1838-4c21-a9d4-10371fe28ca0" targetNamespace="http://schemas.microsoft.com/office/2006/metadata/properties" ma:root="true" ma:fieldsID="d97abaebf709ee1e17e273a1fc4eacf7" ns2:_="" ns3:_="">
    <xsd:import namespace="86c0c94f-3f61-4c44-be85-d4328d134e68"/>
    <xsd:import namespace="4a5a1abe-1838-4c21-a9d4-10371fe28c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0c94f-3f61-4c44-be85-d4328d134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a1abe-1838-4c21-a9d4-10371fe28ca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35DD90-69EB-4DDB-8614-9FE4549BD340}"/>
</file>

<file path=customXml/itemProps2.xml><?xml version="1.0" encoding="utf-8"?>
<ds:datastoreItem xmlns:ds="http://schemas.openxmlformats.org/officeDocument/2006/customXml" ds:itemID="{4E9E809A-34EB-4950-8F4B-5C9D9807ACE4}"/>
</file>

<file path=customXml/itemProps3.xml><?xml version="1.0" encoding="utf-8"?>
<ds:datastoreItem xmlns:ds="http://schemas.openxmlformats.org/officeDocument/2006/customXml" ds:itemID="{E60A1DCA-4F29-4A0F-8870-0F4EDCA30C2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Macintosh PowerPoint</Application>
  <PresentationFormat>Custom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KITCHEN STAFF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KITCHEN STAFF</dc:title>
  <cp:lastModifiedBy>Drew Frigo</cp:lastModifiedBy>
  <cp:revision>1</cp:revision>
  <dcterms:created xsi:type="dcterms:W3CDTF">2021-06-09T18:49:26Z</dcterms:created>
  <dcterms:modified xsi:type="dcterms:W3CDTF">2021-06-09T18:50:05Z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2021-06-09T00:00:00Z</vt:filetime>
  </property>
  <property fmtid="{D5CDD505-2E9C-101B-9397-08002B2CF9AE}" pid="3" name="Creator">
    <vt:lpwstr>Adobe InDesign 16.2 (Macintosh)</vt:lpwstr>
  </property>
  <property fmtid="{D5CDD505-2E9C-101B-9397-08002B2CF9AE}" pid="4" name="LastSaved">
    <vt:filetime>2021-06-09T00:00:00Z</vt:filetime>
  </property>
  <property fmtid="{D5CDD505-2E9C-101B-9397-08002B2CF9AE}" pid="5" name="ContentTypeId">
    <vt:lpwstr>0x010100673E7AE0701A4F47A20B3C2D80CD084F</vt:lpwstr>
  </property>
</Properties>
</file>